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7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A1DB1-E6FF-4E95-A11C-714B133AB788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2C81A-2E78-48D5-99FB-547CB10A6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8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2C81A-2E78-48D5-99FB-547CB10A6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82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2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3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76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73E-C7A8-4EBB-A348-0099322CF52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3169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Nome do GT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Título do Trabalho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944216"/>
          </a:xfrm>
        </p:spPr>
        <p:txBody>
          <a:bodyPr>
            <a:normAutofit lnSpcReduction="10000"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01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02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03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04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05 (Instituição/E-mail)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228714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417766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148657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204935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1412293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260</Words>
  <Application>Microsoft Office PowerPoint</Application>
  <PresentationFormat>Apresentação na tela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Nome do GT  Título do Trabalho</vt:lpstr>
      <vt:lpstr>Introdução</vt:lpstr>
      <vt:lpstr>Metodologia</vt:lpstr>
      <vt:lpstr>Resultados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Rocha</dc:creator>
  <cp:lastModifiedBy>ricar</cp:lastModifiedBy>
  <cp:revision>4</cp:revision>
  <dcterms:created xsi:type="dcterms:W3CDTF">2020-04-30T13:59:24Z</dcterms:created>
  <dcterms:modified xsi:type="dcterms:W3CDTF">2020-05-01T13:24:55Z</dcterms:modified>
</cp:coreProperties>
</file>