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A1DB1-E6FF-4E95-A11C-714B133AB788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2C81A-2E78-48D5-99FB-547CB10A6D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78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2C81A-2E78-48D5-99FB-547CB10A6D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821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54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52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10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54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82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17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69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14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43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33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76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3F73E-C7A8-4EBB-A348-0099322CF52B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20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Nome do GT</a:t>
            </a:r>
            <a:b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(Artigo Completo)</a:t>
            </a:r>
            <a:br>
              <a:rPr lang="pt-B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Título do Trabalho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Autor 01 (Instituição/E-mail)</a:t>
            </a: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Autor 02 (Instituição/E-mail)</a:t>
            </a: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Autor 03 (Instituição/E-mail)</a:t>
            </a: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Autor 04 (Instituição/E-mail)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45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95E16-A8AD-4436-8D63-EDDF106B6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143000"/>
          </a:xfrm>
        </p:spPr>
        <p:txBody>
          <a:bodyPr/>
          <a:lstStyle/>
          <a:p>
            <a:r>
              <a:rPr lang="pt-BR" sz="32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CA31E6-89E1-4A61-A42F-D60AA26B8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71700"/>
            <a:ext cx="8229600" cy="3954463"/>
          </a:xfrm>
        </p:spPr>
        <p:txBody>
          <a:bodyPr>
            <a:normAutofit/>
          </a:bodyPr>
          <a:lstStyle/>
          <a:p>
            <a:r>
              <a:rPr lang="pt-BR" sz="2400" dirty="0"/>
              <a:t>Utilize apenas um slide para este item. </a:t>
            </a:r>
          </a:p>
          <a:p>
            <a:endParaRPr lang="pt-BR" sz="2400" dirty="0"/>
          </a:p>
          <a:p>
            <a:r>
              <a:rPr lang="pt-BR" sz="2400" dirty="0"/>
              <a:t>Seja objetivo nas informações registradas aqui. É possível inserir gráficos, figuras e quaisquer informações que não ultrapassem os limites deste slide. 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Seu tempo total de apresentação será de 10 minutos.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435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E9D1B-5092-4A48-91B9-6055D4DE6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796950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95F119-3D1F-4E83-8FCB-6E288010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>
            <a:normAutofit/>
          </a:bodyPr>
          <a:lstStyle/>
          <a:p>
            <a:r>
              <a:rPr lang="pt-BR" sz="2400" dirty="0"/>
              <a:t>Utilize apenas um slide para este item. </a:t>
            </a:r>
          </a:p>
          <a:p>
            <a:endParaRPr lang="pt-BR" sz="2400" dirty="0"/>
          </a:p>
          <a:p>
            <a:r>
              <a:rPr lang="pt-BR" sz="2400" dirty="0"/>
              <a:t>Seja objetivo nas informações registradas aqui. É possível inserir gráficos, figuras e quaisquer informações que não ultrapassem os limites deste slide. 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Seu tempo total de apresentação será de 10 minutos. 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8909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E9D1B-5092-4A48-91B9-6055D4DE6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796950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95F119-3D1F-4E83-8FCB-6E288010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>
            <a:normAutofit/>
          </a:bodyPr>
          <a:lstStyle/>
          <a:p>
            <a:r>
              <a:rPr lang="pt-BR" sz="2400" dirty="0"/>
              <a:t>Utilize até dois slides para este item. </a:t>
            </a:r>
          </a:p>
          <a:p>
            <a:endParaRPr lang="pt-BR" sz="2400" dirty="0"/>
          </a:p>
          <a:p>
            <a:r>
              <a:rPr lang="pt-BR" sz="2400" dirty="0"/>
              <a:t>Seja objetivo nas informações registradas aqui. É possível inserir gráficos, figuras e quaisquer informações que não ultrapassem os limites deste slide. 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Seu tempo total de apresentação será de 10 minutos. 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9862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E9D1B-5092-4A48-91B9-6055D4DE6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796950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95F119-3D1F-4E83-8FCB-6E288010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>
            <a:normAutofit/>
          </a:bodyPr>
          <a:lstStyle/>
          <a:p>
            <a:r>
              <a:rPr lang="pt-BR" sz="2400" dirty="0"/>
              <a:t>Utilize apenas um slide para este item. </a:t>
            </a:r>
          </a:p>
          <a:p>
            <a:endParaRPr lang="pt-BR" sz="2400" dirty="0"/>
          </a:p>
          <a:p>
            <a:r>
              <a:rPr lang="pt-BR" sz="2400" dirty="0"/>
              <a:t>Seja objetivo nas informações registradas aqui. É possível inserir gráficos, figuras e quaisquer informações que não ultrapassem os limites deste slide. 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Seu tempo total de apresentação será de 10 minutos. 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03785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E9D1B-5092-4A48-91B9-6055D4DE6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796950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95F119-3D1F-4E83-8FCB-6E288010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>
            <a:normAutofit/>
          </a:bodyPr>
          <a:lstStyle/>
          <a:p>
            <a:r>
              <a:rPr lang="pt-BR" sz="2400" dirty="0"/>
              <a:t>Utilize apenas um slide para este item. </a:t>
            </a:r>
          </a:p>
          <a:p>
            <a:endParaRPr lang="pt-BR" sz="2400" dirty="0"/>
          </a:p>
          <a:p>
            <a:r>
              <a:rPr lang="pt-BR" sz="2400" dirty="0"/>
              <a:t>Seja objetivo nas informações registradas aqui. É possível inserir gráficos, figuras e quaisquer informações que não ultrapassem os limites deste slide. 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Seu tempo total de apresentação será de 10 minutos. 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936036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259</Words>
  <Application>Microsoft Office PowerPoint</Application>
  <PresentationFormat>Apresentação na tela (4:3)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do Office</vt:lpstr>
      <vt:lpstr>Nome do GT (Artigo Completo)  Título do Trabalho</vt:lpstr>
      <vt:lpstr>Introdução</vt:lpstr>
      <vt:lpstr>Metodologia</vt:lpstr>
      <vt:lpstr>Resultados e Discussão</vt:lpstr>
      <vt:lpstr>Conclusão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Jeferson Rocha</dc:creator>
  <cp:lastModifiedBy>RLanzarini</cp:lastModifiedBy>
  <cp:revision>4</cp:revision>
  <dcterms:created xsi:type="dcterms:W3CDTF">2020-04-30T13:59:24Z</dcterms:created>
  <dcterms:modified xsi:type="dcterms:W3CDTF">2021-09-22T14:14:11Z</dcterms:modified>
</cp:coreProperties>
</file>