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A1DB1-E6FF-4E95-A11C-714B133AB78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C81A-2E78-48D5-99FB-547CB10A6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2C81A-2E78-48D5-99FB-547CB10A6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3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6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 do GT</a:t>
            </a:r>
            <a:b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(Resumo Expandido)</a:t>
            </a:r>
            <a:b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Título do Trabalho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59176"/>
            <a:ext cx="6400800" cy="1879624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01 (Instituição/E-mail)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02 (Instituição/E-mail)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03 (Instituição/E-mail)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04 (Instituição/E-mail)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05 (Instituição/E-mail)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95E16-A8AD-4436-8D63-EDDF106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A31E6-89E1-4A61-A42F-D60AA26B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3954463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35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909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até dois slides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862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37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93603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266</Words>
  <Application>Microsoft Office PowerPoint</Application>
  <PresentationFormat>Apresentação na tela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Nome do GT (Resumo Expandido)  Título do Trabalho</vt:lpstr>
      <vt:lpstr>Introdução</vt:lpstr>
      <vt:lpstr>Metodologia</vt:lpstr>
      <vt:lpstr>Resultados e Discussão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Rocha</dc:creator>
  <cp:lastModifiedBy>RLanzarini</cp:lastModifiedBy>
  <cp:revision>5</cp:revision>
  <dcterms:created xsi:type="dcterms:W3CDTF">2020-04-30T13:59:24Z</dcterms:created>
  <dcterms:modified xsi:type="dcterms:W3CDTF">2021-09-22T14:27:10Z</dcterms:modified>
</cp:coreProperties>
</file>