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E29C-3B17-44D4-84F3-2AAEF85A15F6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8E98-971E-4EB3-B127-1CD2073F6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81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E29C-3B17-44D4-84F3-2AAEF85A15F6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8E98-971E-4EB3-B127-1CD2073F6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1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E29C-3B17-44D4-84F3-2AAEF85A15F6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8E98-971E-4EB3-B127-1CD2073F6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63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E29C-3B17-44D4-84F3-2AAEF85A15F6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8E98-971E-4EB3-B127-1CD2073F6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71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E29C-3B17-44D4-84F3-2AAEF85A15F6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8E98-971E-4EB3-B127-1CD2073F6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89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E29C-3B17-44D4-84F3-2AAEF85A15F6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8E98-971E-4EB3-B127-1CD2073F6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41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E29C-3B17-44D4-84F3-2AAEF85A15F6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8E98-971E-4EB3-B127-1CD2073F6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44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E29C-3B17-44D4-84F3-2AAEF85A15F6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8E98-971E-4EB3-B127-1CD2073F6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E29C-3B17-44D4-84F3-2AAEF85A15F6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8E98-971E-4EB3-B127-1CD2073F6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2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E29C-3B17-44D4-84F3-2AAEF85A15F6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8E98-971E-4EB3-B127-1CD2073F6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5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E29C-3B17-44D4-84F3-2AAEF85A15F6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8E98-971E-4EB3-B127-1CD2073F6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58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E29C-3B17-44D4-84F3-2AAEF85A15F6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C8E98-971E-4EB3-B127-1CD2073F6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58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79912" y="3886200"/>
            <a:ext cx="4608512" cy="1752600"/>
          </a:xfrm>
        </p:spPr>
        <p:txBody>
          <a:bodyPr/>
          <a:lstStyle/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541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232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HP Inc.</cp:lastModifiedBy>
  <cp:revision>3</cp:revision>
  <dcterms:created xsi:type="dcterms:W3CDTF">2018-07-31T16:25:55Z</dcterms:created>
  <dcterms:modified xsi:type="dcterms:W3CDTF">2019-08-19T17:20:38Z</dcterms:modified>
</cp:coreProperties>
</file>