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86" r:id="rId2"/>
    <p:sldId id="257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85" r:id="rId1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 charset="0"/>
        <a:cs typeface="Droid Sans Fallback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0" y="-4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C25ECD0-D63A-4826-B67D-043D33DE67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13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09FD9F-B7DA-493A-82EA-965D80455417}" type="slidenum">
              <a:rPr lang="pt-BR" altLang="pt-BR" sz="1400" smtClean="0"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 sz="1400" smtClean="0">
              <a:cs typeface="DejaVu Sans" panose="020B060303080402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356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83E2-57E0-475F-ABBD-FAFF722471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8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9B5D-771F-4197-A5E7-758CCEF247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58483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83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C572-41F5-4CE1-8616-B98415BFE7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5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98A2D-022A-4BAF-84A5-0281D86692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61CA-C658-4787-B05B-B38EBD3B4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D707D-B0D3-49CA-A914-E0211C0752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81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CFCB7-51F9-4E2C-87A6-D9D687376D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38CB8-0D9D-4458-9BB0-79B43D035C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4B406-B7D1-4072-9BB5-0600A1D998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BCBE-FE0C-45D4-94ED-0498F8A6D8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5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BC55-6179-441D-85DE-55C8F1D36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9CF3E-5FE2-4323-8E8E-8DDAC7FC1D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  <a:p>
            <a:pPr lvl="4"/>
            <a:r>
              <a:rPr lang="en-GB" altLang="pt-BR" smtClean="0"/>
              <a:t>8.º Nível da estrutura de tópicos</a:t>
            </a:r>
          </a:p>
          <a:p>
            <a:pPr lvl="4"/>
            <a:r>
              <a:rPr lang="en-GB" altLang="pt-BR" smtClean="0"/>
              <a:t>9.º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4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4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4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8755A3D0-8921-4E07-8AFD-FE62A5D648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10" name="Subtítulo 1"/>
          <p:cNvSpPr txBox="1">
            <a:spLocks/>
          </p:cNvSpPr>
          <p:nvPr/>
        </p:nvSpPr>
        <p:spPr>
          <a:xfrm>
            <a:off x="3168104" y="3131765"/>
            <a:ext cx="5939495" cy="457571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TÍTULO DO TRABALHO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 bwMode="auto">
          <a:xfrm>
            <a:off x="3168104" y="4859957"/>
            <a:ext cx="593949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20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49263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Autor: XXXX</a:t>
            </a:r>
          </a:p>
          <a:p>
            <a:r>
              <a:rPr lang="pt-BR" sz="1400" dirty="0" smtClean="0"/>
              <a:t>Orientador</a:t>
            </a:r>
            <a:r>
              <a:rPr lang="pt-BR" sz="1050" dirty="0" smtClean="0"/>
              <a:t>: </a:t>
            </a:r>
            <a:r>
              <a:rPr lang="pt-BR" sz="1200" dirty="0" smtClean="0"/>
              <a:t>(se não tiver, retire esta informação)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6093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576263" y="0"/>
            <a:ext cx="1587" cy="7559675"/>
          </a:xfrm>
          <a:prstGeom prst="lin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755501"/>
            <a:ext cx="8563174" cy="7277570"/>
          </a:xfrm>
        </p:spPr>
        <p:txBody>
          <a:bodyPr/>
          <a:lstStyle/>
          <a:p>
            <a:r>
              <a:rPr lang="pt-BR" dirty="0" smtClean="0"/>
              <a:t>ATENÇÃO!</a:t>
            </a:r>
          </a:p>
          <a:p>
            <a:pPr marL="800100" indent="-457200">
              <a:buFontTx/>
              <a:buChar char="-"/>
            </a:pPr>
            <a:r>
              <a:rPr lang="pt-BR" dirty="0" smtClean="0"/>
              <a:t>Caso deseje ampliar a quantidade de slides, clique no ícone NOVO SLIDE, opção </a:t>
            </a:r>
            <a:r>
              <a:rPr lang="pt-BR" sz="2800" u="sng" dirty="0" smtClean="0"/>
              <a:t>D</a:t>
            </a:r>
            <a:r>
              <a:rPr lang="pt-BR" sz="2800" dirty="0" smtClean="0"/>
              <a:t>UPLICAR SLIDES SELECIONADOS </a:t>
            </a:r>
            <a:r>
              <a:rPr lang="pt-BR" dirty="0" smtClean="0"/>
              <a:t>(conseguirá fazê-lo desde que, antes de escrever no slide em branco, realize a operação cópia);</a:t>
            </a:r>
          </a:p>
          <a:p>
            <a:pPr marL="800100" indent="-457200">
              <a:buFontTx/>
              <a:buChar char="-"/>
            </a:pPr>
            <a:r>
              <a:rPr lang="pt-BR" dirty="0" smtClean="0"/>
              <a:t>Caso necessite ELIMINAR um slide, posicione o mouse em cima deste e utilize a ferramenta DELETE no teclado (DEL).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10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79568" cy="7559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" y="0"/>
            <a:ext cx="10080096" cy="7560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64" y="301625"/>
            <a:ext cx="8563174" cy="12588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864" y="1768475"/>
            <a:ext cx="8563174" cy="546774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61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34486</TotalTime>
  <Words>80</Words>
  <Application>Microsoft Office PowerPoint</Application>
  <PresentationFormat>Personalizar</PresentationFormat>
  <Paragraphs>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XXI SEMINARIO DE PESQUISA DO CCSA</dc:title>
  <dc:creator>ASSTEC</dc:creator>
  <cp:lastModifiedBy>Periodicos-PC02</cp:lastModifiedBy>
  <cp:revision>19</cp:revision>
  <cp:lastPrinted>1601-01-01T00:00:00Z</cp:lastPrinted>
  <dcterms:created xsi:type="dcterms:W3CDTF">2015-12-02T19:07:44Z</dcterms:created>
  <dcterms:modified xsi:type="dcterms:W3CDTF">2020-02-20T18:02:49Z</dcterms:modified>
</cp:coreProperties>
</file>