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Garamon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4Y2wO9GqYVPPHqCZKb0ufBSUQ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9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9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9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7" name="Google Shape;27;p9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輔助字幕)">
  <p:cSld name="全景圖片 (含輔助字幕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輔助字幕">
  <p:cSld name="標題與輔助字幕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輔助字幕)">
  <p:cSld name="引述 (含輔助字幕)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2" name="Google Shape;132;p23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9" name="Google Shape;139;p2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46" name="Google Shape;146;p25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1" name="Google Shape;41;p11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jp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zh-TW"/>
              <a:t>第一次小專發表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zh-TW"/>
              <a:t>發表人:陳冠良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rPr lang="zh-TW"/>
              <a:t>主題:貪吃蛇java小遊戲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工具與api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1"/>
            <a:ext cx="9601196" cy="35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85786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zh-TW" sz="2500"/>
              <a:t>Github</a:t>
            </a:r>
            <a:endParaRPr sz="2500"/>
          </a:p>
          <a:p>
            <a:pPr indent="-285786" lvl="0" marL="285750" rtl="0" algn="l">
              <a:spcBef>
                <a:spcPts val="837"/>
              </a:spcBef>
              <a:spcAft>
                <a:spcPts val="0"/>
              </a:spcAft>
              <a:buSzPct val="115000"/>
              <a:buChar char="•"/>
            </a:pPr>
            <a:r>
              <a:rPr lang="zh-TW" sz="2500"/>
              <a:t>Chatgpt</a:t>
            </a:r>
            <a:endParaRPr sz="2500"/>
          </a:p>
          <a:p>
            <a:pPr indent="-36" lvl="0" marL="0" marR="0" rtl="0" algn="l">
              <a:spcBef>
                <a:spcPts val="600"/>
              </a:spcBef>
              <a:spcAft>
                <a:spcPts val="0"/>
              </a:spcAft>
              <a:buSzPct val="115000"/>
              <a:buChar char="•"/>
            </a:pPr>
            <a:r>
              <a:rPr lang="zh-TW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java.awt.Color</a:t>
            </a:r>
            <a:endParaRPr sz="2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86" lvl="0" marL="285750" rtl="0" algn="l">
              <a:spcBef>
                <a:spcPts val="237"/>
              </a:spcBef>
              <a:spcAft>
                <a:spcPts val="0"/>
              </a:spcAft>
              <a:buSzPct val="115000"/>
              <a:buChar char="•"/>
            </a:pPr>
            <a:r>
              <a:rPr lang="zh-TW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java.awt.Font</a:t>
            </a:r>
            <a:endParaRPr sz="2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86" lvl="0" marL="285750" rtl="0" algn="l">
              <a:spcBef>
                <a:spcPts val="837"/>
              </a:spcBef>
              <a:spcAft>
                <a:spcPts val="0"/>
              </a:spcAft>
              <a:buSzPct val="115000"/>
              <a:buChar char="•"/>
            </a:pPr>
            <a:r>
              <a:rPr lang="zh-TW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java.awt.Graphics</a:t>
            </a:r>
            <a:endParaRPr sz="2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86" lvl="0" marL="285750" rtl="0" algn="l">
              <a:spcBef>
                <a:spcPts val="837"/>
              </a:spcBef>
              <a:spcAft>
                <a:spcPts val="0"/>
              </a:spcAft>
              <a:buSzPct val="115000"/>
              <a:buChar char="•"/>
            </a:pPr>
            <a:r>
              <a:rPr lang="zh-TW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java.awt.event.ActionEvent</a:t>
            </a:r>
            <a:endParaRPr sz="2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86" lvl="0" marL="285750" rtl="0" algn="l">
              <a:spcBef>
                <a:spcPts val="837"/>
              </a:spcBef>
              <a:spcAft>
                <a:spcPts val="0"/>
              </a:spcAft>
              <a:buSzPct val="115000"/>
              <a:buChar char="•"/>
            </a:pPr>
            <a:r>
              <a:rPr b="1" lang="zh-TW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java.awt.event.ActionListener</a:t>
            </a:r>
            <a:endParaRPr b="1" sz="2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86" lvl="0" marL="285750" rtl="0" algn="l">
              <a:spcBef>
                <a:spcPts val="837"/>
              </a:spcBef>
              <a:spcAft>
                <a:spcPts val="0"/>
              </a:spcAft>
              <a:buSzPct val="115000"/>
              <a:buChar char="•"/>
            </a:pPr>
            <a:r>
              <a:rPr b="1" lang="zh-TW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java.awt.event.KeyEvent</a:t>
            </a:r>
            <a:endParaRPr b="1" sz="25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86" lvl="0" marL="285750" rtl="0" algn="l">
              <a:spcBef>
                <a:spcPts val="837"/>
              </a:spcBef>
              <a:spcAft>
                <a:spcPts val="0"/>
              </a:spcAft>
              <a:buSzPct val="115000"/>
              <a:buChar char="•"/>
            </a:pPr>
            <a:r>
              <a:rPr lang="zh-TW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java.awt.event.KeyListener</a:t>
            </a:r>
            <a:endParaRPr sz="2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86" lvl="0" marL="285750" rtl="0" algn="l">
              <a:spcBef>
                <a:spcPts val="837"/>
              </a:spcBef>
              <a:spcAft>
                <a:spcPts val="0"/>
              </a:spcAft>
              <a:buSzPct val="115000"/>
              <a:buChar char="•"/>
            </a:pPr>
            <a:r>
              <a:rPr b="1" lang="zh-TW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java.util.Random</a:t>
            </a:r>
            <a:endParaRPr b="1" sz="25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86" lvl="0" marL="285750" rtl="0" algn="l">
              <a:spcBef>
                <a:spcPts val="837"/>
              </a:spcBef>
              <a:spcAft>
                <a:spcPts val="0"/>
              </a:spcAft>
              <a:buSzPct val="115000"/>
              <a:buChar char="•"/>
            </a:pPr>
            <a:r>
              <a:rPr lang="zh-TW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javax.swing.ImageIcon</a:t>
            </a:r>
            <a:endParaRPr sz="2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86" lvl="0" marL="285750" rtl="0" algn="l">
              <a:spcBef>
                <a:spcPts val="837"/>
              </a:spcBef>
              <a:spcAft>
                <a:spcPts val="0"/>
              </a:spcAft>
              <a:buSzPct val="115000"/>
              <a:buChar char="•"/>
            </a:pPr>
            <a:r>
              <a:rPr lang="zh-TW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javax.swing.JPanel</a:t>
            </a:r>
            <a:endParaRPr sz="2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86" lvl="0" marL="285750" rtl="0" algn="l">
              <a:spcBef>
                <a:spcPts val="837"/>
              </a:spcBef>
              <a:spcAft>
                <a:spcPts val="0"/>
              </a:spcAft>
              <a:buSzPct val="115000"/>
              <a:buChar char="•"/>
            </a:pPr>
            <a:r>
              <a:rPr lang="zh-TW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javax.swing.Timer</a:t>
            </a:r>
            <a:endParaRPr sz="2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2501" lvl="0" marL="285750" rtl="0" algn="l">
              <a:spcBef>
                <a:spcPts val="828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b="1" sz="24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2501" lvl="0" marL="285750" rtl="0" algn="l">
              <a:spcBef>
                <a:spcPts val="828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2501" lvl="0" marL="285750" rtl="0" algn="l">
              <a:spcBef>
                <a:spcPts val="828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2501" lvl="0" marL="285750" rtl="0" algn="l">
              <a:spcBef>
                <a:spcPts val="828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2501" lvl="0" marL="285750" rtl="0" algn="l">
              <a:spcBef>
                <a:spcPts val="828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遊戲規則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b="0" i="0"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控制鍵盤上的"</a:t>
            </a:r>
            <a:r>
              <a:rPr b="0" i="0" lang="zh-TW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上下左右</a:t>
            </a:r>
            <a:r>
              <a:rPr b="0" i="0"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"操作一條蛇去吃食物，並避免碰到牆壁或自己的身體。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b="0" i="0"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蛇的身體由一系列的方塊組成，每當蛇吃到食物時，身體會增長一個方塊和加分數。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b="0" i="0"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遊戲的目標是盡可能多地吃到食物，直到蛇撞到牆壁或自己的身體為止。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 flipH="1">
            <a:off x="1295402" y="-1"/>
            <a:ext cx="9601196" cy="39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None/>
            </a:pPr>
            <a:r>
              <a:rPr b="0" i="0" lang="zh-TW" sz="2800" u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遊戲開始前的繪製</a:t>
            </a:r>
            <a:endParaRPr sz="2800"/>
          </a:p>
        </p:txBody>
      </p:sp>
      <p:sp>
        <p:nvSpPr>
          <p:cNvPr id="170" name="Google Shape;170;p4"/>
          <p:cNvSpPr/>
          <p:nvPr/>
        </p:nvSpPr>
        <p:spPr>
          <a:xfrm>
            <a:off x="0" y="-477311"/>
            <a:ext cx="65" cy="954622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txBody>
          <a:bodyPr anchorCtr="0" anchor="ctr" bIns="198375" lIns="0" spcFirstLastPara="1" rIns="0" wrap="square" tIns="198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0" y="-477311"/>
            <a:ext cx="65" cy="954622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txBody>
          <a:bodyPr anchorCtr="0" anchor="ctr" bIns="198375" lIns="0" spcFirstLastPara="1" rIns="0" wrap="square" tIns="198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1604" y="2560396"/>
            <a:ext cx="4569878" cy="3744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"/>
          <p:cNvSpPr txBox="1"/>
          <p:nvPr/>
        </p:nvSpPr>
        <p:spPr>
          <a:xfrm>
            <a:off x="1295401" y="700308"/>
            <a:ext cx="9391151" cy="2023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815" lvl="0" marL="4381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初始化遊戲</a:t>
            </a:r>
            <a:r>
              <a:rPr b="0" i="0" lang="zh-TW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設定遊戲的視窗大小、畫布、蛇的初始位置和方向.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" lvl="0" marL="43815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開始遊戲的機制</a:t>
            </a:r>
            <a:r>
              <a:rPr b="0" i="0" lang="zh-TW" sz="18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 當玩家按下 Enter 鍵時，觸發函式用於重新初始化遊戲狀態。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" lvl="0" marL="43815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暫停鍵</a:t>
            </a: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:如果玩家按下 Enter 鍵且遊戲沒有失敗時遊戲處於暫停狀態。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" lvl="0" marL="43815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繪製遊戲畫面</a:t>
            </a: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將遊戲的狀態繪製到畫布上，包括蛇的位置、食物的位置等。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zh-TW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1295402" y="560566"/>
            <a:ext cx="9601196" cy="64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Arial"/>
              <a:buNone/>
            </a:pPr>
            <a:r>
              <a:rPr b="0" i="0" lang="zh-TW" sz="2500" u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遊戲內食物產生方式,蛇的運作和得分機制</a:t>
            </a:r>
            <a:br>
              <a:rPr b="0" lang="zh-TW" sz="2500"/>
            </a:br>
            <a:br>
              <a:rPr lang="zh-TW" sz="2500"/>
            </a:br>
            <a:endParaRPr sz="2500"/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1295400" y="787179"/>
            <a:ext cx="9979549" cy="551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b="0" i="0" lang="zh-TW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食物的產生方式</a:t>
            </a:r>
            <a:r>
              <a:rPr b="0" i="0" lang="zh-TW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:遊戲的一開始食物用隨機的方式產生,在吃完食物後也是以相同的程式碼來產生</a:t>
            </a:r>
            <a:endParaRPr b="0"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b="0" i="0" lang="zh-TW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計分系統</a:t>
            </a:r>
            <a:r>
              <a:rPr b="0" i="0" lang="zh-TW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遊戲開始時，玩家的初始分數設定為零,</a:t>
            </a:r>
            <a:r>
              <a:rPr b="0" i="0" lang="zh-TW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得分方式</a:t>
            </a:r>
            <a:r>
              <a:rPr b="0" i="0" lang="zh-TW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：當蛇的頭部吃到食物時，玩家的分數增加。每吃一個食物得分都是</a:t>
            </a:r>
            <a:r>
              <a:rPr b="0" i="0" lang="zh-TW" sz="1800" u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10分</a:t>
            </a:r>
            <a:r>
              <a:rPr b="0" i="0" lang="zh-TW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b="0" i="0" lang="zh-TW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遊戲迴圈</a:t>
            </a:r>
            <a:r>
              <a:rPr b="0" i="0" lang="zh-TW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更新遊戲的狀態，包括蛇的移動、碰撞檢測和處理、食物的生成和吃掉等。</a:t>
            </a:r>
            <a:endParaRPr b="0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br>
              <a:rPr lang="zh-TW"/>
            </a:br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051" y="2781508"/>
            <a:ext cx="4119273" cy="3744526"/>
          </a:xfrm>
          <a:prstGeom prst="rect">
            <a:avLst/>
          </a:prstGeom>
          <a:noFill/>
          <a:ln cap="flat" cmpd="sng" w="9525">
            <a:solidFill>
              <a:srgbClr val="2C715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5"/>
          <p:cNvSpPr/>
          <p:nvPr/>
        </p:nvSpPr>
        <p:spPr>
          <a:xfrm>
            <a:off x="5311471" y="3004457"/>
            <a:ext cx="1113183" cy="42454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801" y="2781508"/>
            <a:ext cx="4400220" cy="374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1295402" y="0"/>
            <a:ext cx="9601196" cy="715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Garamond"/>
              <a:buNone/>
            </a:pPr>
            <a:r>
              <a:rPr lang="zh-TW" sz="2500"/>
              <a:t>遊戲內死亡的方式</a:t>
            </a:r>
            <a:endParaRPr/>
          </a:p>
        </p:txBody>
      </p:sp>
      <p:pic>
        <p:nvPicPr>
          <p:cNvPr id="188" name="Google Shape;18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507" y="2466202"/>
            <a:ext cx="3983604" cy="3744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/>
        </p:nvSpPr>
        <p:spPr>
          <a:xfrm>
            <a:off x="655980" y="536139"/>
            <a:ext cx="1052355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蛇的死亡機制</a:t>
            </a:r>
            <a:r>
              <a:rPr lang="zh-TW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碰撞牆壁：當蛇的頭部碰到遊戲畫面的邊界時，遊戲結束。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在遊戲迴圈的碰撞檢測和處理部分，檢查蛇的頭部座標是否超出遊戲畫面的範圍,超過的話則遊戲結束。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碰撞自身</a:t>
            </a:r>
            <a:r>
              <a:rPr lang="zh-TW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：當蛇的頭部碰到自己的身體時，遊戲結束。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在遊戲迴圈的碰撞檢測和處理部分，檢查蛇的頭部座標是否與蛇的身體方塊重疊的話則遊戲結束。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當遊戲結束時</a:t>
            </a:r>
            <a:r>
              <a:rPr lang="zh-TW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，執行結束遊戲的相應操作，停止遊戲迴圈、顯示遊戲結束的畫面、計算並顯示玩家的得分等。</a:t>
            </a:r>
            <a:endParaRPr/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7046" y="2466203"/>
            <a:ext cx="4209552" cy="374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BUG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按上下左右鍵按太快會Game over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2023-07-10T00:53:54Z</dcterms:created>
  <dc:creator>冠良 陳</dc:creator>
</cp:coreProperties>
</file>