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 id="2147483676" r:id="rId5"/>
    <p:sldMasterId id="2147483677" r:id="rId6"/>
    <p:sldMasterId id="2147483678" r:id="rId7"/>
  </p:sldMasterIdLst>
  <p:notesMasterIdLst>
    <p:notesMasterId r:id="rId8"/>
  </p:notesMasterIdLst>
  <p:sldIdLst>
    <p:sldId id="256" r:id="rId9"/>
    <p:sldId id="257" r:id="rId10"/>
    <p:sldId id="258" r:id="rId11"/>
    <p:sldId id="259" r:id="rId12"/>
    <p:sldId id="260" r:id="rId13"/>
    <p:sldId id="261" r:id="rId14"/>
  </p:sldIdLst>
  <p:sldSz cy="5143500" cx="9144000"/>
  <p:notesSz cx="6858000" cy="9144000"/>
  <p:embeddedFontLst>
    <p:embeddedFont>
      <p:font typeface="Roboto"/>
      <p:regular r:id="rId15"/>
      <p:bold r:id="rId16"/>
      <p:italic r:id="rId17"/>
      <p:boldItalic r:id="rId18"/>
    </p:embeddedFont>
    <p:embeddedFont>
      <p:font typeface="Fira Sans Extra Condensed Medium"/>
      <p:regular r:id="rId19"/>
      <p:bold r:id="rId20"/>
      <p:italic r:id="rId21"/>
      <p:boldItalic r:id="rId22"/>
    </p:embeddedFont>
    <p:embeddedFont>
      <p:font typeface="Fira Sans Extra Condensed"/>
      <p:regular r:id="rId23"/>
      <p:bold r:id="rId24"/>
      <p:italic r:id="rId25"/>
      <p:boldItalic r:id="rId26"/>
    </p:embeddedFont>
    <p:embeddedFont>
      <p:font typeface="Century Gothic"/>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bold.fntdata"/><Relationship Id="rId22" Type="http://schemas.openxmlformats.org/officeDocument/2006/relationships/font" Target="fonts/FiraSansExtraCondensedMedium-boldItalic.fntdata"/><Relationship Id="rId21" Type="http://schemas.openxmlformats.org/officeDocument/2006/relationships/font" Target="fonts/FiraSansExtraCondensedMedium-italic.fntdata"/><Relationship Id="rId24" Type="http://schemas.openxmlformats.org/officeDocument/2006/relationships/font" Target="fonts/FiraSansExtraCondensed-bold.fntdata"/><Relationship Id="rId23" Type="http://schemas.openxmlformats.org/officeDocument/2006/relationships/font" Target="fonts/FiraSansExtraCondensed-regular.fntdata"/><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font" Target="fonts/FiraSansExtraCondensed-boldItalic.fntdata"/><Relationship Id="rId25" Type="http://schemas.openxmlformats.org/officeDocument/2006/relationships/font" Target="fonts/FiraSansExtraCondensed-italic.fntdata"/><Relationship Id="rId28" Type="http://schemas.openxmlformats.org/officeDocument/2006/relationships/font" Target="fonts/CenturyGothic-bold.fntdata"/><Relationship Id="rId27" Type="http://schemas.openxmlformats.org/officeDocument/2006/relationships/font" Target="fonts/CenturyGothic-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CenturyGothic-italic.fntdata"/><Relationship Id="rId7" Type="http://schemas.openxmlformats.org/officeDocument/2006/relationships/slideMaster" Target="slideMasters/slideMaster4.xml"/><Relationship Id="rId8" Type="http://schemas.openxmlformats.org/officeDocument/2006/relationships/notesMaster" Target="notesMasters/notesMaster1.xml"/><Relationship Id="rId30" Type="http://schemas.openxmlformats.org/officeDocument/2006/relationships/font" Target="fonts/CenturyGothic-bold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6.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FiraSansExtraCondensedMedium-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vice.com/en/article/xgx5bw/amazon-aws-shuts-down-nso-group-infrastructure"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3982a8e42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123982a8e42_2_105:notes"/>
          <p:cNvSpPr/>
          <p:nvPr>
            <p:ph idx="2" type="sldImg"/>
          </p:nvPr>
        </p:nvSpPr>
        <p:spPr>
          <a:xfrm>
            <a:off x="381794" y="685800"/>
            <a:ext cx="6094412"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3982a8e42_2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450"/>
              <a:t>This website aims to provide p2p service through the traditional form of a shopping website to allow users to </a:t>
            </a:r>
            <a:r>
              <a:rPr b="1" lang="en" sz="1450"/>
              <a:t>lease their idle computing resource</a:t>
            </a:r>
            <a:r>
              <a:rPr lang="en" sz="1450"/>
              <a:t> to customers who are in need, which is unlike popular laas cloud computing providers.</a:t>
            </a:r>
            <a:endParaRPr sz="1600">
              <a:solidFill>
                <a:schemeClr val="dk1"/>
              </a:solidFill>
              <a:highlight>
                <a:srgbClr val="FFFFFF"/>
              </a:highlight>
            </a:endParaRPr>
          </a:p>
          <a:p>
            <a:pPr indent="0" lvl="0" marL="0" rtl="0" algn="l">
              <a:lnSpc>
                <a:spcPct val="115000"/>
              </a:lnSpc>
              <a:spcBef>
                <a:spcPts val="3800"/>
              </a:spcBef>
              <a:spcAft>
                <a:spcPts val="0"/>
              </a:spcAft>
              <a:buClr>
                <a:schemeClr val="dk1"/>
              </a:buClr>
              <a:buSzPts val="1100"/>
              <a:buFont typeface="Arial"/>
              <a:buNone/>
            </a:pPr>
            <a:r>
              <a:rPr lang="en" sz="1400">
                <a:solidFill>
                  <a:schemeClr val="dk1"/>
                </a:solidFill>
                <a:highlight>
                  <a:srgbClr val="FFFFFF"/>
                </a:highlight>
              </a:rPr>
              <a:t>Basically, P2P Cloud Computing is a decentralized variant of the traditional cloud computing model that offers its users the ability to share resources with each other, in such a way that at least IaaS is preserved. In our case, from Iaas to SaaS will all be supported by </a:t>
            </a:r>
            <a:r>
              <a:rPr lang="en" sz="1400">
                <a:solidFill>
                  <a:schemeClr val="dk1"/>
                </a:solidFill>
                <a:highlight>
                  <a:srgbClr val="FFFFFF"/>
                </a:highlight>
              </a:rPr>
              <a:t>registered</a:t>
            </a:r>
            <a:r>
              <a:rPr lang="en" sz="1400">
                <a:solidFill>
                  <a:schemeClr val="dk1"/>
                </a:solidFill>
                <a:highlight>
                  <a:srgbClr val="FFFFFF"/>
                </a:highlight>
              </a:rPr>
              <a:t> service providers.</a:t>
            </a:r>
            <a:endParaRPr sz="1400">
              <a:solidFill>
                <a:schemeClr val="dk1"/>
              </a:solidFill>
              <a:highlight>
                <a:srgbClr val="FFFFFF"/>
              </a:highlight>
            </a:endParaRPr>
          </a:p>
          <a:p>
            <a:pPr indent="0" lvl="0" marL="0" rtl="0" algn="l">
              <a:lnSpc>
                <a:spcPct val="115000"/>
              </a:lnSpc>
              <a:spcBef>
                <a:spcPts val="3800"/>
              </a:spcBef>
              <a:spcAft>
                <a:spcPts val="0"/>
              </a:spcAft>
              <a:buNone/>
            </a:pPr>
            <a:r>
              <a:rPr lang="en" sz="1400">
                <a:solidFill>
                  <a:schemeClr val="dk1"/>
                </a:solidFill>
                <a:highlight>
                  <a:srgbClr val="FFFFFF"/>
                </a:highlight>
              </a:rPr>
              <a:t>Unlike Community Clouds — where vendors agree to share their resources on single multi-tenant cloud infrastructure, and unlike Edge Computing — a paradigm that prioritizes exporting computing power out of the cloud infrastructure and closer to the point where it’s needed; P2P Cloud Computing defines a state where Cloud Consumers and Cloud Providers are the same entity.</a:t>
            </a:r>
            <a:endParaRPr sz="1400">
              <a:solidFill>
                <a:schemeClr val="dk1"/>
              </a:solidFill>
              <a:highlight>
                <a:srgbClr val="FFFFFF"/>
              </a:highlight>
            </a:endParaRPr>
          </a:p>
          <a:p>
            <a:pPr indent="0" lvl="0" marL="0" rtl="0" algn="l">
              <a:lnSpc>
                <a:spcPct val="115000"/>
              </a:lnSpc>
              <a:spcBef>
                <a:spcPts val="3800"/>
              </a:spcBef>
              <a:spcAft>
                <a:spcPts val="0"/>
              </a:spcAft>
              <a:buNone/>
            </a:pPr>
            <a:r>
              <a:rPr lang="en" sz="1400">
                <a:solidFill>
                  <a:srgbClr val="212121"/>
                </a:solidFill>
                <a:highlight>
                  <a:srgbClr val="FFFFFF"/>
                </a:highlight>
              </a:rPr>
              <a:t>connectivity and compute resources offered on-demand when and where needed</a:t>
            </a:r>
            <a:endParaRPr sz="1400">
              <a:solidFill>
                <a:schemeClr val="dk1"/>
              </a:solidFill>
              <a:highlight>
                <a:srgbClr val="FFFFFF"/>
              </a:highlight>
            </a:endParaRPr>
          </a:p>
          <a:p>
            <a:pPr indent="0" lvl="0" marL="0" rtl="0" algn="l">
              <a:lnSpc>
                <a:spcPct val="115000"/>
              </a:lnSpc>
              <a:spcBef>
                <a:spcPts val="3800"/>
              </a:spcBef>
              <a:spcAft>
                <a:spcPts val="0"/>
              </a:spcAft>
              <a:buClr>
                <a:schemeClr val="dk1"/>
              </a:buClr>
              <a:buSzPts val="1100"/>
              <a:buFont typeface="Arial"/>
              <a:buNone/>
            </a:pPr>
            <a:r>
              <a:rPr lang="en" sz="1500">
                <a:solidFill>
                  <a:schemeClr val="dk1"/>
                </a:solidFill>
                <a:highlight>
                  <a:srgbClr val="FFFFFF"/>
                </a:highlight>
                <a:latin typeface="Times New Roman"/>
                <a:ea typeface="Times New Roman"/>
                <a:cs typeface="Times New Roman"/>
                <a:sym typeface="Times New Roman"/>
              </a:rPr>
              <a:t>Example: SETI@home (Berkeley Open Infrastructure for Network Computing)</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3800"/>
              </a:spcBef>
              <a:spcAft>
                <a:spcPts val="0"/>
              </a:spcAft>
              <a:buNone/>
            </a:pPr>
            <a:r>
              <a:t/>
            </a:r>
            <a:endParaRPr/>
          </a:p>
        </p:txBody>
      </p:sp>
      <p:sp>
        <p:nvSpPr>
          <p:cNvPr id="215" name="Google Shape;215;g123982a8e42_2_153:notes"/>
          <p:cNvSpPr/>
          <p:nvPr>
            <p:ph idx="2" type="sldImg"/>
          </p:nvPr>
        </p:nvSpPr>
        <p:spPr>
          <a:xfrm>
            <a:off x="381794" y="685800"/>
            <a:ext cx="6094412"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3982a8e4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50">
                <a:solidFill>
                  <a:schemeClr val="dk1"/>
                </a:solidFill>
              </a:rPr>
              <a:t>When it comes to our target users, it basically consists of three aspects, business, institutions and individuals. For business use, our products can help users find suitable and ideal servers for data analysis or 3D video rendering, which usually require extremely high equipment configurations and are not easily available for users themselves. For academic research purposes, institution can get servers through our website to conduct the research like scientific calculation, deep learning and computer vision research, etc. Not only that, but we can also serve the public. For example, a video game fan is struggling because his personal device doesn’t meet the minimum system requirements. Then he can get a virtual server and enjoy the game by connecting to it. </a:t>
            </a:r>
            <a:endParaRPr sz="14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50">
                <a:solidFill>
                  <a:schemeClr val="dk1"/>
                </a:solidFill>
              </a:rPr>
              <a:t>In a nutshell, our product has a wide variety of direct and potential users.</a:t>
            </a:r>
            <a:endParaRPr sz="1450">
              <a:solidFill>
                <a:schemeClr val="dk1"/>
              </a:solidFill>
            </a:endParaRPr>
          </a:p>
          <a:p>
            <a:pPr indent="0" lvl="0" marL="0" rtl="0" algn="l">
              <a:spcBef>
                <a:spcPts val="0"/>
              </a:spcBef>
              <a:spcAft>
                <a:spcPts val="0"/>
              </a:spcAft>
              <a:buNone/>
            </a:pPr>
            <a:r>
              <a:t/>
            </a:r>
            <a:endParaRPr/>
          </a:p>
        </p:txBody>
      </p:sp>
      <p:sp>
        <p:nvSpPr>
          <p:cNvPr id="226" name="Google Shape;226;g123982a8e42_0_5:notes"/>
          <p:cNvSpPr/>
          <p:nvPr>
            <p:ph idx="2" type="sldImg"/>
          </p:nvPr>
        </p:nvSpPr>
        <p:spPr>
          <a:xfrm>
            <a:off x="381794" y="685800"/>
            <a:ext cx="6094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23982a8e4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lang="en" sz="1500">
                <a:solidFill>
                  <a:schemeClr val="dk1"/>
                </a:solidFill>
                <a:highlight>
                  <a:srgbClr val="FFFFFF"/>
                </a:highlight>
              </a:rPr>
              <a:t> “centralization process” of our internet since last decade.</a:t>
            </a:r>
            <a:endParaRPr sz="1500">
              <a:solidFill>
                <a:schemeClr val="dk1"/>
              </a:solidFill>
              <a:highlight>
                <a:srgbClr val="FFFFFF"/>
              </a:highlight>
            </a:endParaRPr>
          </a:p>
          <a:p>
            <a:pPr indent="0" lvl="0" marL="0" rtl="0" algn="l">
              <a:spcBef>
                <a:spcPts val="0"/>
              </a:spcBef>
              <a:spcAft>
                <a:spcPts val="0"/>
              </a:spcAft>
              <a:buNone/>
            </a:pPr>
            <a:r>
              <a:t/>
            </a:r>
            <a:endParaRPr sz="1500">
              <a:solidFill>
                <a:schemeClr val="dk1"/>
              </a:solidFill>
              <a:highlight>
                <a:srgbClr val="FFFFFF"/>
              </a:highlight>
            </a:endParaRPr>
          </a:p>
          <a:p>
            <a:pPr indent="-323850" lvl="0" marL="457200" rtl="0" algn="l">
              <a:spcBef>
                <a:spcPts val="0"/>
              </a:spcBef>
              <a:spcAft>
                <a:spcPts val="0"/>
              </a:spcAft>
              <a:buClr>
                <a:schemeClr val="dk1"/>
              </a:buClr>
              <a:buSzPts val="1500"/>
              <a:buChar char="●"/>
            </a:pPr>
            <a:r>
              <a:rPr lang="en" sz="1500">
                <a:solidFill>
                  <a:schemeClr val="dk1"/>
                </a:solidFill>
                <a:highlight>
                  <a:srgbClr val="FFFFFF"/>
                </a:highlight>
              </a:rPr>
              <a:t>NSO servers shut down by AWS</a:t>
            </a:r>
            <a:endParaRPr sz="1500">
              <a:solidFill>
                <a:schemeClr val="dk1"/>
              </a:solidFill>
              <a:highlight>
                <a:srgbClr val="FFFFFF"/>
              </a:highlight>
            </a:endParaRPr>
          </a:p>
          <a:p>
            <a:pPr indent="0" lvl="0" marL="0" rtl="0" algn="l">
              <a:spcBef>
                <a:spcPts val="0"/>
              </a:spcBef>
              <a:spcAft>
                <a:spcPts val="0"/>
              </a:spcAft>
              <a:buNone/>
            </a:pPr>
            <a:r>
              <a:rPr lang="en" sz="1500" u="sng">
                <a:solidFill>
                  <a:schemeClr val="dk1"/>
                </a:solidFill>
                <a:highlight>
                  <a:srgbClr val="FFFFFF"/>
                </a:highlight>
                <a:hlinkClick r:id="rId2">
                  <a:extLst>
                    <a:ext uri="{A12FA001-AC4F-418D-AE19-62706E023703}">
                      <ahyp:hlinkClr val="tx"/>
                    </a:ext>
                  </a:extLst>
                </a:hlinkClick>
              </a:rPr>
              <a:t>https://www.vice.com/en/article/xgx5bw/amazon-aws-shuts-down-nso-group-infrastructure</a:t>
            </a:r>
            <a:endParaRPr sz="1500">
              <a:solidFill>
                <a:schemeClr val="dk1"/>
              </a:solidFill>
              <a:highlight>
                <a:srgbClr val="FFFFFF"/>
              </a:highlight>
            </a:endParaRPr>
          </a:p>
          <a:p>
            <a:pPr indent="0" lvl="0" marL="0" rtl="0" algn="l">
              <a:spcBef>
                <a:spcPts val="0"/>
              </a:spcBef>
              <a:spcAft>
                <a:spcPts val="0"/>
              </a:spcAft>
              <a:buNone/>
            </a:pPr>
            <a:r>
              <a:t/>
            </a:r>
            <a:endParaRPr sz="1500">
              <a:solidFill>
                <a:schemeClr val="dk1"/>
              </a:solidFill>
              <a:highlight>
                <a:srgbClr val="FFFFFF"/>
              </a:highlight>
            </a:endParaRPr>
          </a:p>
          <a:p>
            <a:pPr indent="-323850" lvl="0" marL="457200" rtl="0" algn="l">
              <a:spcBef>
                <a:spcPts val="0"/>
              </a:spcBef>
              <a:spcAft>
                <a:spcPts val="0"/>
              </a:spcAft>
              <a:buClr>
                <a:srgbClr val="212121"/>
              </a:buClr>
              <a:buSzPts val="1500"/>
              <a:buChar char="●"/>
            </a:pPr>
            <a:r>
              <a:rPr lang="en" sz="1500">
                <a:solidFill>
                  <a:srgbClr val="212121"/>
                </a:solidFill>
                <a:highlight>
                  <a:srgbClr val="FFFFFF"/>
                </a:highlight>
              </a:rPr>
              <a:t>Data traffic has to travel hundreds of miles to get to an interconnect point.</a:t>
            </a:r>
            <a:endParaRPr sz="1500">
              <a:solidFill>
                <a:srgbClr val="212121"/>
              </a:solidFill>
              <a:highlight>
                <a:srgbClr val="FFFFFF"/>
              </a:highlight>
            </a:endParaRPr>
          </a:p>
          <a:p>
            <a:pPr indent="-323850" lvl="0" marL="457200" rtl="0" algn="l">
              <a:spcBef>
                <a:spcPts val="0"/>
              </a:spcBef>
              <a:spcAft>
                <a:spcPts val="0"/>
              </a:spcAft>
              <a:buClr>
                <a:srgbClr val="212121"/>
              </a:buClr>
              <a:buSzPts val="1500"/>
              <a:buChar char="●"/>
            </a:pPr>
            <a:r>
              <a:rPr lang="en" sz="1500">
                <a:solidFill>
                  <a:srgbClr val="212121"/>
                </a:solidFill>
                <a:highlight>
                  <a:srgbClr val="FFFFFF"/>
                </a:highlight>
              </a:rPr>
              <a:t>6G &amp; Starlink faster connection and more coverage</a:t>
            </a:r>
            <a:endParaRPr sz="1500">
              <a:solidFill>
                <a:srgbClr val="212121"/>
              </a:solidFill>
              <a:highlight>
                <a:srgbClr val="FFFFFF"/>
              </a:highlight>
            </a:endParaRPr>
          </a:p>
          <a:p>
            <a:pPr indent="-323850" lvl="0" marL="457200" rtl="0" algn="l">
              <a:spcBef>
                <a:spcPts val="0"/>
              </a:spcBef>
              <a:spcAft>
                <a:spcPts val="0"/>
              </a:spcAft>
              <a:buClr>
                <a:srgbClr val="212121"/>
              </a:buClr>
              <a:buSzPts val="1500"/>
              <a:buChar char="●"/>
            </a:pPr>
            <a:r>
              <a:rPr lang="en" sz="1500">
                <a:solidFill>
                  <a:srgbClr val="212121"/>
                </a:solidFill>
                <a:highlight>
                  <a:srgbClr val="FFFFFF"/>
                </a:highlight>
              </a:rPr>
              <a:t>Blockchain technology </a:t>
            </a:r>
            <a:endParaRPr sz="1500">
              <a:solidFill>
                <a:srgbClr val="212121"/>
              </a:solidFill>
              <a:highlight>
                <a:srgbClr val="FFFFFF"/>
              </a:highlight>
            </a:endParaRPr>
          </a:p>
          <a:p>
            <a:pPr indent="0" lvl="0" marL="0" rtl="0" algn="l">
              <a:spcBef>
                <a:spcPts val="0"/>
              </a:spcBef>
              <a:spcAft>
                <a:spcPts val="0"/>
              </a:spcAft>
              <a:buNone/>
            </a:pPr>
            <a:r>
              <a:t/>
            </a:r>
            <a:endParaRPr sz="1500">
              <a:solidFill>
                <a:srgbClr val="212121"/>
              </a:solidFill>
              <a:highlight>
                <a:srgbClr val="FFFFFF"/>
              </a:highlight>
            </a:endParaRPr>
          </a:p>
          <a:p>
            <a:pPr indent="0" lvl="0" marL="0" rtl="0" algn="l">
              <a:spcBef>
                <a:spcPts val="0"/>
              </a:spcBef>
              <a:spcAft>
                <a:spcPts val="0"/>
              </a:spcAft>
              <a:buNone/>
            </a:pPr>
            <a:r>
              <a:t/>
            </a:r>
            <a:endParaRPr sz="1500">
              <a:solidFill>
                <a:schemeClr val="dk1"/>
              </a:solidFill>
              <a:highlight>
                <a:srgbClr val="FFFFFF"/>
              </a:highlight>
            </a:endParaRPr>
          </a:p>
          <a:p>
            <a:pPr indent="0" lvl="0" marL="0" rtl="0" algn="l">
              <a:spcBef>
                <a:spcPts val="0"/>
              </a:spcBef>
              <a:spcAft>
                <a:spcPts val="0"/>
              </a:spcAft>
              <a:buNone/>
            </a:pPr>
            <a:r>
              <a:t/>
            </a:r>
            <a:endParaRPr/>
          </a:p>
        </p:txBody>
      </p:sp>
      <p:sp>
        <p:nvSpPr>
          <p:cNvPr id="256" name="Google Shape;256;g123982a8e42_0_33:notes"/>
          <p:cNvSpPr/>
          <p:nvPr>
            <p:ph idx="2" type="sldImg"/>
          </p:nvPr>
        </p:nvSpPr>
        <p:spPr>
          <a:xfrm>
            <a:off x="381794" y="685800"/>
            <a:ext cx="6094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23982a8e4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212529"/>
              </a:buClr>
              <a:buSzPts val="1400"/>
              <a:buChar char="●"/>
            </a:pPr>
            <a:r>
              <a:rPr lang="en" sz="1400">
                <a:solidFill>
                  <a:srgbClr val="212529"/>
                </a:solidFill>
                <a:highlight>
                  <a:srgbClr val="FFFFFF"/>
                </a:highlight>
              </a:rPr>
              <a:t>Cloud infrastructure services market was worth $42 billion in the second quarter, reports Synergy Research</a:t>
            </a:r>
            <a:endParaRPr sz="1400">
              <a:solidFill>
                <a:srgbClr val="212529"/>
              </a:solidFill>
              <a:highlight>
                <a:srgbClr val="FFFFFF"/>
              </a:highlight>
            </a:endParaRPr>
          </a:p>
          <a:p>
            <a:pPr indent="-317500" lvl="0" marL="457200" rtl="0" algn="l">
              <a:lnSpc>
                <a:spcPct val="115000"/>
              </a:lnSpc>
              <a:spcBef>
                <a:spcPts val="0"/>
              </a:spcBef>
              <a:spcAft>
                <a:spcPts val="0"/>
              </a:spcAft>
              <a:buClr>
                <a:srgbClr val="212529"/>
              </a:buClr>
              <a:buSzPts val="1400"/>
              <a:buChar char="●"/>
            </a:pPr>
            <a:r>
              <a:rPr lang="en" sz="1400">
                <a:solidFill>
                  <a:srgbClr val="212529"/>
                </a:solidFill>
                <a:highlight>
                  <a:srgbClr val="FFFFFF"/>
                </a:highlight>
              </a:rPr>
              <a:t>Year-on-year growth of 39%</a:t>
            </a:r>
            <a:endParaRPr sz="1400">
              <a:solidFill>
                <a:srgbClr val="212529"/>
              </a:solidFill>
              <a:highlight>
                <a:srgbClr val="FFFFFF"/>
              </a:highlight>
            </a:endParaRPr>
          </a:p>
          <a:p>
            <a:pPr indent="-317500" lvl="0" marL="457200" rtl="0" algn="l">
              <a:lnSpc>
                <a:spcPct val="115000"/>
              </a:lnSpc>
              <a:spcBef>
                <a:spcPts val="0"/>
              </a:spcBef>
              <a:spcAft>
                <a:spcPts val="0"/>
              </a:spcAft>
              <a:buClr>
                <a:srgbClr val="212529"/>
              </a:buClr>
              <a:buSzPts val="1400"/>
              <a:buChar char="●"/>
            </a:pPr>
            <a:r>
              <a:rPr lang="en" sz="1400">
                <a:solidFill>
                  <a:srgbClr val="212529"/>
                </a:solidFill>
                <a:highlight>
                  <a:srgbClr val="FFFFFF"/>
                </a:highlight>
              </a:rPr>
              <a:t>In the 12 months to the end of June, the market generated sales of $152 billion</a:t>
            </a:r>
            <a:endParaRPr sz="1400">
              <a:solidFill>
                <a:srgbClr val="212529"/>
              </a:solidFill>
              <a:highlight>
                <a:srgbClr val="FFFFFF"/>
              </a:highlight>
            </a:endParaRPr>
          </a:p>
          <a:p>
            <a:pPr indent="0" lvl="0" marL="0" rtl="0" algn="l">
              <a:spcBef>
                <a:spcPts val="1200"/>
              </a:spcBef>
              <a:spcAft>
                <a:spcPts val="0"/>
              </a:spcAft>
              <a:buNone/>
            </a:pPr>
            <a:r>
              <a:rPr lang="en" sz="1400">
                <a:solidFill>
                  <a:schemeClr val="dk1"/>
                </a:solidFill>
              </a:rPr>
              <a:t>“Co-locating” of high-speed trading firms. 21 milliseconds off per trade. Several academic studies have found that shaving even one millisecond off every trade can be worth $100 million a year to a large, high-speed trading firm.</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rgbClr val="212121"/>
                </a:solidFill>
                <a:highlight>
                  <a:srgbClr val="FFFFFF"/>
                </a:highlight>
              </a:rPr>
              <a:t>Low cost: Our platform does not run any servers &amp; computers except the one that hosts the website itself. And during 1st stage, major data traffic is through third party (teamviewer in this case). All the investment will go to technology development and marketing. </a:t>
            </a:r>
            <a:endParaRPr sz="1400">
              <a:solidFill>
                <a:srgbClr val="212121"/>
              </a:solidFill>
              <a:highlight>
                <a:srgbClr val="FFFFFF"/>
              </a:highlight>
            </a:endParaRPr>
          </a:p>
          <a:p>
            <a:pPr indent="0" lvl="0" marL="0" rtl="0" algn="l">
              <a:spcBef>
                <a:spcPts val="0"/>
              </a:spcBef>
              <a:spcAft>
                <a:spcPts val="0"/>
              </a:spcAft>
              <a:buNone/>
            </a:pPr>
            <a:r>
              <a:t/>
            </a:r>
            <a:endParaRPr sz="1400">
              <a:solidFill>
                <a:srgbClr val="212121"/>
              </a:solidFill>
              <a:highlight>
                <a:srgbClr val="FFFFFF"/>
              </a:highlight>
            </a:endParaRPr>
          </a:p>
          <a:p>
            <a:pPr indent="0" lvl="0" marL="0" rtl="0" algn="l">
              <a:spcBef>
                <a:spcPts val="0"/>
              </a:spcBef>
              <a:spcAft>
                <a:spcPts val="0"/>
              </a:spcAft>
              <a:buNone/>
            </a:pPr>
            <a:r>
              <a:rPr lang="en" sz="1400">
                <a:solidFill>
                  <a:srgbClr val="313437"/>
                </a:solidFill>
                <a:highlight>
                  <a:srgbClr val="FFFFFF"/>
                </a:highlight>
              </a:rPr>
              <a:t>"The OGA aims to rearchitect the Internet from the communications hub that currently exists, to a global, shared platform that distributes compute, data, and intelligence to where it’s needed, when applications and services demand it, and with guarantees and SLAs. In short, the OGA aims to lay the digital foundation for a better world." has 31 members in total including VMWare, Dell Technology, T-mobile…</a:t>
            </a:r>
            <a:endParaRPr sz="1400">
              <a:solidFill>
                <a:srgbClr val="212121"/>
              </a:solidFill>
              <a:highlight>
                <a:srgbClr val="FFFFFF"/>
              </a:highlight>
            </a:endParaRPr>
          </a:p>
          <a:p>
            <a:pPr indent="0" lvl="0" marL="0" rtl="0" algn="l">
              <a:spcBef>
                <a:spcPts val="0"/>
              </a:spcBef>
              <a:spcAft>
                <a:spcPts val="0"/>
              </a:spcAft>
              <a:buNone/>
            </a:pPr>
            <a:r>
              <a:t/>
            </a:r>
            <a:endParaRPr/>
          </a:p>
        </p:txBody>
      </p:sp>
      <p:sp>
        <p:nvSpPr>
          <p:cNvPr id="308" name="Google Shape;308;g123982a8e42_0_26:notes"/>
          <p:cNvSpPr/>
          <p:nvPr>
            <p:ph idx="2" type="sldImg"/>
          </p:nvPr>
        </p:nvSpPr>
        <p:spPr>
          <a:xfrm>
            <a:off x="381794" y="685800"/>
            <a:ext cx="60945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23982a8e42_2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123982a8e42_2_169:notes"/>
          <p:cNvSpPr/>
          <p:nvPr>
            <p:ph idx="2" type="sldImg"/>
          </p:nvPr>
        </p:nvSpPr>
        <p:spPr>
          <a:xfrm>
            <a:off x="381794" y="685800"/>
            <a:ext cx="6094412"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jp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png"/><Relationship Id="rId3"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ield">
  <p:cSld name="Shield">
    <p:spTree>
      <p:nvGrpSpPr>
        <p:cNvPr id="51" name="Shape 51"/>
        <p:cNvGrpSpPr/>
        <p:nvPr/>
      </p:nvGrpSpPr>
      <p:grpSpPr>
        <a:xfrm>
          <a:off x="0" y="0"/>
          <a:ext cx="0" cy="0"/>
          <a:chOff x="0" y="0"/>
          <a:chExt cx="0" cy="0"/>
        </a:xfrm>
      </p:grpSpPr>
      <p:pic>
        <p:nvPicPr>
          <p:cNvPr descr="shield.png" id="52" name="Google Shape;52;p14"/>
          <p:cNvPicPr preferRelativeResize="0"/>
          <p:nvPr/>
        </p:nvPicPr>
        <p:blipFill rotWithShape="1">
          <a:blip r:embed="rId2">
            <a:alphaModFix/>
          </a:blip>
          <a:srcRect b="0" l="0" r="0" t="0"/>
          <a:stretch/>
        </p:blipFill>
        <p:spPr>
          <a:xfrm>
            <a:off x="5242151" y="897581"/>
            <a:ext cx="3899916" cy="4251960"/>
          </a:xfrm>
          <a:prstGeom prst="rect">
            <a:avLst/>
          </a:prstGeom>
          <a:noFill/>
          <a:ln>
            <a:noFill/>
          </a:ln>
        </p:spPr>
      </p:pic>
      <p:sp>
        <p:nvSpPr>
          <p:cNvPr id="53" name="Google Shape;53;p14"/>
          <p:cNvSpPr txBox="1"/>
          <p:nvPr>
            <p:ph idx="1" type="body"/>
          </p:nvPr>
        </p:nvSpPr>
        <p:spPr>
          <a:xfrm>
            <a:off x="162083" y="3621974"/>
            <a:ext cx="5081144" cy="942125"/>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2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indent="-228600" lvl="2" marL="1371600" marR="0" rtl="0" algn="l">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indent="-228600" lvl="4" marL="22860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54" name="Google Shape;54;p14"/>
          <p:cNvSpPr txBox="1"/>
          <p:nvPr>
            <p:ph idx="2" type="body"/>
          </p:nvPr>
        </p:nvSpPr>
        <p:spPr>
          <a:xfrm>
            <a:off x="170020" y="2622289"/>
            <a:ext cx="5066544" cy="903515"/>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dk1"/>
              </a:buClr>
              <a:buSzPts val="1500"/>
              <a:buFont typeface="Arial"/>
              <a:buNone/>
              <a:defRPr b="0" i="1" sz="15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indent="-228600" lvl="2" marL="1371600" marR="0" rtl="0" algn="l">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indent="-228600" lvl="4" marL="22860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55" name="Google Shape;55;p14"/>
          <p:cNvSpPr txBox="1"/>
          <p:nvPr>
            <p:ph idx="3" type="body"/>
          </p:nvPr>
        </p:nvSpPr>
        <p:spPr>
          <a:xfrm>
            <a:off x="170018" y="1616363"/>
            <a:ext cx="6399004" cy="914564"/>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grpSp>
        <p:nvGrpSpPr>
          <p:cNvPr id="56" name="Google Shape;56;p14"/>
          <p:cNvGrpSpPr/>
          <p:nvPr/>
        </p:nvGrpSpPr>
        <p:grpSpPr>
          <a:xfrm>
            <a:off x="-1" y="13322"/>
            <a:ext cx="9144000" cy="556"/>
            <a:chOff x="-1" y="1761975"/>
            <a:chExt cx="12188825" cy="742"/>
          </a:xfrm>
        </p:grpSpPr>
        <p:cxnSp>
          <p:nvCxnSpPr>
            <p:cNvPr id="57" name="Google Shape;57;p14"/>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58" name="Google Shape;58;p14"/>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59" name="Google Shape;59;p14"/>
          <p:cNvPicPr preferRelativeResize="0"/>
          <p:nvPr/>
        </p:nvPicPr>
        <p:blipFill rotWithShape="1">
          <a:blip r:embed="rId3">
            <a:alphaModFix/>
          </a:blip>
          <a:srcRect b="0" l="0" r="0" t="0"/>
          <a:stretch/>
        </p:blipFill>
        <p:spPr>
          <a:xfrm>
            <a:off x="236061" y="-11206"/>
            <a:ext cx="2004536" cy="1139190"/>
          </a:xfrm>
          <a:prstGeom prst="rect">
            <a:avLst/>
          </a:prstGeom>
          <a:noFill/>
          <a:ln>
            <a:noFill/>
          </a:ln>
        </p:spPr>
      </p:pic>
      <p:grpSp>
        <p:nvGrpSpPr>
          <p:cNvPr id="60" name="Google Shape;60;p14"/>
          <p:cNvGrpSpPr/>
          <p:nvPr/>
        </p:nvGrpSpPr>
        <p:grpSpPr>
          <a:xfrm>
            <a:off x="-1" y="4804640"/>
            <a:ext cx="9144000" cy="338860"/>
            <a:chOff x="-1" y="6406187"/>
            <a:chExt cx="12188825" cy="451813"/>
          </a:xfrm>
        </p:grpSpPr>
        <p:sp>
          <p:nvSpPr>
            <p:cNvPr id="61" name="Google Shape;61;p14"/>
            <p:cNvSpPr/>
            <p:nvPr/>
          </p:nvSpPr>
          <p:spPr>
            <a:xfrm>
              <a:off x="-1" y="6406187"/>
              <a:ext cx="12188825" cy="451813"/>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cxnSp>
          <p:nvCxnSpPr>
            <p:cNvPr id="62" name="Google Shape;62;p14"/>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63" name="Google Shape;63;p14"/>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niversity Center Complex">
  <p:cSld name="University Center Complex">
    <p:spTree>
      <p:nvGrpSpPr>
        <p:cNvPr id="64" name="Shape 64"/>
        <p:cNvGrpSpPr/>
        <p:nvPr/>
      </p:nvGrpSpPr>
      <p:grpSpPr>
        <a:xfrm>
          <a:off x="0" y="0"/>
          <a:ext cx="0" cy="0"/>
          <a:chOff x="0" y="0"/>
          <a:chExt cx="0" cy="0"/>
        </a:xfrm>
      </p:grpSpPr>
      <p:pic>
        <p:nvPicPr>
          <p:cNvPr id="65" name="Google Shape;65;p15"/>
          <p:cNvPicPr preferRelativeResize="0"/>
          <p:nvPr/>
        </p:nvPicPr>
        <p:blipFill rotWithShape="1">
          <a:blip r:embed="rId2">
            <a:alphaModFix/>
          </a:blip>
          <a:srcRect b="0" l="0" r="0" t="0"/>
          <a:stretch/>
        </p:blipFill>
        <p:spPr>
          <a:xfrm>
            <a:off x="5120979" y="0"/>
            <a:ext cx="4021973" cy="5148125"/>
          </a:xfrm>
          <a:prstGeom prst="rect">
            <a:avLst/>
          </a:prstGeom>
          <a:noFill/>
          <a:ln>
            <a:noFill/>
          </a:ln>
        </p:spPr>
      </p:pic>
      <p:sp>
        <p:nvSpPr>
          <p:cNvPr id="66" name="Google Shape;66;p15"/>
          <p:cNvSpPr txBox="1"/>
          <p:nvPr>
            <p:ph idx="1" type="body"/>
          </p:nvPr>
        </p:nvSpPr>
        <p:spPr>
          <a:xfrm>
            <a:off x="162083" y="3621974"/>
            <a:ext cx="5548497" cy="942125"/>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2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indent="-228600" lvl="2" marL="1371600" marR="0" rtl="0" algn="l">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indent="-228600" lvl="4" marL="22860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67" name="Google Shape;67;p15"/>
          <p:cNvSpPr txBox="1"/>
          <p:nvPr>
            <p:ph idx="2" type="body"/>
          </p:nvPr>
        </p:nvSpPr>
        <p:spPr>
          <a:xfrm>
            <a:off x="170019" y="2622289"/>
            <a:ext cx="5551047" cy="903515"/>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dk1"/>
              </a:buClr>
              <a:buSzPts val="1500"/>
              <a:buFont typeface="Arial"/>
              <a:buNone/>
              <a:defRPr b="0" i="1" sz="15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indent="-228600" lvl="2" marL="1371600" marR="0" rtl="0" algn="l">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indent="-228600" lvl="4" marL="22860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68" name="Google Shape;68;p15"/>
          <p:cNvSpPr txBox="1"/>
          <p:nvPr>
            <p:ph idx="3" type="body"/>
          </p:nvPr>
        </p:nvSpPr>
        <p:spPr>
          <a:xfrm>
            <a:off x="170019" y="1616363"/>
            <a:ext cx="5557882" cy="914564"/>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grpSp>
        <p:nvGrpSpPr>
          <p:cNvPr id="69" name="Google Shape;69;p15"/>
          <p:cNvGrpSpPr/>
          <p:nvPr/>
        </p:nvGrpSpPr>
        <p:grpSpPr>
          <a:xfrm>
            <a:off x="-1" y="13322"/>
            <a:ext cx="9144000" cy="556"/>
            <a:chOff x="-1" y="1761975"/>
            <a:chExt cx="12188825" cy="742"/>
          </a:xfrm>
        </p:grpSpPr>
        <p:cxnSp>
          <p:nvCxnSpPr>
            <p:cNvPr id="70" name="Google Shape;70;p15"/>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71" name="Google Shape;71;p15"/>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72" name="Google Shape;72;p15"/>
          <p:cNvPicPr preferRelativeResize="0"/>
          <p:nvPr/>
        </p:nvPicPr>
        <p:blipFill rotWithShape="1">
          <a:blip r:embed="rId3">
            <a:alphaModFix/>
          </a:blip>
          <a:srcRect b="0" l="0" r="0" t="0"/>
          <a:stretch/>
        </p:blipFill>
        <p:spPr>
          <a:xfrm>
            <a:off x="236061" y="-11206"/>
            <a:ext cx="2004536" cy="1139190"/>
          </a:xfrm>
          <a:prstGeom prst="rect">
            <a:avLst/>
          </a:prstGeom>
          <a:noFill/>
          <a:ln>
            <a:noFill/>
          </a:ln>
        </p:spPr>
      </p:pic>
      <p:grpSp>
        <p:nvGrpSpPr>
          <p:cNvPr id="73" name="Google Shape;73;p15"/>
          <p:cNvGrpSpPr/>
          <p:nvPr/>
        </p:nvGrpSpPr>
        <p:grpSpPr>
          <a:xfrm>
            <a:off x="-1" y="4804640"/>
            <a:ext cx="9144000" cy="338860"/>
            <a:chOff x="-1" y="6406187"/>
            <a:chExt cx="12188825" cy="451813"/>
          </a:xfrm>
        </p:grpSpPr>
        <p:sp>
          <p:nvSpPr>
            <p:cNvPr id="74" name="Google Shape;74;p15"/>
            <p:cNvSpPr/>
            <p:nvPr/>
          </p:nvSpPr>
          <p:spPr>
            <a:xfrm>
              <a:off x="-1" y="6406187"/>
              <a:ext cx="12188825" cy="451813"/>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cxnSp>
          <p:nvCxnSpPr>
            <p:cNvPr id="75" name="Google Shape;75;p15"/>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76" name="Google Shape;76;p15"/>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ttila">
  <p:cSld name="Attila">
    <p:spTree>
      <p:nvGrpSpPr>
        <p:cNvPr id="77" name="Shape 77"/>
        <p:cNvGrpSpPr/>
        <p:nvPr/>
      </p:nvGrpSpPr>
      <p:grpSpPr>
        <a:xfrm>
          <a:off x="0" y="0"/>
          <a:ext cx="0" cy="0"/>
          <a:chOff x="0" y="0"/>
          <a:chExt cx="0" cy="0"/>
        </a:xfrm>
      </p:grpSpPr>
      <p:pic>
        <p:nvPicPr>
          <p:cNvPr id="78" name="Google Shape;78;p16"/>
          <p:cNvPicPr preferRelativeResize="0"/>
          <p:nvPr/>
        </p:nvPicPr>
        <p:blipFill rotWithShape="1">
          <a:blip r:embed="rId2">
            <a:alphaModFix/>
          </a:blip>
          <a:srcRect b="0" l="0" r="0" t="0"/>
          <a:stretch/>
        </p:blipFill>
        <p:spPr>
          <a:xfrm>
            <a:off x="5142458" y="0"/>
            <a:ext cx="4000500" cy="5120640"/>
          </a:xfrm>
          <a:prstGeom prst="rect">
            <a:avLst/>
          </a:prstGeom>
          <a:noFill/>
          <a:ln>
            <a:noFill/>
          </a:ln>
        </p:spPr>
      </p:pic>
      <p:sp>
        <p:nvSpPr>
          <p:cNvPr id="79" name="Google Shape;79;p16"/>
          <p:cNvSpPr txBox="1"/>
          <p:nvPr>
            <p:ph idx="1" type="body"/>
          </p:nvPr>
        </p:nvSpPr>
        <p:spPr>
          <a:xfrm>
            <a:off x="162083" y="3621974"/>
            <a:ext cx="5548497" cy="942125"/>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2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indent="-228600" lvl="2" marL="1371600" marR="0" rtl="0" algn="l">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indent="-228600" lvl="4" marL="22860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80" name="Google Shape;80;p16"/>
          <p:cNvSpPr txBox="1"/>
          <p:nvPr>
            <p:ph idx="2" type="body"/>
          </p:nvPr>
        </p:nvSpPr>
        <p:spPr>
          <a:xfrm>
            <a:off x="170019" y="2622289"/>
            <a:ext cx="5551047" cy="903515"/>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dk1"/>
              </a:buClr>
              <a:buSzPts val="1500"/>
              <a:buFont typeface="Arial"/>
              <a:buNone/>
              <a:defRPr b="0" i="1" sz="15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indent="-228600" lvl="2" marL="1371600" marR="0" rtl="0" algn="l">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indent="-228600" lvl="4" marL="22860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81" name="Google Shape;81;p16"/>
          <p:cNvSpPr txBox="1"/>
          <p:nvPr>
            <p:ph idx="3" type="body"/>
          </p:nvPr>
        </p:nvSpPr>
        <p:spPr>
          <a:xfrm>
            <a:off x="170019" y="1616363"/>
            <a:ext cx="5557882" cy="914564"/>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grpSp>
        <p:nvGrpSpPr>
          <p:cNvPr id="82" name="Google Shape;82;p16"/>
          <p:cNvGrpSpPr/>
          <p:nvPr/>
        </p:nvGrpSpPr>
        <p:grpSpPr>
          <a:xfrm>
            <a:off x="-1" y="13322"/>
            <a:ext cx="9144000" cy="556"/>
            <a:chOff x="-1" y="1761975"/>
            <a:chExt cx="12188825" cy="742"/>
          </a:xfrm>
        </p:grpSpPr>
        <p:cxnSp>
          <p:nvCxnSpPr>
            <p:cNvPr id="83" name="Google Shape;83;p16"/>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84" name="Google Shape;84;p16"/>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85" name="Google Shape;85;p16"/>
          <p:cNvPicPr preferRelativeResize="0"/>
          <p:nvPr/>
        </p:nvPicPr>
        <p:blipFill rotWithShape="1">
          <a:blip r:embed="rId3">
            <a:alphaModFix/>
          </a:blip>
          <a:srcRect b="0" l="0" r="0" t="0"/>
          <a:stretch/>
        </p:blipFill>
        <p:spPr>
          <a:xfrm>
            <a:off x="236061" y="-11206"/>
            <a:ext cx="2004536" cy="1139190"/>
          </a:xfrm>
          <a:prstGeom prst="rect">
            <a:avLst/>
          </a:prstGeom>
          <a:noFill/>
          <a:ln>
            <a:noFill/>
          </a:ln>
        </p:spPr>
      </p:pic>
      <p:grpSp>
        <p:nvGrpSpPr>
          <p:cNvPr id="86" name="Google Shape;86;p16"/>
          <p:cNvGrpSpPr/>
          <p:nvPr/>
        </p:nvGrpSpPr>
        <p:grpSpPr>
          <a:xfrm>
            <a:off x="-1" y="4804640"/>
            <a:ext cx="9144000" cy="338860"/>
            <a:chOff x="-1" y="6406187"/>
            <a:chExt cx="12188825" cy="451813"/>
          </a:xfrm>
        </p:grpSpPr>
        <p:sp>
          <p:nvSpPr>
            <p:cNvPr id="87" name="Google Shape;87;p16"/>
            <p:cNvSpPr/>
            <p:nvPr/>
          </p:nvSpPr>
          <p:spPr>
            <a:xfrm>
              <a:off x="-1" y="6406187"/>
              <a:ext cx="12188825" cy="451813"/>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cxnSp>
          <p:nvCxnSpPr>
            <p:cNvPr id="88" name="Google Shape;88;p16"/>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89" name="Google Shape;89;p16"/>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rone view">
  <p:cSld name="drone view">
    <p:spTree>
      <p:nvGrpSpPr>
        <p:cNvPr id="90" name="Shape 90"/>
        <p:cNvGrpSpPr/>
        <p:nvPr/>
      </p:nvGrpSpPr>
      <p:grpSpPr>
        <a:xfrm>
          <a:off x="0" y="0"/>
          <a:ext cx="0" cy="0"/>
          <a:chOff x="0" y="0"/>
          <a:chExt cx="0" cy="0"/>
        </a:xfrm>
      </p:grpSpPr>
      <p:pic>
        <p:nvPicPr>
          <p:cNvPr id="91" name="Google Shape;91;p17"/>
          <p:cNvPicPr preferRelativeResize="0"/>
          <p:nvPr/>
        </p:nvPicPr>
        <p:blipFill rotWithShape="1">
          <a:blip r:embed="rId2">
            <a:alphaModFix/>
          </a:blip>
          <a:srcRect b="0" l="0" r="0" t="0"/>
          <a:stretch/>
        </p:blipFill>
        <p:spPr>
          <a:xfrm>
            <a:off x="5124594" y="0"/>
            <a:ext cx="4018359" cy="5143499"/>
          </a:xfrm>
          <a:prstGeom prst="rect">
            <a:avLst/>
          </a:prstGeom>
          <a:noFill/>
          <a:ln>
            <a:noFill/>
          </a:ln>
        </p:spPr>
      </p:pic>
      <p:sp>
        <p:nvSpPr>
          <p:cNvPr id="92" name="Google Shape;92;p17"/>
          <p:cNvSpPr txBox="1"/>
          <p:nvPr>
            <p:ph idx="1" type="body"/>
          </p:nvPr>
        </p:nvSpPr>
        <p:spPr>
          <a:xfrm>
            <a:off x="162083" y="3621974"/>
            <a:ext cx="5548497" cy="942125"/>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2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indent="-228600" lvl="2" marL="1371600" marR="0" rtl="0" algn="l">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indent="-228600" lvl="4" marL="22860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93" name="Google Shape;93;p17"/>
          <p:cNvSpPr txBox="1"/>
          <p:nvPr>
            <p:ph idx="2" type="body"/>
          </p:nvPr>
        </p:nvSpPr>
        <p:spPr>
          <a:xfrm>
            <a:off x="170019" y="2622289"/>
            <a:ext cx="5551047" cy="903515"/>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dk1"/>
              </a:buClr>
              <a:buSzPts val="1500"/>
              <a:buFont typeface="Arial"/>
              <a:buNone/>
              <a:defRPr b="0" i="1" sz="15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indent="-228600" lvl="2" marL="1371600" marR="0" rtl="0" algn="l">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indent="-228600" lvl="4" marL="22860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94" name="Google Shape;94;p17"/>
          <p:cNvSpPr txBox="1"/>
          <p:nvPr>
            <p:ph idx="3" type="body"/>
          </p:nvPr>
        </p:nvSpPr>
        <p:spPr>
          <a:xfrm>
            <a:off x="170019" y="1616363"/>
            <a:ext cx="5557882" cy="914564"/>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grpSp>
        <p:nvGrpSpPr>
          <p:cNvPr id="95" name="Google Shape;95;p17"/>
          <p:cNvGrpSpPr/>
          <p:nvPr/>
        </p:nvGrpSpPr>
        <p:grpSpPr>
          <a:xfrm>
            <a:off x="-1" y="13322"/>
            <a:ext cx="9144000" cy="556"/>
            <a:chOff x="-1" y="1761975"/>
            <a:chExt cx="12188825" cy="742"/>
          </a:xfrm>
        </p:grpSpPr>
        <p:cxnSp>
          <p:nvCxnSpPr>
            <p:cNvPr id="96" name="Google Shape;96;p17"/>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97" name="Google Shape;97;p17"/>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98" name="Google Shape;98;p17"/>
          <p:cNvPicPr preferRelativeResize="0"/>
          <p:nvPr/>
        </p:nvPicPr>
        <p:blipFill rotWithShape="1">
          <a:blip r:embed="rId3">
            <a:alphaModFix/>
          </a:blip>
          <a:srcRect b="0" l="0" r="0" t="0"/>
          <a:stretch/>
        </p:blipFill>
        <p:spPr>
          <a:xfrm>
            <a:off x="236061" y="-11206"/>
            <a:ext cx="2004536" cy="1139190"/>
          </a:xfrm>
          <a:prstGeom prst="rect">
            <a:avLst/>
          </a:prstGeom>
          <a:noFill/>
          <a:ln>
            <a:noFill/>
          </a:ln>
        </p:spPr>
      </p:pic>
      <p:grpSp>
        <p:nvGrpSpPr>
          <p:cNvPr id="99" name="Google Shape;99;p17"/>
          <p:cNvGrpSpPr/>
          <p:nvPr/>
        </p:nvGrpSpPr>
        <p:grpSpPr>
          <a:xfrm>
            <a:off x="-1" y="4804640"/>
            <a:ext cx="9144000" cy="338860"/>
            <a:chOff x="-1" y="6406187"/>
            <a:chExt cx="12188825" cy="451813"/>
          </a:xfrm>
        </p:grpSpPr>
        <p:sp>
          <p:nvSpPr>
            <p:cNvPr id="100" name="Google Shape;100;p17"/>
            <p:cNvSpPr/>
            <p:nvPr/>
          </p:nvSpPr>
          <p:spPr>
            <a:xfrm>
              <a:off x="-1" y="6406187"/>
              <a:ext cx="12188825" cy="451813"/>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cxnSp>
          <p:nvCxnSpPr>
            <p:cNvPr id="101" name="Google Shape;101;p17"/>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102" name="Google Shape;102;p17"/>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reworks">
  <p:cSld name="Fireworks">
    <p:spTree>
      <p:nvGrpSpPr>
        <p:cNvPr id="103" name="Shape 103"/>
        <p:cNvGrpSpPr/>
        <p:nvPr/>
      </p:nvGrpSpPr>
      <p:grpSpPr>
        <a:xfrm>
          <a:off x="0" y="0"/>
          <a:ext cx="0" cy="0"/>
          <a:chOff x="0" y="0"/>
          <a:chExt cx="0" cy="0"/>
        </a:xfrm>
      </p:grpSpPr>
      <p:pic>
        <p:nvPicPr>
          <p:cNvPr id="104" name="Google Shape;104;p18"/>
          <p:cNvPicPr preferRelativeResize="0"/>
          <p:nvPr/>
        </p:nvPicPr>
        <p:blipFill rotWithShape="1">
          <a:blip r:embed="rId2">
            <a:alphaModFix/>
          </a:blip>
          <a:srcRect b="0" l="0" r="0" t="0"/>
          <a:stretch/>
        </p:blipFill>
        <p:spPr>
          <a:xfrm>
            <a:off x="5124594" y="0"/>
            <a:ext cx="4018359" cy="5143499"/>
          </a:xfrm>
          <a:prstGeom prst="rect">
            <a:avLst/>
          </a:prstGeom>
          <a:noFill/>
          <a:ln>
            <a:noFill/>
          </a:ln>
        </p:spPr>
      </p:pic>
      <p:sp>
        <p:nvSpPr>
          <p:cNvPr id="105" name="Google Shape;105;p18"/>
          <p:cNvSpPr txBox="1"/>
          <p:nvPr>
            <p:ph idx="1" type="body"/>
          </p:nvPr>
        </p:nvSpPr>
        <p:spPr>
          <a:xfrm>
            <a:off x="162083" y="3621974"/>
            <a:ext cx="5548497" cy="942125"/>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2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indent="-228600" lvl="2" marL="1371600" marR="0" rtl="0" algn="l">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indent="-228600" lvl="4" marL="22860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06" name="Google Shape;106;p18"/>
          <p:cNvSpPr txBox="1"/>
          <p:nvPr>
            <p:ph idx="2" type="body"/>
          </p:nvPr>
        </p:nvSpPr>
        <p:spPr>
          <a:xfrm>
            <a:off x="170019" y="2622289"/>
            <a:ext cx="5551047" cy="903515"/>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dk1"/>
              </a:buClr>
              <a:buSzPts val="1500"/>
              <a:buFont typeface="Arial"/>
              <a:buNone/>
              <a:defRPr b="0" i="1" sz="15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indent="-228600" lvl="2" marL="1371600" marR="0" rtl="0" algn="l">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indent="-228600" lvl="4" marL="22860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07" name="Google Shape;107;p18"/>
          <p:cNvSpPr txBox="1"/>
          <p:nvPr>
            <p:ph idx="3" type="body"/>
          </p:nvPr>
        </p:nvSpPr>
        <p:spPr>
          <a:xfrm>
            <a:off x="170019" y="1616363"/>
            <a:ext cx="5557882" cy="914564"/>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grpSp>
        <p:nvGrpSpPr>
          <p:cNvPr id="108" name="Google Shape;108;p18"/>
          <p:cNvGrpSpPr/>
          <p:nvPr/>
        </p:nvGrpSpPr>
        <p:grpSpPr>
          <a:xfrm>
            <a:off x="-1" y="13322"/>
            <a:ext cx="9144000" cy="556"/>
            <a:chOff x="-1" y="1761975"/>
            <a:chExt cx="12188825" cy="742"/>
          </a:xfrm>
        </p:grpSpPr>
        <p:cxnSp>
          <p:nvCxnSpPr>
            <p:cNvPr id="109" name="Google Shape;109;p18"/>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110" name="Google Shape;110;p18"/>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111" name="Google Shape;111;p18"/>
          <p:cNvPicPr preferRelativeResize="0"/>
          <p:nvPr/>
        </p:nvPicPr>
        <p:blipFill rotWithShape="1">
          <a:blip r:embed="rId3">
            <a:alphaModFix/>
          </a:blip>
          <a:srcRect b="0" l="0" r="0" t="0"/>
          <a:stretch/>
        </p:blipFill>
        <p:spPr>
          <a:xfrm>
            <a:off x="236061" y="-11206"/>
            <a:ext cx="2004536" cy="1139190"/>
          </a:xfrm>
          <a:prstGeom prst="rect">
            <a:avLst/>
          </a:prstGeom>
          <a:noFill/>
          <a:ln>
            <a:noFill/>
          </a:ln>
        </p:spPr>
      </p:pic>
      <p:grpSp>
        <p:nvGrpSpPr>
          <p:cNvPr id="112" name="Google Shape;112;p18"/>
          <p:cNvGrpSpPr/>
          <p:nvPr/>
        </p:nvGrpSpPr>
        <p:grpSpPr>
          <a:xfrm>
            <a:off x="-1" y="4804640"/>
            <a:ext cx="9144000" cy="338860"/>
            <a:chOff x="-1" y="6406187"/>
            <a:chExt cx="12188825" cy="451813"/>
          </a:xfrm>
        </p:grpSpPr>
        <p:sp>
          <p:nvSpPr>
            <p:cNvPr id="113" name="Google Shape;113;p18"/>
            <p:cNvSpPr/>
            <p:nvPr/>
          </p:nvSpPr>
          <p:spPr>
            <a:xfrm>
              <a:off x="-1" y="6406187"/>
              <a:ext cx="12188825" cy="451813"/>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cxnSp>
          <p:nvCxnSpPr>
            <p:cNvPr id="114" name="Google Shape;114;p18"/>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115" name="Google Shape;115;p18"/>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vocation 2021">
  <p:cSld name="Convocation 2021">
    <p:spTree>
      <p:nvGrpSpPr>
        <p:cNvPr id="116" name="Shape 116"/>
        <p:cNvGrpSpPr/>
        <p:nvPr/>
      </p:nvGrpSpPr>
      <p:grpSpPr>
        <a:xfrm>
          <a:off x="0" y="0"/>
          <a:ext cx="0" cy="0"/>
          <a:chOff x="0" y="0"/>
          <a:chExt cx="0" cy="0"/>
        </a:xfrm>
      </p:grpSpPr>
      <p:pic>
        <p:nvPicPr>
          <p:cNvPr id="117" name="Google Shape;117;p19"/>
          <p:cNvPicPr preferRelativeResize="0"/>
          <p:nvPr/>
        </p:nvPicPr>
        <p:blipFill rotWithShape="1">
          <a:blip r:embed="rId2">
            <a:alphaModFix/>
          </a:blip>
          <a:srcRect b="0" l="0" r="0" t="0"/>
          <a:stretch/>
        </p:blipFill>
        <p:spPr>
          <a:xfrm>
            <a:off x="5124594" y="0"/>
            <a:ext cx="4018359" cy="5143499"/>
          </a:xfrm>
          <a:prstGeom prst="rect">
            <a:avLst/>
          </a:prstGeom>
          <a:noFill/>
          <a:ln>
            <a:noFill/>
          </a:ln>
        </p:spPr>
      </p:pic>
      <p:sp>
        <p:nvSpPr>
          <p:cNvPr id="118" name="Google Shape;118;p19"/>
          <p:cNvSpPr txBox="1"/>
          <p:nvPr>
            <p:ph idx="1" type="body"/>
          </p:nvPr>
        </p:nvSpPr>
        <p:spPr>
          <a:xfrm>
            <a:off x="162083" y="3621974"/>
            <a:ext cx="5548497" cy="942125"/>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2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indent="-228600" lvl="2" marL="1371600" marR="0" rtl="0" algn="l">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indent="-228600" lvl="4" marL="22860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19" name="Google Shape;119;p19"/>
          <p:cNvSpPr txBox="1"/>
          <p:nvPr>
            <p:ph idx="2" type="body"/>
          </p:nvPr>
        </p:nvSpPr>
        <p:spPr>
          <a:xfrm>
            <a:off x="170019" y="2622289"/>
            <a:ext cx="5551047" cy="903515"/>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dk1"/>
              </a:buClr>
              <a:buSzPts val="1500"/>
              <a:buFont typeface="Arial"/>
              <a:buNone/>
              <a:defRPr b="0" i="1" sz="15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indent="-228600" lvl="2" marL="1371600" marR="0" rtl="0" algn="l">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indent="-228600" lvl="4" marL="22860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20" name="Google Shape;120;p19"/>
          <p:cNvSpPr txBox="1"/>
          <p:nvPr>
            <p:ph idx="3" type="body"/>
          </p:nvPr>
        </p:nvSpPr>
        <p:spPr>
          <a:xfrm>
            <a:off x="170019" y="1616363"/>
            <a:ext cx="5557882" cy="914564"/>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grpSp>
        <p:nvGrpSpPr>
          <p:cNvPr id="121" name="Google Shape;121;p19"/>
          <p:cNvGrpSpPr/>
          <p:nvPr/>
        </p:nvGrpSpPr>
        <p:grpSpPr>
          <a:xfrm>
            <a:off x="-1" y="13322"/>
            <a:ext cx="9144000" cy="556"/>
            <a:chOff x="-1" y="1761975"/>
            <a:chExt cx="12188825" cy="742"/>
          </a:xfrm>
        </p:grpSpPr>
        <p:cxnSp>
          <p:nvCxnSpPr>
            <p:cNvPr id="122" name="Google Shape;122;p19"/>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123" name="Google Shape;123;p19"/>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124" name="Google Shape;124;p19"/>
          <p:cNvPicPr preferRelativeResize="0"/>
          <p:nvPr/>
        </p:nvPicPr>
        <p:blipFill rotWithShape="1">
          <a:blip r:embed="rId3">
            <a:alphaModFix/>
          </a:blip>
          <a:srcRect b="0" l="0" r="0" t="0"/>
          <a:stretch/>
        </p:blipFill>
        <p:spPr>
          <a:xfrm>
            <a:off x="236061" y="-11206"/>
            <a:ext cx="2004536" cy="1139190"/>
          </a:xfrm>
          <a:prstGeom prst="rect">
            <a:avLst/>
          </a:prstGeom>
          <a:noFill/>
          <a:ln>
            <a:noFill/>
          </a:ln>
        </p:spPr>
      </p:pic>
      <p:grpSp>
        <p:nvGrpSpPr>
          <p:cNvPr id="125" name="Google Shape;125;p19"/>
          <p:cNvGrpSpPr/>
          <p:nvPr/>
        </p:nvGrpSpPr>
        <p:grpSpPr>
          <a:xfrm>
            <a:off x="-1" y="4804640"/>
            <a:ext cx="9144000" cy="338860"/>
            <a:chOff x="-1" y="6406187"/>
            <a:chExt cx="12188825" cy="451813"/>
          </a:xfrm>
        </p:grpSpPr>
        <p:sp>
          <p:nvSpPr>
            <p:cNvPr id="126" name="Google Shape;126;p19"/>
            <p:cNvSpPr/>
            <p:nvPr/>
          </p:nvSpPr>
          <p:spPr>
            <a:xfrm>
              <a:off x="-1" y="6406187"/>
              <a:ext cx="12188825" cy="451813"/>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cxnSp>
          <p:nvCxnSpPr>
            <p:cNvPr id="127" name="Google Shape;127;p19"/>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128" name="Google Shape;128;p19"/>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vens Seal">
  <p:cSld name="Stevens Seal">
    <p:spTree>
      <p:nvGrpSpPr>
        <p:cNvPr id="129" name="Shape 129"/>
        <p:cNvGrpSpPr/>
        <p:nvPr/>
      </p:nvGrpSpPr>
      <p:grpSpPr>
        <a:xfrm>
          <a:off x="0" y="0"/>
          <a:ext cx="0" cy="0"/>
          <a:chOff x="0" y="0"/>
          <a:chExt cx="0" cy="0"/>
        </a:xfrm>
      </p:grpSpPr>
      <p:pic>
        <p:nvPicPr>
          <p:cNvPr id="130" name="Google Shape;130;p20"/>
          <p:cNvPicPr preferRelativeResize="0"/>
          <p:nvPr/>
        </p:nvPicPr>
        <p:blipFill rotWithShape="1">
          <a:blip r:embed="rId2">
            <a:alphaModFix/>
          </a:blip>
          <a:srcRect b="0" l="0" r="0" t="0"/>
          <a:stretch/>
        </p:blipFill>
        <p:spPr>
          <a:xfrm>
            <a:off x="5124594" y="0"/>
            <a:ext cx="4018359" cy="5143500"/>
          </a:xfrm>
          <a:prstGeom prst="rect">
            <a:avLst/>
          </a:prstGeom>
          <a:noFill/>
          <a:ln>
            <a:noFill/>
          </a:ln>
        </p:spPr>
      </p:pic>
      <p:sp>
        <p:nvSpPr>
          <p:cNvPr id="131" name="Google Shape;131;p20"/>
          <p:cNvSpPr txBox="1"/>
          <p:nvPr>
            <p:ph idx="1" type="body"/>
          </p:nvPr>
        </p:nvSpPr>
        <p:spPr>
          <a:xfrm>
            <a:off x="162083" y="3621974"/>
            <a:ext cx="5548497" cy="942125"/>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2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indent="-228600" lvl="2" marL="1371600" marR="0" rtl="0" algn="l">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indent="-228600" lvl="4" marL="22860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32" name="Google Shape;132;p20"/>
          <p:cNvSpPr txBox="1"/>
          <p:nvPr>
            <p:ph idx="2" type="body"/>
          </p:nvPr>
        </p:nvSpPr>
        <p:spPr>
          <a:xfrm>
            <a:off x="170019" y="2622289"/>
            <a:ext cx="5551047" cy="903515"/>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dk1"/>
              </a:buClr>
              <a:buSzPts val="1500"/>
              <a:buFont typeface="Arial"/>
              <a:buNone/>
              <a:defRPr b="0" i="1" sz="15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indent="-228600" lvl="2" marL="1371600" marR="0" rtl="0" algn="l">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indent="-228600" lvl="4" marL="22860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33" name="Google Shape;133;p20"/>
          <p:cNvSpPr txBox="1"/>
          <p:nvPr>
            <p:ph idx="3" type="body"/>
          </p:nvPr>
        </p:nvSpPr>
        <p:spPr>
          <a:xfrm>
            <a:off x="170019" y="1616363"/>
            <a:ext cx="5557882" cy="914564"/>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grpSp>
        <p:nvGrpSpPr>
          <p:cNvPr id="134" name="Google Shape;134;p20"/>
          <p:cNvGrpSpPr/>
          <p:nvPr/>
        </p:nvGrpSpPr>
        <p:grpSpPr>
          <a:xfrm>
            <a:off x="-1" y="13322"/>
            <a:ext cx="9144000" cy="556"/>
            <a:chOff x="-1" y="1761975"/>
            <a:chExt cx="12188825" cy="742"/>
          </a:xfrm>
        </p:grpSpPr>
        <p:cxnSp>
          <p:nvCxnSpPr>
            <p:cNvPr id="135" name="Google Shape;135;p20"/>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136" name="Google Shape;136;p20"/>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137" name="Google Shape;137;p20"/>
          <p:cNvPicPr preferRelativeResize="0"/>
          <p:nvPr/>
        </p:nvPicPr>
        <p:blipFill rotWithShape="1">
          <a:blip r:embed="rId3">
            <a:alphaModFix/>
          </a:blip>
          <a:srcRect b="0" l="0" r="0" t="0"/>
          <a:stretch/>
        </p:blipFill>
        <p:spPr>
          <a:xfrm>
            <a:off x="236061" y="-11206"/>
            <a:ext cx="2004536" cy="1139190"/>
          </a:xfrm>
          <a:prstGeom prst="rect">
            <a:avLst/>
          </a:prstGeom>
          <a:noFill/>
          <a:ln>
            <a:noFill/>
          </a:ln>
        </p:spPr>
      </p:pic>
      <p:grpSp>
        <p:nvGrpSpPr>
          <p:cNvPr id="138" name="Google Shape;138;p20"/>
          <p:cNvGrpSpPr/>
          <p:nvPr/>
        </p:nvGrpSpPr>
        <p:grpSpPr>
          <a:xfrm>
            <a:off x="-1" y="4804640"/>
            <a:ext cx="9144000" cy="338860"/>
            <a:chOff x="-1" y="6406187"/>
            <a:chExt cx="12188825" cy="451813"/>
          </a:xfrm>
        </p:grpSpPr>
        <p:sp>
          <p:nvSpPr>
            <p:cNvPr id="139" name="Google Shape;139;p20"/>
            <p:cNvSpPr/>
            <p:nvPr/>
          </p:nvSpPr>
          <p:spPr>
            <a:xfrm>
              <a:off x="-1" y="6406187"/>
              <a:ext cx="12188825" cy="451813"/>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cxnSp>
          <p:nvCxnSpPr>
            <p:cNvPr id="140" name="Google Shape;140;p20"/>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141" name="Google Shape;141;p20"/>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rchbearer">
  <p:cSld name="Torchbearer">
    <p:spTree>
      <p:nvGrpSpPr>
        <p:cNvPr id="142" name="Shape 142"/>
        <p:cNvGrpSpPr/>
        <p:nvPr/>
      </p:nvGrpSpPr>
      <p:grpSpPr>
        <a:xfrm>
          <a:off x="0" y="0"/>
          <a:ext cx="0" cy="0"/>
          <a:chOff x="0" y="0"/>
          <a:chExt cx="0" cy="0"/>
        </a:xfrm>
      </p:grpSpPr>
      <p:pic>
        <p:nvPicPr>
          <p:cNvPr id="143" name="Google Shape;143;p21"/>
          <p:cNvPicPr preferRelativeResize="0"/>
          <p:nvPr/>
        </p:nvPicPr>
        <p:blipFill rotWithShape="1">
          <a:blip r:embed="rId2">
            <a:alphaModFix/>
          </a:blip>
          <a:srcRect b="0" l="0" r="0" t="0"/>
          <a:stretch/>
        </p:blipFill>
        <p:spPr>
          <a:xfrm>
            <a:off x="5120979" y="0"/>
            <a:ext cx="4021973" cy="5148125"/>
          </a:xfrm>
          <a:prstGeom prst="rect">
            <a:avLst/>
          </a:prstGeom>
          <a:noFill/>
          <a:ln>
            <a:noFill/>
          </a:ln>
        </p:spPr>
      </p:pic>
      <p:sp>
        <p:nvSpPr>
          <p:cNvPr id="144" name="Google Shape;144;p21"/>
          <p:cNvSpPr txBox="1"/>
          <p:nvPr>
            <p:ph idx="1" type="body"/>
          </p:nvPr>
        </p:nvSpPr>
        <p:spPr>
          <a:xfrm>
            <a:off x="162083" y="3621974"/>
            <a:ext cx="5548497" cy="942125"/>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20000"/>
              </a:lnSpc>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indent="-228600" lvl="2" marL="1371600" marR="0" rtl="0" algn="l">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indent="-228600" lvl="4" marL="22860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45" name="Google Shape;145;p21"/>
          <p:cNvSpPr txBox="1"/>
          <p:nvPr>
            <p:ph idx="2" type="body"/>
          </p:nvPr>
        </p:nvSpPr>
        <p:spPr>
          <a:xfrm>
            <a:off x="170019" y="2622289"/>
            <a:ext cx="5551047" cy="903515"/>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dk1"/>
              </a:buClr>
              <a:buSzPts val="1500"/>
              <a:buFont typeface="Arial"/>
              <a:buNone/>
              <a:defRPr b="0" i="1" sz="15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indent="-228600" lvl="2" marL="1371600" marR="0" rtl="0" algn="l">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228600" lvl="3" marL="18288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indent="-228600" lvl="4" marL="22860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46" name="Google Shape;146;p21"/>
          <p:cNvSpPr txBox="1"/>
          <p:nvPr>
            <p:ph idx="3" type="body"/>
          </p:nvPr>
        </p:nvSpPr>
        <p:spPr>
          <a:xfrm>
            <a:off x="170019" y="1616363"/>
            <a:ext cx="5557882" cy="914564"/>
          </a:xfrm>
          <a:prstGeom prst="rect">
            <a:avLst/>
          </a:prstGeom>
          <a:noFill/>
          <a:ln>
            <a:noFill/>
          </a:ln>
        </p:spPr>
        <p:txBody>
          <a:bodyPr anchorCtr="0" anchor="t" bIns="34275" lIns="68575" spcFirstLastPara="1" rIns="68575" wrap="square" tIns="34275">
            <a:noAutofit/>
          </a:bodyPr>
          <a:lstStyle>
            <a:lvl1pPr indent="-228600" lvl="0" marL="457200" marR="0" rtl="0" algn="l">
              <a:lnSpc>
                <a:spcPct val="100000"/>
              </a:lnSpc>
              <a:spcBef>
                <a:spcPts val="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grpSp>
        <p:nvGrpSpPr>
          <p:cNvPr id="147" name="Google Shape;147;p21"/>
          <p:cNvGrpSpPr/>
          <p:nvPr/>
        </p:nvGrpSpPr>
        <p:grpSpPr>
          <a:xfrm>
            <a:off x="-1" y="13322"/>
            <a:ext cx="9144000" cy="556"/>
            <a:chOff x="-1" y="1761975"/>
            <a:chExt cx="12188825" cy="742"/>
          </a:xfrm>
        </p:grpSpPr>
        <p:cxnSp>
          <p:nvCxnSpPr>
            <p:cNvPr id="148" name="Google Shape;148;p21"/>
            <p:cNvCxnSpPr/>
            <p:nvPr/>
          </p:nvCxnSpPr>
          <p:spPr>
            <a:xfrm rot="10800000">
              <a:off x="-1" y="1761975"/>
              <a:ext cx="4058879" cy="0"/>
            </a:xfrm>
            <a:prstGeom prst="straightConnector1">
              <a:avLst/>
            </a:prstGeom>
            <a:noFill/>
            <a:ln cap="flat" cmpd="sng" w="50800">
              <a:solidFill>
                <a:srgbClr val="A5A5A5"/>
              </a:solidFill>
              <a:prstDash val="solid"/>
              <a:round/>
              <a:headEnd len="sm" w="sm" type="none"/>
              <a:tailEnd len="sm" w="sm" type="none"/>
            </a:ln>
          </p:spPr>
        </p:cxnSp>
        <p:cxnSp>
          <p:nvCxnSpPr>
            <p:cNvPr id="149" name="Google Shape;149;p21"/>
            <p:cNvCxnSpPr/>
            <p:nvPr/>
          </p:nvCxnSpPr>
          <p:spPr>
            <a:xfrm rot="10800000">
              <a:off x="4058878" y="1762717"/>
              <a:ext cx="8129946" cy="0"/>
            </a:xfrm>
            <a:prstGeom prst="straightConnector1">
              <a:avLst/>
            </a:prstGeom>
            <a:noFill/>
            <a:ln cap="flat" cmpd="sng" w="50800">
              <a:solidFill>
                <a:srgbClr val="90152A"/>
              </a:solidFill>
              <a:prstDash val="solid"/>
              <a:round/>
              <a:headEnd len="sm" w="sm" type="none"/>
              <a:tailEnd len="sm" w="sm" type="none"/>
            </a:ln>
          </p:spPr>
        </p:cxnSp>
      </p:grpSp>
      <p:pic>
        <p:nvPicPr>
          <p:cNvPr id="150" name="Google Shape;150;p21"/>
          <p:cNvPicPr preferRelativeResize="0"/>
          <p:nvPr/>
        </p:nvPicPr>
        <p:blipFill rotWithShape="1">
          <a:blip r:embed="rId3">
            <a:alphaModFix/>
          </a:blip>
          <a:srcRect b="0" l="0" r="0" t="0"/>
          <a:stretch/>
        </p:blipFill>
        <p:spPr>
          <a:xfrm>
            <a:off x="236061" y="-11206"/>
            <a:ext cx="2004536" cy="1139190"/>
          </a:xfrm>
          <a:prstGeom prst="rect">
            <a:avLst/>
          </a:prstGeom>
          <a:noFill/>
          <a:ln>
            <a:noFill/>
          </a:ln>
        </p:spPr>
      </p:pic>
      <p:grpSp>
        <p:nvGrpSpPr>
          <p:cNvPr id="151" name="Google Shape;151;p21"/>
          <p:cNvGrpSpPr/>
          <p:nvPr/>
        </p:nvGrpSpPr>
        <p:grpSpPr>
          <a:xfrm>
            <a:off x="-1" y="4804640"/>
            <a:ext cx="9144000" cy="338860"/>
            <a:chOff x="-1" y="6406187"/>
            <a:chExt cx="12188825" cy="451813"/>
          </a:xfrm>
        </p:grpSpPr>
        <p:sp>
          <p:nvSpPr>
            <p:cNvPr id="152" name="Google Shape;152;p21"/>
            <p:cNvSpPr/>
            <p:nvPr/>
          </p:nvSpPr>
          <p:spPr>
            <a:xfrm>
              <a:off x="-1" y="6406187"/>
              <a:ext cx="12188825" cy="451813"/>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cxnSp>
          <p:nvCxnSpPr>
            <p:cNvPr id="153" name="Google Shape;153;p21"/>
            <p:cNvCxnSpPr/>
            <p:nvPr/>
          </p:nvCxnSpPr>
          <p:spPr>
            <a:xfrm rot="10800000">
              <a:off x="-1" y="6412992"/>
              <a:ext cx="4058879" cy="0"/>
            </a:xfrm>
            <a:prstGeom prst="straightConnector1">
              <a:avLst/>
            </a:prstGeom>
            <a:noFill/>
            <a:ln cap="flat" cmpd="sng" w="50800">
              <a:solidFill>
                <a:srgbClr val="DF7023"/>
              </a:solidFill>
              <a:prstDash val="solid"/>
              <a:round/>
              <a:headEnd len="sm" w="sm" type="none"/>
              <a:tailEnd len="sm" w="sm" type="none"/>
            </a:ln>
          </p:spPr>
        </p:cxnSp>
        <p:cxnSp>
          <p:nvCxnSpPr>
            <p:cNvPr id="154" name="Google Shape;154;p21"/>
            <p:cNvCxnSpPr/>
            <p:nvPr/>
          </p:nvCxnSpPr>
          <p:spPr>
            <a:xfrm rot="10800000">
              <a:off x="4058878" y="6413734"/>
              <a:ext cx="8129946" cy="0"/>
            </a:xfrm>
            <a:prstGeom prst="straightConnector1">
              <a:avLst/>
            </a:prstGeom>
            <a:noFill/>
            <a:ln cap="flat" cmpd="sng" w="50800">
              <a:solidFill>
                <a:srgbClr val="0F787D"/>
              </a:solidFill>
              <a:prstDash val="solid"/>
              <a:round/>
              <a:headEnd len="sm" w="sm" type="none"/>
              <a:tailEnd len="sm" w="sm"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 w/ Bullets">
  <p:cSld name="Subhead w/ Bullets">
    <p:spTree>
      <p:nvGrpSpPr>
        <p:cNvPr id="165" name="Shape 165"/>
        <p:cNvGrpSpPr/>
        <p:nvPr/>
      </p:nvGrpSpPr>
      <p:grpSpPr>
        <a:xfrm>
          <a:off x="0" y="0"/>
          <a:ext cx="0" cy="0"/>
          <a:chOff x="0" y="0"/>
          <a:chExt cx="0" cy="0"/>
        </a:xfrm>
      </p:grpSpPr>
      <p:sp>
        <p:nvSpPr>
          <p:cNvPr id="166" name="Google Shape;166;p23"/>
          <p:cNvSpPr txBox="1"/>
          <p:nvPr>
            <p:ph idx="1" type="body"/>
          </p:nvPr>
        </p:nvSpPr>
        <p:spPr>
          <a:xfrm>
            <a:off x="227013" y="1281545"/>
            <a:ext cx="8691562" cy="3288875"/>
          </a:xfrm>
          <a:prstGeom prst="rect">
            <a:avLst/>
          </a:prstGeom>
          <a:noFill/>
          <a:ln>
            <a:noFill/>
          </a:ln>
        </p:spPr>
        <p:txBody>
          <a:bodyPr anchorCtr="0" anchor="t" bIns="34275" lIns="68575" spcFirstLastPara="1" rIns="68575" wrap="square" tIns="34275">
            <a:noAutofit/>
          </a:bodyPr>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298450" lvl="1" marL="914400" marR="0" rtl="0" algn="l">
              <a:spcBef>
                <a:spcPts val="9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285750" lvl="2" marL="1371600" marR="0" rtl="0" algn="l">
              <a:spcBef>
                <a:spcPts val="9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3pPr>
            <a:lvl4pPr indent="-279400" lvl="3" marL="1828800" marR="0" rtl="0" algn="l">
              <a:spcBef>
                <a:spcPts val="9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4pPr>
            <a:lvl5pPr indent="-279400" lvl="4" marL="2286000" marR="0" rtl="0" algn="l">
              <a:spcBef>
                <a:spcPts val="9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5pPr>
            <a:lvl6pPr indent="-323850" lvl="5" marL="2743200" marR="0" rtl="0" algn="l">
              <a:spcBef>
                <a:spcPts val="9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67" name="Google Shape;167;p23"/>
          <p:cNvSpPr txBox="1"/>
          <p:nvPr>
            <p:ph idx="12" type="sldNum"/>
          </p:nvPr>
        </p:nvSpPr>
        <p:spPr>
          <a:xfrm>
            <a:off x="8517480" y="4836757"/>
            <a:ext cx="476623" cy="273844"/>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168" name="Google Shape;168;p23"/>
          <p:cNvSpPr txBox="1"/>
          <p:nvPr>
            <p:ph type="title"/>
          </p:nvPr>
        </p:nvSpPr>
        <p:spPr>
          <a:xfrm>
            <a:off x="227013" y="313766"/>
            <a:ext cx="7303340" cy="401897"/>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69" name="Google Shape;169;p23"/>
          <p:cNvSpPr txBox="1"/>
          <p:nvPr>
            <p:ph idx="2" type="body"/>
          </p:nvPr>
        </p:nvSpPr>
        <p:spPr>
          <a:xfrm>
            <a:off x="227014" y="754577"/>
            <a:ext cx="7325502" cy="306045"/>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336550" lvl="1" marL="914400" marR="0" rtl="0" algn="l">
              <a:spcBef>
                <a:spcPts val="300"/>
              </a:spcBef>
              <a:spcAft>
                <a:spcPts val="0"/>
              </a:spcAft>
              <a:buClr>
                <a:schemeClr val="dk1"/>
              </a:buClr>
              <a:buSzPts val="1700"/>
              <a:buFont typeface="Arial"/>
              <a:buChar char="–"/>
              <a:defRPr b="0" i="0" sz="1700" u="none" cap="none" strike="noStrike">
                <a:solidFill>
                  <a:schemeClr val="dk1"/>
                </a:solidFill>
                <a:latin typeface="Century Gothic"/>
                <a:ea typeface="Century Gothic"/>
                <a:cs typeface="Century Gothic"/>
                <a:sym typeface="Century Gothic"/>
              </a:defRPr>
            </a:lvl2pPr>
            <a:lvl3pPr indent="-228600" lvl="2" marL="1371600" marR="0" rtl="0" algn="l">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 w/ Bullets 2 col">
  <p:cSld name="Subhead w/ Bullets 2 col">
    <p:spTree>
      <p:nvGrpSpPr>
        <p:cNvPr id="170" name="Shape 170"/>
        <p:cNvGrpSpPr/>
        <p:nvPr/>
      </p:nvGrpSpPr>
      <p:grpSpPr>
        <a:xfrm>
          <a:off x="0" y="0"/>
          <a:ext cx="0" cy="0"/>
          <a:chOff x="0" y="0"/>
          <a:chExt cx="0" cy="0"/>
        </a:xfrm>
      </p:grpSpPr>
      <p:sp>
        <p:nvSpPr>
          <p:cNvPr id="171" name="Google Shape;171;p24"/>
          <p:cNvSpPr txBox="1"/>
          <p:nvPr>
            <p:ph idx="12" type="sldNum"/>
          </p:nvPr>
        </p:nvSpPr>
        <p:spPr>
          <a:xfrm>
            <a:off x="8517480" y="4836757"/>
            <a:ext cx="476623" cy="273844"/>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172" name="Google Shape;172;p24"/>
          <p:cNvSpPr txBox="1"/>
          <p:nvPr>
            <p:ph idx="1" type="body"/>
          </p:nvPr>
        </p:nvSpPr>
        <p:spPr>
          <a:xfrm>
            <a:off x="227013" y="1282013"/>
            <a:ext cx="4242014" cy="3288406"/>
          </a:xfrm>
          <a:prstGeom prst="rect">
            <a:avLst/>
          </a:prstGeom>
          <a:noFill/>
          <a:ln>
            <a:noFill/>
          </a:ln>
        </p:spPr>
        <p:txBody>
          <a:bodyPr anchorCtr="0" anchor="t" bIns="34275" lIns="68575" spcFirstLastPara="1" rIns="68575" wrap="square" tIns="34275">
            <a:noAutofit/>
          </a:bodyPr>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298450" lvl="1" marL="914400" marR="0" rtl="0" algn="l">
              <a:spcBef>
                <a:spcPts val="9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285750" lvl="2" marL="1371600" marR="0" rtl="0" algn="l">
              <a:spcBef>
                <a:spcPts val="9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3pPr>
            <a:lvl4pPr indent="-279400" lvl="3" marL="1828800" marR="0" rtl="0" algn="l">
              <a:spcBef>
                <a:spcPts val="9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4pPr>
            <a:lvl5pPr indent="-279400" lvl="4" marL="2286000" marR="0" rtl="0" algn="l">
              <a:spcBef>
                <a:spcPts val="9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5pPr>
            <a:lvl6pPr indent="-323850" lvl="5" marL="2743200" marR="0" rtl="0" algn="l">
              <a:spcBef>
                <a:spcPts val="9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73" name="Google Shape;173;p24"/>
          <p:cNvSpPr txBox="1"/>
          <p:nvPr>
            <p:ph type="title"/>
          </p:nvPr>
        </p:nvSpPr>
        <p:spPr>
          <a:xfrm>
            <a:off x="227013" y="313766"/>
            <a:ext cx="7303340" cy="401897"/>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74" name="Google Shape;174;p24"/>
          <p:cNvSpPr txBox="1"/>
          <p:nvPr>
            <p:ph idx="2" type="body"/>
          </p:nvPr>
        </p:nvSpPr>
        <p:spPr>
          <a:xfrm>
            <a:off x="227013" y="754577"/>
            <a:ext cx="7296632" cy="306045"/>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336550" lvl="1" marL="914400" marR="0" rtl="0" algn="l">
              <a:spcBef>
                <a:spcPts val="300"/>
              </a:spcBef>
              <a:spcAft>
                <a:spcPts val="0"/>
              </a:spcAft>
              <a:buClr>
                <a:schemeClr val="dk1"/>
              </a:buClr>
              <a:buSzPts val="1700"/>
              <a:buFont typeface="Arial"/>
              <a:buChar char="–"/>
              <a:defRPr b="0" i="0" sz="1700" u="none" cap="none" strike="noStrike">
                <a:solidFill>
                  <a:schemeClr val="dk1"/>
                </a:solidFill>
                <a:latin typeface="Century Gothic"/>
                <a:ea typeface="Century Gothic"/>
                <a:cs typeface="Century Gothic"/>
                <a:sym typeface="Century Gothic"/>
              </a:defRPr>
            </a:lvl2pPr>
            <a:lvl3pPr indent="-228600" lvl="2" marL="1371600" marR="0" rtl="0" algn="l">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75" name="Google Shape;175;p24"/>
          <p:cNvSpPr txBox="1"/>
          <p:nvPr>
            <p:ph idx="3" type="body"/>
          </p:nvPr>
        </p:nvSpPr>
        <p:spPr>
          <a:xfrm>
            <a:off x="4627391" y="1282013"/>
            <a:ext cx="4242014" cy="3288406"/>
          </a:xfrm>
          <a:prstGeom prst="rect">
            <a:avLst/>
          </a:prstGeom>
          <a:noFill/>
          <a:ln>
            <a:noFill/>
          </a:ln>
        </p:spPr>
        <p:txBody>
          <a:bodyPr anchorCtr="0" anchor="t" bIns="34275" lIns="68575" spcFirstLastPara="1" rIns="68575" wrap="square" tIns="34275">
            <a:noAutofit/>
          </a:bodyPr>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1pPr>
            <a:lvl2pPr indent="-298450" lvl="1" marL="914400" marR="0" rtl="0" algn="l">
              <a:spcBef>
                <a:spcPts val="9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2pPr>
            <a:lvl3pPr indent="-285750" lvl="2" marL="1371600" marR="0" rtl="0" algn="l">
              <a:spcBef>
                <a:spcPts val="9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3pPr>
            <a:lvl4pPr indent="-279400" lvl="3" marL="1828800" marR="0" rtl="0" algn="l">
              <a:spcBef>
                <a:spcPts val="9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4pPr>
            <a:lvl5pPr indent="-279400" lvl="4" marL="2286000" marR="0" rtl="0" algn="l">
              <a:spcBef>
                <a:spcPts val="9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5pPr>
            <a:lvl6pPr indent="-323850" lvl="5" marL="2743200" marR="0" rtl="0" algn="l">
              <a:spcBef>
                <a:spcPts val="9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 w/ No Bullets">
  <p:cSld name="Subhead w/ No Bullets">
    <p:spTree>
      <p:nvGrpSpPr>
        <p:cNvPr id="176" name="Shape 176"/>
        <p:cNvGrpSpPr/>
        <p:nvPr/>
      </p:nvGrpSpPr>
      <p:grpSpPr>
        <a:xfrm>
          <a:off x="0" y="0"/>
          <a:ext cx="0" cy="0"/>
          <a:chOff x="0" y="0"/>
          <a:chExt cx="0" cy="0"/>
        </a:xfrm>
      </p:grpSpPr>
      <p:sp>
        <p:nvSpPr>
          <p:cNvPr id="177" name="Google Shape;177;p25"/>
          <p:cNvSpPr txBox="1"/>
          <p:nvPr>
            <p:ph idx="1" type="body"/>
          </p:nvPr>
        </p:nvSpPr>
        <p:spPr>
          <a:xfrm>
            <a:off x="227013" y="1282014"/>
            <a:ext cx="8691562" cy="3288407"/>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9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3pPr>
            <a:lvl4pPr indent="-228600" lvl="3" marL="1828800" marR="0" rtl="0" algn="l">
              <a:spcBef>
                <a:spcPts val="9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9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indent="-323850" lvl="5" marL="2743200" marR="0" rtl="0" algn="l">
              <a:spcBef>
                <a:spcPts val="9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78" name="Google Shape;178;p25"/>
          <p:cNvSpPr txBox="1"/>
          <p:nvPr>
            <p:ph type="title"/>
          </p:nvPr>
        </p:nvSpPr>
        <p:spPr>
          <a:xfrm>
            <a:off x="227013" y="313766"/>
            <a:ext cx="7303340" cy="401897"/>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79" name="Google Shape;179;p25"/>
          <p:cNvSpPr txBox="1"/>
          <p:nvPr>
            <p:ph idx="12" type="sldNum"/>
          </p:nvPr>
        </p:nvSpPr>
        <p:spPr>
          <a:xfrm>
            <a:off x="8517480" y="4836757"/>
            <a:ext cx="476623" cy="273844"/>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180" name="Google Shape;180;p25"/>
          <p:cNvSpPr txBox="1"/>
          <p:nvPr>
            <p:ph idx="2" type="body"/>
          </p:nvPr>
        </p:nvSpPr>
        <p:spPr>
          <a:xfrm>
            <a:off x="227013" y="754577"/>
            <a:ext cx="8691562" cy="306045"/>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336550" lvl="1" marL="914400" marR="0" rtl="0" algn="l">
              <a:spcBef>
                <a:spcPts val="300"/>
              </a:spcBef>
              <a:spcAft>
                <a:spcPts val="0"/>
              </a:spcAft>
              <a:buClr>
                <a:schemeClr val="dk1"/>
              </a:buClr>
              <a:buSzPts val="1700"/>
              <a:buFont typeface="Arial"/>
              <a:buChar char="–"/>
              <a:defRPr b="0" i="0" sz="1700" u="none" cap="none" strike="noStrike">
                <a:solidFill>
                  <a:schemeClr val="dk1"/>
                </a:solidFill>
                <a:latin typeface="Century Gothic"/>
                <a:ea typeface="Century Gothic"/>
                <a:cs typeface="Century Gothic"/>
                <a:sym typeface="Century Gothic"/>
              </a:defRPr>
            </a:lvl2pPr>
            <a:lvl3pPr indent="-228600" lvl="2" marL="1371600" marR="0" rtl="0" algn="l">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 w/ No Bullets 2 col">
  <p:cSld name="Subhead w/ No Bullets 2 col">
    <p:spTree>
      <p:nvGrpSpPr>
        <p:cNvPr id="181" name="Shape 181"/>
        <p:cNvGrpSpPr/>
        <p:nvPr/>
      </p:nvGrpSpPr>
      <p:grpSpPr>
        <a:xfrm>
          <a:off x="0" y="0"/>
          <a:ext cx="0" cy="0"/>
          <a:chOff x="0" y="0"/>
          <a:chExt cx="0" cy="0"/>
        </a:xfrm>
      </p:grpSpPr>
      <p:sp>
        <p:nvSpPr>
          <p:cNvPr id="182" name="Google Shape;182;p26"/>
          <p:cNvSpPr txBox="1"/>
          <p:nvPr>
            <p:ph idx="12" type="sldNum"/>
          </p:nvPr>
        </p:nvSpPr>
        <p:spPr>
          <a:xfrm>
            <a:off x="8517480" y="4836757"/>
            <a:ext cx="476623" cy="273844"/>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183" name="Google Shape;183;p26"/>
          <p:cNvSpPr txBox="1"/>
          <p:nvPr>
            <p:ph idx="1" type="body"/>
          </p:nvPr>
        </p:nvSpPr>
        <p:spPr>
          <a:xfrm>
            <a:off x="227014" y="1282014"/>
            <a:ext cx="4214555" cy="3288407"/>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9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3pPr>
            <a:lvl4pPr indent="-228600" lvl="3" marL="1828800" marR="0" rtl="0" algn="l">
              <a:spcBef>
                <a:spcPts val="9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9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indent="-323850" lvl="5" marL="2743200" marR="0" rtl="0" algn="l">
              <a:spcBef>
                <a:spcPts val="9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84" name="Google Shape;184;p26"/>
          <p:cNvSpPr txBox="1"/>
          <p:nvPr>
            <p:ph type="title"/>
          </p:nvPr>
        </p:nvSpPr>
        <p:spPr>
          <a:xfrm>
            <a:off x="227013" y="313766"/>
            <a:ext cx="7303340" cy="401897"/>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85" name="Google Shape;185;p26"/>
          <p:cNvSpPr txBox="1"/>
          <p:nvPr>
            <p:ph idx="2" type="body"/>
          </p:nvPr>
        </p:nvSpPr>
        <p:spPr>
          <a:xfrm>
            <a:off x="227013" y="754577"/>
            <a:ext cx="8691562" cy="306045"/>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336550" lvl="1" marL="914400" marR="0" rtl="0" algn="l">
              <a:spcBef>
                <a:spcPts val="300"/>
              </a:spcBef>
              <a:spcAft>
                <a:spcPts val="0"/>
              </a:spcAft>
              <a:buClr>
                <a:schemeClr val="dk1"/>
              </a:buClr>
              <a:buSzPts val="1700"/>
              <a:buFont typeface="Arial"/>
              <a:buChar char="–"/>
              <a:defRPr b="0" i="0" sz="1700" u="none" cap="none" strike="noStrike">
                <a:solidFill>
                  <a:schemeClr val="dk1"/>
                </a:solidFill>
                <a:latin typeface="Century Gothic"/>
                <a:ea typeface="Century Gothic"/>
                <a:cs typeface="Century Gothic"/>
                <a:sym typeface="Century Gothic"/>
              </a:defRPr>
            </a:lvl2pPr>
            <a:lvl3pPr indent="-228600" lvl="2" marL="1371600" marR="0" rtl="0" algn="l">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86" name="Google Shape;186;p26"/>
          <p:cNvSpPr txBox="1"/>
          <p:nvPr>
            <p:ph idx="3" type="body"/>
          </p:nvPr>
        </p:nvSpPr>
        <p:spPr>
          <a:xfrm>
            <a:off x="4620527" y="1282014"/>
            <a:ext cx="4269473" cy="3288407"/>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9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3pPr>
            <a:lvl4pPr indent="-228600" lvl="3" marL="1828800" marR="0" rtl="0" algn="l">
              <a:spcBef>
                <a:spcPts val="9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9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indent="-323850" lvl="5" marL="2743200" marR="0" rtl="0" algn="l">
              <a:spcBef>
                <a:spcPts val="9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o Subhead">
  <p:cSld name="Title with no Subhead">
    <p:spTree>
      <p:nvGrpSpPr>
        <p:cNvPr id="187" name="Shape 187"/>
        <p:cNvGrpSpPr/>
        <p:nvPr/>
      </p:nvGrpSpPr>
      <p:grpSpPr>
        <a:xfrm>
          <a:off x="0" y="0"/>
          <a:ext cx="0" cy="0"/>
          <a:chOff x="0" y="0"/>
          <a:chExt cx="0" cy="0"/>
        </a:xfrm>
      </p:grpSpPr>
      <p:sp>
        <p:nvSpPr>
          <p:cNvPr id="188" name="Google Shape;188;p27"/>
          <p:cNvSpPr txBox="1"/>
          <p:nvPr>
            <p:ph idx="12" type="sldNum"/>
          </p:nvPr>
        </p:nvSpPr>
        <p:spPr>
          <a:xfrm>
            <a:off x="8517480" y="4836757"/>
            <a:ext cx="476623" cy="273844"/>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189" name="Google Shape;189;p27"/>
          <p:cNvSpPr txBox="1"/>
          <p:nvPr>
            <p:ph idx="1" type="body"/>
          </p:nvPr>
        </p:nvSpPr>
        <p:spPr>
          <a:xfrm>
            <a:off x="227013" y="834082"/>
            <a:ext cx="8691562" cy="3736340"/>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9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3pPr>
            <a:lvl4pPr indent="-228600" lvl="3" marL="1828800" marR="0" rtl="0" algn="l">
              <a:spcBef>
                <a:spcPts val="9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9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indent="-323850" lvl="5" marL="2743200" marR="0" rtl="0" algn="l">
              <a:spcBef>
                <a:spcPts val="9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90" name="Google Shape;190;p27"/>
          <p:cNvSpPr txBox="1"/>
          <p:nvPr>
            <p:ph type="title"/>
          </p:nvPr>
        </p:nvSpPr>
        <p:spPr>
          <a:xfrm>
            <a:off x="227013" y="313766"/>
            <a:ext cx="7303340" cy="401897"/>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no Subhead 2 col">
  <p:cSld name="Title with no Subhead 2 col">
    <p:spTree>
      <p:nvGrpSpPr>
        <p:cNvPr id="191" name="Shape 191"/>
        <p:cNvGrpSpPr/>
        <p:nvPr/>
      </p:nvGrpSpPr>
      <p:grpSpPr>
        <a:xfrm>
          <a:off x="0" y="0"/>
          <a:ext cx="0" cy="0"/>
          <a:chOff x="0" y="0"/>
          <a:chExt cx="0" cy="0"/>
        </a:xfrm>
      </p:grpSpPr>
      <p:sp>
        <p:nvSpPr>
          <p:cNvPr id="192" name="Google Shape;192;p28"/>
          <p:cNvSpPr txBox="1"/>
          <p:nvPr>
            <p:ph idx="12" type="sldNum"/>
          </p:nvPr>
        </p:nvSpPr>
        <p:spPr>
          <a:xfrm>
            <a:off x="8517480" y="4836757"/>
            <a:ext cx="476623" cy="273844"/>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193" name="Google Shape;193;p28"/>
          <p:cNvSpPr txBox="1"/>
          <p:nvPr>
            <p:ph idx="1" type="body"/>
          </p:nvPr>
        </p:nvSpPr>
        <p:spPr>
          <a:xfrm>
            <a:off x="227014" y="834082"/>
            <a:ext cx="4248879" cy="3736340"/>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9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3pPr>
            <a:lvl4pPr indent="-228600" lvl="3" marL="1828800" marR="0" rtl="0" algn="l">
              <a:spcBef>
                <a:spcPts val="9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9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indent="-323850" lvl="5" marL="2743200" marR="0" rtl="0" algn="l">
              <a:spcBef>
                <a:spcPts val="9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94" name="Google Shape;194;p28"/>
          <p:cNvSpPr txBox="1"/>
          <p:nvPr>
            <p:ph type="title"/>
          </p:nvPr>
        </p:nvSpPr>
        <p:spPr>
          <a:xfrm>
            <a:off x="227013" y="313766"/>
            <a:ext cx="7303340" cy="401897"/>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chemeClr val="dk1"/>
              </a:buClr>
              <a:buSzPts val="2300"/>
              <a:buFont typeface="Arial"/>
              <a:buNone/>
              <a:defRPr b="1" i="0" sz="2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95" name="Google Shape;195;p28"/>
          <p:cNvSpPr txBox="1"/>
          <p:nvPr>
            <p:ph idx="2" type="body"/>
          </p:nvPr>
        </p:nvSpPr>
        <p:spPr>
          <a:xfrm>
            <a:off x="4661715" y="834082"/>
            <a:ext cx="4248879" cy="3736340"/>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indent="-228600" lvl="1" marL="914400" marR="0" rtl="0" algn="l">
              <a:spcBef>
                <a:spcPts val="9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9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3pPr>
            <a:lvl4pPr indent="-228600" lvl="3" marL="1828800" marR="0" rtl="0" algn="l">
              <a:spcBef>
                <a:spcPts val="9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90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indent="-323850" lvl="5" marL="2743200" marR="0" rtl="0" algn="l">
              <a:spcBef>
                <a:spcPts val="9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6" name="Shape 196"/>
        <p:cNvGrpSpPr/>
        <p:nvPr/>
      </p:nvGrpSpPr>
      <p:grpSpPr>
        <a:xfrm>
          <a:off x="0" y="0"/>
          <a:ext cx="0" cy="0"/>
          <a:chOff x="0" y="0"/>
          <a:chExt cx="0" cy="0"/>
        </a:xfrm>
      </p:grpSpPr>
      <p:sp>
        <p:nvSpPr>
          <p:cNvPr id="197" name="Google Shape;197;p29"/>
          <p:cNvSpPr txBox="1"/>
          <p:nvPr>
            <p:ph type="title"/>
          </p:nvPr>
        </p:nvSpPr>
        <p:spPr>
          <a:xfrm>
            <a:off x="710275" y="536650"/>
            <a:ext cx="7723500" cy="481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Closing Slide">
    <p:spTree>
      <p:nvGrpSpPr>
        <p:cNvPr id="199" name="Shape 199"/>
        <p:cNvGrpSpPr/>
        <p:nvPr/>
      </p:nvGrpSpPr>
      <p:grpSpPr>
        <a:xfrm>
          <a:off x="0" y="0"/>
          <a:ext cx="0" cy="0"/>
          <a:chOff x="0" y="0"/>
          <a:chExt cx="0" cy="0"/>
        </a:xfrm>
      </p:grpSpPr>
      <p:grpSp>
        <p:nvGrpSpPr>
          <p:cNvPr id="200" name="Google Shape;200;p31"/>
          <p:cNvGrpSpPr/>
          <p:nvPr/>
        </p:nvGrpSpPr>
        <p:grpSpPr>
          <a:xfrm>
            <a:off x="-1" y="3819135"/>
            <a:ext cx="9144000" cy="1324365"/>
            <a:chOff x="-1" y="5092180"/>
            <a:chExt cx="12188825" cy="1765820"/>
          </a:xfrm>
        </p:grpSpPr>
        <p:cxnSp>
          <p:nvCxnSpPr>
            <p:cNvPr id="201" name="Google Shape;201;p31"/>
            <p:cNvCxnSpPr/>
            <p:nvPr/>
          </p:nvCxnSpPr>
          <p:spPr>
            <a:xfrm>
              <a:off x="8129945" y="5092180"/>
              <a:ext cx="4058879" cy="0"/>
            </a:xfrm>
            <a:prstGeom prst="straightConnector1">
              <a:avLst/>
            </a:prstGeom>
            <a:noFill/>
            <a:ln cap="flat" cmpd="sng" w="50800">
              <a:solidFill>
                <a:srgbClr val="DF7023"/>
              </a:solidFill>
              <a:prstDash val="solid"/>
              <a:round/>
              <a:headEnd len="sm" w="sm" type="none"/>
              <a:tailEnd len="sm" w="sm" type="none"/>
            </a:ln>
          </p:spPr>
        </p:cxnSp>
        <p:cxnSp>
          <p:nvCxnSpPr>
            <p:cNvPr id="202" name="Google Shape;202;p31"/>
            <p:cNvCxnSpPr/>
            <p:nvPr/>
          </p:nvCxnSpPr>
          <p:spPr>
            <a:xfrm>
              <a:off x="-1" y="5092922"/>
              <a:ext cx="8129946" cy="0"/>
            </a:xfrm>
            <a:prstGeom prst="straightConnector1">
              <a:avLst/>
            </a:prstGeom>
            <a:noFill/>
            <a:ln cap="flat" cmpd="sng" w="50800">
              <a:solidFill>
                <a:srgbClr val="0F787D"/>
              </a:solidFill>
              <a:prstDash val="solid"/>
              <a:round/>
              <a:headEnd len="sm" w="sm" type="none"/>
              <a:tailEnd len="sm" w="sm" type="none"/>
            </a:ln>
          </p:spPr>
        </p:cxnSp>
        <p:sp>
          <p:nvSpPr>
            <p:cNvPr id="203" name="Google Shape;203;p31"/>
            <p:cNvSpPr/>
            <p:nvPr/>
          </p:nvSpPr>
          <p:spPr>
            <a:xfrm>
              <a:off x="-1" y="5128391"/>
              <a:ext cx="12188825" cy="1729609"/>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grpSp>
      <p:sp>
        <p:nvSpPr>
          <p:cNvPr id="204" name="Google Shape;204;p31"/>
          <p:cNvSpPr txBox="1"/>
          <p:nvPr>
            <p:ph idx="1" type="subTitle"/>
          </p:nvPr>
        </p:nvSpPr>
        <p:spPr>
          <a:xfrm>
            <a:off x="1371600" y="3930704"/>
            <a:ext cx="6400800" cy="973791"/>
          </a:xfrm>
          <a:prstGeom prst="rect">
            <a:avLst/>
          </a:prstGeom>
          <a:noFill/>
          <a:ln>
            <a:noFill/>
          </a:ln>
        </p:spPr>
        <p:txBody>
          <a:bodyPr anchorCtr="0" anchor="ctr" bIns="34275" lIns="68575" spcFirstLastPara="1" rIns="68575" wrap="square" tIns="34275">
            <a:noAutofit/>
          </a:bodyPr>
          <a:lstStyle>
            <a:lvl1pPr lvl="0" marR="0" rtl="0" algn="ctr">
              <a:lnSpc>
                <a:spcPct val="120000"/>
              </a:lnSpc>
              <a:spcBef>
                <a:spcPts val="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lvl="1" marR="0" rtl="0" algn="ctr">
              <a:spcBef>
                <a:spcPts val="400"/>
              </a:spcBef>
              <a:spcAft>
                <a:spcPts val="0"/>
              </a:spcAft>
              <a:buClr>
                <a:srgbClr val="888888"/>
              </a:buClr>
              <a:buSzPts val="2100"/>
              <a:buFont typeface="Arial"/>
              <a:buNone/>
              <a:defRPr b="0" i="0" sz="2100" u="none" cap="none" strike="noStrike">
                <a:solidFill>
                  <a:srgbClr val="888888"/>
                </a:solidFill>
                <a:latin typeface="Calibri"/>
                <a:ea typeface="Calibri"/>
                <a:cs typeface="Calibri"/>
                <a:sym typeface="Calibri"/>
              </a:defRPr>
            </a:lvl2pPr>
            <a:lvl3pPr lvl="2" marR="0" rtl="0" algn="ctr">
              <a:spcBef>
                <a:spcPts val="4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lvl="3"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4pPr>
            <a:lvl5pPr lvl="4"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5pPr>
            <a:lvl6pPr lvl="5"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6pPr>
            <a:lvl7pPr lvl="6"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7pPr>
            <a:lvl8pPr lvl="7"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8pPr>
            <a:lvl9pPr lvl="8"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9pPr>
          </a:lstStyle>
          <a:p/>
        </p:txBody>
      </p:sp>
      <p:pic>
        <p:nvPicPr>
          <p:cNvPr descr="Stevens-Secondary-PMSColor-R.png" id="205" name="Google Shape;205;p31"/>
          <p:cNvPicPr preferRelativeResize="0"/>
          <p:nvPr/>
        </p:nvPicPr>
        <p:blipFill rotWithShape="1">
          <a:blip r:embed="rId2">
            <a:alphaModFix/>
          </a:blip>
          <a:srcRect b="0" l="0" r="0" t="0"/>
          <a:stretch/>
        </p:blipFill>
        <p:spPr>
          <a:xfrm>
            <a:off x="3231488" y="508804"/>
            <a:ext cx="2685479" cy="2294287"/>
          </a:xfrm>
          <a:prstGeom prst="rect">
            <a:avLst/>
          </a:prstGeom>
          <a:noFill/>
          <a:ln>
            <a:noFill/>
          </a:ln>
        </p:spPr>
      </p:pic>
      <p:pic>
        <p:nvPicPr>
          <p:cNvPr id="206" name="Google Shape;206;p31"/>
          <p:cNvPicPr preferRelativeResize="0"/>
          <p:nvPr/>
        </p:nvPicPr>
        <p:blipFill rotWithShape="1">
          <a:blip r:embed="rId3">
            <a:alphaModFix/>
          </a:blip>
          <a:srcRect b="0" l="0" r="0" t="0"/>
          <a:stretch/>
        </p:blipFill>
        <p:spPr>
          <a:xfrm>
            <a:off x="3654592" y="3197996"/>
            <a:ext cx="1828800" cy="2762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5.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5.png"/><Relationship Id="rId3" Type="http://schemas.openxmlformats.org/officeDocument/2006/relationships/slideLayout" Target="../slideLayouts/slideLayout20.xml"/><Relationship Id="rId4" Type="http://schemas.openxmlformats.org/officeDocument/2006/relationships/slideLayout" Target="../slideLayouts/slideLayout21.xml"/><Relationship Id="rId10" Type="http://schemas.openxmlformats.org/officeDocument/2006/relationships/theme" Target="../theme/theme2.xml"/><Relationship Id="rId9" Type="http://schemas.openxmlformats.org/officeDocument/2006/relationships/slideLayout" Target="../slideLayouts/slideLayout26.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22"/>
          <p:cNvSpPr/>
          <p:nvPr/>
        </p:nvSpPr>
        <p:spPr>
          <a:xfrm>
            <a:off x="0" y="4834890"/>
            <a:ext cx="9144000" cy="308610"/>
          </a:xfrm>
          <a:prstGeom prst="rect">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cxnSp>
        <p:nvCxnSpPr>
          <p:cNvPr id="157" name="Google Shape;157;p22"/>
          <p:cNvCxnSpPr/>
          <p:nvPr/>
        </p:nvCxnSpPr>
        <p:spPr>
          <a:xfrm>
            <a:off x="6099047" y="4814488"/>
            <a:ext cx="3044952" cy="0"/>
          </a:xfrm>
          <a:prstGeom prst="straightConnector1">
            <a:avLst/>
          </a:prstGeom>
          <a:noFill/>
          <a:ln cap="flat" cmpd="sng" w="50800">
            <a:solidFill>
              <a:srgbClr val="DF7023"/>
            </a:solidFill>
            <a:prstDash val="solid"/>
            <a:round/>
            <a:headEnd len="sm" w="sm" type="none"/>
            <a:tailEnd len="sm" w="sm" type="none"/>
          </a:ln>
        </p:spPr>
      </p:cxnSp>
      <p:cxnSp>
        <p:nvCxnSpPr>
          <p:cNvPr id="158" name="Google Shape;158;p22"/>
          <p:cNvCxnSpPr/>
          <p:nvPr/>
        </p:nvCxnSpPr>
        <p:spPr>
          <a:xfrm>
            <a:off x="-1" y="4815044"/>
            <a:ext cx="6099048" cy="0"/>
          </a:xfrm>
          <a:prstGeom prst="straightConnector1">
            <a:avLst/>
          </a:prstGeom>
          <a:noFill/>
          <a:ln cap="flat" cmpd="sng" w="50800">
            <a:solidFill>
              <a:srgbClr val="0F787D"/>
            </a:solidFill>
            <a:prstDash val="solid"/>
            <a:round/>
            <a:headEnd len="sm" w="sm" type="none"/>
            <a:tailEnd len="sm" w="sm" type="none"/>
          </a:ln>
        </p:spPr>
      </p:cxnSp>
      <p:grpSp>
        <p:nvGrpSpPr>
          <p:cNvPr id="159" name="Google Shape;159;p22"/>
          <p:cNvGrpSpPr/>
          <p:nvPr/>
        </p:nvGrpSpPr>
        <p:grpSpPr>
          <a:xfrm>
            <a:off x="-1" y="-6661"/>
            <a:ext cx="9144000" cy="928585"/>
            <a:chOff x="0" y="0"/>
            <a:chExt cx="9144000" cy="928827"/>
          </a:xfrm>
        </p:grpSpPr>
        <p:cxnSp>
          <p:nvCxnSpPr>
            <p:cNvPr id="160" name="Google Shape;160;p22"/>
            <p:cNvCxnSpPr/>
            <p:nvPr/>
          </p:nvCxnSpPr>
          <p:spPr>
            <a:xfrm>
              <a:off x="6099048" y="26122"/>
              <a:ext cx="3044952" cy="0"/>
            </a:xfrm>
            <a:prstGeom prst="straightConnector1">
              <a:avLst/>
            </a:prstGeom>
            <a:noFill/>
            <a:ln cap="flat" cmpd="sng" w="50800">
              <a:solidFill>
                <a:srgbClr val="A5A5A5"/>
              </a:solidFill>
              <a:prstDash val="solid"/>
              <a:round/>
              <a:headEnd len="sm" w="sm" type="none"/>
              <a:tailEnd len="sm" w="sm" type="none"/>
            </a:ln>
          </p:spPr>
        </p:cxnSp>
        <p:cxnSp>
          <p:nvCxnSpPr>
            <p:cNvPr id="161" name="Google Shape;161;p22"/>
            <p:cNvCxnSpPr/>
            <p:nvPr/>
          </p:nvCxnSpPr>
          <p:spPr>
            <a:xfrm>
              <a:off x="0" y="26679"/>
              <a:ext cx="6099048" cy="0"/>
            </a:xfrm>
            <a:prstGeom prst="straightConnector1">
              <a:avLst/>
            </a:prstGeom>
            <a:noFill/>
            <a:ln cap="flat" cmpd="sng" w="50800">
              <a:solidFill>
                <a:srgbClr val="90152A"/>
              </a:solidFill>
              <a:prstDash val="solid"/>
              <a:round/>
              <a:headEnd len="sm" w="sm" type="none"/>
              <a:tailEnd len="sm" w="sm" type="none"/>
            </a:ln>
          </p:spPr>
        </p:cxnSp>
        <p:pic>
          <p:nvPicPr>
            <p:cNvPr id="162" name="Google Shape;162;p22"/>
            <p:cNvPicPr preferRelativeResize="0"/>
            <p:nvPr/>
          </p:nvPicPr>
          <p:blipFill rotWithShape="1">
            <a:blip r:embed="rId1">
              <a:alphaModFix/>
            </a:blip>
            <a:srcRect b="0" l="0" r="68665" t="13018"/>
            <a:stretch/>
          </p:blipFill>
          <p:spPr>
            <a:xfrm>
              <a:off x="8323018" y="0"/>
              <a:ext cx="588774" cy="928827"/>
            </a:xfrm>
            <a:prstGeom prst="rect">
              <a:avLst/>
            </a:prstGeom>
            <a:noFill/>
            <a:ln>
              <a:noFill/>
            </a:ln>
          </p:spPr>
        </p:pic>
      </p:grpSp>
      <p:pic>
        <p:nvPicPr>
          <p:cNvPr id="163" name="Google Shape;163;p22"/>
          <p:cNvPicPr preferRelativeResize="0"/>
          <p:nvPr/>
        </p:nvPicPr>
        <p:blipFill rotWithShape="1">
          <a:blip r:embed="rId2">
            <a:alphaModFix/>
          </a:blip>
          <a:srcRect b="0" l="0" r="0" t="0"/>
          <a:stretch/>
        </p:blipFill>
        <p:spPr>
          <a:xfrm>
            <a:off x="6328629" y="4938713"/>
            <a:ext cx="2200275" cy="95250"/>
          </a:xfrm>
          <a:prstGeom prst="rect">
            <a:avLst/>
          </a:prstGeom>
          <a:noFill/>
          <a:ln>
            <a:noFill/>
          </a:ln>
        </p:spPr>
      </p:pic>
      <p:sp>
        <p:nvSpPr>
          <p:cNvPr id="164" name="Google Shape;164;p22"/>
          <p:cNvSpPr txBox="1"/>
          <p:nvPr>
            <p:ph idx="12" type="sldNum"/>
          </p:nvPr>
        </p:nvSpPr>
        <p:spPr>
          <a:xfrm>
            <a:off x="8695646" y="4845705"/>
            <a:ext cx="357560" cy="273844"/>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b="0" i="0" sz="800" u="none" cap="none" strike="noStrike">
                <a:solidFill>
                  <a:srgbClr val="888888"/>
                </a:solidFill>
                <a:latin typeface="Arial"/>
                <a:ea typeface="Arial"/>
                <a:cs typeface="Arial"/>
                <a:sym typeface="Arial"/>
              </a:defRPr>
            </a:lvl1pPr>
            <a:lvl2pPr indent="0" lvl="1" marL="0" marR="0" rtl="0" algn="ctr">
              <a:spcBef>
                <a:spcPts val="0"/>
              </a:spcBef>
              <a:buNone/>
              <a:defRPr b="0" i="0" sz="800" u="none" cap="none" strike="noStrike">
                <a:solidFill>
                  <a:srgbClr val="888888"/>
                </a:solidFill>
                <a:latin typeface="Arial"/>
                <a:ea typeface="Arial"/>
                <a:cs typeface="Arial"/>
                <a:sym typeface="Arial"/>
              </a:defRPr>
            </a:lvl2pPr>
            <a:lvl3pPr indent="0" lvl="2" marL="0" marR="0" rtl="0" algn="ctr">
              <a:spcBef>
                <a:spcPts val="0"/>
              </a:spcBef>
              <a:buNone/>
              <a:defRPr b="0" i="0" sz="800" u="none" cap="none" strike="noStrike">
                <a:solidFill>
                  <a:srgbClr val="888888"/>
                </a:solidFill>
                <a:latin typeface="Arial"/>
                <a:ea typeface="Arial"/>
                <a:cs typeface="Arial"/>
                <a:sym typeface="Arial"/>
              </a:defRPr>
            </a:lvl3pPr>
            <a:lvl4pPr indent="0" lvl="3" marL="0" marR="0" rtl="0" algn="ctr">
              <a:spcBef>
                <a:spcPts val="0"/>
              </a:spcBef>
              <a:buNone/>
              <a:defRPr b="0" i="0" sz="800" u="none" cap="none" strike="noStrike">
                <a:solidFill>
                  <a:srgbClr val="888888"/>
                </a:solidFill>
                <a:latin typeface="Arial"/>
                <a:ea typeface="Arial"/>
                <a:cs typeface="Arial"/>
                <a:sym typeface="Arial"/>
              </a:defRPr>
            </a:lvl4pPr>
            <a:lvl5pPr indent="0" lvl="4" marL="0" marR="0" rtl="0" algn="ctr">
              <a:spcBef>
                <a:spcPts val="0"/>
              </a:spcBef>
              <a:buNone/>
              <a:defRPr b="0" i="0" sz="800" u="none" cap="none" strike="noStrike">
                <a:solidFill>
                  <a:srgbClr val="888888"/>
                </a:solidFill>
                <a:latin typeface="Arial"/>
                <a:ea typeface="Arial"/>
                <a:cs typeface="Arial"/>
                <a:sym typeface="Arial"/>
              </a:defRPr>
            </a:lvl5pPr>
            <a:lvl6pPr indent="0" lvl="5" marL="0" marR="0" rtl="0" algn="ctr">
              <a:spcBef>
                <a:spcPts val="0"/>
              </a:spcBef>
              <a:buNone/>
              <a:defRPr b="0" i="0" sz="800" u="none" cap="none" strike="noStrike">
                <a:solidFill>
                  <a:srgbClr val="888888"/>
                </a:solidFill>
                <a:latin typeface="Arial"/>
                <a:ea typeface="Arial"/>
                <a:cs typeface="Arial"/>
                <a:sym typeface="Arial"/>
              </a:defRPr>
            </a:lvl6pPr>
            <a:lvl7pPr indent="0" lvl="6" marL="0" marR="0" rtl="0" algn="ctr">
              <a:spcBef>
                <a:spcPts val="0"/>
              </a:spcBef>
              <a:buNone/>
              <a:defRPr b="0" i="0" sz="800" u="none" cap="none" strike="noStrike">
                <a:solidFill>
                  <a:srgbClr val="888888"/>
                </a:solidFill>
                <a:latin typeface="Arial"/>
                <a:ea typeface="Arial"/>
                <a:cs typeface="Arial"/>
                <a:sym typeface="Arial"/>
              </a:defRPr>
            </a:lvl7pPr>
            <a:lvl8pPr indent="0" lvl="7" marL="0" marR="0" rtl="0" algn="ctr">
              <a:spcBef>
                <a:spcPts val="0"/>
              </a:spcBef>
              <a:buNone/>
              <a:defRPr b="0" i="0" sz="800" u="none" cap="none" strike="noStrike">
                <a:solidFill>
                  <a:srgbClr val="888888"/>
                </a:solidFill>
                <a:latin typeface="Arial"/>
                <a:ea typeface="Arial"/>
                <a:cs typeface="Arial"/>
                <a:sym typeface="Arial"/>
              </a:defRPr>
            </a:lvl8pPr>
            <a:lvl9pPr indent="0" lvl="8" marL="0" marR="0" rtl="0" algn="ctr">
              <a:spcBef>
                <a:spcPts val="0"/>
              </a:spcBef>
              <a:buNone/>
              <a:defRPr b="0" i="0" sz="800" u="none" cap="none" strike="noStrike">
                <a:solidFill>
                  <a:srgbClr val="888888"/>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7" r:id="rId3"/>
    <p:sldLayoutId id="2147483668" r:id="rId4"/>
    <p:sldLayoutId id="2147483669" r:id="rId5"/>
    <p:sldLayoutId id="2147483670" r:id="rId6"/>
    <p:sldLayoutId id="2147483671" r:id="rId7"/>
    <p:sldLayoutId id="2147483672" r:id="rId8"/>
    <p:sldLayoutId id="2147483673"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idx="2" type="body"/>
          </p:nvPr>
        </p:nvSpPr>
        <p:spPr>
          <a:xfrm>
            <a:off x="347625" y="2624710"/>
            <a:ext cx="5066400" cy="17055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1500"/>
              <a:buNone/>
            </a:pPr>
            <a:r>
              <a:rPr b="1" lang="en" sz="1400">
                <a:latin typeface="Fira Sans Extra Condensed"/>
                <a:ea typeface="Fira Sans Extra Condensed"/>
                <a:cs typeface="Fira Sans Extra Condensed"/>
                <a:sym typeface="Fira Sans Extra Condensed"/>
              </a:rPr>
              <a:t>Members:</a:t>
            </a:r>
            <a:endParaRPr b="1" sz="1400">
              <a:latin typeface="Fira Sans Extra Condensed"/>
              <a:ea typeface="Fira Sans Extra Condensed"/>
              <a:cs typeface="Fira Sans Extra Condensed"/>
              <a:sym typeface="Fira Sans Extra Condensed"/>
            </a:endParaRPr>
          </a:p>
          <a:p>
            <a:pPr indent="0" lvl="0" marL="0" rtl="0" algn="l">
              <a:lnSpc>
                <a:spcPct val="100000"/>
              </a:lnSpc>
              <a:spcBef>
                <a:spcPts val="0"/>
              </a:spcBef>
              <a:spcAft>
                <a:spcPts val="0"/>
              </a:spcAft>
              <a:buClr>
                <a:schemeClr val="dk1"/>
              </a:buClr>
              <a:buSzPts val="1500"/>
              <a:buNone/>
            </a:pPr>
            <a:r>
              <a:rPr lang="en" sz="1400">
                <a:latin typeface="Fira Sans Extra Condensed"/>
                <a:ea typeface="Fira Sans Extra Condensed"/>
                <a:cs typeface="Fira Sans Extra Condensed"/>
                <a:sym typeface="Fira Sans Extra Condensed"/>
              </a:rPr>
              <a:t>Zongshuo Wei</a:t>
            </a:r>
            <a:endParaRPr sz="1400">
              <a:latin typeface="Fira Sans Extra Condensed"/>
              <a:ea typeface="Fira Sans Extra Condensed"/>
              <a:cs typeface="Fira Sans Extra Condensed"/>
              <a:sym typeface="Fira Sans Extra Condensed"/>
            </a:endParaRPr>
          </a:p>
          <a:p>
            <a:pPr indent="0" lvl="0" marL="0" rtl="0" algn="l">
              <a:lnSpc>
                <a:spcPct val="100000"/>
              </a:lnSpc>
              <a:spcBef>
                <a:spcPts val="0"/>
              </a:spcBef>
              <a:spcAft>
                <a:spcPts val="0"/>
              </a:spcAft>
              <a:buClr>
                <a:schemeClr val="dk1"/>
              </a:buClr>
              <a:buSzPts val="1500"/>
              <a:buNone/>
            </a:pPr>
            <a:r>
              <a:rPr lang="en" sz="1400">
                <a:highlight>
                  <a:srgbClr val="FFFFFF"/>
                </a:highlight>
                <a:latin typeface="Fira Sans Extra Condensed"/>
                <a:ea typeface="Fira Sans Extra Condensed"/>
                <a:cs typeface="Fira Sans Extra Condensed"/>
                <a:sym typeface="Fira Sans Extra Condensed"/>
              </a:rPr>
              <a:t>Chengchen Zhao</a:t>
            </a:r>
            <a:endParaRPr sz="1400">
              <a:highlight>
                <a:srgbClr val="FFFFFF"/>
              </a:highlight>
              <a:latin typeface="Fira Sans Extra Condensed"/>
              <a:ea typeface="Fira Sans Extra Condensed"/>
              <a:cs typeface="Fira Sans Extra Condensed"/>
              <a:sym typeface="Fira Sans Extra Condensed"/>
            </a:endParaRPr>
          </a:p>
          <a:p>
            <a:pPr indent="0" lvl="0" marL="0" rtl="0" algn="l">
              <a:lnSpc>
                <a:spcPct val="100000"/>
              </a:lnSpc>
              <a:spcBef>
                <a:spcPts val="0"/>
              </a:spcBef>
              <a:spcAft>
                <a:spcPts val="0"/>
              </a:spcAft>
              <a:buClr>
                <a:schemeClr val="dk1"/>
              </a:buClr>
              <a:buSzPts val="1500"/>
              <a:buNone/>
            </a:pPr>
            <a:r>
              <a:rPr lang="en" sz="1400">
                <a:highlight>
                  <a:srgbClr val="FFFFFF"/>
                </a:highlight>
                <a:latin typeface="Fira Sans Extra Condensed"/>
                <a:ea typeface="Fira Sans Extra Condensed"/>
                <a:cs typeface="Fira Sans Extra Condensed"/>
                <a:sym typeface="Fira Sans Extra Condensed"/>
              </a:rPr>
              <a:t>Lingrui Li</a:t>
            </a:r>
            <a:endParaRPr sz="1400">
              <a:highlight>
                <a:srgbClr val="FFFFFF"/>
              </a:highlight>
              <a:latin typeface="Fira Sans Extra Condensed"/>
              <a:ea typeface="Fira Sans Extra Condensed"/>
              <a:cs typeface="Fira Sans Extra Condensed"/>
              <a:sym typeface="Fira Sans Extra Condensed"/>
            </a:endParaRPr>
          </a:p>
          <a:p>
            <a:pPr indent="0" lvl="0" marL="0" rtl="0" algn="l">
              <a:lnSpc>
                <a:spcPct val="100000"/>
              </a:lnSpc>
              <a:spcBef>
                <a:spcPts val="0"/>
              </a:spcBef>
              <a:spcAft>
                <a:spcPts val="0"/>
              </a:spcAft>
              <a:buClr>
                <a:schemeClr val="dk1"/>
              </a:buClr>
              <a:buSzPts val="1500"/>
              <a:buNone/>
            </a:pPr>
            <a:r>
              <a:rPr lang="en" sz="1400">
                <a:highlight>
                  <a:srgbClr val="FFFFFF"/>
                </a:highlight>
                <a:latin typeface="Fira Sans Extra Condensed"/>
                <a:ea typeface="Fira Sans Extra Condensed"/>
                <a:cs typeface="Fira Sans Extra Condensed"/>
                <a:sym typeface="Fira Sans Extra Condensed"/>
              </a:rPr>
              <a:t>Jiyuan Xia</a:t>
            </a:r>
            <a:endParaRPr sz="1400">
              <a:highlight>
                <a:srgbClr val="FFFFFF"/>
              </a:highlight>
              <a:latin typeface="Fira Sans Extra Condensed"/>
              <a:ea typeface="Fira Sans Extra Condensed"/>
              <a:cs typeface="Fira Sans Extra Condensed"/>
              <a:sym typeface="Fira Sans Extra Condensed"/>
            </a:endParaRPr>
          </a:p>
          <a:p>
            <a:pPr indent="0" lvl="0" marL="0" rtl="0" algn="l">
              <a:lnSpc>
                <a:spcPct val="100000"/>
              </a:lnSpc>
              <a:spcBef>
                <a:spcPts val="0"/>
              </a:spcBef>
              <a:spcAft>
                <a:spcPts val="0"/>
              </a:spcAft>
              <a:buClr>
                <a:schemeClr val="dk1"/>
              </a:buClr>
              <a:buSzPts val="1500"/>
              <a:buNone/>
            </a:pPr>
            <a:r>
              <a:rPr lang="en" sz="1400">
                <a:highlight>
                  <a:srgbClr val="FFFFFF"/>
                </a:highlight>
                <a:latin typeface="Fira Sans Extra Condensed"/>
                <a:ea typeface="Fira Sans Extra Condensed"/>
                <a:cs typeface="Fira Sans Extra Condensed"/>
                <a:sym typeface="Fira Sans Extra Condensed"/>
              </a:rPr>
              <a:t>Hanyu Wang</a:t>
            </a:r>
            <a:endParaRPr sz="1400">
              <a:latin typeface="Fira Sans Extra Condensed"/>
              <a:ea typeface="Fira Sans Extra Condensed"/>
              <a:cs typeface="Fira Sans Extra Condensed"/>
              <a:sym typeface="Fira Sans Extra Condensed"/>
            </a:endParaRPr>
          </a:p>
        </p:txBody>
      </p:sp>
      <p:sp>
        <p:nvSpPr>
          <p:cNvPr id="212" name="Google Shape;212;p32"/>
          <p:cNvSpPr txBox="1"/>
          <p:nvPr>
            <p:ph idx="3" type="body"/>
          </p:nvPr>
        </p:nvSpPr>
        <p:spPr>
          <a:xfrm>
            <a:off x="170018" y="1616363"/>
            <a:ext cx="6399004" cy="914564"/>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2300"/>
              <a:buNone/>
            </a:pPr>
            <a:r>
              <a:rPr lang="en" sz="2500">
                <a:latin typeface="Fira Sans Extra Condensed"/>
                <a:ea typeface="Fira Sans Extra Condensed"/>
                <a:cs typeface="Fira Sans Extra Condensed"/>
                <a:sym typeface="Fira Sans Extra Condensed"/>
              </a:rPr>
              <a:t>P2P Cloud Computing Sharing Platform</a:t>
            </a:r>
            <a:endParaRPr sz="2500">
              <a:latin typeface="Fira Sans Extra Condensed"/>
              <a:ea typeface="Fira Sans Extra Condensed"/>
              <a:cs typeface="Fira Sans Extra Condensed"/>
              <a:sym typeface="Fira Sans Extra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idx="12" type="sldNum"/>
          </p:nvPr>
        </p:nvSpPr>
        <p:spPr>
          <a:xfrm>
            <a:off x="8233355" y="5013107"/>
            <a:ext cx="4767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
              <a:t>‹#›</a:t>
            </a:fld>
            <a:endParaRPr/>
          </a:p>
        </p:txBody>
      </p:sp>
      <p:sp>
        <p:nvSpPr>
          <p:cNvPr id="218" name="Google Shape;218;p33"/>
          <p:cNvSpPr txBox="1"/>
          <p:nvPr>
            <p:ph type="title"/>
          </p:nvPr>
        </p:nvSpPr>
        <p:spPr>
          <a:xfrm>
            <a:off x="227013" y="313766"/>
            <a:ext cx="7303340" cy="401897"/>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2300"/>
              <a:buFont typeface="Arial"/>
              <a:buNone/>
            </a:pPr>
            <a:r>
              <a:rPr lang="en" sz="2500">
                <a:latin typeface="Fira Sans Extra Condensed"/>
                <a:ea typeface="Fira Sans Extra Condensed"/>
                <a:cs typeface="Fira Sans Extra Condensed"/>
                <a:sym typeface="Fira Sans Extra Condensed"/>
              </a:rPr>
              <a:t>Project Description</a:t>
            </a:r>
            <a:endParaRPr sz="2500">
              <a:latin typeface="Fira Sans Extra Condensed"/>
              <a:ea typeface="Fira Sans Extra Condensed"/>
              <a:cs typeface="Fira Sans Extra Condensed"/>
              <a:sym typeface="Fira Sans Extra Condensed"/>
            </a:endParaRPr>
          </a:p>
        </p:txBody>
      </p:sp>
      <p:pic>
        <p:nvPicPr>
          <p:cNvPr id="219" name="Google Shape;219;p33"/>
          <p:cNvPicPr preferRelativeResize="0"/>
          <p:nvPr/>
        </p:nvPicPr>
        <p:blipFill rotWithShape="1">
          <a:blip r:embed="rId3">
            <a:alphaModFix/>
          </a:blip>
          <a:srcRect b="11512" l="0" r="0" t="0"/>
          <a:stretch/>
        </p:blipFill>
        <p:spPr>
          <a:xfrm>
            <a:off x="4821825" y="1260000"/>
            <a:ext cx="4154925" cy="2867750"/>
          </a:xfrm>
          <a:prstGeom prst="rect">
            <a:avLst/>
          </a:prstGeom>
          <a:noFill/>
          <a:ln>
            <a:noFill/>
          </a:ln>
        </p:spPr>
      </p:pic>
      <p:pic>
        <p:nvPicPr>
          <p:cNvPr id="220" name="Google Shape;220;p33"/>
          <p:cNvPicPr preferRelativeResize="0"/>
          <p:nvPr/>
        </p:nvPicPr>
        <p:blipFill rotWithShape="1">
          <a:blip r:embed="rId4">
            <a:alphaModFix/>
          </a:blip>
          <a:srcRect b="16274" l="8158" r="8159" t="11166"/>
          <a:stretch/>
        </p:blipFill>
        <p:spPr>
          <a:xfrm>
            <a:off x="123550" y="2125177"/>
            <a:ext cx="2249000" cy="1601051"/>
          </a:xfrm>
          <a:prstGeom prst="rect">
            <a:avLst/>
          </a:prstGeom>
          <a:noFill/>
          <a:ln>
            <a:noFill/>
          </a:ln>
        </p:spPr>
      </p:pic>
      <p:pic>
        <p:nvPicPr>
          <p:cNvPr id="221" name="Google Shape;221;p33"/>
          <p:cNvPicPr preferRelativeResize="0"/>
          <p:nvPr/>
        </p:nvPicPr>
        <p:blipFill rotWithShape="1">
          <a:blip r:embed="rId4">
            <a:alphaModFix/>
          </a:blip>
          <a:srcRect b="25103" l="8158" r="8159" t="5892"/>
          <a:stretch/>
        </p:blipFill>
        <p:spPr>
          <a:xfrm>
            <a:off x="2456909" y="1939000"/>
            <a:ext cx="2364915" cy="1601051"/>
          </a:xfrm>
          <a:prstGeom prst="rect">
            <a:avLst/>
          </a:prstGeom>
          <a:noFill/>
          <a:ln>
            <a:noFill/>
          </a:ln>
        </p:spPr>
      </p:pic>
      <p:sp>
        <p:nvSpPr>
          <p:cNvPr id="222" name="Google Shape;222;p33"/>
          <p:cNvSpPr/>
          <p:nvPr/>
        </p:nvSpPr>
        <p:spPr>
          <a:xfrm>
            <a:off x="1769475" y="1626475"/>
            <a:ext cx="1322700" cy="587700"/>
          </a:xfrm>
          <a:prstGeom prst="curvedDownArrow">
            <a:avLst>
              <a:gd fmla="val 25000" name="adj1"/>
              <a:gd fmla="val 50000" name="adj2"/>
              <a:gd fmla="val 25000" name="adj3"/>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3"/>
          <p:cNvSpPr/>
          <p:nvPr/>
        </p:nvSpPr>
        <p:spPr>
          <a:xfrm rot="10800000">
            <a:off x="1769475" y="3540050"/>
            <a:ext cx="1322700" cy="587700"/>
          </a:xfrm>
          <a:prstGeom prst="curvedDownArrow">
            <a:avLst>
              <a:gd fmla="val 25000" name="adj1"/>
              <a:gd fmla="val 50000" name="adj2"/>
              <a:gd fmla="val 25000" name="adj3"/>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idx="12" type="sldNum"/>
          </p:nvPr>
        </p:nvSpPr>
        <p:spPr>
          <a:xfrm>
            <a:off x="8517480" y="4836757"/>
            <a:ext cx="4767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
              <a:t>‹#›</a:t>
            </a:fld>
            <a:endParaRPr/>
          </a:p>
        </p:txBody>
      </p:sp>
      <p:sp>
        <p:nvSpPr>
          <p:cNvPr id="229" name="Google Shape;229;p34"/>
          <p:cNvSpPr txBox="1"/>
          <p:nvPr>
            <p:ph type="title"/>
          </p:nvPr>
        </p:nvSpPr>
        <p:spPr>
          <a:xfrm>
            <a:off x="227013" y="313766"/>
            <a:ext cx="7303200" cy="4020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2300"/>
              <a:buFont typeface="Arial"/>
              <a:buNone/>
            </a:pPr>
            <a:r>
              <a:rPr lang="en" sz="2500">
                <a:highlight>
                  <a:schemeClr val="lt1"/>
                </a:highlight>
                <a:latin typeface="Fira Sans Extra Condensed"/>
                <a:ea typeface="Fira Sans Extra Condensed"/>
                <a:cs typeface="Fira Sans Extra Condensed"/>
                <a:sym typeface="Fira Sans Extra Condensed"/>
              </a:rPr>
              <a:t>Target Users</a:t>
            </a:r>
            <a:endParaRPr sz="3300">
              <a:highlight>
                <a:schemeClr val="lt1"/>
              </a:highlight>
              <a:latin typeface="Fira Sans Extra Condensed"/>
              <a:ea typeface="Fira Sans Extra Condensed"/>
              <a:cs typeface="Fira Sans Extra Condensed"/>
              <a:sym typeface="Fira Sans Extra Condensed"/>
            </a:endParaRPr>
          </a:p>
        </p:txBody>
      </p:sp>
      <p:grpSp>
        <p:nvGrpSpPr>
          <p:cNvPr id="230" name="Google Shape;230;p34"/>
          <p:cNvGrpSpPr/>
          <p:nvPr/>
        </p:nvGrpSpPr>
        <p:grpSpPr>
          <a:xfrm>
            <a:off x="1220728" y="3112492"/>
            <a:ext cx="6924359" cy="855276"/>
            <a:chOff x="1593000" y="2322568"/>
            <a:chExt cx="5957975" cy="643500"/>
          </a:xfrm>
        </p:grpSpPr>
        <p:sp>
          <p:nvSpPr>
            <p:cNvPr id="231" name="Google Shape;231;p3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4"/>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4"/>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4"/>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Fira Sans Extra Condensed Medium"/>
                  <a:ea typeface="Fira Sans Extra Condensed Medium"/>
                  <a:cs typeface="Fira Sans Extra Condensed Medium"/>
                  <a:sym typeface="Fira Sans Extra Condensed Medium"/>
                </a:rPr>
                <a:t>Individual</a:t>
              </a:r>
              <a:endParaRPr sz="1800">
                <a:solidFill>
                  <a:srgbClr val="FFFFFF"/>
                </a:solidFill>
                <a:latin typeface="Fira Sans Extra Condensed"/>
                <a:ea typeface="Fira Sans Extra Condensed"/>
                <a:cs typeface="Fira Sans Extra Condensed"/>
                <a:sym typeface="Fira Sans Extra Condensed"/>
              </a:endParaRPr>
            </a:p>
          </p:txBody>
        </p:sp>
        <p:sp>
          <p:nvSpPr>
            <p:cNvPr id="235" name="Google Shape;235;p34"/>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4"/>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Fira Sans Extra Condensed"/>
                  <a:ea typeface="Fira Sans Extra Condensed"/>
                  <a:cs typeface="Fira Sans Extra Condensed"/>
                  <a:sym typeface="Fira Sans Extra Condensed"/>
                </a:rPr>
                <a:t>03</a:t>
              </a:r>
              <a:endParaRPr sz="2600">
                <a:solidFill>
                  <a:srgbClr val="FFFFFF"/>
                </a:solidFill>
                <a:latin typeface="Fira Sans Extra Condensed"/>
                <a:ea typeface="Fira Sans Extra Condensed"/>
                <a:cs typeface="Fira Sans Extra Condensed"/>
                <a:sym typeface="Fira Sans Extra Condensed"/>
              </a:endParaRPr>
            </a:p>
          </p:txBody>
        </p:sp>
        <p:sp>
          <p:nvSpPr>
            <p:cNvPr id="237" name="Google Shape;237;p34"/>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A72A1E"/>
                </a:buClr>
                <a:buSzPts val="1600"/>
                <a:buFont typeface="Fira Sans Extra Condensed"/>
                <a:buChar char="●"/>
              </a:pPr>
              <a:r>
                <a:rPr lang="en" sz="1600">
                  <a:solidFill>
                    <a:srgbClr val="A72A1E"/>
                  </a:solidFill>
                  <a:latin typeface="Fira Sans Extra Condensed"/>
                  <a:ea typeface="Fira Sans Extra Condensed"/>
                  <a:cs typeface="Fira Sans Extra Condensed"/>
                  <a:sym typeface="Fira Sans Extra Condensed"/>
                </a:rPr>
                <a:t>Gaming</a:t>
              </a:r>
              <a:endParaRPr sz="1600">
                <a:solidFill>
                  <a:srgbClr val="A72A1E"/>
                </a:solidFill>
                <a:latin typeface="Fira Sans Extra Condensed"/>
                <a:ea typeface="Fira Sans Extra Condensed"/>
                <a:cs typeface="Fira Sans Extra Condensed"/>
                <a:sym typeface="Fira Sans Extra Condensed"/>
              </a:endParaRPr>
            </a:p>
            <a:p>
              <a:pPr indent="-330200" lvl="0" marL="457200" rtl="0" algn="l">
                <a:lnSpc>
                  <a:spcPct val="115000"/>
                </a:lnSpc>
                <a:spcBef>
                  <a:spcPts val="0"/>
                </a:spcBef>
                <a:spcAft>
                  <a:spcPts val="0"/>
                </a:spcAft>
                <a:buClr>
                  <a:srgbClr val="A72A1E"/>
                </a:buClr>
                <a:buSzPts val="1600"/>
                <a:buFont typeface="Fira Sans Extra Condensed"/>
                <a:buChar char="●"/>
              </a:pPr>
              <a:r>
                <a:rPr lang="en" sz="1600">
                  <a:solidFill>
                    <a:srgbClr val="A72A1E"/>
                  </a:solidFill>
                  <a:latin typeface="Fira Sans Extra Condensed"/>
                  <a:ea typeface="Fira Sans Extra Condensed"/>
                  <a:cs typeface="Fira Sans Extra Condensed"/>
                  <a:sym typeface="Fira Sans Extra Condensed"/>
                </a:rPr>
                <a:t>Video Editing</a:t>
              </a:r>
              <a:endParaRPr sz="1600">
                <a:solidFill>
                  <a:srgbClr val="A72A1E"/>
                </a:solidFill>
                <a:latin typeface="Fira Sans Extra Condensed"/>
                <a:ea typeface="Fira Sans Extra Condensed"/>
                <a:cs typeface="Fira Sans Extra Condensed"/>
                <a:sym typeface="Fira Sans Extra Condensed"/>
              </a:endParaRPr>
            </a:p>
          </p:txBody>
        </p:sp>
      </p:grpSp>
      <p:grpSp>
        <p:nvGrpSpPr>
          <p:cNvPr id="238" name="Google Shape;238;p34"/>
          <p:cNvGrpSpPr/>
          <p:nvPr/>
        </p:nvGrpSpPr>
        <p:grpSpPr>
          <a:xfrm>
            <a:off x="1220728" y="2241758"/>
            <a:ext cx="6924359" cy="855276"/>
            <a:chOff x="1593000" y="2322568"/>
            <a:chExt cx="5957975" cy="643500"/>
          </a:xfrm>
        </p:grpSpPr>
        <p:sp>
          <p:nvSpPr>
            <p:cNvPr id="239" name="Google Shape;239;p3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4"/>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4"/>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4"/>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Fira Sans Extra Condensed Medium"/>
                  <a:ea typeface="Fira Sans Extra Condensed Medium"/>
                  <a:cs typeface="Fira Sans Extra Condensed Medium"/>
                  <a:sym typeface="Fira Sans Extra Condensed Medium"/>
                </a:rPr>
                <a:t>Institution</a:t>
              </a:r>
              <a:endParaRPr sz="1800">
                <a:solidFill>
                  <a:srgbClr val="FFFFFF"/>
                </a:solidFill>
                <a:latin typeface="Fira Sans Extra Condensed"/>
                <a:ea typeface="Fira Sans Extra Condensed"/>
                <a:cs typeface="Fira Sans Extra Condensed"/>
                <a:sym typeface="Fira Sans Extra Condensed"/>
              </a:endParaRPr>
            </a:p>
          </p:txBody>
        </p:sp>
        <p:sp>
          <p:nvSpPr>
            <p:cNvPr id="243" name="Google Shape;243;p34"/>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4"/>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Fira Sans Extra Condensed"/>
                  <a:ea typeface="Fira Sans Extra Condensed"/>
                  <a:cs typeface="Fira Sans Extra Condensed"/>
                  <a:sym typeface="Fira Sans Extra Condensed"/>
                </a:rPr>
                <a:t>02</a:t>
              </a:r>
              <a:endParaRPr sz="2600">
                <a:solidFill>
                  <a:srgbClr val="FFFFFF"/>
                </a:solidFill>
                <a:latin typeface="Fira Sans Extra Condensed"/>
                <a:ea typeface="Fira Sans Extra Condensed"/>
                <a:cs typeface="Fira Sans Extra Condensed"/>
                <a:sym typeface="Fira Sans Extra Condensed"/>
              </a:endParaRPr>
            </a:p>
          </p:txBody>
        </p:sp>
        <p:sp>
          <p:nvSpPr>
            <p:cNvPr id="245" name="Google Shape;245;p34"/>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A72A1E"/>
                </a:buClr>
                <a:buSzPts val="1600"/>
                <a:buFont typeface="Fira Sans Extra Condensed"/>
                <a:buChar char="●"/>
              </a:pPr>
              <a:r>
                <a:rPr lang="en" sz="1600">
                  <a:solidFill>
                    <a:srgbClr val="A72A1E"/>
                  </a:solidFill>
                  <a:latin typeface="Fira Sans Extra Condensed"/>
                  <a:ea typeface="Fira Sans Extra Condensed"/>
                  <a:cs typeface="Fira Sans Extra Condensed"/>
                  <a:sym typeface="Fira Sans Extra Condensed"/>
                </a:rPr>
                <a:t>Research</a:t>
              </a:r>
              <a:endParaRPr sz="1600">
                <a:solidFill>
                  <a:srgbClr val="A72A1E"/>
                </a:solidFill>
                <a:latin typeface="Fira Sans Extra Condensed"/>
                <a:ea typeface="Fira Sans Extra Condensed"/>
                <a:cs typeface="Fira Sans Extra Condensed"/>
                <a:sym typeface="Fira Sans Extra Condensed"/>
              </a:endParaRPr>
            </a:p>
            <a:p>
              <a:pPr indent="-330200" lvl="0" marL="457200" rtl="0" algn="l">
                <a:lnSpc>
                  <a:spcPct val="115000"/>
                </a:lnSpc>
                <a:spcBef>
                  <a:spcPts val="0"/>
                </a:spcBef>
                <a:spcAft>
                  <a:spcPts val="0"/>
                </a:spcAft>
                <a:buClr>
                  <a:srgbClr val="A72A1E"/>
                </a:buClr>
                <a:buSzPts val="1600"/>
                <a:buFont typeface="Fira Sans Extra Condensed"/>
                <a:buChar char="●"/>
              </a:pPr>
              <a:r>
                <a:rPr lang="en" sz="1600">
                  <a:solidFill>
                    <a:srgbClr val="A72A1E"/>
                  </a:solidFill>
                  <a:latin typeface="Fira Sans Extra Condensed"/>
                  <a:ea typeface="Fira Sans Extra Condensed"/>
                  <a:cs typeface="Fira Sans Extra Condensed"/>
                  <a:sym typeface="Fira Sans Extra Condensed"/>
                </a:rPr>
                <a:t>Scientific Computing</a:t>
              </a:r>
              <a:endParaRPr sz="1600">
                <a:solidFill>
                  <a:srgbClr val="A72A1E"/>
                </a:solidFill>
                <a:latin typeface="Fira Sans Extra Condensed"/>
                <a:ea typeface="Fira Sans Extra Condensed"/>
                <a:cs typeface="Fira Sans Extra Condensed"/>
                <a:sym typeface="Fira Sans Extra Condensed"/>
              </a:endParaRPr>
            </a:p>
            <a:p>
              <a:pPr indent="-330200" lvl="0" marL="457200" rtl="0" algn="l">
                <a:lnSpc>
                  <a:spcPct val="115000"/>
                </a:lnSpc>
                <a:spcBef>
                  <a:spcPts val="0"/>
                </a:spcBef>
                <a:spcAft>
                  <a:spcPts val="0"/>
                </a:spcAft>
                <a:buClr>
                  <a:srgbClr val="A72A1E"/>
                </a:buClr>
                <a:buSzPts val="1600"/>
                <a:buFont typeface="Fira Sans Extra Condensed"/>
                <a:buChar char="●"/>
              </a:pPr>
              <a:r>
                <a:rPr lang="en" sz="1600">
                  <a:solidFill>
                    <a:srgbClr val="A72A1E"/>
                  </a:solidFill>
                  <a:latin typeface="Fira Sans Extra Condensed"/>
                  <a:ea typeface="Fira Sans Extra Condensed"/>
                  <a:cs typeface="Fira Sans Extra Condensed"/>
                  <a:sym typeface="Fira Sans Extra Condensed"/>
                </a:rPr>
                <a:t>Deep Learning</a:t>
              </a:r>
              <a:r>
                <a:rPr lang="en" sz="1600">
                  <a:solidFill>
                    <a:srgbClr val="A72A1E"/>
                  </a:solidFill>
                  <a:latin typeface="Fira Sans Extra Condensed"/>
                  <a:ea typeface="Fira Sans Extra Condensed"/>
                  <a:cs typeface="Fira Sans Extra Condensed"/>
                  <a:sym typeface="Fira Sans Extra Condensed"/>
                </a:rPr>
                <a:t> </a:t>
              </a:r>
              <a:endParaRPr sz="1600">
                <a:solidFill>
                  <a:srgbClr val="A72A1E"/>
                </a:solidFill>
                <a:latin typeface="Fira Sans Extra Condensed"/>
                <a:ea typeface="Fira Sans Extra Condensed"/>
                <a:cs typeface="Fira Sans Extra Condensed"/>
                <a:sym typeface="Fira Sans Extra Condensed"/>
              </a:endParaRPr>
            </a:p>
          </p:txBody>
        </p:sp>
      </p:grpSp>
      <p:grpSp>
        <p:nvGrpSpPr>
          <p:cNvPr id="246" name="Google Shape;246;p34"/>
          <p:cNvGrpSpPr/>
          <p:nvPr/>
        </p:nvGrpSpPr>
        <p:grpSpPr>
          <a:xfrm>
            <a:off x="1220728" y="1371010"/>
            <a:ext cx="6924359" cy="855276"/>
            <a:chOff x="1593000" y="2322568"/>
            <a:chExt cx="5957975" cy="643500"/>
          </a:xfrm>
        </p:grpSpPr>
        <p:sp>
          <p:nvSpPr>
            <p:cNvPr id="247" name="Google Shape;247;p3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4"/>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4"/>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4"/>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Fira Sans Extra Condensed Medium"/>
                  <a:ea typeface="Fira Sans Extra Condensed Medium"/>
                  <a:cs typeface="Fira Sans Extra Condensed Medium"/>
                  <a:sym typeface="Fira Sans Extra Condensed Medium"/>
                </a:rPr>
                <a:t>Business</a:t>
              </a:r>
              <a:endParaRPr sz="1800">
                <a:solidFill>
                  <a:srgbClr val="FFFFFF"/>
                </a:solidFill>
                <a:latin typeface="Fira Sans Extra Condensed"/>
                <a:ea typeface="Fira Sans Extra Condensed"/>
                <a:cs typeface="Fira Sans Extra Condensed"/>
                <a:sym typeface="Fira Sans Extra Condensed"/>
              </a:endParaRPr>
            </a:p>
          </p:txBody>
        </p:sp>
        <p:sp>
          <p:nvSpPr>
            <p:cNvPr id="251" name="Google Shape;251;p34"/>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4"/>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Fira Sans Extra Condensed"/>
                  <a:ea typeface="Fira Sans Extra Condensed"/>
                  <a:cs typeface="Fira Sans Extra Condensed"/>
                  <a:sym typeface="Fira Sans Extra Condensed"/>
                </a:rPr>
                <a:t>01</a:t>
              </a:r>
              <a:endParaRPr sz="2600">
                <a:solidFill>
                  <a:srgbClr val="FFFFFF"/>
                </a:solidFill>
                <a:latin typeface="Fira Sans Extra Condensed"/>
                <a:ea typeface="Fira Sans Extra Condensed"/>
                <a:cs typeface="Fira Sans Extra Condensed"/>
                <a:sym typeface="Fira Sans Extra Condensed"/>
              </a:endParaRPr>
            </a:p>
          </p:txBody>
        </p:sp>
        <p:sp>
          <p:nvSpPr>
            <p:cNvPr id="253" name="Google Shape;253;p34"/>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A72A1E"/>
                </a:buClr>
                <a:buSzPts val="1600"/>
                <a:buFont typeface="Fira Sans Extra Condensed"/>
                <a:buChar char="●"/>
              </a:pPr>
              <a:r>
                <a:rPr lang="en" sz="1600">
                  <a:solidFill>
                    <a:srgbClr val="A72A1E"/>
                  </a:solidFill>
                  <a:latin typeface="Fira Sans Extra Condensed"/>
                  <a:ea typeface="Fira Sans Extra Condensed"/>
                  <a:cs typeface="Fira Sans Extra Condensed"/>
                  <a:sym typeface="Fira Sans Extra Condensed"/>
                </a:rPr>
                <a:t>Server</a:t>
              </a:r>
              <a:endParaRPr sz="1600">
                <a:solidFill>
                  <a:srgbClr val="A72A1E"/>
                </a:solidFill>
                <a:latin typeface="Fira Sans Extra Condensed"/>
                <a:ea typeface="Fira Sans Extra Condensed"/>
                <a:cs typeface="Fira Sans Extra Condensed"/>
                <a:sym typeface="Fira Sans Extra Condensed"/>
              </a:endParaRPr>
            </a:p>
            <a:p>
              <a:pPr indent="-330200" lvl="0" marL="457200" rtl="0" algn="l">
                <a:lnSpc>
                  <a:spcPct val="115000"/>
                </a:lnSpc>
                <a:spcBef>
                  <a:spcPts val="0"/>
                </a:spcBef>
                <a:spcAft>
                  <a:spcPts val="0"/>
                </a:spcAft>
                <a:buClr>
                  <a:srgbClr val="A72A1E"/>
                </a:buClr>
                <a:buSzPts val="1600"/>
                <a:buFont typeface="Fira Sans Extra Condensed"/>
                <a:buChar char="●"/>
              </a:pPr>
              <a:r>
                <a:rPr lang="en" sz="1600">
                  <a:solidFill>
                    <a:srgbClr val="A72A1E"/>
                  </a:solidFill>
                  <a:latin typeface="Fira Sans Extra Condensed"/>
                  <a:ea typeface="Fira Sans Extra Condensed"/>
                  <a:cs typeface="Fira Sans Extra Condensed"/>
                  <a:sym typeface="Fira Sans Extra Condensed"/>
                </a:rPr>
                <a:t>Data Science</a:t>
              </a:r>
              <a:endParaRPr sz="1600">
                <a:solidFill>
                  <a:srgbClr val="A72A1E"/>
                </a:solidFill>
                <a:latin typeface="Fira Sans Extra Condensed"/>
                <a:ea typeface="Fira Sans Extra Condensed"/>
                <a:cs typeface="Fira Sans Extra Condensed"/>
                <a:sym typeface="Fira Sans Extra Condensed"/>
              </a:endParaRPr>
            </a:p>
            <a:p>
              <a:pPr indent="-330200" lvl="0" marL="457200" rtl="0" algn="l">
                <a:lnSpc>
                  <a:spcPct val="115000"/>
                </a:lnSpc>
                <a:spcBef>
                  <a:spcPts val="0"/>
                </a:spcBef>
                <a:spcAft>
                  <a:spcPts val="0"/>
                </a:spcAft>
                <a:buClr>
                  <a:srgbClr val="A72A1E"/>
                </a:buClr>
                <a:buSzPts val="1600"/>
                <a:buFont typeface="Fira Sans Extra Condensed"/>
                <a:buChar char="●"/>
              </a:pPr>
              <a:r>
                <a:rPr lang="en" sz="1600">
                  <a:solidFill>
                    <a:srgbClr val="A72A1E"/>
                  </a:solidFill>
                  <a:latin typeface="Fira Sans Extra Condensed"/>
                  <a:ea typeface="Fira Sans Extra Condensed"/>
                  <a:cs typeface="Fira Sans Extra Condensed"/>
                  <a:sym typeface="Fira Sans Extra Condensed"/>
                </a:rPr>
                <a:t>3D/ Video Rendering</a:t>
              </a:r>
              <a:endParaRPr sz="1600">
                <a:solidFill>
                  <a:srgbClr val="A72A1E"/>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ph idx="12" type="sldNum"/>
          </p:nvPr>
        </p:nvSpPr>
        <p:spPr>
          <a:xfrm>
            <a:off x="8517480" y="4836757"/>
            <a:ext cx="4767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
              <a:t>‹#›</a:t>
            </a:fld>
            <a:endParaRPr/>
          </a:p>
        </p:txBody>
      </p:sp>
      <p:sp>
        <p:nvSpPr>
          <p:cNvPr id="259" name="Google Shape;259;p35"/>
          <p:cNvSpPr txBox="1"/>
          <p:nvPr>
            <p:ph type="title"/>
          </p:nvPr>
        </p:nvSpPr>
        <p:spPr>
          <a:xfrm>
            <a:off x="227013" y="313766"/>
            <a:ext cx="7303200" cy="4020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2300"/>
              <a:buFont typeface="Arial"/>
              <a:buNone/>
            </a:pPr>
            <a:r>
              <a:rPr lang="en" sz="2400">
                <a:highlight>
                  <a:schemeClr val="lt1"/>
                </a:highlight>
                <a:latin typeface="Fira Sans Extra Condensed"/>
                <a:ea typeface="Fira Sans Extra Condensed"/>
                <a:cs typeface="Fira Sans Extra Condensed"/>
                <a:sym typeface="Fira Sans Extra Condensed"/>
              </a:rPr>
              <a:t>Our Solution VS Competitors</a:t>
            </a:r>
            <a:endParaRPr sz="2400">
              <a:highlight>
                <a:schemeClr val="lt1"/>
              </a:highlight>
              <a:latin typeface="Fira Sans Extra Condensed"/>
              <a:ea typeface="Fira Sans Extra Condensed"/>
              <a:cs typeface="Fira Sans Extra Condensed"/>
              <a:sym typeface="Fira Sans Extra Condensed"/>
            </a:endParaRPr>
          </a:p>
        </p:txBody>
      </p:sp>
      <p:sp>
        <p:nvSpPr>
          <p:cNvPr id="260" name="Google Shape;260;p35"/>
          <p:cNvSpPr txBox="1"/>
          <p:nvPr/>
        </p:nvSpPr>
        <p:spPr>
          <a:xfrm>
            <a:off x="4037725" y="2664395"/>
            <a:ext cx="1068600" cy="56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434343"/>
                </a:solidFill>
                <a:latin typeface="Fira Sans Extra Condensed Medium"/>
                <a:ea typeface="Fira Sans Extra Condensed Medium"/>
                <a:cs typeface="Fira Sans Extra Condensed Medium"/>
                <a:sym typeface="Fira Sans Extra Condensed Medium"/>
              </a:rPr>
              <a:t>SWOT</a:t>
            </a:r>
            <a:endParaRPr/>
          </a:p>
        </p:txBody>
      </p:sp>
      <p:grpSp>
        <p:nvGrpSpPr>
          <p:cNvPr id="261" name="Google Shape;261;p35"/>
          <p:cNvGrpSpPr/>
          <p:nvPr/>
        </p:nvGrpSpPr>
        <p:grpSpPr>
          <a:xfrm>
            <a:off x="4353586" y="2277217"/>
            <a:ext cx="436878" cy="435255"/>
            <a:chOff x="898875" y="4399275"/>
            <a:chExt cx="483700" cy="481850"/>
          </a:xfrm>
        </p:grpSpPr>
        <p:sp>
          <p:nvSpPr>
            <p:cNvPr id="262" name="Google Shape;262;p35"/>
            <p:cNvSpPr/>
            <p:nvPr/>
          </p:nvSpPr>
          <p:spPr>
            <a:xfrm>
              <a:off x="992750" y="4642900"/>
              <a:ext cx="145300" cy="144100"/>
            </a:xfrm>
            <a:custGeom>
              <a:rect b="b" l="l" r="r" t="t"/>
              <a:pathLst>
                <a:path extrusionOk="0" h="5764" w="5812">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63" name="Google Shape;263;p35"/>
            <p:cNvSpPr/>
            <p:nvPr/>
          </p:nvSpPr>
          <p:spPr>
            <a:xfrm>
              <a:off x="1138025" y="4763350"/>
              <a:ext cx="25" cy="25"/>
            </a:xfrm>
            <a:custGeom>
              <a:rect b="b" l="l" r="r" t="t"/>
              <a:pathLst>
                <a:path extrusionOk="0" h="1" w="1">
                  <a:moveTo>
                    <a:pt x="1" y="0"/>
                  </a:move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64" name="Google Shape;264;p35"/>
            <p:cNvSpPr/>
            <p:nvPr/>
          </p:nvSpPr>
          <p:spPr>
            <a:xfrm>
              <a:off x="1269550" y="4399275"/>
              <a:ext cx="113025" cy="112125"/>
            </a:xfrm>
            <a:custGeom>
              <a:rect b="b" l="l" r="r" t="t"/>
              <a:pathLst>
                <a:path extrusionOk="0" h="4485" w="4521">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65" name="Google Shape;265;p35"/>
            <p:cNvSpPr/>
            <p:nvPr/>
          </p:nvSpPr>
          <p:spPr>
            <a:xfrm>
              <a:off x="1161975" y="4531175"/>
              <a:ext cx="91400" cy="84350"/>
            </a:xfrm>
            <a:custGeom>
              <a:rect b="b" l="l" r="r" t="t"/>
              <a:pathLst>
                <a:path extrusionOk="0" h="3374" w="3656">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66" name="Google Shape;266;p35"/>
            <p:cNvSpPr/>
            <p:nvPr/>
          </p:nvSpPr>
          <p:spPr>
            <a:xfrm>
              <a:off x="1031050" y="4411100"/>
              <a:ext cx="338650" cy="338725"/>
            </a:xfrm>
            <a:custGeom>
              <a:rect b="b" l="l" r="r" t="t"/>
              <a:pathLst>
                <a:path extrusionOk="0" h="13549" w="13546">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67" name="Google Shape;267;p35"/>
            <p:cNvSpPr/>
            <p:nvPr/>
          </p:nvSpPr>
          <p:spPr>
            <a:xfrm>
              <a:off x="1130500" y="4740450"/>
              <a:ext cx="108950" cy="111250"/>
            </a:xfrm>
            <a:custGeom>
              <a:rect b="b" l="l" r="r" t="t"/>
              <a:pathLst>
                <a:path extrusionOk="0" h="4450" w="4358">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68" name="Google Shape;268;p35"/>
            <p:cNvSpPr/>
            <p:nvPr/>
          </p:nvSpPr>
          <p:spPr>
            <a:xfrm>
              <a:off x="927325" y="4539825"/>
              <a:ext cx="114150" cy="109800"/>
            </a:xfrm>
            <a:custGeom>
              <a:rect b="b" l="l" r="r" t="t"/>
              <a:pathLst>
                <a:path extrusionOk="0" h="4392" w="4566">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69" name="Google Shape;269;p35"/>
            <p:cNvSpPr/>
            <p:nvPr/>
          </p:nvSpPr>
          <p:spPr>
            <a:xfrm>
              <a:off x="898875" y="4711550"/>
              <a:ext cx="170825" cy="169575"/>
            </a:xfrm>
            <a:custGeom>
              <a:rect b="b" l="l" r="r" t="t"/>
              <a:pathLst>
                <a:path extrusionOk="0" h="6783" w="6833">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70" name="Google Shape;270;p35"/>
          <p:cNvGrpSpPr/>
          <p:nvPr/>
        </p:nvGrpSpPr>
        <p:grpSpPr>
          <a:xfrm>
            <a:off x="4612034" y="1393213"/>
            <a:ext cx="3830093" cy="1320907"/>
            <a:chOff x="4612034" y="1393213"/>
            <a:chExt cx="3830093" cy="1320907"/>
          </a:xfrm>
        </p:grpSpPr>
        <p:sp>
          <p:nvSpPr>
            <p:cNvPr id="271" name="Google Shape;271;p35"/>
            <p:cNvSpPr/>
            <p:nvPr/>
          </p:nvSpPr>
          <p:spPr>
            <a:xfrm>
              <a:off x="4612034" y="1393225"/>
              <a:ext cx="1320894" cy="1320894"/>
            </a:xfrm>
            <a:custGeom>
              <a:rect b="b" l="l" r="r" t="t"/>
              <a:pathLst>
                <a:path extrusionOk="0" h="46173" w="46173">
                  <a:moveTo>
                    <a:pt x="0" y="1"/>
                  </a:moveTo>
                  <a:lnTo>
                    <a:pt x="0" y="15907"/>
                  </a:lnTo>
                  <a:cubicBezTo>
                    <a:pt x="16395" y="16622"/>
                    <a:pt x="29563" y="29778"/>
                    <a:pt x="30278" y="46173"/>
                  </a:cubicBezTo>
                  <a:lnTo>
                    <a:pt x="46173" y="46173"/>
                  </a:lnTo>
                  <a:cubicBezTo>
                    <a:pt x="45446" y="21003"/>
                    <a:pt x="25170" y="739"/>
                    <a:pt x="0" y="1"/>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
            <p:cNvSpPr txBox="1"/>
            <p:nvPr/>
          </p:nvSpPr>
          <p:spPr>
            <a:xfrm>
              <a:off x="6237725" y="1393213"/>
              <a:ext cx="18846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Weaknesses</a:t>
              </a: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273" name="Google Shape;273;p35"/>
            <p:cNvSpPr txBox="1"/>
            <p:nvPr/>
          </p:nvSpPr>
          <p:spPr>
            <a:xfrm>
              <a:off x="6237727" y="1886975"/>
              <a:ext cx="2204400" cy="7650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Font typeface="Fira Sans Extra Condensed"/>
                <a:buChar char="●"/>
              </a:pPr>
              <a:r>
                <a:rPr lang="en">
                  <a:solidFill>
                    <a:schemeClr val="dk1"/>
                  </a:solidFill>
                  <a:latin typeface="Fira Sans Extra Condensed"/>
                  <a:ea typeface="Fira Sans Extra Condensed"/>
                  <a:cs typeface="Fira Sans Extra Condensed"/>
                  <a:sym typeface="Fira Sans Extra Condensed"/>
                </a:rPr>
                <a:t>Trust issue</a:t>
              </a:r>
              <a:endParaRPr>
                <a:solidFill>
                  <a:schemeClr val="dk1"/>
                </a:solidFill>
                <a:latin typeface="Fira Sans Extra Condensed"/>
                <a:ea typeface="Fira Sans Extra Condensed"/>
                <a:cs typeface="Fira Sans Extra Condensed"/>
                <a:sym typeface="Fira Sans Extra Condensed"/>
              </a:endParaRPr>
            </a:p>
            <a:p>
              <a:pPr indent="-317500" lvl="0" marL="457200" rtl="0" algn="l">
                <a:spcBef>
                  <a:spcPts val="0"/>
                </a:spcBef>
                <a:spcAft>
                  <a:spcPts val="0"/>
                </a:spcAft>
                <a:buClr>
                  <a:schemeClr val="dk1"/>
                </a:buClr>
                <a:buSzPts val="1400"/>
                <a:buFont typeface="Fira Sans Extra Condensed"/>
                <a:buChar char="●"/>
              </a:pPr>
              <a:r>
                <a:rPr lang="en">
                  <a:solidFill>
                    <a:schemeClr val="dk1"/>
                  </a:solidFill>
                  <a:latin typeface="Fira Sans Extra Condensed"/>
                  <a:ea typeface="Fira Sans Extra Condensed"/>
                  <a:cs typeface="Fira Sans Extra Condensed"/>
                  <a:sym typeface="Fira Sans Extra Condensed"/>
                </a:rPr>
                <a:t>Reliability</a:t>
              </a:r>
              <a:endParaRPr>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200">
                <a:solidFill>
                  <a:srgbClr val="434343"/>
                </a:solidFill>
                <a:latin typeface="Roboto"/>
                <a:ea typeface="Roboto"/>
                <a:cs typeface="Roboto"/>
                <a:sym typeface="Roboto"/>
              </a:endParaRPr>
            </a:p>
          </p:txBody>
        </p:sp>
        <p:cxnSp>
          <p:nvCxnSpPr>
            <p:cNvPr id="274" name="Google Shape;274;p35"/>
            <p:cNvCxnSpPr>
              <a:stCxn id="272" idx="1"/>
            </p:cNvCxnSpPr>
            <p:nvPr/>
          </p:nvCxnSpPr>
          <p:spPr>
            <a:xfrm rot="10800000">
              <a:off x="5138525" y="1608013"/>
              <a:ext cx="1099200" cy="0"/>
            </a:xfrm>
            <a:prstGeom prst="straightConnector1">
              <a:avLst/>
            </a:prstGeom>
            <a:noFill/>
            <a:ln cap="flat" cmpd="sng" w="9525">
              <a:solidFill>
                <a:schemeClr val="accent4"/>
              </a:solidFill>
              <a:prstDash val="solid"/>
              <a:round/>
              <a:headEnd len="med" w="med" type="none"/>
              <a:tailEnd len="med" w="med" type="none"/>
            </a:ln>
          </p:spPr>
        </p:cxnSp>
      </p:grpSp>
      <p:grpSp>
        <p:nvGrpSpPr>
          <p:cNvPr id="275" name="Google Shape;275;p35"/>
          <p:cNvGrpSpPr/>
          <p:nvPr/>
        </p:nvGrpSpPr>
        <p:grpSpPr>
          <a:xfrm rot="10800000">
            <a:off x="5241648" y="1888516"/>
            <a:ext cx="315665" cy="287742"/>
            <a:chOff x="3300325" y="335525"/>
            <a:chExt cx="433725" cy="395250"/>
          </a:xfrm>
        </p:grpSpPr>
        <p:sp>
          <p:nvSpPr>
            <p:cNvPr id="276" name="Google Shape;276;p35"/>
            <p:cNvSpPr/>
            <p:nvPr/>
          </p:nvSpPr>
          <p:spPr>
            <a:xfrm>
              <a:off x="3300325" y="476675"/>
              <a:ext cx="84725" cy="254100"/>
            </a:xfrm>
            <a:custGeom>
              <a:rect b="b" l="l" r="r" t="t"/>
              <a:pathLst>
                <a:path extrusionOk="0" h="10164" w="3389">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77" name="Google Shape;277;p35"/>
            <p:cNvSpPr/>
            <p:nvPr/>
          </p:nvSpPr>
          <p:spPr>
            <a:xfrm>
              <a:off x="3413250" y="335525"/>
              <a:ext cx="320800" cy="395250"/>
            </a:xfrm>
            <a:custGeom>
              <a:rect b="b" l="l" r="r" t="t"/>
              <a:pathLst>
                <a:path extrusionOk="0" h="15810" w="12832">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78" name="Google Shape;278;p35"/>
          <p:cNvGrpSpPr/>
          <p:nvPr/>
        </p:nvGrpSpPr>
        <p:grpSpPr>
          <a:xfrm>
            <a:off x="1021725" y="2794465"/>
            <a:ext cx="3509967" cy="1482035"/>
            <a:chOff x="1021725" y="2794465"/>
            <a:chExt cx="3509967" cy="1482035"/>
          </a:xfrm>
        </p:grpSpPr>
        <p:sp>
          <p:nvSpPr>
            <p:cNvPr id="279" name="Google Shape;279;p35"/>
            <p:cNvSpPr/>
            <p:nvPr/>
          </p:nvSpPr>
          <p:spPr>
            <a:xfrm>
              <a:off x="3211113" y="2794465"/>
              <a:ext cx="1320579" cy="1320923"/>
            </a:xfrm>
            <a:custGeom>
              <a:rect b="b" l="l" r="r" t="t"/>
              <a:pathLst>
                <a:path extrusionOk="0" h="46174" w="46162">
                  <a:moveTo>
                    <a:pt x="1" y="1"/>
                  </a:moveTo>
                  <a:cubicBezTo>
                    <a:pt x="727" y="25171"/>
                    <a:pt x="21003" y="45435"/>
                    <a:pt x="46161" y="46173"/>
                  </a:cubicBezTo>
                  <a:lnTo>
                    <a:pt x="46161" y="30266"/>
                  </a:lnTo>
                  <a:cubicBezTo>
                    <a:pt x="29778" y="29552"/>
                    <a:pt x="16610" y="16396"/>
                    <a:pt x="15896"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5"/>
            <p:cNvSpPr txBox="1"/>
            <p:nvPr/>
          </p:nvSpPr>
          <p:spPr>
            <a:xfrm>
              <a:off x="1021725" y="3003525"/>
              <a:ext cx="1884600" cy="4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Opportunities</a:t>
              </a: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281" name="Google Shape;281;p35"/>
            <p:cNvSpPr txBox="1"/>
            <p:nvPr/>
          </p:nvSpPr>
          <p:spPr>
            <a:xfrm>
              <a:off x="1021725" y="3511500"/>
              <a:ext cx="2387700" cy="7650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rgbClr val="434343"/>
                </a:buClr>
                <a:buSzPts val="1400"/>
                <a:buFont typeface="Fira Sans Extra Condensed"/>
                <a:buChar char="●"/>
              </a:pPr>
              <a:r>
                <a:rPr lang="en">
                  <a:solidFill>
                    <a:srgbClr val="434343"/>
                  </a:solidFill>
                  <a:latin typeface="Fira Sans Extra Condensed"/>
                  <a:ea typeface="Fira Sans Extra Condensed"/>
                  <a:cs typeface="Fira Sans Extra Condensed"/>
                  <a:sym typeface="Fira Sans Extra Condensed"/>
                </a:rPr>
                <a:t>6G and beyond</a:t>
              </a:r>
              <a:endParaRPr>
                <a:solidFill>
                  <a:srgbClr val="434343"/>
                </a:solidFill>
                <a:latin typeface="Fira Sans Extra Condensed"/>
                <a:ea typeface="Fira Sans Extra Condensed"/>
                <a:cs typeface="Fira Sans Extra Condensed"/>
                <a:sym typeface="Fira Sans Extra Condensed"/>
              </a:endParaRPr>
            </a:p>
            <a:p>
              <a:pPr indent="-317500" lvl="0" marL="457200" rtl="0" algn="l">
                <a:spcBef>
                  <a:spcPts val="0"/>
                </a:spcBef>
                <a:spcAft>
                  <a:spcPts val="0"/>
                </a:spcAft>
                <a:buClr>
                  <a:srgbClr val="434343"/>
                </a:buClr>
                <a:buSzPts val="1400"/>
                <a:buFont typeface="Fira Sans Extra Condensed"/>
                <a:buChar char="●"/>
              </a:pPr>
              <a:r>
                <a:rPr lang="en">
                  <a:solidFill>
                    <a:srgbClr val="434343"/>
                  </a:solidFill>
                  <a:latin typeface="Fira Sans Extra Condensed"/>
                  <a:ea typeface="Fira Sans Extra Condensed"/>
                  <a:cs typeface="Fira Sans Extra Condensed"/>
                  <a:sym typeface="Fira Sans Extra Condensed"/>
                </a:rPr>
                <a:t>Blockchain and crypto</a:t>
              </a:r>
              <a:endParaRPr>
                <a:solidFill>
                  <a:srgbClr val="434343"/>
                </a:solidFill>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a:solidFill>
                  <a:srgbClr val="434343"/>
                </a:solidFill>
                <a:latin typeface="Fira Sans Extra Condensed"/>
                <a:ea typeface="Fira Sans Extra Condensed"/>
                <a:cs typeface="Fira Sans Extra Condensed"/>
                <a:sym typeface="Fira Sans Extra Condensed"/>
              </a:endParaRPr>
            </a:p>
            <a:p>
              <a:pPr indent="0" lvl="0" marL="457200" rtl="0" algn="r">
                <a:spcBef>
                  <a:spcPts val="0"/>
                </a:spcBef>
                <a:spcAft>
                  <a:spcPts val="0"/>
                </a:spcAft>
                <a:buNone/>
              </a:pPr>
              <a:r>
                <a:t/>
              </a:r>
              <a:endParaRPr>
                <a:solidFill>
                  <a:srgbClr val="434343"/>
                </a:solidFill>
                <a:latin typeface="Fira Sans Extra Condensed"/>
                <a:ea typeface="Fira Sans Extra Condensed"/>
                <a:cs typeface="Fira Sans Extra Condensed"/>
                <a:sym typeface="Fira Sans Extra Condensed"/>
              </a:endParaRPr>
            </a:p>
          </p:txBody>
        </p:sp>
        <p:cxnSp>
          <p:nvCxnSpPr>
            <p:cNvPr id="282" name="Google Shape;282;p35"/>
            <p:cNvCxnSpPr>
              <a:stCxn id="280" idx="3"/>
            </p:cNvCxnSpPr>
            <p:nvPr/>
          </p:nvCxnSpPr>
          <p:spPr>
            <a:xfrm>
              <a:off x="2906325" y="3218325"/>
              <a:ext cx="545700" cy="0"/>
            </a:xfrm>
            <a:prstGeom prst="straightConnector1">
              <a:avLst/>
            </a:prstGeom>
            <a:noFill/>
            <a:ln cap="flat" cmpd="sng" w="9525">
              <a:solidFill>
                <a:schemeClr val="accent5"/>
              </a:solidFill>
              <a:prstDash val="solid"/>
              <a:round/>
              <a:headEnd len="med" w="med" type="none"/>
              <a:tailEnd len="med" w="med" type="none"/>
            </a:ln>
          </p:spPr>
        </p:cxnSp>
      </p:grpSp>
      <p:grpSp>
        <p:nvGrpSpPr>
          <p:cNvPr id="283" name="Google Shape;283;p35"/>
          <p:cNvGrpSpPr/>
          <p:nvPr/>
        </p:nvGrpSpPr>
        <p:grpSpPr>
          <a:xfrm>
            <a:off x="3554466" y="3350381"/>
            <a:ext cx="293682" cy="290845"/>
            <a:chOff x="5049725" y="1435050"/>
            <a:chExt cx="486550" cy="481850"/>
          </a:xfrm>
        </p:grpSpPr>
        <p:sp>
          <p:nvSpPr>
            <p:cNvPr id="284" name="Google Shape;284;p35"/>
            <p:cNvSpPr/>
            <p:nvPr/>
          </p:nvSpPr>
          <p:spPr>
            <a:xfrm>
              <a:off x="5136300" y="1519775"/>
              <a:ext cx="310550" cy="310550"/>
            </a:xfrm>
            <a:custGeom>
              <a:rect b="b" l="l" r="r" t="t"/>
              <a:pathLst>
                <a:path extrusionOk="0" h="12422" w="12422">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85" name="Google Shape;285;p35"/>
            <p:cNvSpPr/>
            <p:nvPr/>
          </p:nvSpPr>
          <p:spPr>
            <a:xfrm>
              <a:off x="5184925" y="1576250"/>
              <a:ext cx="205475" cy="197625"/>
            </a:xfrm>
            <a:custGeom>
              <a:rect b="b" l="l" r="r" t="t"/>
              <a:pathLst>
                <a:path extrusionOk="0" h="7905" w="8219">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86" name="Google Shape;286;p35"/>
            <p:cNvSpPr/>
            <p:nvPr/>
          </p:nvSpPr>
          <p:spPr>
            <a:xfrm>
              <a:off x="5049725" y="1435075"/>
              <a:ext cx="481825" cy="481825"/>
            </a:xfrm>
            <a:custGeom>
              <a:rect b="b" l="l" r="r" t="t"/>
              <a:pathLst>
                <a:path extrusionOk="0" h="19273" w="19273">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87" name="Google Shape;287;p35"/>
            <p:cNvSpPr/>
            <p:nvPr/>
          </p:nvSpPr>
          <p:spPr>
            <a:xfrm>
              <a:off x="5245825" y="1435050"/>
              <a:ext cx="290450" cy="282350"/>
            </a:xfrm>
            <a:custGeom>
              <a:rect b="b" l="l" r="r" t="t"/>
              <a:pathLst>
                <a:path extrusionOk="0" h="11294" w="11618">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88" name="Google Shape;288;p35"/>
          <p:cNvGrpSpPr/>
          <p:nvPr/>
        </p:nvGrpSpPr>
        <p:grpSpPr>
          <a:xfrm>
            <a:off x="1021725" y="1393225"/>
            <a:ext cx="3509967" cy="1320894"/>
            <a:chOff x="1021725" y="1393225"/>
            <a:chExt cx="3509967" cy="1320894"/>
          </a:xfrm>
        </p:grpSpPr>
        <p:sp>
          <p:nvSpPr>
            <p:cNvPr id="289" name="Google Shape;289;p35"/>
            <p:cNvSpPr/>
            <p:nvPr/>
          </p:nvSpPr>
          <p:spPr>
            <a:xfrm>
              <a:off x="3211113" y="1393568"/>
              <a:ext cx="1320579" cy="1320551"/>
            </a:xfrm>
            <a:custGeom>
              <a:rect b="b" l="l" r="r" t="t"/>
              <a:pathLst>
                <a:path extrusionOk="0" h="46161" w="46162">
                  <a:moveTo>
                    <a:pt x="46161" y="0"/>
                  </a:moveTo>
                  <a:cubicBezTo>
                    <a:pt x="21003" y="727"/>
                    <a:pt x="727" y="20991"/>
                    <a:pt x="1" y="46161"/>
                  </a:cubicBezTo>
                  <a:lnTo>
                    <a:pt x="15896" y="46161"/>
                  </a:lnTo>
                  <a:cubicBezTo>
                    <a:pt x="16610" y="29766"/>
                    <a:pt x="29778" y="16610"/>
                    <a:pt x="46161" y="15895"/>
                  </a:cubicBezTo>
                  <a:lnTo>
                    <a:pt x="46161" y="0"/>
                  </a:ln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5"/>
            <p:cNvSpPr txBox="1"/>
            <p:nvPr/>
          </p:nvSpPr>
          <p:spPr>
            <a:xfrm>
              <a:off x="1021725" y="1926149"/>
              <a:ext cx="1884600" cy="7650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Font typeface="Fira Sans Extra Condensed"/>
                <a:buChar char="●"/>
              </a:pPr>
              <a:r>
                <a:rPr lang="en">
                  <a:solidFill>
                    <a:schemeClr val="dk1"/>
                  </a:solidFill>
                  <a:highlight>
                    <a:srgbClr val="FFFFFF"/>
                  </a:highlight>
                  <a:latin typeface="Fira Sans Extra Condensed"/>
                  <a:ea typeface="Fira Sans Extra Condensed"/>
                  <a:cs typeface="Fira Sans Extra Condensed"/>
                  <a:sym typeface="Fira Sans Extra Condensed"/>
                </a:rPr>
                <a:t>Decentralized</a:t>
              </a:r>
              <a:endParaRPr>
                <a:solidFill>
                  <a:schemeClr val="dk1"/>
                </a:solidFill>
                <a:highlight>
                  <a:srgbClr val="FFFFFF"/>
                </a:highlight>
                <a:latin typeface="Fira Sans Extra Condensed"/>
                <a:ea typeface="Fira Sans Extra Condensed"/>
                <a:cs typeface="Fira Sans Extra Condensed"/>
                <a:sym typeface="Fira Sans Extra Condensed"/>
              </a:endParaRPr>
            </a:p>
            <a:p>
              <a:pPr indent="-317500" lvl="0" marL="457200" rtl="0" algn="l">
                <a:spcBef>
                  <a:spcPts val="0"/>
                </a:spcBef>
                <a:spcAft>
                  <a:spcPts val="0"/>
                </a:spcAft>
                <a:buClr>
                  <a:schemeClr val="dk1"/>
                </a:buClr>
                <a:buSzPts val="1400"/>
                <a:buFont typeface="Fira Sans Extra Condensed"/>
                <a:buChar char="●"/>
              </a:pPr>
              <a:r>
                <a:rPr lang="en">
                  <a:solidFill>
                    <a:schemeClr val="dk1"/>
                  </a:solidFill>
                  <a:latin typeface="Fira Sans Extra Condensed"/>
                  <a:ea typeface="Fira Sans Extra Condensed"/>
                  <a:cs typeface="Fira Sans Extra Condensed"/>
                  <a:sym typeface="Fira Sans Extra Condensed"/>
                </a:rPr>
                <a:t>Flexibility</a:t>
              </a:r>
              <a:endParaRPr>
                <a:solidFill>
                  <a:schemeClr val="dk1"/>
                </a:solidFill>
                <a:latin typeface="Fira Sans Extra Condensed"/>
                <a:ea typeface="Fira Sans Extra Condensed"/>
                <a:cs typeface="Fira Sans Extra Condensed"/>
                <a:sym typeface="Fira Sans Extra Condensed"/>
              </a:endParaRPr>
            </a:p>
            <a:p>
              <a:pPr indent="-317500" lvl="0" marL="457200" rtl="0" algn="l">
                <a:spcBef>
                  <a:spcPts val="0"/>
                </a:spcBef>
                <a:spcAft>
                  <a:spcPts val="0"/>
                </a:spcAft>
                <a:buClr>
                  <a:schemeClr val="dk1"/>
                </a:buClr>
                <a:buSzPts val="1400"/>
                <a:buFont typeface="Fira Sans Extra Condensed"/>
                <a:buChar char="●"/>
              </a:pPr>
              <a:r>
                <a:rPr lang="en">
                  <a:solidFill>
                    <a:schemeClr val="dk1"/>
                  </a:solidFill>
                  <a:highlight>
                    <a:srgbClr val="FFFFFF"/>
                  </a:highlight>
                  <a:latin typeface="Fira Sans Extra Condensed"/>
                  <a:ea typeface="Fira Sans Extra Condensed"/>
                  <a:cs typeface="Fira Sans Extra Condensed"/>
                  <a:sym typeface="Fira Sans Extra Condensed"/>
                </a:rPr>
                <a:t>Free market</a:t>
              </a:r>
              <a:endParaRPr>
                <a:solidFill>
                  <a:schemeClr val="dk1"/>
                </a:solidFill>
                <a:highlight>
                  <a:srgbClr val="FFFFFF"/>
                </a:highlight>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a:solidFill>
                  <a:schemeClr val="dk1"/>
                </a:solidFill>
                <a:highlight>
                  <a:srgbClr val="FFFFFF"/>
                </a:highlight>
                <a:latin typeface="Fira Sans Extra Condensed"/>
                <a:ea typeface="Fira Sans Extra Condensed"/>
                <a:cs typeface="Fira Sans Extra Condensed"/>
                <a:sym typeface="Fira Sans Extra Condensed"/>
              </a:endParaRPr>
            </a:p>
          </p:txBody>
        </p:sp>
        <p:sp>
          <p:nvSpPr>
            <p:cNvPr id="291" name="Google Shape;291;p35"/>
            <p:cNvSpPr txBox="1"/>
            <p:nvPr/>
          </p:nvSpPr>
          <p:spPr>
            <a:xfrm>
              <a:off x="1021725" y="1393225"/>
              <a:ext cx="1884600" cy="429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Strengths</a:t>
              </a:r>
              <a:endParaRPr sz="1700">
                <a:solidFill>
                  <a:srgbClr val="434343"/>
                </a:solidFill>
                <a:latin typeface="Fira Sans Extra Condensed Medium"/>
                <a:ea typeface="Fira Sans Extra Condensed Medium"/>
                <a:cs typeface="Fira Sans Extra Condensed Medium"/>
                <a:sym typeface="Fira Sans Extra Condensed Medium"/>
              </a:endParaRPr>
            </a:p>
          </p:txBody>
        </p:sp>
        <p:cxnSp>
          <p:nvCxnSpPr>
            <p:cNvPr id="292" name="Google Shape;292;p35"/>
            <p:cNvCxnSpPr>
              <a:stCxn id="291" idx="3"/>
            </p:cNvCxnSpPr>
            <p:nvPr/>
          </p:nvCxnSpPr>
          <p:spPr>
            <a:xfrm>
              <a:off x="2906325" y="1608025"/>
              <a:ext cx="1138800" cy="0"/>
            </a:xfrm>
            <a:prstGeom prst="straightConnector1">
              <a:avLst/>
            </a:prstGeom>
            <a:noFill/>
            <a:ln cap="flat" cmpd="sng" w="9525">
              <a:solidFill>
                <a:schemeClr val="accent1"/>
              </a:solidFill>
              <a:prstDash val="solid"/>
              <a:round/>
              <a:headEnd len="med" w="med" type="none"/>
              <a:tailEnd len="med" w="med" type="none"/>
            </a:ln>
          </p:spPr>
        </p:cxnSp>
      </p:grpSp>
      <p:grpSp>
        <p:nvGrpSpPr>
          <p:cNvPr id="293" name="Google Shape;293;p35"/>
          <p:cNvGrpSpPr/>
          <p:nvPr/>
        </p:nvGrpSpPr>
        <p:grpSpPr>
          <a:xfrm>
            <a:off x="3555841" y="1886963"/>
            <a:ext cx="290920" cy="290830"/>
            <a:chOff x="5642475" y="1435075"/>
            <a:chExt cx="481975" cy="481825"/>
          </a:xfrm>
        </p:grpSpPr>
        <p:sp>
          <p:nvSpPr>
            <p:cNvPr id="294" name="Google Shape;294;p35"/>
            <p:cNvSpPr/>
            <p:nvPr/>
          </p:nvSpPr>
          <p:spPr>
            <a:xfrm>
              <a:off x="5642475" y="1435075"/>
              <a:ext cx="481975" cy="340675"/>
            </a:xfrm>
            <a:custGeom>
              <a:rect b="b" l="l" r="r" t="t"/>
              <a:pathLst>
                <a:path extrusionOk="0" h="13627" w="19279">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95" name="Google Shape;295;p35"/>
            <p:cNvSpPr/>
            <p:nvPr/>
          </p:nvSpPr>
          <p:spPr>
            <a:xfrm>
              <a:off x="5756375" y="1803975"/>
              <a:ext cx="254100" cy="112925"/>
            </a:xfrm>
            <a:custGeom>
              <a:rect b="b" l="l" r="r" t="t"/>
              <a:pathLst>
                <a:path extrusionOk="0" h="4517" w="10164">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96" name="Google Shape;296;p35"/>
            <p:cNvSpPr/>
            <p:nvPr/>
          </p:nvSpPr>
          <p:spPr>
            <a:xfrm>
              <a:off x="5843400" y="1537550"/>
              <a:ext cx="79975" cy="76125"/>
            </a:xfrm>
            <a:custGeom>
              <a:rect b="b" l="l" r="r" t="t"/>
              <a:pathLst>
                <a:path extrusionOk="0" h="3045" w="3199">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97" name="Google Shape;297;p35"/>
          <p:cNvGrpSpPr/>
          <p:nvPr/>
        </p:nvGrpSpPr>
        <p:grpSpPr>
          <a:xfrm>
            <a:off x="4612034" y="2794465"/>
            <a:ext cx="3510291" cy="1482035"/>
            <a:chOff x="4612034" y="2794465"/>
            <a:chExt cx="3510291" cy="1482035"/>
          </a:xfrm>
        </p:grpSpPr>
        <p:sp>
          <p:nvSpPr>
            <p:cNvPr id="298" name="Google Shape;298;p35"/>
            <p:cNvSpPr/>
            <p:nvPr/>
          </p:nvSpPr>
          <p:spPr>
            <a:xfrm>
              <a:off x="4612034" y="2794465"/>
              <a:ext cx="1320894" cy="1320923"/>
            </a:xfrm>
            <a:custGeom>
              <a:rect b="b" l="l" r="r" t="t"/>
              <a:pathLst>
                <a:path extrusionOk="0" h="46174" w="46173">
                  <a:moveTo>
                    <a:pt x="30278" y="1"/>
                  </a:moveTo>
                  <a:cubicBezTo>
                    <a:pt x="29563" y="16396"/>
                    <a:pt x="16395" y="29552"/>
                    <a:pt x="0" y="30266"/>
                  </a:cubicBezTo>
                  <a:lnTo>
                    <a:pt x="0" y="46173"/>
                  </a:lnTo>
                  <a:cubicBezTo>
                    <a:pt x="25170" y="45435"/>
                    <a:pt x="45446" y="25171"/>
                    <a:pt x="46173" y="1"/>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5"/>
            <p:cNvSpPr txBox="1"/>
            <p:nvPr/>
          </p:nvSpPr>
          <p:spPr>
            <a:xfrm>
              <a:off x="6237725" y="3003525"/>
              <a:ext cx="18846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rgbClr val="434343"/>
                  </a:solidFill>
                  <a:latin typeface="Fira Sans Extra Condensed Medium"/>
                  <a:ea typeface="Fira Sans Extra Condensed Medium"/>
                  <a:cs typeface="Fira Sans Extra Condensed Medium"/>
                  <a:sym typeface="Fira Sans Extra Condensed Medium"/>
                </a:rPr>
                <a:t>Threats</a:t>
              </a:r>
              <a:endParaRPr sz="1700">
                <a:solidFill>
                  <a:srgbClr val="434343"/>
                </a:solidFill>
                <a:latin typeface="Fira Sans Extra Condensed Medium"/>
                <a:ea typeface="Fira Sans Extra Condensed Medium"/>
                <a:cs typeface="Fira Sans Extra Condensed Medium"/>
                <a:sym typeface="Fira Sans Extra Condensed Medium"/>
              </a:endParaRPr>
            </a:p>
          </p:txBody>
        </p:sp>
        <p:sp>
          <p:nvSpPr>
            <p:cNvPr id="300" name="Google Shape;300;p35"/>
            <p:cNvSpPr txBox="1"/>
            <p:nvPr/>
          </p:nvSpPr>
          <p:spPr>
            <a:xfrm>
              <a:off x="6237725" y="3511499"/>
              <a:ext cx="1884600" cy="7650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Font typeface="Fira Sans Extra Condensed"/>
                <a:buChar char="●"/>
              </a:pPr>
              <a:r>
                <a:rPr lang="en">
                  <a:solidFill>
                    <a:schemeClr val="dk1"/>
                  </a:solidFill>
                  <a:latin typeface="Fira Sans Extra Condensed"/>
                  <a:ea typeface="Fira Sans Extra Condensed"/>
                  <a:cs typeface="Fira Sans Extra Condensed"/>
                  <a:sym typeface="Fira Sans Extra Condensed"/>
                </a:rPr>
                <a:t>Regulation</a:t>
              </a:r>
              <a:endParaRPr>
                <a:solidFill>
                  <a:schemeClr val="dk1"/>
                </a:solidFill>
                <a:latin typeface="Fira Sans Extra Condensed"/>
                <a:ea typeface="Fira Sans Extra Condensed"/>
                <a:cs typeface="Fira Sans Extra Condensed"/>
                <a:sym typeface="Fira Sans Extra Condensed"/>
              </a:endParaRPr>
            </a:p>
            <a:p>
              <a:pPr indent="-317500" lvl="0" marL="457200" rtl="0" algn="l">
                <a:spcBef>
                  <a:spcPts val="0"/>
                </a:spcBef>
                <a:spcAft>
                  <a:spcPts val="0"/>
                </a:spcAft>
                <a:buClr>
                  <a:schemeClr val="dk1"/>
                </a:buClr>
                <a:buSzPts val="1400"/>
                <a:buFont typeface="Fira Sans Extra Condensed"/>
                <a:buChar char="●"/>
              </a:pPr>
              <a:r>
                <a:rPr lang="en">
                  <a:solidFill>
                    <a:schemeClr val="dk1"/>
                  </a:solidFill>
                  <a:latin typeface="Fira Sans Extra Condensed"/>
                  <a:ea typeface="Fira Sans Extra Condensed"/>
                  <a:cs typeface="Fira Sans Extra Condensed"/>
                  <a:sym typeface="Fira Sans Extra Condensed"/>
                </a:rPr>
                <a:t>Security</a:t>
              </a:r>
              <a:endParaRPr>
                <a:solidFill>
                  <a:schemeClr val="dk1"/>
                </a:solidFill>
                <a:latin typeface="Fira Sans Extra Condensed"/>
                <a:ea typeface="Fira Sans Extra Condensed"/>
                <a:cs typeface="Fira Sans Extra Condensed"/>
                <a:sym typeface="Fira Sans Extra Condensed"/>
              </a:endParaRPr>
            </a:p>
            <a:p>
              <a:pPr indent="-317500" lvl="0" marL="457200" rtl="0" algn="l">
                <a:spcBef>
                  <a:spcPts val="0"/>
                </a:spcBef>
                <a:spcAft>
                  <a:spcPts val="0"/>
                </a:spcAft>
                <a:buClr>
                  <a:schemeClr val="dk1"/>
                </a:buClr>
                <a:buSzPts val="1400"/>
                <a:buFont typeface="Fira Sans Extra Condensed"/>
                <a:buChar char="●"/>
              </a:pPr>
              <a:r>
                <a:rPr lang="en">
                  <a:solidFill>
                    <a:schemeClr val="dk1"/>
                  </a:solidFill>
                  <a:latin typeface="Fira Sans Extra Condensed"/>
                  <a:ea typeface="Fira Sans Extra Condensed"/>
                  <a:cs typeface="Fira Sans Extra Condensed"/>
                  <a:sym typeface="Fira Sans Extra Condensed"/>
                </a:rPr>
                <a:t>Competition</a:t>
              </a:r>
              <a:endParaRPr>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1200">
                <a:solidFill>
                  <a:srgbClr val="434343"/>
                </a:solidFill>
                <a:latin typeface="Roboto"/>
                <a:ea typeface="Roboto"/>
                <a:cs typeface="Roboto"/>
                <a:sym typeface="Roboto"/>
              </a:endParaRPr>
            </a:p>
          </p:txBody>
        </p:sp>
        <p:cxnSp>
          <p:nvCxnSpPr>
            <p:cNvPr id="301" name="Google Shape;301;p35"/>
            <p:cNvCxnSpPr>
              <a:stCxn id="299" idx="1"/>
            </p:cNvCxnSpPr>
            <p:nvPr/>
          </p:nvCxnSpPr>
          <p:spPr>
            <a:xfrm rot="10800000">
              <a:off x="5692625" y="3218325"/>
              <a:ext cx="545100" cy="0"/>
            </a:xfrm>
            <a:prstGeom prst="straightConnector1">
              <a:avLst/>
            </a:prstGeom>
            <a:noFill/>
            <a:ln cap="flat" cmpd="sng" w="9525">
              <a:solidFill>
                <a:schemeClr val="accent6"/>
              </a:solidFill>
              <a:prstDash val="solid"/>
              <a:round/>
              <a:headEnd len="med" w="med" type="none"/>
              <a:tailEnd len="med" w="med" type="none"/>
            </a:ln>
          </p:spPr>
        </p:cxnSp>
      </p:grpSp>
      <p:grpSp>
        <p:nvGrpSpPr>
          <p:cNvPr id="302" name="Google Shape;302;p35"/>
          <p:cNvGrpSpPr/>
          <p:nvPr/>
        </p:nvGrpSpPr>
        <p:grpSpPr>
          <a:xfrm>
            <a:off x="5243751" y="3360590"/>
            <a:ext cx="311458" cy="270413"/>
            <a:chOff x="6218300" y="4416175"/>
            <a:chExt cx="516000" cy="448000"/>
          </a:xfrm>
        </p:grpSpPr>
        <p:sp>
          <p:nvSpPr>
            <p:cNvPr id="303" name="Google Shape;303;p35"/>
            <p:cNvSpPr/>
            <p:nvPr/>
          </p:nvSpPr>
          <p:spPr>
            <a:xfrm>
              <a:off x="6462150" y="4525375"/>
              <a:ext cx="28250" cy="141250"/>
            </a:xfrm>
            <a:custGeom>
              <a:rect b="b" l="l" r="r" t="t"/>
              <a:pathLst>
                <a:path extrusionOk="0" h="5650" w="113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04" name="Google Shape;304;p35"/>
            <p:cNvSpPr/>
            <p:nvPr/>
          </p:nvSpPr>
          <p:spPr>
            <a:xfrm>
              <a:off x="6218300" y="4416175"/>
              <a:ext cx="516000" cy="448000"/>
            </a:xfrm>
            <a:custGeom>
              <a:rect b="b" l="l" r="r" t="t"/>
              <a:pathLst>
                <a:path extrusionOk="0" h="17920" w="2064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05" name="Google Shape;305;p35"/>
            <p:cNvSpPr/>
            <p:nvPr/>
          </p:nvSpPr>
          <p:spPr>
            <a:xfrm>
              <a:off x="6462150" y="4751225"/>
              <a:ext cx="28250" cy="28250"/>
            </a:xfrm>
            <a:custGeom>
              <a:rect b="b" l="l" r="r" t="t"/>
              <a:pathLst>
                <a:path extrusionOk="0" h="1130" w="113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6"/>
          <p:cNvSpPr txBox="1"/>
          <p:nvPr>
            <p:ph idx="1" type="body"/>
          </p:nvPr>
        </p:nvSpPr>
        <p:spPr>
          <a:xfrm>
            <a:off x="178043" y="1821750"/>
            <a:ext cx="4043100" cy="3288900"/>
          </a:xfrm>
          <a:prstGeom prst="rect">
            <a:avLst/>
          </a:prstGeom>
          <a:noFill/>
          <a:ln>
            <a:noFill/>
          </a:ln>
        </p:spPr>
        <p:txBody>
          <a:bodyPr anchorCtr="0" anchor="t" bIns="34275" lIns="68575" spcFirstLastPara="1" rIns="68575" wrap="square" tIns="34275">
            <a:noAutofit/>
          </a:bodyPr>
          <a:lstStyle/>
          <a:p>
            <a:pPr indent="-330200" lvl="0" marL="457200" rtl="0" algn="l">
              <a:lnSpc>
                <a:spcPct val="115000"/>
              </a:lnSpc>
              <a:spcBef>
                <a:spcPts val="0"/>
              </a:spcBef>
              <a:spcAft>
                <a:spcPts val="0"/>
              </a:spcAft>
              <a:buClr>
                <a:srgbClr val="212529"/>
              </a:buClr>
              <a:buSzPts val="1600"/>
              <a:buFont typeface="Fira Sans Extra Condensed"/>
              <a:buChar char="●"/>
            </a:pPr>
            <a:r>
              <a:rPr lang="en" sz="1600">
                <a:solidFill>
                  <a:srgbClr val="212529"/>
                </a:solidFill>
                <a:highlight>
                  <a:srgbClr val="FFFFFF"/>
                </a:highlight>
                <a:latin typeface="Fira Sans Extra Condensed"/>
                <a:ea typeface="Fira Sans Extra Condensed"/>
                <a:cs typeface="Fira Sans Extra Condensed"/>
                <a:sym typeface="Fira Sans Extra Condensed"/>
              </a:rPr>
              <a:t>Cloud infrastructure services market was worth $42 billion in Q2 2021</a:t>
            </a:r>
            <a:endParaRPr sz="1600">
              <a:solidFill>
                <a:srgbClr val="212529"/>
              </a:solidFill>
              <a:highlight>
                <a:srgbClr val="FFFFFF"/>
              </a:highlight>
              <a:latin typeface="Fira Sans Extra Condensed"/>
              <a:ea typeface="Fira Sans Extra Condensed"/>
              <a:cs typeface="Fira Sans Extra Condensed"/>
              <a:sym typeface="Fira Sans Extra Condensed"/>
            </a:endParaRPr>
          </a:p>
          <a:p>
            <a:pPr indent="-330200" lvl="0" marL="457200" rtl="0" algn="l">
              <a:lnSpc>
                <a:spcPct val="115000"/>
              </a:lnSpc>
              <a:spcBef>
                <a:spcPts val="0"/>
              </a:spcBef>
              <a:spcAft>
                <a:spcPts val="0"/>
              </a:spcAft>
              <a:buClr>
                <a:srgbClr val="212529"/>
              </a:buClr>
              <a:buSzPts val="1600"/>
              <a:buFont typeface="Fira Sans Extra Condensed"/>
              <a:buChar char="●"/>
            </a:pPr>
            <a:r>
              <a:rPr lang="en" sz="1600">
                <a:solidFill>
                  <a:srgbClr val="212529"/>
                </a:solidFill>
                <a:highlight>
                  <a:srgbClr val="FFFFFF"/>
                </a:highlight>
                <a:latin typeface="Fira Sans Extra Condensed"/>
                <a:ea typeface="Fira Sans Extra Condensed"/>
                <a:cs typeface="Fira Sans Extra Condensed"/>
                <a:sym typeface="Fira Sans Extra Condensed"/>
              </a:rPr>
              <a:t>Year-on-year growth of 39%</a:t>
            </a:r>
            <a:endParaRPr sz="1600">
              <a:solidFill>
                <a:srgbClr val="212529"/>
              </a:solidFill>
              <a:highlight>
                <a:srgbClr val="FFFFFF"/>
              </a:highlight>
              <a:latin typeface="Fira Sans Extra Condensed"/>
              <a:ea typeface="Fira Sans Extra Condensed"/>
              <a:cs typeface="Fira Sans Extra Condensed"/>
              <a:sym typeface="Fira Sans Extra Condensed"/>
            </a:endParaRPr>
          </a:p>
          <a:p>
            <a:pPr indent="-330200" lvl="0" marL="457200" rtl="0" algn="l">
              <a:lnSpc>
                <a:spcPct val="115000"/>
              </a:lnSpc>
              <a:spcBef>
                <a:spcPts val="0"/>
              </a:spcBef>
              <a:spcAft>
                <a:spcPts val="0"/>
              </a:spcAft>
              <a:buClr>
                <a:srgbClr val="212529"/>
              </a:buClr>
              <a:buSzPts val="1600"/>
              <a:buFont typeface="Fira Sans Extra Condensed"/>
              <a:buChar char="●"/>
            </a:pPr>
            <a:r>
              <a:rPr lang="en" sz="1600">
                <a:solidFill>
                  <a:srgbClr val="212529"/>
                </a:solidFill>
                <a:highlight>
                  <a:srgbClr val="FFFFFF"/>
                </a:highlight>
                <a:latin typeface="Fira Sans Extra Condensed"/>
                <a:ea typeface="Fira Sans Extra Condensed"/>
                <a:cs typeface="Fira Sans Extra Condensed"/>
                <a:sym typeface="Fira Sans Extra Condensed"/>
              </a:rPr>
              <a:t>In the 12 months till Q2 2021, the market generated sales of $152 billion</a:t>
            </a:r>
            <a:endParaRPr sz="1600">
              <a:solidFill>
                <a:srgbClr val="212529"/>
              </a:solidFill>
              <a:highlight>
                <a:srgbClr val="FFFFFF"/>
              </a:highlight>
              <a:latin typeface="Fira Sans Extra Condensed"/>
              <a:ea typeface="Fira Sans Extra Condensed"/>
              <a:cs typeface="Fira Sans Extra Condensed"/>
              <a:sym typeface="Fira Sans Extra Condensed"/>
            </a:endParaRPr>
          </a:p>
          <a:p>
            <a:pPr indent="-330200" lvl="0" marL="457200" rtl="0" algn="l">
              <a:lnSpc>
                <a:spcPct val="115000"/>
              </a:lnSpc>
              <a:spcBef>
                <a:spcPts val="0"/>
              </a:spcBef>
              <a:spcAft>
                <a:spcPts val="0"/>
              </a:spcAft>
              <a:buClr>
                <a:srgbClr val="212529"/>
              </a:buClr>
              <a:buSzPts val="1600"/>
              <a:buFont typeface="Fira Sans Extra Condensed"/>
              <a:buChar char="●"/>
            </a:pPr>
            <a:r>
              <a:rPr lang="en" sz="1600">
                <a:solidFill>
                  <a:srgbClr val="212529"/>
                </a:solidFill>
                <a:highlight>
                  <a:srgbClr val="FFFFFF"/>
                </a:highlight>
                <a:latin typeface="Fira Sans Extra Condensed"/>
                <a:ea typeface="Fira Sans Extra Condensed"/>
                <a:cs typeface="Fira Sans Extra Condensed"/>
                <a:sym typeface="Fira Sans Extra Condensed"/>
              </a:rPr>
              <a:t>Non-profit organization OGA (</a:t>
            </a:r>
            <a:r>
              <a:rPr lang="en" sz="1600">
                <a:solidFill>
                  <a:srgbClr val="313437"/>
                </a:solidFill>
                <a:highlight>
                  <a:srgbClr val="FFFFFF"/>
                </a:highlight>
                <a:latin typeface="Fira Sans Extra Condensed"/>
                <a:ea typeface="Fira Sans Extra Condensed"/>
                <a:cs typeface="Fira Sans Extra Condensed"/>
                <a:sym typeface="Fira Sans Extra Condensed"/>
              </a:rPr>
              <a:t>Open Grid Alliance) was formed in April 2021</a:t>
            </a:r>
            <a:endParaRPr sz="1600">
              <a:solidFill>
                <a:srgbClr val="313437"/>
              </a:solidFill>
              <a:highlight>
                <a:srgbClr val="FFFFFF"/>
              </a:highlight>
              <a:latin typeface="Fira Sans Extra Condensed"/>
              <a:ea typeface="Fira Sans Extra Condensed"/>
              <a:cs typeface="Fira Sans Extra Condensed"/>
              <a:sym typeface="Fira Sans Extra Condensed"/>
            </a:endParaRPr>
          </a:p>
          <a:p>
            <a:pPr indent="0" lvl="0" marL="457200" rtl="0" algn="l">
              <a:lnSpc>
                <a:spcPct val="115000"/>
              </a:lnSpc>
              <a:spcBef>
                <a:spcPts val="1200"/>
              </a:spcBef>
              <a:spcAft>
                <a:spcPts val="0"/>
              </a:spcAft>
              <a:buNone/>
            </a:pPr>
            <a:r>
              <a:t/>
            </a:r>
            <a:endParaRPr sz="1600">
              <a:solidFill>
                <a:srgbClr val="212529"/>
              </a:solidFill>
              <a:highlight>
                <a:srgbClr val="FFFFFF"/>
              </a:highlight>
              <a:latin typeface="Fira Sans Extra Condensed"/>
              <a:ea typeface="Fira Sans Extra Condensed"/>
              <a:cs typeface="Fira Sans Extra Condensed"/>
              <a:sym typeface="Fira Sans Extra Condensed"/>
            </a:endParaRPr>
          </a:p>
          <a:p>
            <a:pPr indent="0" lvl="0" marL="457200" rtl="0" algn="l">
              <a:lnSpc>
                <a:spcPct val="115000"/>
              </a:lnSpc>
              <a:spcBef>
                <a:spcPts val="1200"/>
              </a:spcBef>
              <a:spcAft>
                <a:spcPts val="0"/>
              </a:spcAft>
              <a:buNone/>
            </a:pPr>
            <a:r>
              <a:t/>
            </a:r>
            <a:endParaRPr sz="1600">
              <a:solidFill>
                <a:srgbClr val="212529"/>
              </a:solidFill>
              <a:highlight>
                <a:srgbClr val="FFFFFF"/>
              </a:highlight>
              <a:latin typeface="Fira Sans Extra Condensed"/>
              <a:ea typeface="Fira Sans Extra Condensed"/>
              <a:cs typeface="Fira Sans Extra Condensed"/>
              <a:sym typeface="Fira Sans Extra Condensed"/>
            </a:endParaRPr>
          </a:p>
          <a:p>
            <a:pPr indent="0" lvl="0" marL="457200" rtl="0" algn="l">
              <a:lnSpc>
                <a:spcPct val="115000"/>
              </a:lnSpc>
              <a:spcBef>
                <a:spcPts val="1200"/>
              </a:spcBef>
              <a:spcAft>
                <a:spcPts val="1200"/>
              </a:spcAft>
              <a:buNone/>
            </a:pPr>
            <a:r>
              <a:t/>
            </a:r>
            <a:endParaRPr b="1" sz="1300">
              <a:solidFill>
                <a:srgbClr val="212529"/>
              </a:solidFill>
              <a:highlight>
                <a:srgbClr val="FFFFFF"/>
              </a:highlight>
            </a:endParaRPr>
          </a:p>
        </p:txBody>
      </p:sp>
      <p:sp>
        <p:nvSpPr>
          <p:cNvPr id="311" name="Google Shape;311;p36"/>
          <p:cNvSpPr txBox="1"/>
          <p:nvPr>
            <p:ph idx="12" type="sldNum"/>
          </p:nvPr>
        </p:nvSpPr>
        <p:spPr>
          <a:xfrm>
            <a:off x="8517480" y="4836757"/>
            <a:ext cx="4767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en"/>
              <a:t>‹#›</a:t>
            </a:fld>
            <a:endParaRPr/>
          </a:p>
        </p:txBody>
      </p:sp>
      <p:sp>
        <p:nvSpPr>
          <p:cNvPr id="312" name="Google Shape;312;p36"/>
          <p:cNvSpPr txBox="1"/>
          <p:nvPr>
            <p:ph type="title"/>
          </p:nvPr>
        </p:nvSpPr>
        <p:spPr>
          <a:xfrm>
            <a:off x="227013" y="313766"/>
            <a:ext cx="7303200" cy="4020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2300"/>
              <a:buFont typeface="Arial"/>
              <a:buNone/>
            </a:pPr>
            <a:r>
              <a:rPr lang="en" sz="2500">
                <a:latin typeface="Fira Sans Extra Condensed"/>
                <a:ea typeface="Fira Sans Extra Condensed"/>
                <a:cs typeface="Fira Sans Extra Condensed"/>
                <a:sym typeface="Fira Sans Extra Condensed"/>
              </a:rPr>
              <a:t>Business Value</a:t>
            </a:r>
            <a:endParaRPr sz="2500">
              <a:latin typeface="Fira Sans Extra Condensed"/>
              <a:ea typeface="Fira Sans Extra Condensed"/>
              <a:cs typeface="Fira Sans Extra Condensed"/>
              <a:sym typeface="Fira Sans Extra Condensed"/>
            </a:endParaRPr>
          </a:p>
        </p:txBody>
      </p:sp>
      <p:pic>
        <p:nvPicPr>
          <p:cNvPr id="313" name="Google Shape;313;p36"/>
          <p:cNvPicPr preferRelativeResize="0"/>
          <p:nvPr/>
        </p:nvPicPr>
        <p:blipFill rotWithShape="1">
          <a:blip r:embed="rId3">
            <a:alphaModFix/>
          </a:blip>
          <a:srcRect b="0" l="0" r="39217" t="0"/>
          <a:stretch/>
        </p:blipFill>
        <p:spPr>
          <a:xfrm>
            <a:off x="4123200" y="1559850"/>
            <a:ext cx="2634400" cy="2437949"/>
          </a:xfrm>
          <a:prstGeom prst="rect">
            <a:avLst/>
          </a:prstGeom>
          <a:noFill/>
          <a:ln>
            <a:noFill/>
          </a:ln>
        </p:spPr>
      </p:pic>
      <p:pic>
        <p:nvPicPr>
          <p:cNvPr id="314" name="Google Shape;314;p36"/>
          <p:cNvPicPr preferRelativeResize="0"/>
          <p:nvPr/>
        </p:nvPicPr>
        <p:blipFill rotWithShape="1">
          <a:blip r:embed="rId3">
            <a:alphaModFix/>
          </a:blip>
          <a:srcRect b="16589" l="60942" r="5017" t="12301"/>
          <a:stretch/>
        </p:blipFill>
        <p:spPr>
          <a:xfrm>
            <a:off x="6904525" y="1559850"/>
            <a:ext cx="2167626" cy="2547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7"/>
          <p:cNvSpPr txBox="1"/>
          <p:nvPr>
            <p:ph idx="1" type="subTitle"/>
          </p:nvPr>
        </p:nvSpPr>
        <p:spPr>
          <a:xfrm>
            <a:off x="1371600" y="3930704"/>
            <a:ext cx="6400800" cy="973791"/>
          </a:xfrm>
          <a:prstGeom prst="rect">
            <a:avLst/>
          </a:prstGeom>
          <a:noFill/>
          <a:ln>
            <a:noFill/>
          </a:ln>
        </p:spPr>
        <p:txBody>
          <a:bodyPr anchorCtr="0" anchor="ctr" bIns="34275" lIns="68575" spcFirstLastPara="1" rIns="68575" wrap="square" tIns="34275">
            <a:noAutofit/>
          </a:bodyPr>
          <a:lstStyle/>
          <a:p>
            <a:pPr indent="0" lvl="0" marL="0" rtl="0" algn="ctr">
              <a:lnSpc>
                <a:spcPct val="120000"/>
              </a:lnSpc>
              <a:spcBef>
                <a:spcPts val="0"/>
              </a:spcBef>
              <a:spcAft>
                <a:spcPts val="0"/>
              </a:spcAft>
              <a:buClr>
                <a:srgbClr val="3F3F3F"/>
              </a:buClr>
              <a:buSzPts val="1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 - No Photo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ver Slide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losing Slid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