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7"/>
  </p:notesMasterIdLst>
  <p:handoutMasterIdLst>
    <p:handoutMasterId r:id="rId8"/>
  </p:handoutMasterIdLst>
  <p:sldIdLst>
    <p:sldId id="678" r:id="rId2"/>
    <p:sldId id="579" r:id="rId3"/>
    <p:sldId id="763" r:id="rId4"/>
    <p:sldId id="765" r:id="rId5"/>
    <p:sldId id="744"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stro, Catarina" initials="CC" lastIdx="1" clrIdx="0">
    <p:extLst>
      <p:ext uri="{19B8F6BF-5375-455C-9EA6-DF929625EA0E}">
        <p15:presenceInfo xmlns:p15="http://schemas.microsoft.com/office/powerpoint/2012/main" userId="S::catarina.castro@capco.com::7069417f-f5e2-4f57-adf8-ebe6aa103fb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212120"/>
    <a:srgbClr val="1C1C1B"/>
    <a:srgbClr val="1E1E1E"/>
    <a:srgbClr val="F2F2F2"/>
    <a:srgbClr val="FFFFFF"/>
    <a:srgbClr val="FAFAFA"/>
    <a:srgbClr val="FCFDFC"/>
    <a:srgbClr val="FBFBFB"/>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13" autoAdjust="0"/>
    <p:restoredTop sz="86900"/>
  </p:normalViewPr>
  <p:slideViewPr>
    <p:cSldViewPr snapToGrid="0" snapToObjects="1">
      <p:cViewPr varScale="1">
        <p:scale>
          <a:sx n="109" d="100"/>
          <a:sy n="109" d="100"/>
        </p:scale>
        <p:origin x="1688" y="192"/>
      </p:cViewPr>
      <p:guideLst/>
    </p:cSldViewPr>
  </p:slideViewPr>
  <p:notesTextViewPr>
    <p:cViewPr>
      <p:scale>
        <a:sx n="1" d="1"/>
        <a:sy n="1" d="1"/>
      </p:scale>
      <p:origin x="0" y="0"/>
    </p:cViewPr>
  </p:notesTextViewPr>
  <p:notesViewPr>
    <p:cSldViewPr snapToGrid="0" snapToObjects="1">
      <p:cViewPr varScale="1">
        <p:scale>
          <a:sx n="84" d="100"/>
          <a:sy n="84" d="100"/>
        </p:scale>
        <p:origin x="396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2ED6D1-07B9-0A42-A27C-34D814EA2D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951DB9-4CB8-2741-8664-70D4FFAC02A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A0D1C6-B41D-4148-AA5A-BA40E51CC204}" type="datetimeFigureOut">
              <a:rPr lang="en-US" smtClean="0"/>
              <a:t>10/9/20</a:t>
            </a:fld>
            <a:endParaRPr lang="en-US"/>
          </a:p>
        </p:txBody>
      </p:sp>
      <p:sp>
        <p:nvSpPr>
          <p:cNvPr id="4" name="Footer Placeholder 3">
            <a:extLst>
              <a:ext uri="{FF2B5EF4-FFF2-40B4-BE49-F238E27FC236}">
                <a16:creationId xmlns:a16="http://schemas.microsoft.com/office/drawing/2014/main" id="{E7C876BD-6035-8747-A207-EBA3847C7A5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3AC1351-4D53-9D4D-AB8D-BC94A1FBA2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03659A-8A94-9E4F-9C14-A28B34B02048}" type="slidenum">
              <a:rPr lang="en-US" smtClean="0"/>
              <a:t>‹#›</a:t>
            </a:fld>
            <a:endParaRPr lang="en-US"/>
          </a:p>
        </p:txBody>
      </p:sp>
    </p:spTree>
    <p:extLst>
      <p:ext uri="{BB962C8B-B14F-4D97-AF65-F5344CB8AC3E}">
        <p14:creationId xmlns:p14="http://schemas.microsoft.com/office/powerpoint/2010/main" val="3206488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F8AA97-E068-7A42-802E-2E600B147BB0}" type="datetimeFigureOut">
              <a:rPr lang="en-US" smtClean="0"/>
              <a:t>10/9/20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1B1CE9-2D24-3244-9893-CE744E9841FC}" type="slidenum">
              <a:rPr lang="en-US" smtClean="0"/>
              <a:t>‹#›</a:t>
            </a:fld>
            <a:endParaRPr lang="en-US"/>
          </a:p>
        </p:txBody>
      </p:sp>
    </p:spTree>
    <p:extLst>
      <p:ext uri="{BB962C8B-B14F-4D97-AF65-F5344CB8AC3E}">
        <p14:creationId xmlns:p14="http://schemas.microsoft.com/office/powerpoint/2010/main" val="530748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1B1CE9-2D24-3244-9893-CE744E9841FC}" type="slidenum">
              <a:rPr lang="en-US" smtClean="0"/>
              <a:t>2</a:t>
            </a:fld>
            <a:endParaRPr lang="en-US"/>
          </a:p>
        </p:txBody>
      </p:sp>
    </p:spTree>
    <p:extLst>
      <p:ext uri="{BB962C8B-B14F-4D97-AF65-F5344CB8AC3E}">
        <p14:creationId xmlns:p14="http://schemas.microsoft.com/office/powerpoint/2010/main" val="3393868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1B1CE9-2D24-3244-9893-CE744E9841FC}" type="slidenum">
              <a:rPr lang="en-US" smtClean="0"/>
              <a:t>3</a:t>
            </a:fld>
            <a:endParaRPr lang="en-US"/>
          </a:p>
        </p:txBody>
      </p:sp>
    </p:spTree>
    <p:extLst>
      <p:ext uri="{BB962C8B-B14F-4D97-AF65-F5344CB8AC3E}">
        <p14:creationId xmlns:p14="http://schemas.microsoft.com/office/powerpoint/2010/main" val="2258570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available at https://</a:t>
            </a:r>
            <a:r>
              <a:rPr lang="en-US" dirty="0" err="1"/>
              <a:t>github.com</a:t>
            </a:r>
            <a:r>
              <a:rPr lang="en-US" dirty="0"/>
              <a:t>/</a:t>
            </a:r>
            <a:r>
              <a:rPr lang="en-US" dirty="0" err="1"/>
              <a:t>ccso-capco</a:t>
            </a:r>
            <a:r>
              <a:rPr lang="en-US" dirty="0"/>
              <a:t>/</a:t>
            </a:r>
            <a:r>
              <a:rPr lang="en-US" dirty="0" err="1"/>
              <a:t>zeebe</a:t>
            </a:r>
            <a:r>
              <a:rPr lang="en-US" dirty="0"/>
              <a:t>-demo</a:t>
            </a:r>
          </a:p>
        </p:txBody>
      </p:sp>
      <p:sp>
        <p:nvSpPr>
          <p:cNvPr id="4" name="Slide Number Placeholder 3"/>
          <p:cNvSpPr>
            <a:spLocks noGrp="1"/>
          </p:cNvSpPr>
          <p:nvPr>
            <p:ph type="sldNum" sz="quarter" idx="5"/>
          </p:nvPr>
        </p:nvSpPr>
        <p:spPr/>
        <p:txBody>
          <a:bodyPr/>
          <a:lstStyle/>
          <a:p>
            <a:fld id="{A31B1CE9-2D24-3244-9893-CE744E9841FC}" type="slidenum">
              <a:rPr lang="en-US" smtClean="0"/>
              <a:t>4</a:t>
            </a:fld>
            <a:endParaRPr lang="en-US"/>
          </a:p>
        </p:txBody>
      </p:sp>
    </p:spTree>
    <p:extLst>
      <p:ext uri="{BB962C8B-B14F-4D97-AF65-F5344CB8AC3E}">
        <p14:creationId xmlns:p14="http://schemas.microsoft.com/office/powerpoint/2010/main" val="3319156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8" Type="http://schemas.openxmlformats.org/officeDocument/2006/relationships/hyperlink" Target="https://www.linkedin.com/company/capco" TargetMode="External"/><Relationship Id="rId13"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hyperlink" Target="https://www.xing.com/companies/capco-thecapitalmarketscompanygmbh" TargetMode="External"/><Relationship Id="rId2" Type="http://schemas.openxmlformats.org/officeDocument/2006/relationships/hyperlink" Target="https://www.facebook.com/capcoglobal" TargetMode="External"/><Relationship Id="rId16" Type="http://schemas.openxmlformats.org/officeDocument/2006/relationships/image" Target="../media/image20.svg"/><Relationship Id="rId1" Type="http://schemas.openxmlformats.org/officeDocument/2006/relationships/slideMaster" Target="../slideMasters/slideMaster1.xml"/><Relationship Id="rId6" Type="http://schemas.openxmlformats.org/officeDocument/2006/relationships/hyperlink" Target="https://www.youtube.com/capco_global" TargetMode="External"/><Relationship Id="rId11" Type="http://schemas.openxmlformats.org/officeDocument/2006/relationships/image" Target="../media/image17.png"/><Relationship Id="rId5" Type="http://schemas.openxmlformats.org/officeDocument/2006/relationships/image" Target="../media/image14.png"/><Relationship Id="rId15" Type="http://schemas.openxmlformats.org/officeDocument/2006/relationships/image" Target="../media/image19.png"/><Relationship Id="rId10" Type="http://schemas.openxmlformats.org/officeDocument/2006/relationships/hyperlink" Target="https://www.instagram.com/capco_global/" TargetMode="External"/><Relationship Id="rId4" Type="http://schemas.openxmlformats.org/officeDocument/2006/relationships/hyperlink" Target="https://www.twitter.com/capco" TargetMode="External"/><Relationship Id="rId9" Type="http://schemas.openxmlformats.org/officeDocument/2006/relationships/image" Target="../media/image16.png"/><Relationship Id="rId14" Type="http://schemas.openxmlformats.org/officeDocument/2006/relationships/hyperlink" Target="http://capco.com/" TargetMode="External"/></Relationships>
</file>

<file path=ppt/slideLayouts/_rels/slideLayout45.xml.rels><?xml version="1.0" encoding="UTF-8" standalone="yes"?>
<Relationships xmlns="http://schemas.openxmlformats.org/package/2006/relationships"><Relationship Id="rId8" Type="http://schemas.openxmlformats.org/officeDocument/2006/relationships/hyperlink" Target="https://www.linkedin.com/company/capco" TargetMode="External"/><Relationship Id="rId13"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hyperlink" Target="https://www.xing.com/companies/capco-thecapitalmarketscompanygmbh" TargetMode="External"/><Relationship Id="rId2" Type="http://schemas.openxmlformats.org/officeDocument/2006/relationships/hyperlink" Target="https://www.facebook.com/capcoglobal" TargetMode="External"/><Relationship Id="rId16" Type="http://schemas.openxmlformats.org/officeDocument/2006/relationships/image" Target="../media/image20.svg"/><Relationship Id="rId1" Type="http://schemas.openxmlformats.org/officeDocument/2006/relationships/slideMaster" Target="../slideMasters/slideMaster1.xml"/><Relationship Id="rId6" Type="http://schemas.openxmlformats.org/officeDocument/2006/relationships/hyperlink" Target="https://www.youtube.com/capco_global" TargetMode="External"/><Relationship Id="rId11" Type="http://schemas.openxmlformats.org/officeDocument/2006/relationships/image" Target="../media/image17.png"/><Relationship Id="rId5" Type="http://schemas.openxmlformats.org/officeDocument/2006/relationships/image" Target="../media/image14.png"/><Relationship Id="rId15" Type="http://schemas.openxmlformats.org/officeDocument/2006/relationships/image" Target="../media/image19.png"/><Relationship Id="rId10" Type="http://schemas.openxmlformats.org/officeDocument/2006/relationships/hyperlink" Target="https://www.instagram.com/capco_global/" TargetMode="External"/><Relationship Id="rId4" Type="http://schemas.openxmlformats.org/officeDocument/2006/relationships/hyperlink" Target="https://www.twitter.com/capco" TargetMode="External"/><Relationship Id="rId9" Type="http://schemas.openxmlformats.org/officeDocument/2006/relationships/image" Target="../media/image16.png"/><Relationship Id="rId14" Type="http://schemas.openxmlformats.org/officeDocument/2006/relationships/hyperlink" Target="http://capco.com/" TargetMode="External"/></Relationships>
</file>

<file path=ppt/slideLayouts/_rels/slideLayout46.xml.rels><?xml version="1.0" encoding="UTF-8" standalone="yes"?>
<Relationships xmlns="http://schemas.openxmlformats.org/package/2006/relationships"><Relationship Id="rId8" Type="http://schemas.openxmlformats.org/officeDocument/2006/relationships/hyperlink" Target="https://www.linkedin.com/company/capco" TargetMode="External"/><Relationship Id="rId13"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hyperlink" Target="https://www.xing.com/companies/capco-thecapitalmarketscompanygmbh" TargetMode="External"/><Relationship Id="rId2" Type="http://schemas.openxmlformats.org/officeDocument/2006/relationships/hyperlink" Target="https://www.facebook.com/capcoglobal" TargetMode="External"/><Relationship Id="rId16" Type="http://schemas.openxmlformats.org/officeDocument/2006/relationships/image" Target="../media/image20.svg"/><Relationship Id="rId1" Type="http://schemas.openxmlformats.org/officeDocument/2006/relationships/slideMaster" Target="../slideMasters/slideMaster1.xml"/><Relationship Id="rId6" Type="http://schemas.openxmlformats.org/officeDocument/2006/relationships/hyperlink" Target="https://www.youtube.com/capco_global" TargetMode="External"/><Relationship Id="rId11" Type="http://schemas.openxmlformats.org/officeDocument/2006/relationships/image" Target="../media/image17.png"/><Relationship Id="rId5" Type="http://schemas.openxmlformats.org/officeDocument/2006/relationships/image" Target="../media/image14.png"/><Relationship Id="rId15" Type="http://schemas.openxmlformats.org/officeDocument/2006/relationships/image" Target="../media/image19.png"/><Relationship Id="rId10" Type="http://schemas.openxmlformats.org/officeDocument/2006/relationships/hyperlink" Target="https://www.instagram.com/capco_global/" TargetMode="External"/><Relationship Id="rId4" Type="http://schemas.openxmlformats.org/officeDocument/2006/relationships/hyperlink" Target="https://www.twitter.com/capco" TargetMode="External"/><Relationship Id="rId9" Type="http://schemas.openxmlformats.org/officeDocument/2006/relationships/image" Target="../media/image16.png"/><Relationship Id="rId14" Type="http://schemas.openxmlformats.org/officeDocument/2006/relationships/hyperlink" Target="http://capco.com/" TargetMode="External"/></Relationships>
</file>

<file path=ppt/slideLayouts/_rels/slideLayout47.xml.rels><?xml version="1.0" encoding="UTF-8" standalone="yes"?>
<Relationships xmlns="http://schemas.openxmlformats.org/package/2006/relationships"><Relationship Id="rId8" Type="http://schemas.openxmlformats.org/officeDocument/2006/relationships/hyperlink" Target="https://www.linkedin.com/company/capco" TargetMode="External"/><Relationship Id="rId13"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hyperlink" Target="https://www.xing.com/companies/capco-thecapitalmarketscompanygmbh" TargetMode="External"/><Relationship Id="rId2" Type="http://schemas.openxmlformats.org/officeDocument/2006/relationships/hyperlink" Target="https://www.facebook.com/capcoglobal" TargetMode="External"/><Relationship Id="rId16" Type="http://schemas.openxmlformats.org/officeDocument/2006/relationships/image" Target="../media/image22.svg"/><Relationship Id="rId1" Type="http://schemas.openxmlformats.org/officeDocument/2006/relationships/slideMaster" Target="../slideMasters/slideMaster1.xml"/><Relationship Id="rId6" Type="http://schemas.openxmlformats.org/officeDocument/2006/relationships/hyperlink" Target="https://www.youtube.com/capco_global" TargetMode="External"/><Relationship Id="rId11" Type="http://schemas.openxmlformats.org/officeDocument/2006/relationships/image" Target="../media/image17.png"/><Relationship Id="rId5" Type="http://schemas.openxmlformats.org/officeDocument/2006/relationships/image" Target="../media/image14.png"/><Relationship Id="rId15" Type="http://schemas.openxmlformats.org/officeDocument/2006/relationships/image" Target="../media/image21.png"/><Relationship Id="rId10" Type="http://schemas.openxmlformats.org/officeDocument/2006/relationships/hyperlink" Target="https://www.instagram.com/capco_global/" TargetMode="External"/><Relationship Id="rId4" Type="http://schemas.openxmlformats.org/officeDocument/2006/relationships/hyperlink" Target="https://www.twitter.com/capco" TargetMode="External"/><Relationship Id="rId9" Type="http://schemas.openxmlformats.org/officeDocument/2006/relationships/image" Target="../media/image16.png"/><Relationship Id="rId14" Type="http://schemas.openxmlformats.org/officeDocument/2006/relationships/hyperlink" Target="http://capco.com/" TargetMode="External"/></Relationships>
</file>

<file path=ppt/slideLayouts/_rels/slideLayout48.xml.rels><?xml version="1.0" encoding="UTF-8" standalone="yes"?>
<Relationships xmlns="http://schemas.openxmlformats.org/package/2006/relationships"><Relationship Id="rId8" Type="http://schemas.openxmlformats.org/officeDocument/2006/relationships/hyperlink" Target="https://www.linkedin.com/company/capco" TargetMode="External"/><Relationship Id="rId13"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hyperlink" Target="https://www.xing.com/companies/capco-thecapitalmarketscompanygmbh" TargetMode="External"/><Relationship Id="rId2" Type="http://schemas.openxmlformats.org/officeDocument/2006/relationships/hyperlink" Target="https://www.facebook.com/capcoglobal" TargetMode="External"/><Relationship Id="rId16" Type="http://schemas.openxmlformats.org/officeDocument/2006/relationships/image" Target="../media/image20.svg"/><Relationship Id="rId1" Type="http://schemas.openxmlformats.org/officeDocument/2006/relationships/slideMaster" Target="../slideMasters/slideMaster1.xml"/><Relationship Id="rId6" Type="http://schemas.openxmlformats.org/officeDocument/2006/relationships/hyperlink" Target="https://www.youtube.com/capco_global" TargetMode="External"/><Relationship Id="rId11" Type="http://schemas.openxmlformats.org/officeDocument/2006/relationships/image" Target="../media/image17.png"/><Relationship Id="rId5" Type="http://schemas.openxmlformats.org/officeDocument/2006/relationships/image" Target="../media/image14.png"/><Relationship Id="rId15" Type="http://schemas.openxmlformats.org/officeDocument/2006/relationships/image" Target="../media/image19.png"/><Relationship Id="rId10" Type="http://schemas.openxmlformats.org/officeDocument/2006/relationships/hyperlink" Target="https://www.instagram.com/capco_global/" TargetMode="External"/><Relationship Id="rId4" Type="http://schemas.openxmlformats.org/officeDocument/2006/relationships/hyperlink" Target="https://www.twitter.com/capco" TargetMode="External"/><Relationship Id="rId9" Type="http://schemas.openxmlformats.org/officeDocument/2006/relationships/image" Target="../media/image16.png"/><Relationship Id="rId14" Type="http://schemas.openxmlformats.org/officeDocument/2006/relationships/hyperlink" Target="http://capco.com/" TargetMode="External"/></Relationships>
</file>

<file path=ppt/slideLayouts/_rels/slideLayout49.xml.rels><?xml version="1.0" encoding="UTF-8" standalone="yes"?>
<Relationships xmlns="http://schemas.openxmlformats.org/package/2006/relationships"><Relationship Id="rId8" Type="http://schemas.openxmlformats.org/officeDocument/2006/relationships/hyperlink" Target="https://www.linkedin.com/company/capco" TargetMode="External"/><Relationship Id="rId13"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hyperlink" Target="https://www.xing.com/companies/capco-thecapitalmarketscompanygmbh" TargetMode="External"/><Relationship Id="rId2" Type="http://schemas.openxmlformats.org/officeDocument/2006/relationships/hyperlink" Target="https://www.facebook.com/capcoglobal" TargetMode="External"/><Relationship Id="rId16" Type="http://schemas.openxmlformats.org/officeDocument/2006/relationships/image" Target="../media/image22.svg"/><Relationship Id="rId1" Type="http://schemas.openxmlformats.org/officeDocument/2006/relationships/slideMaster" Target="../slideMasters/slideMaster1.xml"/><Relationship Id="rId6" Type="http://schemas.openxmlformats.org/officeDocument/2006/relationships/hyperlink" Target="https://www.youtube.com/capco_global" TargetMode="External"/><Relationship Id="rId11" Type="http://schemas.openxmlformats.org/officeDocument/2006/relationships/image" Target="../media/image17.png"/><Relationship Id="rId5" Type="http://schemas.openxmlformats.org/officeDocument/2006/relationships/image" Target="../media/image14.png"/><Relationship Id="rId15" Type="http://schemas.openxmlformats.org/officeDocument/2006/relationships/image" Target="../media/image21.png"/><Relationship Id="rId10" Type="http://schemas.openxmlformats.org/officeDocument/2006/relationships/hyperlink" Target="https://www.instagram.com/capco_global/" TargetMode="External"/><Relationship Id="rId4" Type="http://schemas.openxmlformats.org/officeDocument/2006/relationships/hyperlink" Target="https://www.twitter.com/capco" TargetMode="External"/><Relationship Id="rId9" Type="http://schemas.openxmlformats.org/officeDocument/2006/relationships/image" Target="../media/image16.png"/><Relationship Id="rId14" Type="http://schemas.openxmlformats.org/officeDocument/2006/relationships/hyperlink" Target="http://capco.com/"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Whit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D3D944F-D9BA-4C81-9733-AA053D6EA30E}"/>
              </a:ext>
            </a:extLst>
          </p:cNvPr>
          <p:cNvGrpSpPr/>
          <p:nvPr userDrawn="1"/>
        </p:nvGrpSpPr>
        <p:grpSpPr>
          <a:xfrm>
            <a:off x="785451" y="263395"/>
            <a:ext cx="7573097" cy="2599881"/>
            <a:chOff x="1085548" y="350282"/>
            <a:chExt cx="10020904" cy="3398903"/>
          </a:xfrm>
          <a:solidFill>
            <a:schemeClr val="tx1">
              <a:alpha val="10000"/>
            </a:schemeClr>
          </a:solidFill>
        </p:grpSpPr>
        <p:sp>
          <p:nvSpPr>
            <p:cNvPr id="12" name="Freeform: Shape 11">
              <a:extLst>
                <a:ext uri="{FF2B5EF4-FFF2-40B4-BE49-F238E27FC236}">
                  <a16:creationId xmlns:a16="http://schemas.microsoft.com/office/drawing/2014/main" id="{C0167BB8-BCB8-4909-A4F5-A30775D5FFC7}"/>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D26C18B7-6B05-4507-AC15-17DBB26D9EF7}"/>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EA14A35E-5F9A-41D2-B00E-D3A36CF7D1A9}"/>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EE3735A8-0A21-42E9-B81E-FB5387015054}"/>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34C5420D-AFE8-4B66-859D-731AF5B2DC61}"/>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sp>
        <p:nvSpPr>
          <p:cNvPr id="14" name="Rectangle 13">
            <a:extLst>
              <a:ext uri="{FF2B5EF4-FFF2-40B4-BE49-F238E27FC236}">
                <a16:creationId xmlns:a16="http://schemas.microsoft.com/office/drawing/2014/main" id="{A7C97B15-F316-7A48-8F05-6473D59757FE}"/>
              </a:ext>
            </a:extLst>
          </p:cNvPr>
          <p:cNvSpPr/>
          <p:nvPr/>
        </p:nvSpPr>
        <p:spPr>
          <a:xfrm>
            <a:off x="0" y="6409788"/>
            <a:ext cx="9144000" cy="4543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ext Placeholder 2">
            <a:extLst>
              <a:ext uri="{FF2B5EF4-FFF2-40B4-BE49-F238E27FC236}">
                <a16:creationId xmlns:a16="http://schemas.microsoft.com/office/drawing/2014/main" id="{97019D08-9373-EC47-B920-8FE5EF9F8665}"/>
              </a:ext>
            </a:extLst>
          </p:cNvPr>
          <p:cNvSpPr>
            <a:spLocks noGrp="1"/>
          </p:cNvSpPr>
          <p:nvPr>
            <p:ph type="body" sz="quarter" idx="14" hasCustomPrompt="1"/>
          </p:nvPr>
        </p:nvSpPr>
        <p:spPr>
          <a:xfrm>
            <a:off x="6272948" y="3929463"/>
            <a:ext cx="2073887" cy="22698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Location</a:t>
            </a:r>
          </a:p>
        </p:txBody>
      </p:sp>
      <p:sp>
        <p:nvSpPr>
          <p:cNvPr id="5" name="Text Placeholder 4">
            <a:extLst>
              <a:ext uri="{FF2B5EF4-FFF2-40B4-BE49-F238E27FC236}">
                <a16:creationId xmlns:a16="http://schemas.microsoft.com/office/drawing/2014/main" id="{09FA1A14-8C57-C547-B2E7-25836164BF46}"/>
              </a:ext>
            </a:extLst>
          </p:cNvPr>
          <p:cNvSpPr>
            <a:spLocks noGrp="1"/>
          </p:cNvSpPr>
          <p:nvPr>
            <p:ph type="body" sz="quarter" idx="15" hasCustomPrompt="1"/>
          </p:nvPr>
        </p:nvSpPr>
        <p:spPr>
          <a:xfrm>
            <a:off x="6272947" y="4221067"/>
            <a:ext cx="2075768" cy="22698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Date</a:t>
            </a:r>
          </a:p>
        </p:txBody>
      </p:sp>
      <p:sp>
        <p:nvSpPr>
          <p:cNvPr id="10" name="Text Placeholder 9">
            <a:extLst>
              <a:ext uri="{FF2B5EF4-FFF2-40B4-BE49-F238E27FC236}">
                <a16:creationId xmlns:a16="http://schemas.microsoft.com/office/drawing/2014/main" id="{2FFDB0C6-EF22-FE4A-B905-24FE19A1DAE9}"/>
              </a:ext>
            </a:extLst>
          </p:cNvPr>
          <p:cNvSpPr>
            <a:spLocks noGrp="1"/>
          </p:cNvSpPr>
          <p:nvPr>
            <p:ph type="body" sz="quarter" idx="16" hasCustomPrompt="1"/>
          </p:nvPr>
        </p:nvSpPr>
        <p:spPr>
          <a:xfrm>
            <a:off x="6272948" y="4810998"/>
            <a:ext cx="2073887" cy="266460"/>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Author</a:t>
            </a:r>
          </a:p>
        </p:txBody>
      </p:sp>
      <p:sp>
        <p:nvSpPr>
          <p:cNvPr id="13" name="Title 1">
            <a:extLst>
              <a:ext uri="{FF2B5EF4-FFF2-40B4-BE49-F238E27FC236}">
                <a16:creationId xmlns:a16="http://schemas.microsoft.com/office/drawing/2014/main" id="{B8AB4D45-658E-6049-822F-6377ACE02F38}"/>
              </a:ext>
            </a:extLst>
          </p:cNvPr>
          <p:cNvSpPr>
            <a:spLocks noGrp="1"/>
          </p:cNvSpPr>
          <p:nvPr>
            <p:ph type="title" hasCustomPrompt="1"/>
          </p:nvPr>
        </p:nvSpPr>
        <p:spPr>
          <a:xfrm>
            <a:off x="795285" y="4810998"/>
            <a:ext cx="5379678" cy="664797"/>
          </a:xfrm>
          <a:blipFill dpi="0" rotWithShape="1">
            <a:blip r:embed="rId2" cstate="email">
              <a:extLst>
                <a:ext uri="{28A0092B-C50C-407E-A947-70E740481C1C}">
                  <a14:useLocalDpi xmlns:a14="http://schemas.microsoft.com/office/drawing/2010/main"/>
                </a:ext>
              </a:extLst>
            </a:blip>
            <a:srcRect/>
            <a:stretch>
              <a:fillRect t="80000" b="16000"/>
            </a:stretch>
          </a:blipFill>
        </p:spPr>
        <p:txBody>
          <a:bodyPr wrap="none" bIns="274320" anchor="b">
            <a:noAutofit/>
          </a:bodyPr>
          <a:lstStyle>
            <a:lvl1pPr algn="l">
              <a:defRPr sz="2800" b="0" u="none" baseline="0">
                <a:solidFill>
                  <a:schemeClr val="tx1"/>
                </a:solidFill>
                <a:uFill>
                  <a:solidFill>
                    <a:schemeClr val="accent1"/>
                  </a:solidFill>
                </a:uFill>
              </a:defRPr>
            </a:lvl1pPr>
          </a:lstStyle>
          <a:p>
            <a:r>
              <a:rPr lang="en-US" dirty="0"/>
              <a:t>Presentation title GOES here</a:t>
            </a:r>
            <a:endParaRPr lang="en-GB" dirty="0"/>
          </a:p>
        </p:txBody>
      </p:sp>
      <p:sp>
        <p:nvSpPr>
          <p:cNvPr id="15" name="Text Placeholder 3">
            <a:extLst>
              <a:ext uri="{FF2B5EF4-FFF2-40B4-BE49-F238E27FC236}">
                <a16:creationId xmlns:a16="http://schemas.microsoft.com/office/drawing/2014/main" id="{0F02F0D9-362D-7C41-9BC4-39FFDBB3132D}"/>
              </a:ext>
            </a:extLst>
          </p:cNvPr>
          <p:cNvSpPr>
            <a:spLocks noGrp="1"/>
          </p:cNvSpPr>
          <p:nvPr>
            <p:ph type="body" sz="quarter" idx="17" hasCustomPrompt="1"/>
          </p:nvPr>
        </p:nvSpPr>
        <p:spPr>
          <a:xfrm>
            <a:off x="795286" y="5659298"/>
            <a:ext cx="5338815" cy="307777"/>
          </a:xfrm>
        </p:spPr>
        <p:txBody>
          <a:bodyPr wrap="square">
            <a:spAutoFit/>
          </a:bodyPr>
          <a:lstStyle>
            <a:lvl1pPr algn="l">
              <a:defRPr sz="2000" b="0" i="0" cap="all" baseline="0">
                <a:solidFill>
                  <a:schemeClr val="bg2">
                    <a:lumMod val="50000"/>
                  </a:schemeClr>
                </a:solidFill>
                <a:latin typeface="Century Gothic" panose="020B0502020202020204" pitchFamily="34" charset="0"/>
              </a:defRPr>
            </a:lvl1pPr>
          </a:lstStyle>
          <a:p>
            <a:pPr lvl="0"/>
            <a:r>
              <a:rPr lang="en-US" dirty="0"/>
              <a:t>SUBTITLE HERE</a:t>
            </a:r>
          </a:p>
        </p:txBody>
      </p:sp>
      <p:sp>
        <p:nvSpPr>
          <p:cNvPr id="18" name="Picture Placeholder 23">
            <a:extLst>
              <a:ext uri="{FF2B5EF4-FFF2-40B4-BE49-F238E27FC236}">
                <a16:creationId xmlns:a16="http://schemas.microsoft.com/office/drawing/2014/main" id="{24C4BE84-8A7F-8E4E-8AEF-D1E6C1AD1575}"/>
              </a:ext>
            </a:extLst>
          </p:cNvPr>
          <p:cNvSpPr>
            <a:spLocks noGrp="1"/>
          </p:cNvSpPr>
          <p:nvPr>
            <p:ph type="pic" sz="quarter" idx="18" hasCustomPrompt="1"/>
          </p:nvPr>
        </p:nvSpPr>
        <p:spPr>
          <a:xfrm>
            <a:off x="6272947" y="5289967"/>
            <a:ext cx="1039500" cy="673200"/>
          </a:xfrm>
        </p:spPr>
        <p:txBody>
          <a:bodyPr anchor="ctr">
            <a:normAutofit/>
          </a:bodyPr>
          <a:lstStyle>
            <a:lvl1pPr algn="ctr">
              <a:defRPr sz="1050" b="0">
                <a:solidFill>
                  <a:schemeClr val="tx1"/>
                </a:solidFill>
              </a:defRPr>
            </a:lvl1pPr>
          </a:lstStyle>
          <a:p>
            <a:r>
              <a:rPr lang="en-GB" dirty="0"/>
              <a:t>Place client logo here if needed</a:t>
            </a:r>
          </a:p>
        </p:txBody>
      </p:sp>
    </p:spTree>
    <p:extLst>
      <p:ext uri="{BB962C8B-B14F-4D97-AF65-F5344CB8AC3E}">
        <p14:creationId xmlns:p14="http://schemas.microsoft.com/office/powerpoint/2010/main" val="930292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4">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A6319D-9765-1E40-BAD7-0EEAE334DFAF}"/>
              </a:ext>
            </a:extLst>
          </p:cNvPr>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1">
            <a:extLst>
              <a:ext uri="{FF2B5EF4-FFF2-40B4-BE49-F238E27FC236}">
                <a16:creationId xmlns:a16="http://schemas.microsoft.com/office/drawing/2014/main" id="{CFFC36E4-88C8-EB4F-9CCD-DB47D07012DF}"/>
              </a:ext>
            </a:extLst>
          </p:cNvPr>
          <p:cNvSpPr>
            <a:spLocks noGrp="1"/>
          </p:cNvSpPr>
          <p:nvPr>
            <p:ph type="title" hasCustomPrompt="1"/>
          </p:nvPr>
        </p:nvSpPr>
        <p:spPr>
          <a:xfrm>
            <a:off x="1955102" y="2427882"/>
            <a:ext cx="5233805" cy="664797"/>
          </a:xfrm>
          <a:blipFill dpi="0" rotWithShape="1">
            <a:blip r:embed="rId2" cstate="email">
              <a:extLst>
                <a:ext uri="{28A0092B-C50C-407E-A947-70E740481C1C}">
                  <a14:useLocalDpi xmlns:a14="http://schemas.microsoft.com/office/drawing/2010/main"/>
                </a:ext>
              </a:extLst>
            </a:blip>
            <a:srcRect/>
            <a:stretch>
              <a:fillRect l="20000" t="80000" r="20000" b="16000"/>
            </a:stretch>
          </a:blipFill>
        </p:spPr>
        <p:txBody>
          <a:bodyPr wrap="none" bIns="274320" anchor="b">
            <a:noAutofit/>
          </a:bodyPr>
          <a:lstStyle>
            <a:lvl1pPr algn="ctr">
              <a:defRPr sz="2800" b="0" u="none" baseline="0">
                <a:solidFill>
                  <a:schemeClr val="tx2"/>
                </a:solidFill>
                <a:uFill>
                  <a:solidFill>
                    <a:schemeClr val="accent1"/>
                  </a:solidFill>
                </a:uFill>
              </a:defRPr>
            </a:lvl1pPr>
          </a:lstStyle>
          <a:p>
            <a:r>
              <a:rPr lang="en-US" dirty="0"/>
              <a:t>Divider slide title goes here</a:t>
            </a:r>
            <a:endParaRPr lang="en-GB" dirty="0"/>
          </a:p>
        </p:txBody>
      </p:sp>
    </p:spTree>
    <p:extLst>
      <p:ext uri="{BB962C8B-B14F-4D97-AF65-F5344CB8AC3E}">
        <p14:creationId xmlns:p14="http://schemas.microsoft.com/office/powerpoint/2010/main" val="2081155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1">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C917EEA-FE2E-AD43-81FF-176E602C4EC3}"/>
              </a:ext>
            </a:extLst>
          </p:cNvPr>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a:extLst>
              <a:ext uri="{FF2B5EF4-FFF2-40B4-BE49-F238E27FC236}">
                <a16:creationId xmlns:a16="http://schemas.microsoft.com/office/drawing/2014/main" id="{64B1CC3D-154F-B34F-BB40-A37480D256E7}"/>
              </a:ext>
            </a:extLst>
          </p:cNvPr>
          <p:cNvSpPr/>
          <p:nvPr/>
        </p:nvSpPr>
        <p:spPr>
          <a:xfrm>
            <a:off x="-2" y="0"/>
            <a:ext cx="411000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itle 1">
            <a:extLst>
              <a:ext uri="{FF2B5EF4-FFF2-40B4-BE49-F238E27FC236}">
                <a16:creationId xmlns:a16="http://schemas.microsoft.com/office/drawing/2014/main" id="{9A8A817F-A3BB-A541-B694-B7C012DBAA20}"/>
              </a:ext>
            </a:extLst>
          </p:cNvPr>
          <p:cNvSpPr>
            <a:spLocks noGrp="1"/>
          </p:cNvSpPr>
          <p:nvPr>
            <p:ph type="title" hasCustomPrompt="1"/>
          </p:nvPr>
        </p:nvSpPr>
        <p:spPr>
          <a:xfrm>
            <a:off x="412750" y="1628775"/>
            <a:ext cx="3481722" cy="664797"/>
          </a:xfrm>
          <a:blipFill dpi="0" rotWithShape="1">
            <a:blip r:embed="rId2" cstate="email">
              <a:extLst>
                <a:ext uri="{28A0092B-C50C-407E-A947-70E740481C1C}">
                  <a14:useLocalDpi xmlns:a14="http://schemas.microsoft.com/office/drawing/2010/main"/>
                </a:ext>
              </a:extLst>
            </a:blip>
            <a:srcRect/>
            <a:stretch>
              <a:fillRect l="20000" t="80000" r="20000" b="16000"/>
            </a:stretch>
          </a:blipFill>
        </p:spPr>
        <p:txBody>
          <a:bodyPr wrap="none" bIns="274320" anchor="b">
            <a:noAutofit/>
          </a:bodyPr>
          <a:lstStyle>
            <a:lvl1pPr algn="ctr">
              <a:defRPr sz="2800" b="0" u="none" baseline="0">
                <a:solidFill>
                  <a:schemeClr val="bg2">
                    <a:lumMod val="75000"/>
                  </a:schemeClr>
                </a:solidFill>
                <a:uFill>
                  <a:solidFill>
                    <a:schemeClr val="accent1"/>
                  </a:solidFill>
                </a:uFill>
              </a:defRPr>
            </a:lvl1pPr>
          </a:lstStyle>
          <a:p>
            <a:r>
              <a:rPr lang="en-US" dirty="0"/>
              <a:t>Table of contents</a:t>
            </a:r>
            <a:endParaRPr lang="en-GB" dirty="0"/>
          </a:p>
        </p:txBody>
      </p:sp>
      <p:sp>
        <p:nvSpPr>
          <p:cNvPr id="17" name="TextBox 16">
            <a:extLst>
              <a:ext uri="{FF2B5EF4-FFF2-40B4-BE49-F238E27FC236}">
                <a16:creationId xmlns:a16="http://schemas.microsoft.com/office/drawing/2014/main" id="{B2CF0035-37FE-8D4F-8027-A04AC1BC217C}"/>
              </a:ext>
            </a:extLst>
          </p:cNvPr>
          <p:cNvSpPr txBox="1"/>
          <p:nvPr userDrawn="1"/>
        </p:nvSpPr>
        <p:spPr>
          <a:xfrm>
            <a:off x="406986" y="6522403"/>
            <a:ext cx="3696851" cy="92333"/>
          </a:xfrm>
          <a:prstGeom prst="rect">
            <a:avLst/>
          </a:prstGeom>
          <a:noFill/>
        </p:spPr>
        <p:txBody>
          <a:bodyPr wrap="square" lIns="0" tIns="0" rIns="0" bIns="0" rtlCol="0">
            <a:spAutoFit/>
          </a:bodyPr>
          <a:lstStyle/>
          <a:p>
            <a:pPr marL="0" marR="0" lvl="0" indent="0" algn="l" defTabSz="81625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2020 The Capital Markets Company. Capco Confidential. All rights reserved.</a:t>
            </a:r>
          </a:p>
        </p:txBody>
      </p:sp>
      <p:sp>
        <p:nvSpPr>
          <p:cNvPr id="19" name="TextBox 18">
            <a:extLst>
              <a:ext uri="{FF2B5EF4-FFF2-40B4-BE49-F238E27FC236}">
                <a16:creationId xmlns:a16="http://schemas.microsoft.com/office/drawing/2014/main" id="{D12EF871-282F-8340-91C4-8FB1C1724F4F}"/>
              </a:ext>
            </a:extLst>
          </p:cNvPr>
          <p:cNvSpPr txBox="1"/>
          <p:nvPr userDrawn="1"/>
        </p:nvSpPr>
        <p:spPr>
          <a:xfrm>
            <a:off x="8529640" y="6387711"/>
            <a:ext cx="201214" cy="348430"/>
          </a:xfrm>
          <a:prstGeom prst="rect">
            <a:avLst/>
          </a:prstGeom>
          <a:noFill/>
        </p:spPr>
        <p:txBody>
          <a:bodyPr wrap="square" lIns="0" rIns="0" rtlCol="0" anchor="ctr" anchorCtr="0">
            <a:noAutofit/>
          </a:bodyPr>
          <a:lstStyle/>
          <a:p>
            <a:pPr algn="r"/>
            <a:fld id="{44D7FB38-5E27-404A-9E55-15A6C0E163E4}" type="slidenum">
              <a:rPr lang="en-US" sz="600" smtClean="0">
                <a:solidFill>
                  <a:schemeClr val="bg2">
                    <a:lumMod val="75000"/>
                  </a:schemeClr>
                </a:solidFill>
              </a:rPr>
              <a:t>‹#›</a:t>
            </a:fld>
            <a:endParaRPr lang="en-US" sz="600" dirty="0">
              <a:solidFill>
                <a:schemeClr val="bg2">
                  <a:lumMod val="75000"/>
                </a:schemeClr>
              </a:solidFill>
            </a:endParaRPr>
          </a:p>
        </p:txBody>
      </p:sp>
    </p:spTree>
    <p:extLst>
      <p:ext uri="{BB962C8B-B14F-4D97-AF65-F5344CB8AC3E}">
        <p14:creationId xmlns:p14="http://schemas.microsoft.com/office/powerpoint/2010/main" val="830010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2">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F89166D-DE1F-42E7-A0E5-F3F32325C903}"/>
              </a:ext>
            </a:extLst>
          </p:cNvPr>
          <p:cNvSpPr/>
          <p:nvPr userDrawn="1"/>
        </p:nvSpPr>
        <p:spPr>
          <a:xfrm>
            <a:off x="0" y="1"/>
            <a:ext cx="9144000" cy="2361250"/>
          </a:xfrm>
          <a:prstGeom prst="rect">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itle 1">
            <a:extLst>
              <a:ext uri="{FF2B5EF4-FFF2-40B4-BE49-F238E27FC236}">
                <a16:creationId xmlns:a16="http://schemas.microsoft.com/office/drawing/2014/main" id="{5E2C63F9-2B52-4639-99F6-5EF773922F44}"/>
              </a:ext>
            </a:extLst>
          </p:cNvPr>
          <p:cNvSpPr>
            <a:spLocks noGrp="1"/>
          </p:cNvSpPr>
          <p:nvPr>
            <p:ph type="title" hasCustomPrompt="1"/>
          </p:nvPr>
        </p:nvSpPr>
        <p:spPr>
          <a:xfrm>
            <a:off x="2831140" y="2713192"/>
            <a:ext cx="3481722" cy="664797"/>
          </a:xfrm>
          <a:blipFill dpi="0" rotWithShape="1">
            <a:blip r:embed="rId3" cstate="email">
              <a:extLst>
                <a:ext uri="{28A0092B-C50C-407E-A947-70E740481C1C}">
                  <a14:useLocalDpi xmlns:a14="http://schemas.microsoft.com/office/drawing/2010/main"/>
                </a:ext>
              </a:extLst>
            </a:blip>
            <a:srcRect/>
            <a:stretch>
              <a:fillRect l="20000" t="80000" r="20000" b="16000"/>
            </a:stretch>
          </a:blipFill>
        </p:spPr>
        <p:txBody>
          <a:bodyPr wrap="none" bIns="274320" anchor="b">
            <a:noAutofit/>
          </a:bodyPr>
          <a:lstStyle>
            <a:lvl1pPr algn="ctr">
              <a:defRPr sz="2800" b="0" u="none" baseline="0">
                <a:solidFill>
                  <a:schemeClr val="bg2">
                    <a:lumMod val="75000"/>
                  </a:schemeClr>
                </a:solidFill>
                <a:uFill>
                  <a:solidFill>
                    <a:schemeClr val="accent1"/>
                  </a:solidFill>
                </a:uFill>
              </a:defRPr>
            </a:lvl1pPr>
          </a:lstStyle>
          <a:p>
            <a:r>
              <a:rPr lang="en-US" dirty="0"/>
              <a:t>Table of contents</a:t>
            </a:r>
            <a:endParaRPr lang="en-GB" dirty="0"/>
          </a:p>
        </p:txBody>
      </p:sp>
    </p:spTree>
    <p:extLst>
      <p:ext uri="{BB962C8B-B14F-4D97-AF65-F5344CB8AC3E}">
        <p14:creationId xmlns:p14="http://schemas.microsoft.com/office/powerpoint/2010/main" val="371937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Black_1 Line Title">
    <p:bg>
      <p:bgPr>
        <a:solidFill>
          <a:schemeClr val="tx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F13BCC9-1974-AE46-99CD-5771537FEA33}"/>
              </a:ext>
            </a:extLst>
          </p:cNvPr>
          <p:cNvPicPr>
            <a:picLocks noChangeAspect="1"/>
          </p:cNvPicPr>
          <p:nvPr userDrawn="1"/>
        </p:nvPicPr>
        <p:blipFill rotWithShape="1">
          <a:blip r:embed="rId2">
            <a:duotone>
              <a:prstClr val="black"/>
              <a:schemeClr val="tx2">
                <a:tint val="45000"/>
                <a:satMod val="400000"/>
              </a:schemeClr>
            </a:duotone>
            <a:alphaModFix amt="60000"/>
            <a:extLst>
              <a:ext uri="{28A0092B-C50C-407E-A947-70E740481C1C}">
                <a14:useLocalDpi xmlns:a14="http://schemas.microsoft.com/office/drawing/2010/main" val="0"/>
              </a:ext>
            </a:extLst>
          </a:blip>
          <a:srcRect l="993" r="860" b="1654"/>
          <a:stretch/>
        </p:blipFill>
        <p:spPr>
          <a:xfrm>
            <a:off x="0" y="0"/>
            <a:ext cx="9144000" cy="6858000"/>
          </a:xfrm>
          <a:prstGeom prst="rect">
            <a:avLst/>
          </a:prstGeom>
        </p:spPr>
      </p:pic>
      <p:sp>
        <p:nvSpPr>
          <p:cNvPr id="5" name="Text Placeholder 2">
            <a:extLst>
              <a:ext uri="{FF2B5EF4-FFF2-40B4-BE49-F238E27FC236}">
                <a16:creationId xmlns:a16="http://schemas.microsoft.com/office/drawing/2014/main" id="{E1E67912-0475-384F-A008-F57CB6F2F1F6}"/>
              </a:ext>
            </a:extLst>
          </p:cNvPr>
          <p:cNvSpPr>
            <a:spLocks noGrp="1"/>
          </p:cNvSpPr>
          <p:nvPr>
            <p:ph idx="1"/>
          </p:nvPr>
        </p:nvSpPr>
        <p:spPr>
          <a:xfrm>
            <a:off x="406987" y="1629971"/>
            <a:ext cx="8317706" cy="4608513"/>
          </a:xfrm>
          <a:prstGeom prst="rect">
            <a:avLst/>
          </a:prstGeom>
        </p:spPr>
        <p:txBody>
          <a:bodyPr vert="horz" lIns="0" tIns="0" rIns="0" bIns="0" rtlCol="0">
            <a:noAutofit/>
          </a:bodyPr>
          <a:lstStyle>
            <a:lvl1pPr>
              <a:defRPr sz="1400" b="0" i="0">
                <a:solidFill>
                  <a:schemeClr val="bg1"/>
                </a:solidFill>
                <a:latin typeface="+mn-lt"/>
              </a:defRPr>
            </a:lvl1pPr>
            <a:lvl2pPr>
              <a:defRPr sz="1200" b="0" i="0">
                <a:solidFill>
                  <a:schemeClr val="bg1"/>
                </a:solidFill>
                <a:latin typeface="+mn-lt"/>
              </a:defRPr>
            </a:lvl2pPr>
            <a:lvl3pPr>
              <a:buClr>
                <a:schemeClr val="accent1"/>
              </a:buClr>
              <a:defRPr sz="1200" b="0" i="0">
                <a:solidFill>
                  <a:schemeClr val="bg1"/>
                </a:solidFill>
                <a:latin typeface="+mn-lt"/>
              </a:defRPr>
            </a:lvl3pPr>
            <a:lvl4pPr>
              <a:buClr>
                <a:schemeClr val="accent1"/>
              </a:buClr>
              <a:defRPr sz="1100" b="0" i="0">
                <a:solidFill>
                  <a:schemeClr val="bg1"/>
                </a:solidFill>
                <a:latin typeface="+mn-lt"/>
              </a:defRPr>
            </a:lvl4pPr>
            <a:lvl5pPr>
              <a:buClr>
                <a:schemeClr val="accent1"/>
              </a:buClr>
              <a:defRPr sz="1100" b="0" i="0">
                <a:solidFill>
                  <a:schemeClr val="bg1"/>
                </a:solidFill>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itle Placeholder 1">
            <a:extLst>
              <a:ext uri="{FF2B5EF4-FFF2-40B4-BE49-F238E27FC236}">
                <a16:creationId xmlns:a16="http://schemas.microsoft.com/office/drawing/2014/main" id="{CD51B955-59FE-7F42-BC78-EE9EB6B8A03E}"/>
              </a:ext>
            </a:extLst>
          </p:cNvPr>
          <p:cNvSpPr>
            <a:spLocks noGrp="1"/>
          </p:cNvSpPr>
          <p:nvPr>
            <p:ph type="title" hasCustomPrompt="1"/>
          </p:nvPr>
        </p:nvSpPr>
        <p:spPr>
          <a:xfrm>
            <a:off x="406987" y="365129"/>
            <a:ext cx="8324249" cy="249299"/>
          </a:xfrm>
          <a:prstGeom prst="rect">
            <a:avLst/>
          </a:prstGeom>
        </p:spPr>
        <p:txBody>
          <a:bodyPr vert="horz" lIns="0" tIns="0" rIns="0" bIns="0" rtlCol="0" anchor="t" anchorCtr="0">
            <a:spAutoFit/>
          </a:bodyPr>
          <a:lstStyle>
            <a:lvl1pPr>
              <a:lnSpc>
                <a:spcPct val="90000"/>
              </a:lnSpc>
              <a:defRPr cap="all" baseline="0">
                <a:solidFill>
                  <a:schemeClr val="bg1"/>
                </a:solidFill>
              </a:defRPr>
            </a:lvl1pPr>
          </a:lstStyle>
          <a:p>
            <a:r>
              <a:rPr lang="en-US" dirty="0"/>
              <a:t>CLICK TO EDIT MASTER TITLE STYLE</a:t>
            </a:r>
            <a:endParaRPr lang="en-GB" dirty="0"/>
          </a:p>
        </p:txBody>
      </p:sp>
      <p:sp>
        <p:nvSpPr>
          <p:cNvPr id="7" name="Text Placeholder 7">
            <a:extLst>
              <a:ext uri="{FF2B5EF4-FFF2-40B4-BE49-F238E27FC236}">
                <a16:creationId xmlns:a16="http://schemas.microsoft.com/office/drawing/2014/main" id="{78F5AC6D-AC3C-0A4D-8D3E-F335EAC01D05}"/>
              </a:ext>
            </a:extLst>
          </p:cNvPr>
          <p:cNvSpPr>
            <a:spLocks noGrp="1"/>
          </p:cNvSpPr>
          <p:nvPr>
            <p:ph type="body" sz="quarter" idx="11" hasCustomPrompt="1"/>
          </p:nvPr>
        </p:nvSpPr>
        <p:spPr>
          <a:xfrm>
            <a:off x="400444" y="731612"/>
            <a:ext cx="8324249" cy="276999"/>
          </a:xfrm>
        </p:spPr>
        <p:txBody>
          <a:bodyPr wrap="square">
            <a:spAutoFit/>
          </a:bodyPr>
          <a:lstStyle>
            <a:lvl1pPr>
              <a:lnSpc>
                <a:spcPct val="90000"/>
              </a:lnSpc>
              <a:spcBef>
                <a:spcPts val="0"/>
              </a:spcBef>
              <a:defRPr sz="2000" b="0" i="0">
                <a:solidFill>
                  <a:schemeClr val="bg2">
                    <a:lumMod val="75000"/>
                  </a:schemeClr>
                </a:solidFill>
                <a:latin typeface="Century Gothic" panose="020B0502020202020204" pitchFamily="34" charset="0"/>
              </a:defRPr>
            </a:lvl1pPr>
          </a:lstStyle>
          <a:p>
            <a:pPr lvl="0"/>
            <a:r>
              <a:rPr lang="en-US" dirty="0"/>
              <a:t>Subtitle goes here</a:t>
            </a:r>
          </a:p>
        </p:txBody>
      </p:sp>
      <p:sp>
        <p:nvSpPr>
          <p:cNvPr id="12" name="TextBox 11">
            <a:extLst>
              <a:ext uri="{FF2B5EF4-FFF2-40B4-BE49-F238E27FC236}">
                <a16:creationId xmlns:a16="http://schemas.microsoft.com/office/drawing/2014/main" id="{796FF352-144E-7E49-973D-A3390C078889}"/>
              </a:ext>
            </a:extLst>
          </p:cNvPr>
          <p:cNvSpPr txBox="1"/>
          <p:nvPr userDrawn="1"/>
        </p:nvSpPr>
        <p:spPr>
          <a:xfrm>
            <a:off x="8529640" y="6387711"/>
            <a:ext cx="201214" cy="348430"/>
          </a:xfrm>
          <a:prstGeom prst="rect">
            <a:avLst/>
          </a:prstGeom>
          <a:noFill/>
        </p:spPr>
        <p:txBody>
          <a:bodyPr wrap="square" lIns="0" rIns="0" rtlCol="0" anchor="ctr" anchorCtr="0">
            <a:noAutofit/>
          </a:bodyPr>
          <a:lstStyle/>
          <a:p>
            <a:pPr algn="r"/>
            <a:fld id="{44D7FB38-5E27-404A-9E55-15A6C0E163E4}" type="slidenum">
              <a:rPr lang="en-US" sz="600" smtClean="0">
                <a:solidFill>
                  <a:schemeClr val="bg2">
                    <a:lumMod val="75000"/>
                  </a:schemeClr>
                </a:solidFill>
              </a:rPr>
              <a:t>‹#›</a:t>
            </a:fld>
            <a:endParaRPr lang="en-US" sz="600" dirty="0">
              <a:solidFill>
                <a:schemeClr val="bg2">
                  <a:lumMod val="75000"/>
                </a:schemeClr>
              </a:solidFill>
            </a:endParaRPr>
          </a:p>
        </p:txBody>
      </p:sp>
      <p:sp>
        <p:nvSpPr>
          <p:cNvPr id="9" name="Footer Placeholder 3">
            <a:extLst>
              <a:ext uri="{FF2B5EF4-FFF2-40B4-BE49-F238E27FC236}">
                <a16:creationId xmlns:a16="http://schemas.microsoft.com/office/drawing/2014/main" id="{68AB4899-A6F4-964E-A88A-E600B7609B5E}"/>
              </a:ext>
            </a:extLst>
          </p:cNvPr>
          <p:cNvSpPr>
            <a:spLocks noGrp="1"/>
          </p:cNvSpPr>
          <p:nvPr>
            <p:ph type="ftr" sz="quarter" idx="3"/>
          </p:nvPr>
        </p:nvSpPr>
        <p:spPr>
          <a:xfrm>
            <a:off x="2921796" y="6436174"/>
            <a:ext cx="5607844" cy="404624"/>
          </a:xfrm>
          <a:prstGeom prst="rect">
            <a:avLst/>
          </a:prstGeom>
          <a:blipFill dpi="0" rotWithShape="1">
            <a:blip r:embed="rId3"/>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
        <p:nvSpPr>
          <p:cNvPr id="10" name="TextBox 9">
            <a:extLst>
              <a:ext uri="{FF2B5EF4-FFF2-40B4-BE49-F238E27FC236}">
                <a16:creationId xmlns:a16="http://schemas.microsoft.com/office/drawing/2014/main" id="{21720B5C-F56B-EE47-A46D-FF9F064FC08A}"/>
              </a:ext>
            </a:extLst>
          </p:cNvPr>
          <p:cNvSpPr txBox="1"/>
          <p:nvPr userDrawn="1"/>
        </p:nvSpPr>
        <p:spPr>
          <a:xfrm>
            <a:off x="406986" y="6522403"/>
            <a:ext cx="3696851" cy="92333"/>
          </a:xfrm>
          <a:prstGeom prst="rect">
            <a:avLst/>
          </a:prstGeom>
          <a:noFill/>
        </p:spPr>
        <p:txBody>
          <a:bodyPr wrap="square" lIns="0" tIns="0" rIns="0" bIns="0" rtlCol="0">
            <a:spAutoFit/>
          </a:bodyPr>
          <a:lstStyle/>
          <a:p>
            <a:pPr marL="0" marR="0" lvl="0" indent="0" algn="l" defTabSz="81625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2020 The Capital Markets Company. Capco Confidential. All rights reserved.</a:t>
            </a:r>
          </a:p>
        </p:txBody>
      </p:sp>
    </p:spTree>
    <p:extLst>
      <p:ext uri="{BB962C8B-B14F-4D97-AF65-F5344CB8AC3E}">
        <p14:creationId xmlns:p14="http://schemas.microsoft.com/office/powerpoint/2010/main" val="718325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Black_1 Line Title">
    <p:bg>
      <p:bgPr>
        <a:solidFill>
          <a:schemeClr val="tx1"/>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F44C7811-ECC7-4E4E-AFCB-53079BD19807}"/>
              </a:ext>
            </a:extLst>
          </p:cNvPr>
          <p:cNvSpPr>
            <a:spLocks noGrp="1"/>
          </p:cNvSpPr>
          <p:nvPr>
            <p:ph type="title" hasCustomPrompt="1"/>
          </p:nvPr>
        </p:nvSpPr>
        <p:spPr>
          <a:xfrm>
            <a:off x="406987" y="365129"/>
            <a:ext cx="8324249" cy="332399"/>
          </a:xfrm>
          <a:prstGeom prst="rect">
            <a:avLst/>
          </a:prstGeom>
        </p:spPr>
        <p:txBody>
          <a:bodyPr vert="horz" lIns="0" tIns="0" rIns="0" bIns="0" rtlCol="0" anchor="t" anchorCtr="0">
            <a:spAutoFit/>
          </a:bodyPr>
          <a:lstStyle>
            <a:lvl1pPr>
              <a:lnSpc>
                <a:spcPct val="90000"/>
              </a:lnSpc>
              <a:defRPr sz="2400" cap="all" baseline="0">
                <a:solidFill>
                  <a:schemeClr val="bg1"/>
                </a:solidFill>
              </a:defRPr>
            </a:lvl1pPr>
          </a:lstStyle>
          <a:p>
            <a:r>
              <a:rPr lang="en-US" dirty="0"/>
              <a:t>CLICK TO EDIT MASTER TITLE STYLE</a:t>
            </a:r>
            <a:endParaRPr lang="en-GB" dirty="0"/>
          </a:p>
        </p:txBody>
      </p:sp>
      <p:sp>
        <p:nvSpPr>
          <p:cNvPr id="10" name="Text Placeholder 7">
            <a:extLst>
              <a:ext uri="{FF2B5EF4-FFF2-40B4-BE49-F238E27FC236}">
                <a16:creationId xmlns:a16="http://schemas.microsoft.com/office/drawing/2014/main" id="{7491D4D4-DFC5-BF42-9AB0-781CE13ECFB1}"/>
              </a:ext>
            </a:extLst>
          </p:cNvPr>
          <p:cNvSpPr>
            <a:spLocks noGrp="1"/>
          </p:cNvSpPr>
          <p:nvPr>
            <p:ph type="body" sz="quarter" idx="10" hasCustomPrompt="1"/>
          </p:nvPr>
        </p:nvSpPr>
        <p:spPr>
          <a:xfrm>
            <a:off x="406987" y="814368"/>
            <a:ext cx="8324249" cy="276999"/>
          </a:xfrm>
        </p:spPr>
        <p:txBody>
          <a:bodyPr wrap="square">
            <a:spAutoFit/>
          </a:bodyPr>
          <a:lstStyle>
            <a:lvl1pPr>
              <a:lnSpc>
                <a:spcPct val="90000"/>
              </a:lnSpc>
              <a:spcBef>
                <a:spcPts val="0"/>
              </a:spcBef>
              <a:defRPr sz="2000" b="0" i="0">
                <a:solidFill>
                  <a:schemeClr val="bg2">
                    <a:lumMod val="75000"/>
                  </a:schemeClr>
                </a:solidFill>
                <a:latin typeface="Century Gothic" panose="020B0502020202020204" pitchFamily="34" charset="0"/>
              </a:defRPr>
            </a:lvl1pPr>
          </a:lstStyle>
          <a:p>
            <a:pPr lvl="0"/>
            <a:r>
              <a:rPr lang="en-US" dirty="0"/>
              <a:t>Subtitle goes here</a:t>
            </a:r>
          </a:p>
        </p:txBody>
      </p:sp>
      <p:sp>
        <p:nvSpPr>
          <p:cNvPr id="11" name="Text Placeholder 2">
            <a:extLst>
              <a:ext uri="{FF2B5EF4-FFF2-40B4-BE49-F238E27FC236}">
                <a16:creationId xmlns:a16="http://schemas.microsoft.com/office/drawing/2014/main" id="{B25676AD-22D9-4FBC-B440-877E120B2E8F}"/>
              </a:ext>
            </a:extLst>
          </p:cNvPr>
          <p:cNvSpPr>
            <a:spLocks noGrp="1"/>
          </p:cNvSpPr>
          <p:nvPr>
            <p:ph idx="11"/>
          </p:nvPr>
        </p:nvSpPr>
        <p:spPr>
          <a:xfrm>
            <a:off x="406986" y="1629971"/>
            <a:ext cx="3799332" cy="4608513"/>
          </a:xfrm>
          <a:prstGeom prst="rect">
            <a:avLst/>
          </a:prstGeom>
        </p:spPr>
        <p:txBody>
          <a:bodyPr vert="horz" lIns="0" tIns="0" rIns="0" bIns="0" rtlCol="0">
            <a:noAutofit/>
          </a:bodyPr>
          <a:lstStyle>
            <a:lvl1pPr>
              <a:defRPr b="0" i="0">
                <a:solidFill>
                  <a:schemeClr val="bg1"/>
                </a:solidFill>
                <a:latin typeface="+mn-lt"/>
              </a:defRPr>
            </a:lvl1pPr>
            <a:lvl2pPr>
              <a:defRPr b="0" i="0">
                <a:solidFill>
                  <a:schemeClr val="bg1"/>
                </a:solidFill>
                <a:latin typeface="+mn-lt"/>
              </a:defRPr>
            </a:lvl2pPr>
            <a:lvl3pPr>
              <a:buClr>
                <a:schemeClr val="accent1"/>
              </a:buClr>
              <a:defRPr b="0" i="0">
                <a:solidFill>
                  <a:schemeClr val="bg1"/>
                </a:solidFill>
                <a:latin typeface="+mn-lt"/>
              </a:defRPr>
            </a:lvl3pPr>
            <a:lvl4pPr>
              <a:buClr>
                <a:schemeClr val="accent1"/>
              </a:buClr>
              <a:defRPr b="0" i="0">
                <a:solidFill>
                  <a:schemeClr val="bg1"/>
                </a:solidFill>
                <a:latin typeface="+mn-lt"/>
              </a:defRPr>
            </a:lvl4pPr>
            <a:lvl5pPr>
              <a:buClr>
                <a:schemeClr val="accent1"/>
              </a:buClr>
              <a:defRPr b="0" i="0">
                <a:solidFill>
                  <a:schemeClr val="bg1"/>
                </a:solidFill>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2">
            <a:extLst>
              <a:ext uri="{FF2B5EF4-FFF2-40B4-BE49-F238E27FC236}">
                <a16:creationId xmlns:a16="http://schemas.microsoft.com/office/drawing/2014/main" id="{EB42C910-6145-46AD-A679-868F9239CED2}"/>
              </a:ext>
            </a:extLst>
          </p:cNvPr>
          <p:cNvSpPr>
            <a:spLocks noGrp="1"/>
          </p:cNvSpPr>
          <p:nvPr>
            <p:ph idx="12"/>
          </p:nvPr>
        </p:nvSpPr>
        <p:spPr>
          <a:xfrm>
            <a:off x="4931903" y="1629971"/>
            <a:ext cx="3799332" cy="4608513"/>
          </a:xfrm>
          <a:prstGeom prst="rect">
            <a:avLst/>
          </a:prstGeom>
        </p:spPr>
        <p:txBody>
          <a:bodyPr vert="horz" lIns="0" tIns="0" rIns="0" bIns="0" rtlCol="0">
            <a:noAutofit/>
          </a:bodyPr>
          <a:lstStyle>
            <a:lvl1pPr>
              <a:defRPr b="0" i="0">
                <a:solidFill>
                  <a:schemeClr val="bg1"/>
                </a:solidFill>
                <a:latin typeface="+mn-lt"/>
              </a:defRPr>
            </a:lvl1pPr>
            <a:lvl2pPr>
              <a:defRPr b="0" i="0">
                <a:solidFill>
                  <a:schemeClr val="bg1"/>
                </a:solidFill>
                <a:latin typeface="+mn-lt"/>
              </a:defRPr>
            </a:lvl2pPr>
            <a:lvl3pPr>
              <a:buClr>
                <a:schemeClr val="accent1"/>
              </a:buClr>
              <a:defRPr b="0" i="0">
                <a:solidFill>
                  <a:schemeClr val="bg1"/>
                </a:solidFill>
                <a:latin typeface="+mn-lt"/>
              </a:defRPr>
            </a:lvl3pPr>
            <a:lvl4pPr>
              <a:buClr>
                <a:schemeClr val="accent1"/>
              </a:buClr>
              <a:defRPr b="0" i="0">
                <a:solidFill>
                  <a:schemeClr val="bg1"/>
                </a:solidFill>
                <a:latin typeface="+mn-lt"/>
              </a:defRPr>
            </a:lvl4pPr>
            <a:lvl5pPr>
              <a:buClr>
                <a:schemeClr val="accent1"/>
              </a:buClr>
              <a:defRPr b="0" i="0">
                <a:solidFill>
                  <a:schemeClr val="bg1"/>
                </a:solidFill>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Footer Placeholder 3">
            <a:extLst>
              <a:ext uri="{FF2B5EF4-FFF2-40B4-BE49-F238E27FC236}">
                <a16:creationId xmlns:a16="http://schemas.microsoft.com/office/drawing/2014/main" id="{4E9E6608-1207-804F-BF2C-5E36BF9F63EF}"/>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1931034522"/>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hite_1 Line Titl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8FE8401-AA0A-3643-9AC8-66182E7C8268}"/>
              </a:ext>
            </a:extLst>
          </p:cNvPr>
          <p:cNvPicPr>
            <a:picLocks noChangeAspect="1"/>
          </p:cNvPicPr>
          <p:nvPr userDrawn="1"/>
        </p:nvPicPr>
        <p:blipFill rotWithShape="1">
          <a:blip r:embed="rId2" cstate="screen">
            <a:alphaModFix amt="22000"/>
            <a:extLst>
              <a:ext uri="{28A0092B-C50C-407E-A947-70E740481C1C}">
                <a14:useLocalDpi xmlns:a14="http://schemas.microsoft.com/office/drawing/2010/main"/>
              </a:ext>
            </a:extLst>
          </a:blip>
          <a:srcRect/>
          <a:stretch/>
        </p:blipFill>
        <p:spPr>
          <a:xfrm>
            <a:off x="1" y="3551"/>
            <a:ext cx="9143999" cy="6858000"/>
          </a:xfrm>
          <a:prstGeom prst="rect">
            <a:avLst/>
          </a:prstGeom>
        </p:spPr>
      </p:pic>
      <p:sp>
        <p:nvSpPr>
          <p:cNvPr id="7" name="Text Placeholder 2">
            <a:extLst>
              <a:ext uri="{FF2B5EF4-FFF2-40B4-BE49-F238E27FC236}">
                <a16:creationId xmlns:a16="http://schemas.microsoft.com/office/drawing/2014/main" id="{C6B67007-3E56-6F41-A1C4-064534E2833A}"/>
              </a:ext>
            </a:extLst>
          </p:cNvPr>
          <p:cNvSpPr>
            <a:spLocks noGrp="1"/>
          </p:cNvSpPr>
          <p:nvPr>
            <p:ph idx="1"/>
          </p:nvPr>
        </p:nvSpPr>
        <p:spPr>
          <a:xfrm>
            <a:off x="406987" y="1629971"/>
            <a:ext cx="8317706" cy="4608513"/>
          </a:xfrm>
          <a:prstGeom prst="rect">
            <a:avLst/>
          </a:prstGeom>
        </p:spPr>
        <p:txBody>
          <a:bodyPr vert="horz" lIns="0" tIns="0" rIns="0" bIns="0" rtlCol="0">
            <a:noAutofit/>
          </a:bodyPr>
          <a:lstStyle>
            <a:lvl1pPr>
              <a:defRPr b="0" i="0">
                <a:solidFill>
                  <a:schemeClr val="accent3"/>
                </a:solidFill>
                <a:latin typeface="+mn-lt"/>
              </a:defRPr>
            </a:lvl1pPr>
            <a:lvl2pPr>
              <a:defRPr b="0" i="0">
                <a:solidFill>
                  <a:schemeClr val="accent3"/>
                </a:solidFill>
                <a:latin typeface="+mn-lt"/>
              </a:defRPr>
            </a:lvl2pPr>
            <a:lvl3pPr>
              <a:buClr>
                <a:schemeClr val="accent1"/>
              </a:buClr>
              <a:defRPr b="0" i="0">
                <a:solidFill>
                  <a:schemeClr val="accent3"/>
                </a:solidFill>
                <a:latin typeface="+mn-lt"/>
              </a:defRPr>
            </a:lvl3pPr>
            <a:lvl4pPr>
              <a:buClr>
                <a:schemeClr val="accent1"/>
              </a:buClr>
              <a:defRPr b="0" i="0">
                <a:solidFill>
                  <a:schemeClr val="accent3"/>
                </a:solidFill>
                <a:latin typeface="+mn-lt"/>
              </a:defRPr>
            </a:lvl4pPr>
            <a:lvl5pPr>
              <a:buClr>
                <a:schemeClr val="accent1"/>
              </a:buClr>
              <a:defRPr b="0" i="0">
                <a:solidFill>
                  <a:schemeClr val="accent3"/>
                </a:solidFill>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9" name="Title Placeholder 1">
            <a:extLst>
              <a:ext uri="{FF2B5EF4-FFF2-40B4-BE49-F238E27FC236}">
                <a16:creationId xmlns:a16="http://schemas.microsoft.com/office/drawing/2014/main" id="{BC7A86B2-97D0-5E49-B3EC-19F204588C01}"/>
              </a:ext>
            </a:extLst>
          </p:cNvPr>
          <p:cNvSpPr>
            <a:spLocks noGrp="1"/>
          </p:cNvSpPr>
          <p:nvPr>
            <p:ph type="title" hasCustomPrompt="1"/>
          </p:nvPr>
        </p:nvSpPr>
        <p:spPr>
          <a:xfrm>
            <a:off x="406987" y="365129"/>
            <a:ext cx="8324249" cy="249299"/>
          </a:xfrm>
          <a:prstGeom prst="rect">
            <a:avLst/>
          </a:prstGeom>
        </p:spPr>
        <p:txBody>
          <a:bodyPr vert="horz" lIns="0" tIns="0" rIns="0" bIns="0" rtlCol="0" anchor="t" anchorCtr="0">
            <a:spAutoFit/>
          </a:bodyPr>
          <a:lstStyle>
            <a:lvl1pPr>
              <a:lnSpc>
                <a:spcPct val="90000"/>
              </a:lnSpc>
              <a:defRPr cap="all" baseline="0">
                <a:solidFill>
                  <a:schemeClr val="tx1"/>
                </a:solidFill>
              </a:defRPr>
            </a:lvl1pPr>
          </a:lstStyle>
          <a:p>
            <a:r>
              <a:rPr lang="en-US" dirty="0"/>
              <a:t>CLICK TO EDIT MASTER TITLE STYLE</a:t>
            </a:r>
            <a:endParaRPr lang="en-GB" dirty="0"/>
          </a:p>
        </p:txBody>
      </p:sp>
      <p:sp>
        <p:nvSpPr>
          <p:cNvPr id="10" name="Text Placeholder 7">
            <a:extLst>
              <a:ext uri="{FF2B5EF4-FFF2-40B4-BE49-F238E27FC236}">
                <a16:creationId xmlns:a16="http://schemas.microsoft.com/office/drawing/2014/main" id="{1F798E10-3B37-6E4E-91C8-BE62D6F8D19B}"/>
              </a:ext>
            </a:extLst>
          </p:cNvPr>
          <p:cNvSpPr>
            <a:spLocks noGrp="1"/>
          </p:cNvSpPr>
          <p:nvPr>
            <p:ph type="body" sz="quarter" idx="11" hasCustomPrompt="1"/>
          </p:nvPr>
        </p:nvSpPr>
        <p:spPr>
          <a:xfrm>
            <a:off x="400444" y="733456"/>
            <a:ext cx="8324249" cy="276999"/>
          </a:xfrm>
        </p:spPr>
        <p:txBody>
          <a:bodyPr wrap="square">
            <a:spAutoFit/>
          </a:bodyPr>
          <a:lstStyle>
            <a:lvl1pPr>
              <a:lnSpc>
                <a:spcPct val="90000"/>
              </a:lnSpc>
              <a:spcBef>
                <a:spcPts val="0"/>
              </a:spcBef>
              <a:defRPr sz="2000" b="0" i="0">
                <a:solidFill>
                  <a:schemeClr val="bg2">
                    <a:lumMod val="50000"/>
                  </a:schemeClr>
                </a:solidFill>
                <a:latin typeface="Century Gothic" panose="020B0502020202020204" pitchFamily="34" charset="0"/>
              </a:defRPr>
            </a:lvl1pPr>
          </a:lstStyle>
          <a:p>
            <a:pPr lvl="0"/>
            <a:r>
              <a:rPr lang="en-US" dirty="0"/>
              <a:t>Subtitle goes here</a:t>
            </a:r>
          </a:p>
        </p:txBody>
      </p:sp>
      <p:sp>
        <p:nvSpPr>
          <p:cNvPr id="8" name="Footer Placeholder 3">
            <a:extLst>
              <a:ext uri="{FF2B5EF4-FFF2-40B4-BE49-F238E27FC236}">
                <a16:creationId xmlns:a16="http://schemas.microsoft.com/office/drawing/2014/main" id="{CA0E85A7-43E7-5341-B251-5A497566E5D9}"/>
              </a:ext>
            </a:extLst>
          </p:cNvPr>
          <p:cNvSpPr>
            <a:spLocks noGrp="1"/>
          </p:cNvSpPr>
          <p:nvPr>
            <p:ph type="ftr" sz="quarter" idx="3"/>
          </p:nvPr>
        </p:nvSpPr>
        <p:spPr>
          <a:xfrm>
            <a:off x="2921796" y="6436174"/>
            <a:ext cx="5607844" cy="404624"/>
          </a:xfrm>
          <a:prstGeom prst="rect">
            <a:avLst/>
          </a:prstGeom>
          <a:blipFill dpi="0" rotWithShape="1">
            <a:blip r:embed="rId3"/>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1270305819"/>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White_1 Line Title">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03A16CAE-1742-48F2-80DC-4B8C5EABF2C0}"/>
              </a:ext>
            </a:extLst>
          </p:cNvPr>
          <p:cNvSpPr>
            <a:spLocks noGrp="1"/>
          </p:cNvSpPr>
          <p:nvPr>
            <p:ph idx="11"/>
          </p:nvPr>
        </p:nvSpPr>
        <p:spPr>
          <a:xfrm>
            <a:off x="406986" y="1629971"/>
            <a:ext cx="3799332" cy="4608513"/>
          </a:xfrm>
          <a:prstGeom prst="rect">
            <a:avLst/>
          </a:prstGeom>
        </p:spPr>
        <p:txBody>
          <a:bodyPr vert="horz" lIns="0" tIns="0" rIns="0" bIns="0" rtlCol="0">
            <a:noAutofit/>
          </a:bodyPr>
          <a:lstStyle>
            <a:lvl1pPr>
              <a:defRPr b="0" i="0">
                <a:solidFill>
                  <a:schemeClr val="accent3"/>
                </a:solidFill>
                <a:latin typeface="+mn-lt"/>
              </a:defRPr>
            </a:lvl1pPr>
            <a:lvl2pPr>
              <a:defRPr b="0" i="0">
                <a:solidFill>
                  <a:schemeClr val="accent3"/>
                </a:solidFill>
                <a:latin typeface="+mn-lt"/>
              </a:defRPr>
            </a:lvl2pPr>
            <a:lvl3pPr>
              <a:buClr>
                <a:schemeClr val="accent1"/>
              </a:buClr>
              <a:defRPr b="0" i="0">
                <a:solidFill>
                  <a:schemeClr val="accent3"/>
                </a:solidFill>
                <a:latin typeface="+mn-lt"/>
              </a:defRPr>
            </a:lvl3pPr>
            <a:lvl4pPr>
              <a:buClr>
                <a:schemeClr val="accent1"/>
              </a:buClr>
              <a:defRPr b="0" i="0">
                <a:solidFill>
                  <a:schemeClr val="accent3"/>
                </a:solidFill>
                <a:latin typeface="+mn-lt"/>
              </a:defRPr>
            </a:lvl4pPr>
            <a:lvl5pPr>
              <a:buClr>
                <a:schemeClr val="accent1"/>
              </a:buClr>
              <a:defRPr b="0" i="0">
                <a:solidFill>
                  <a:schemeClr val="accent3"/>
                </a:solidFill>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Title Placeholder 1">
            <a:extLst>
              <a:ext uri="{FF2B5EF4-FFF2-40B4-BE49-F238E27FC236}">
                <a16:creationId xmlns:a16="http://schemas.microsoft.com/office/drawing/2014/main" id="{2B576F38-A289-1849-860C-400DE759B695}"/>
              </a:ext>
            </a:extLst>
          </p:cNvPr>
          <p:cNvSpPr>
            <a:spLocks noGrp="1"/>
          </p:cNvSpPr>
          <p:nvPr>
            <p:ph type="title" hasCustomPrompt="1"/>
          </p:nvPr>
        </p:nvSpPr>
        <p:spPr>
          <a:xfrm>
            <a:off x="406987" y="365129"/>
            <a:ext cx="8324249" cy="249299"/>
          </a:xfrm>
          <a:prstGeom prst="rect">
            <a:avLst/>
          </a:prstGeom>
        </p:spPr>
        <p:txBody>
          <a:bodyPr vert="horz" lIns="0" tIns="0" rIns="0" bIns="0" rtlCol="0" anchor="t" anchorCtr="0">
            <a:spAutoFit/>
          </a:bodyPr>
          <a:lstStyle>
            <a:lvl1pPr>
              <a:lnSpc>
                <a:spcPct val="90000"/>
              </a:lnSpc>
              <a:defRPr cap="all" baseline="0">
                <a:solidFill>
                  <a:schemeClr val="tx1"/>
                </a:solidFill>
              </a:defRPr>
            </a:lvl1pPr>
          </a:lstStyle>
          <a:p>
            <a:r>
              <a:rPr lang="en-US" dirty="0"/>
              <a:t>CLICK TO EDIT MASTER TITLE STYLE</a:t>
            </a:r>
            <a:endParaRPr lang="en-GB" dirty="0"/>
          </a:p>
        </p:txBody>
      </p:sp>
      <p:sp>
        <p:nvSpPr>
          <p:cNvPr id="9" name="Text Placeholder 7">
            <a:extLst>
              <a:ext uri="{FF2B5EF4-FFF2-40B4-BE49-F238E27FC236}">
                <a16:creationId xmlns:a16="http://schemas.microsoft.com/office/drawing/2014/main" id="{744A3F8A-6AF2-7B45-A221-1A2DDB1FCA2A}"/>
              </a:ext>
            </a:extLst>
          </p:cNvPr>
          <p:cNvSpPr>
            <a:spLocks noGrp="1"/>
          </p:cNvSpPr>
          <p:nvPr>
            <p:ph type="body" sz="quarter" idx="10" hasCustomPrompt="1"/>
          </p:nvPr>
        </p:nvSpPr>
        <p:spPr>
          <a:xfrm>
            <a:off x="406986" y="709007"/>
            <a:ext cx="8324249" cy="276999"/>
          </a:xfrm>
        </p:spPr>
        <p:txBody>
          <a:bodyPr vert="horz" wrap="square" lIns="0" tIns="0" rIns="0" bIns="0" rtlCol="0">
            <a:spAutoFit/>
          </a:bodyPr>
          <a:lstStyle>
            <a:lvl1pPr>
              <a:defRPr lang="en-US" sz="2000" dirty="0">
                <a:solidFill>
                  <a:schemeClr val="bg2">
                    <a:lumMod val="50000"/>
                  </a:schemeClr>
                </a:solidFill>
                <a:latin typeface="Century Gothic" panose="020B0502020202020204" pitchFamily="34" charset="0"/>
              </a:defRPr>
            </a:lvl1pPr>
          </a:lstStyle>
          <a:p>
            <a:pPr lvl="0">
              <a:lnSpc>
                <a:spcPct val="90000"/>
              </a:lnSpc>
              <a:spcBef>
                <a:spcPts val="0"/>
              </a:spcBef>
            </a:pPr>
            <a:r>
              <a:rPr lang="en-US" dirty="0"/>
              <a:t>Subtitle goes here</a:t>
            </a:r>
          </a:p>
        </p:txBody>
      </p:sp>
      <p:sp>
        <p:nvSpPr>
          <p:cNvPr id="10" name="Text Placeholder 2">
            <a:extLst>
              <a:ext uri="{FF2B5EF4-FFF2-40B4-BE49-F238E27FC236}">
                <a16:creationId xmlns:a16="http://schemas.microsoft.com/office/drawing/2014/main" id="{6E4F60C4-48B6-475F-BFD4-A3405129D3F5}"/>
              </a:ext>
            </a:extLst>
          </p:cNvPr>
          <p:cNvSpPr>
            <a:spLocks noGrp="1"/>
          </p:cNvSpPr>
          <p:nvPr>
            <p:ph idx="12"/>
          </p:nvPr>
        </p:nvSpPr>
        <p:spPr>
          <a:xfrm>
            <a:off x="4931903" y="1629971"/>
            <a:ext cx="3799332" cy="4608513"/>
          </a:xfrm>
          <a:prstGeom prst="rect">
            <a:avLst/>
          </a:prstGeom>
        </p:spPr>
        <p:txBody>
          <a:bodyPr vert="horz" lIns="0" tIns="0" rIns="0" bIns="0" rtlCol="0">
            <a:noAutofit/>
          </a:bodyPr>
          <a:lstStyle>
            <a:lvl1pPr>
              <a:defRPr b="0" i="0">
                <a:solidFill>
                  <a:schemeClr val="accent3"/>
                </a:solidFill>
                <a:latin typeface="+mn-lt"/>
              </a:defRPr>
            </a:lvl1pPr>
            <a:lvl2pPr>
              <a:defRPr b="0" i="0">
                <a:solidFill>
                  <a:schemeClr val="accent3"/>
                </a:solidFill>
                <a:latin typeface="+mn-lt"/>
              </a:defRPr>
            </a:lvl2pPr>
            <a:lvl3pPr>
              <a:buClr>
                <a:schemeClr val="accent1"/>
              </a:buClr>
              <a:defRPr b="0" i="0">
                <a:solidFill>
                  <a:schemeClr val="accent3"/>
                </a:solidFill>
                <a:latin typeface="+mn-lt"/>
              </a:defRPr>
            </a:lvl3pPr>
            <a:lvl4pPr>
              <a:buClr>
                <a:schemeClr val="accent1"/>
              </a:buClr>
              <a:defRPr b="0" i="0">
                <a:solidFill>
                  <a:schemeClr val="accent3"/>
                </a:solidFill>
                <a:latin typeface="+mn-lt"/>
              </a:defRPr>
            </a:lvl4pPr>
            <a:lvl5pPr>
              <a:buClr>
                <a:schemeClr val="accent1"/>
              </a:buClr>
              <a:defRPr b="0" i="0">
                <a:solidFill>
                  <a:schemeClr val="accent3"/>
                </a:solidFill>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1" name="Footer Placeholder 3">
            <a:extLst>
              <a:ext uri="{FF2B5EF4-FFF2-40B4-BE49-F238E27FC236}">
                <a16:creationId xmlns:a16="http://schemas.microsoft.com/office/drawing/2014/main" id="{A92659BB-9407-2247-AD6F-E6CBE73A22FF}"/>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2369555761"/>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ontent &amp; Small Image">
    <p:spTree>
      <p:nvGrpSpPr>
        <p:cNvPr id="1" name=""/>
        <p:cNvGrpSpPr/>
        <p:nvPr/>
      </p:nvGrpSpPr>
      <p:grpSpPr>
        <a:xfrm>
          <a:off x="0" y="0"/>
          <a:ext cx="0" cy="0"/>
          <a:chOff x="0" y="0"/>
          <a:chExt cx="0" cy="0"/>
        </a:xfrm>
      </p:grpSpPr>
      <p:sp>
        <p:nvSpPr>
          <p:cNvPr id="12" name="Picture Placeholder 6">
            <a:extLst>
              <a:ext uri="{FF2B5EF4-FFF2-40B4-BE49-F238E27FC236}">
                <a16:creationId xmlns:a16="http://schemas.microsoft.com/office/drawing/2014/main" id="{536A26BA-6333-454B-9129-A69F99259A6E}"/>
              </a:ext>
            </a:extLst>
          </p:cNvPr>
          <p:cNvSpPr>
            <a:spLocks noGrp="1"/>
          </p:cNvSpPr>
          <p:nvPr>
            <p:ph type="pic" sz="quarter" idx="17"/>
          </p:nvPr>
        </p:nvSpPr>
        <p:spPr>
          <a:xfrm>
            <a:off x="1" y="0"/>
            <a:ext cx="3405752" cy="6858000"/>
          </a:xfrm>
          <a:solidFill>
            <a:schemeClr val="tx1"/>
          </a:solidFill>
          <a:ln>
            <a:noFill/>
          </a:ln>
        </p:spPr>
        <p:txBody>
          <a:bodyPr anchor="ctr"/>
          <a:lstStyle>
            <a:lvl1pPr algn="ctr">
              <a:defRPr b="0" i="0">
                <a:solidFill>
                  <a:schemeClr val="bg1"/>
                </a:solidFill>
              </a:defRPr>
            </a:lvl1pPr>
          </a:lstStyle>
          <a:p>
            <a:r>
              <a:rPr lang="en-GB"/>
              <a:t>Click icon to add picture</a:t>
            </a:r>
            <a:endParaRPr lang="en-US" dirty="0"/>
          </a:p>
        </p:txBody>
      </p:sp>
      <p:sp>
        <p:nvSpPr>
          <p:cNvPr id="2" name="Title 1">
            <a:extLst>
              <a:ext uri="{FF2B5EF4-FFF2-40B4-BE49-F238E27FC236}">
                <a16:creationId xmlns:a16="http://schemas.microsoft.com/office/drawing/2014/main" id="{15144576-850E-414C-8E25-EB0EBE7F76E5}"/>
              </a:ext>
            </a:extLst>
          </p:cNvPr>
          <p:cNvSpPr>
            <a:spLocks noGrp="1"/>
          </p:cNvSpPr>
          <p:nvPr>
            <p:ph type="title" hasCustomPrompt="1"/>
          </p:nvPr>
        </p:nvSpPr>
        <p:spPr>
          <a:xfrm>
            <a:off x="3766221" y="381389"/>
            <a:ext cx="4964498" cy="693981"/>
          </a:xfrm>
        </p:spPr>
        <p:txBody>
          <a:bodyPr>
            <a:noAutofit/>
          </a:bodyPr>
          <a:lstStyle>
            <a:lvl1pPr>
              <a:lnSpc>
                <a:spcPct val="90000"/>
              </a:lnSpc>
              <a:defRPr/>
            </a:lvl1pPr>
          </a:lstStyle>
          <a:p>
            <a:r>
              <a:rPr lang="en-US" dirty="0"/>
              <a:t>Click to edit Master title style</a:t>
            </a:r>
            <a:br>
              <a:rPr lang="en-US" dirty="0"/>
            </a:br>
            <a:r>
              <a:rPr lang="en-US" dirty="0"/>
              <a:t>can be two lines</a:t>
            </a:r>
            <a:endParaRPr lang="en-GB" dirty="0"/>
          </a:p>
        </p:txBody>
      </p:sp>
      <p:sp>
        <p:nvSpPr>
          <p:cNvPr id="13" name="Content Placeholder 2">
            <a:extLst>
              <a:ext uri="{FF2B5EF4-FFF2-40B4-BE49-F238E27FC236}">
                <a16:creationId xmlns:a16="http://schemas.microsoft.com/office/drawing/2014/main" id="{565FB3A7-DFC6-4198-A420-238EEE862C3E}"/>
              </a:ext>
            </a:extLst>
          </p:cNvPr>
          <p:cNvSpPr>
            <a:spLocks noGrp="1"/>
          </p:cNvSpPr>
          <p:nvPr>
            <p:ph idx="16"/>
          </p:nvPr>
        </p:nvSpPr>
        <p:spPr>
          <a:xfrm>
            <a:off x="3766223" y="1641779"/>
            <a:ext cx="4964765" cy="4608513"/>
          </a:xfrm>
        </p:spPr>
        <p:txBody>
          <a:bodyPr>
            <a:noAutofit/>
          </a:bodyPr>
          <a:lstStyle>
            <a:lvl1pPr>
              <a:defRPr sz="1400" b="0" i="0"/>
            </a:lvl1pPr>
            <a:lvl2pPr>
              <a:defRPr sz="1200" b="0" i="0"/>
            </a:lvl2pPr>
            <a:lvl3pPr>
              <a:buClr>
                <a:schemeClr val="accent1"/>
              </a:buClr>
              <a:defRPr sz="1200" b="0" i="0"/>
            </a:lvl3pPr>
            <a:lvl4pPr>
              <a:buClr>
                <a:schemeClr val="accent1"/>
              </a:buClr>
              <a:defRPr sz="1100" b="0" i="0"/>
            </a:lvl4pPr>
            <a:lvl5pPr>
              <a:buClr>
                <a:schemeClr val="accent1"/>
              </a:buClr>
              <a:defRPr sz="1100" b="0" i="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9" name="Text Placeholder 7">
            <a:extLst>
              <a:ext uri="{FF2B5EF4-FFF2-40B4-BE49-F238E27FC236}">
                <a16:creationId xmlns:a16="http://schemas.microsoft.com/office/drawing/2014/main" id="{16173A2D-3D12-7546-ABC9-798CE57B7ED9}"/>
              </a:ext>
            </a:extLst>
          </p:cNvPr>
          <p:cNvSpPr>
            <a:spLocks noGrp="1"/>
          </p:cNvSpPr>
          <p:nvPr>
            <p:ph type="body" sz="quarter" idx="10" hasCustomPrompt="1"/>
          </p:nvPr>
        </p:nvSpPr>
        <p:spPr>
          <a:xfrm>
            <a:off x="3766221" y="1157253"/>
            <a:ext cx="4964498" cy="276999"/>
          </a:xfrm>
        </p:spPr>
        <p:txBody>
          <a:bodyPr>
            <a:spAutoFit/>
          </a:bodyPr>
          <a:lstStyle>
            <a:lvl1pPr>
              <a:lnSpc>
                <a:spcPct val="90000"/>
              </a:lnSpc>
              <a:spcBef>
                <a:spcPts val="0"/>
              </a:spcBef>
              <a:defRPr sz="2000" b="0" i="0">
                <a:solidFill>
                  <a:schemeClr val="bg2">
                    <a:lumMod val="50000"/>
                  </a:schemeClr>
                </a:solidFill>
                <a:latin typeface="Century Gothic" panose="020B0502020202020204" pitchFamily="34" charset="0"/>
              </a:defRPr>
            </a:lvl1pPr>
          </a:lstStyle>
          <a:p>
            <a:pPr lvl="0"/>
            <a:r>
              <a:rPr lang="en-US" dirty="0"/>
              <a:t>Subtitle goes here</a:t>
            </a:r>
          </a:p>
        </p:txBody>
      </p:sp>
      <p:sp>
        <p:nvSpPr>
          <p:cNvPr id="16" name="TextBox 15">
            <a:extLst>
              <a:ext uri="{FF2B5EF4-FFF2-40B4-BE49-F238E27FC236}">
                <a16:creationId xmlns:a16="http://schemas.microsoft.com/office/drawing/2014/main" id="{2AAFFA88-7D18-0B4E-9D6B-C32FD312BBF5}"/>
              </a:ext>
            </a:extLst>
          </p:cNvPr>
          <p:cNvSpPr txBox="1"/>
          <p:nvPr userDrawn="1"/>
        </p:nvSpPr>
        <p:spPr>
          <a:xfrm>
            <a:off x="8529640" y="6387711"/>
            <a:ext cx="201214" cy="348430"/>
          </a:xfrm>
          <a:prstGeom prst="rect">
            <a:avLst/>
          </a:prstGeom>
          <a:noFill/>
        </p:spPr>
        <p:txBody>
          <a:bodyPr wrap="square" lIns="0" rIns="0" rtlCol="0" anchor="ctr" anchorCtr="0">
            <a:noAutofit/>
          </a:bodyPr>
          <a:lstStyle/>
          <a:p>
            <a:pPr algn="r"/>
            <a:fld id="{44D7FB38-5E27-404A-9E55-15A6C0E163E4}" type="slidenum">
              <a:rPr lang="en-US" sz="600" smtClean="0">
                <a:solidFill>
                  <a:schemeClr val="bg2">
                    <a:lumMod val="75000"/>
                  </a:schemeClr>
                </a:solidFill>
              </a:rPr>
              <a:t>‹#›</a:t>
            </a:fld>
            <a:endParaRPr lang="en-US" sz="600" dirty="0">
              <a:solidFill>
                <a:schemeClr val="bg2">
                  <a:lumMod val="75000"/>
                </a:schemeClr>
              </a:solidFill>
            </a:endParaRPr>
          </a:p>
        </p:txBody>
      </p:sp>
      <p:sp>
        <p:nvSpPr>
          <p:cNvPr id="10" name="Footer Placeholder 3">
            <a:extLst>
              <a:ext uri="{FF2B5EF4-FFF2-40B4-BE49-F238E27FC236}">
                <a16:creationId xmlns:a16="http://schemas.microsoft.com/office/drawing/2014/main" id="{81A827FA-D288-7148-8C7B-815C5F0698B2}"/>
              </a:ext>
            </a:extLst>
          </p:cNvPr>
          <p:cNvSpPr>
            <a:spLocks noGrp="1"/>
          </p:cNvSpPr>
          <p:nvPr>
            <p:ph type="ftr" sz="quarter" idx="3"/>
          </p:nvPr>
        </p:nvSpPr>
        <p:spPr>
          <a:xfrm>
            <a:off x="3564874" y="6436174"/>
            <a:ext cx="4964766"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
        <p:nvSpPr>
          <p:cNvPr id="11" name="TextBox 10">
            <a:extLst>
              <a:ext uri="{FF2B5EF4-FFF2-40B4-BE49-F238E27FC236}">
                <a16:creationId xmlns:a16="http://schemas.microsoft.com/office/drawing/2014/main" id="{69843E51-C8A5-094A-8687-5FB23C96C7E2}"/>
              </a:ext>
            </a:extLst>
          </p:cNvPr>
          <p:cNvSpPr txBox="1"/>
          <p:nvPr userDrawn="1"/>
        </p:nvSpPr>
        <p:spPr>
          <a:xfrm>
            <a:off x="406986" y="6522403"/>
            <a:ext cx="3696851" cy="92333"/>
          </a:xfrm>
          <a:prstGeom prst="rect">
            <a:avLst/>
          </a:prstGeom>
          <a:noFill/>
        </p:spPr>
        <p:txBody>
          <a:bodyPr wrap="square" lIns="0" tIns="0" rIns="0" bIns="0" rtlCol="0">
            <a:spAutoFit/>
          </a:bodyPr>
          <a:lstStyle/>
          <a:p>
            <a:pPr marL="0" marR="0" lvl="0" indent="0" algn="l" defTabSz="81625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2020 The Capital Markets Company. Capco Confidential. All rights reserved.</a:t>
            </a:r>
          </a:p>
        </p:txBody>
      </p:sp>
    </p:spTree>
    <p:extLst>
      <p:ext uri="{BB962C8B-B14F-4D97-AF65-F5344CB8AC3E}">
        <p14:creationId xmlns:p14="http://schemas.microsoft.com/office/powerpoint/2010/main" val="2647655978"/>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ntent &amp; Large Image">
    <p:spTree>
      <p:nvGrpSpPr>
        <p:cNvPr id="1" name=""/>
        <p:cNvGrpSpPr/>
        <p:nvPr/>
      </p:nvGrpSpPr>
      <p:grpSpPr>
        <a:xfrm>
          <a:off x="0" y="0"/>
          <a:ext cx="0" cy="0"/>
          <a:chOff x="0" y="0"/>
          <a:chExt cx="0" cy="0"/>
        </a:xfrm>
      </p:grpSpPr>
      <p:sp>
        <p:nvSpPr>
          <p:cNvPr id="17" name="Picture Placeholder 12">
            <a:extLst>
              <a:ext uri="{FF2B5EF4-FFF2-40B4-BE49-F238E27FC236}">
                <a16:creationId xmlns:a16="http://schemas.microsoft.com/office/drawing/2014/main" id="{F2852101-96E6-48D2-9B72-9BAD8CA88EA3}"/>
              </a:ext>
            </a:extLst>
          </p:cNvPr>
          <p:cNvSpPr>
            <a:spLocks noGrp="1"/>
          </p:cNvSpPr>
          <p:nvPr>
            <p:ph type="pic" sz="quarter" idx="14"/>
          </p:nvPr>
        </p:nvSpPr>
        <p:spPr>
          <a:xfrm>
            <a:off x="0" y="0"/>
            <a:ext cx="4961088" cy="6858000"/>
          </a:xfrm>
          <a:solidFill>
            <a:schemeClr val="tx1"/>
          </a:solidFill>
        </p:spPr>
        <p:txBody>
          <a:bodyPr anchor="ctr"/>
          <a:lstStyle>
            <a:lvl1pPr algn="ctr">
              <a:defRPr b="0" i="0">
                <a:solidFill>
                  <a:schemeClr val="bg1"/>
                </a:solidFill>
              </a:defRPr>
            </a:lvl1pPr>
          </a:lstStyle>
          <a:p>
            <a:r>
              <a:rPr lang="en-GB"/>
              <a:t>Click icon to add picture</a:t>
            </a:r>
            <a:endParaRPr lang="en-GB" dirty="0"/>
          </a:p>
        </p:txBody>
      </p:sp>
      <p:sp>
        <p:nvSpPr>
          <p:cNvPr id="13" name="Content Placeholder 2">
            <a:extLst>
              <a:ext uri="{FF2B5EF4-FFF2-40B4-BE49-F238E27FC236}">
                <a16:creationId xmlns:a16="http://schemas.microsoft.com/office/drawing/2014/main" id="{565FB3A7-DFC6-4198-A420-238EEE862C3E}"/>
              </a:ext>
            </a:extLst>
          </p:cNvPr>
          <p:cNvSpPr>
            <a:spLocks noGrp="1"/>
          </p:cNvSpPr>
          <p:nvPr>
            <p:ph idx="16"/>
          </p:nvPr>
        </p:nvSpPr>
        <p:spPr>
          <a:xfrm>
            <a:off x="5211857" y="1641779"/>
            <a:ext cx="3519131" cy="4608513"/>
          </a:xfrm>
        </p:spPr>
        <p:txBody>
          <a:bodyPr>
            <a:noAutofit/>
          </a:bodyPr>
          <a:lstStyle>
            <a:lvl1pPr>
              <a:defRPr sz="1400" b="0" i="0"/>
            </a:lvl1pPr>
            <a:lvl2pPr>
              <a:defRPr sz="1200" b="0" i="0"/>
            </a:lvl2pPr>
            <a:lvl3pPr>
              <a:buClr>
                <a:schemeClr val="accent1"/>
              </a:buClr>
              <a:defRPr sz="1200" b="0" i="0"/>
            </a:lvl3pPr>
            <a:lvl4pPr>
              <a:buClr>
                <a:schemeClr val="accent1"/>
              </a:buClr>
              <a:defRPr sz="1100" b="0" i="0"/>
            </a:lvl4pPr>
            <a:lvl5pPr>
              <a:buClr>
                <a:schemeClr val="accent1"/>
              </a:buClr>
              <a:defRPr sz="1100" b="0" i="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Title 1">
            <a:extLst>
              <a:ext uri="{FF2B5EF4-FFF2-40B4-BE49-F238E27FC236}">
                <a16:creationId xmlns:a16="http://schemas.microsoft.com/office/drawing/2014/main" id="{43599993-ECCA-48C1-8E41-BB20F5CF0EC9}"/>
              </a:ext>
            </a:extLst>
          </p:cNvPr>
          <p:cNvSpPr>
            <a:spLocks noGrp="1"/>
          </p:cNvSpPr>
          <p:nvPr>
            <p:ph type="title" hasCustomPrompt="1"/>
          </p:nvPr>
        </p:nvSpPr>
        <p:spPr>
          <a:xfrm>
            <a:off x="5214938" y="365127"/>
            <a:ext cx="3518997" cy="664797"/>
          </a:xfrm>
        </p:spPr>
        <p:txBody>
          <a:bodyPr anchor="t" anchorCtr="0">
            <a:spAutoFit/>
          </a:bodyPr>
          <a:lstStyle>
            <a:lvl1pPr>
              <a:lnSpc>
                <a:spcPct val="90000"/>
              </a:lnSpc>
              <a:defRPr/>
            </a:lvl1pPr>
          </a:lstStyle>
          <a:p>
            <a:r>
              <a:rPr lang="en-US" dirty="0"/>
              <a:t>Click to edit Master title style can be two</a:t>
            </a:r>
            <a:endParaRPr lang="en-GB" dirty="0"/>
          </a:p>
        </p:txBody>
      </p:sp>
      <p:sp>
        <p:nvSpPr>
          <p:cNvPr id="18" name="Text Placeholder 7">
            <a:extLst>
              <a:ext uri="{FF2B5EF4-FFF2-40B4-BE49-F238E27FC236}">
                <a16:creationId xmlns:a16="http://schemas.microsoft.com/office/drawing/2014/main" id="{9FA1314A-625E-4943-B43C-FDC9D623B4A8}"/>
              </a:ext>
            </a:extLst>
          </p:cNvPr>
          <p:cNvSpPr>
            <a:spLocks noGrp="1"/>
          </p:cNvSpPr>
          <p:nvPr>
            <p:ph type="body" sz="quarter" idx="10" hasCustomPrompt="1"/>
          </p:nvPr>
        </p:nvSpPr>
        <p:spPr>
          <a:xfrm>
            <a:off x="5211858" y="1144332"/>
            <a:ext cx="3518996" cy="276999"/>
          </a:xfrm>
        </p:spPr>
        <p:txBody>
          <a:bodyPr anchor="t" anchorCtr="0">
            <a:spAutoFit/>
          </a:bodyPr>
          <a:lstStyle>
            <a:lvl1pPr>
              <a:lnSpc>
                <a:spcPct val="90000"/>
              </a:lnSpc>
              <a:spcBef>
                <a:spcPts val="0"/>
              </a:spcBef>
              <a:defRPr sz="2000" b="0" i="0">
                <a:solidFill>
                  <a:schemeClr val="bg2">
                    <a:lumMod val="50000"/>
                  </a:schemeClr>
                </a:solidFill>
                <a:latin typeface="Century Gothic" panose="020B0502020202020204" pitchFamily="34" charset="0"/>
              </a:defRPr>
            </a:lvl1pPr>
          </a:lstStyle>
          <a:p>
            <a:pPr lvl="0"/>
            <a:r>
              <a:rPr lang="en-US" dirty="0"/>
              <a:t>Subtitle goes here</a:t>
            </a:r>
          </a:p>
        </p:txBody>
      </p:sp>
      <p:sp>
        <p:nvSpPr>
          <p:cNvPr id="14" name="TextBox 13">
            <a:extLst>
              <a:ext uri="{FF2B5EF4-FFF2-40B4-BE49-F238E27FC236}">
                <a16:creationId xmlns:a16="http://schemas.microsoft.com/office/drawing/2014/main" id="{00073562-C146-DE42-8429-97DFF3A21EA7}"/>
              </a:ext>
            </a:extLst>
          </p:cNvPr>
          <p:cNvSpPr txBox="1"/>
          <p:nvPr userDrawn="1"/>
        </p:nvSpPr>
        <p:spPr>
          <a:xfrm>
            <a:off x="8529640" y="6387711"/>
            <a:ext cx="201214" cy="348430"/>
          </a:xfrm>
          <a:prstGeom prst="rect">
            <a:avLst/>
          </a:prstGeom>
          <a:noFill/>
        </p:spPr>
        <p:txBody>
          <a:bodyPr wrap="square" lIns="0" rIns="0" rtlCol="0" anchor="ctr" anchorCtr="0">
            <a:noAutofit/>
          </a:bodyPr>
          <a:lstStyle/>
          <a:p>
            <a:pPr algn="r"/>
            <a:fld id="{44D7FB38-5E27-404A-9E55-15A6C0E163E4}" type="slidenum">
              <a:rPr lang="en-US" sz="600" smtClean="0">
                <a:solidFill>
                  <a:schemeClr val="bg2">
                    <a:lumMod val="75000"/>
                  </a:schemeClr>
                </a:solidFill>
              </a:rPr>
              <a:t>‹#›</a:t>
            </a:fld>
            <a:endParaRPr lang="en-US" sz="600" dirty="0">
              <a:solidFill>
                <a:schemeClr val="bg2">
                  <a:lumMod val="75000"/>
                </a:schemeClr>
              </a:solidFill>
            </a:endParaRPr>
          </a:p>
        </p:txBody>
      </p:sp>
      <p:sp>
        <p:nvSpPr>
          <p:cNvPr id="9" name="Footer Placeholder 3">
            <a:extLst>
              <a:ext uri="{FF2B5EF4-FFF2-40B4-BE49-F238E27FC236}">
                <a16:creationId xmlns:a16="http://schemas.microsoft.com/office/drawing/2014/main" id="{C82BF21A-7548-554C-8EF7-F861D594E131}"/>
              </a:ext>
            </a:extLst>
          </p:cNvPr>
          <p:cNvSpPr>
            <a:spLocks noGrp="1"/>
          </p:cNvSpPr>
          <p:nvPr>
            <p:ph type="ftr" sz="quarter" idx="3"/>
          </p:nvPr>
        </p:nvSpPr>
        <p:spPr>
          <a:xfrm>
            <a:off x="5106390" y="6436174"/>
            <a:ext cx="3423250"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
        <p:nvSpPr>
          <p:cNvPr id="10" name="TextBox 9">
            <a:extLst>
              <a:ext uri="{FF2B5EF4-FFF2-40B4-BE49-F238E27FC236}">
                <a16:creationId xmlns:a16="http://schemas.microsoft.com/office/drawing/2014/main" id="{3C102DC1-7A46-D946-B430-C75DD014CEC6}"/>
              </a:ext>
            </a:extLst>
          </p:cNvPr>
          <p:cNvSpPr txBox="1"/>
          <p:nvPr userDrawn="1"/>
        </p:nvSpPr>
        <p:spPr>
          <a:xfrm>
            <a:off x="406986" y="6522403"/>
            <a:ext cx="3696851" cy="92333"/>
          </a:xfrm>
          <a:prstGeom prst="rect">
            <a:avLst/>
          </a:prstGeom>
          <a:noFill/>
        </p:spPr>
        <p:txBody>
          <a:bodyPr wrap="square" lIns="0" tIns="0" rIns="0" bIns="0" rtlCol="0">
            <a:spAutoFit/>
          </a:bodyPr>
          <a:lstStyle/>
          <a:p>
            <a:pPr marL="0" marR="0" lvl="0" indent="0" algn="l" defTabSz="81625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2020 The Capital Markets Company. Capco Confidential. All rights reserved.</a:t>
            </a:r>
          </a:p>
        </p:txBody>
      </p:sp>
    </p:spTree>
    <p:extLst>
      <p:ext uri="{BB962C8B-B14F-4D97-AF65-F5344CB8AC3E}">
        <p14:creationId xmlns:p14="http://schemas.microsoft.com/office/powerpoint/2010/main" val="836516886"/>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1">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AF8859E-2F7B-204D-BD3E-FDA0E96F087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75"/>
          <a:stretch/>
        </p:blipFill>
        <p:spPr>
          <a:xfrm flipH="1">
            <a:off x="1" y="0"/>
            <a:ext cx="9143999" cy="6858000"/>
          </a:xfrm>
          <a:prstGeom prst="rect">
            <a:avLst/>
          </a:prstGeom>
        </p:spPr>
      </p:pic>
      <p:sp>
        <p:nvSpPr>
          <p:cNvPr id="8" name="Text Placeholder 2">
            <a:extLst>
              <a:ext uri="{FF2B5EF4-FFF2-40B4-BE49-F238E27FC236}">
                <a16:creationId xmlns:a16="http://schemas.microsoft.com/office/drawing/2014/main" id="{6D2B16C9-1EDC-7042-867E-979D975368E7}"/>
              </a:ext>
            </a:extLst>
          </p:cNvPr>
          <p:cNvSpPr>
            <a:spLocks noGrp="1"/>
          </p:cNvSpPr>
          <p:nvPr>
            <p:ph idx="1"/>
          </p:nvPr>
        </p:nvSpPr>
        <p:spPr>
          <a:xfrm>
            <a:off x="406987" y="1629971"/>
            <a:ext cx="8317706" cy="4608513"/>
          </a:xfrm>
          <a:prstGeom prst="rect">
            <a:avLst/>
          </a:prstGeom>
        </p:spPr>
        <p:txBody>
          <a:bodyPr vert="horz" lIns="0" tIns="0" rIns="0" bIns="0" rtlCol="0">
            <a:noAutofit/>
          </a:bodyPr>
          <a:lstStyle>
            <a:lvl1pPr>
              <a:defRPr b="0" i="0">
                <a:solidFill>
                  <a:schemeClr val="accent3"/>
                </a:solidFill>
                <a:latin typeface="+mn-lt"/>
              </a:defRPr>
            </a:lvl1pPr>
            <a:lvl2pPr>
              <a:defRPr b="0" i="0">
                <a:solidFill>
                  <a:schemeClr val="accent3"/>
                </a:solidFill>
                <a:latin typeface="+mn-lt"/>
              </a:defRPr>
            </a:lvl2pPr>
            <a:lvl3pPr>
              <a:buClr>
                <a:schemeClr val="accent1"/>
              </a:buClr>
              <a:defRPr b="0" i="0">
                <a:solidFill>
                  <a:schemeClr val="accent3"/>
                </a:solidFill>
                <a:latin typeface="+mn-lt"/>
              </a:defRPr>
            </a:lvl3pPr>
            <a:lvl4pPr>
              <a:buClr>
                <a:schemeClr val="accent1"/>
              </a:buClr>
              <a:defRPr b="0" i="0">
                <a:solidFill>
                  <a:schemeClr val="accent3"/>
                </a:solidFill>
                <a:latin typeface="+mn-lt"/>
              </a:defRPr>
            </a:lvl4pPr>
            <a:lvl5pPr>
              <a:buClr>
                <a:schemeClr val="accent1"/>
              </a:buClr>
              <a:defRPr b="0" i="0">
                <a:solidFill>
                  <a:schemeClr val="accent3"/>
                </a:solidFill>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Title Placeholder 1">
            <a:extLst>
              <a:ext uri="{FF2B5EF4-FFF2-40B4-BE49-F238E27FC236}">
                <a16:creationId xmlns:a16="http://schemas.microsoft.com/office/drawing/2014/main" id="{A1188694-2A02-6140-96D4-15ED710997A5}"/>
              </a:ext>
            </a:extLst>
          </p:cNvPr>
          <p:cNvSpPr>
            <a:spLocks noGrp="1"/>
          </p:cNvSpPr>
          <p:nvPr>
            <p:ph type="title" hasCustomPrompt="1"/>
          </p:nvPr>
        </p:nvSpPr>
        <p:spPr>
          <a:xfrm>
            <a:off x="406987" y="365129"/>
            <a:ext cx="8324249" cy="249299"/>
          </a:xfrm>
          <a:prstGeom prst="rect">
            <a:avLst/>
          </a:prstGeom>
        </p:spPr>
        <p:txBody>
          <a:bodyPr vert="horz" lIns="0" tIns="0" rIns="0" bIns="0" rtlCol="0" anchor="t" anchorCtr="0">
            <a:spAutoFit/>
          </a:bodyPr>
          <a:lstStyle>
            <a:lvl1pPr>
              <a:lnSpc>
                <a:spcPct val="90000"/>
              </a:lnSpc>
              <a:defRPr cap="all" baseline="0">
                <a:solidFill>
                  <a:schemeClr val="tx1"/>
                </a:solidFill>
              </a:defRPr>
            </a:lvl1pPr>
          </a:lstStyle>
          <a:p>
            <a:r>
              <a:rPr lang="en-US" dirty="0"/>
              <a:t>CLICK TO EDIT MASTER TITLE STYLE</a:t>
            </a:r>
            <a:endParaRPr lang="en-GB" dirty="0"/>
          </a:p>
        </p:txBody>
      </p:sp>
      <p:sp>
        <p:nvSpPr>
          <p:cNvPr id="16" name="Text Placeholder 7">
            <a:extLst>
              <a:ext uri="{FF2B5EF4-FFF2-40B4-BE49-F238E27FC236}">
                <a16:creationId xmlns:a16="http://schemas.microsoft.com/office/drawing/2014/main" id="{50DB3A44-D741-244C-8B7F-D70F0566C281}"/>
              </a:ext>
            </a:extLst>
          </p:cNvPr>
          <p:cNvSpPr>
            <a:spLocks noGrp="1"/>
          </p:cNvSpPr>
          <p:nvPr>
            <p:ph type="body" sz="quarter" idx="11" hasCustomPrompt="1"/>
          </p:nvPr>
        </p:nvSpPr>
        <p:spPr>
          <a:xfrm>
            <a:off x="400444" y="733456"/>
            <a:ext cx="8324249" cy="276999"/>
          </a:xfrm>
        </p:spPr>
        <p:txBody>
          <a:bodyPr wrap="square">
            <a:spAutoFit/>
          </a:bodyPr>
          <a:lstStyle>
            <a:lvl1pPr>
              <a:lnSpc>
                <a:spcPct val="90000"/>
              </a:lnSpc>
              <a:spcBef>
                <a:spcPts val="0"/>
              </a:spcBef>
              <a:defRPr sz="2000" b="0" i="0">
                <a:solidFill>
                  <a:schemeClr val="bg2">
                    <a:lumMod val="50000"/>
                  </a:schemeClr>
                </a:solidFill>
                <a:latin typeface="Century Gothic" panose="020B0502020202020204" pitchFamily="34" charset="0"/>
              </a:defRPr>
            </a:lvl1pPr>
          </a:lstStyle>
          <a:p>
            <a:pPr lvl="0"/>
            <a:r>
              <a:rPr lang="en-US" dirty="0"/>
              <a:t>Subtitle goes here</a:t>
            </a:r>
          </a:p>
        </p:txBody>
      </p:sp>
      <p:sp>
        <p:nvSpPr>
          <p:cNvPr id="14" name="TextBox 13">
            <a:extLst>
              <a:ext uri="{FF2B5EF4-FFF2-40B4-BE49-F238E27FC236}">
                <a16:creationId xmlns:a16="http://schemas.microsoft.com/office/drawing/2014/main" id="{9D8EE0F3-FBC3-1D41-AA66-B9CEEB2439FF}"/>
              </a:ext>
            </a:extLst>
          </p:cNvPr>
          <p:cNvSpPr txBox="1"/>
          <p:nvPr userDrawn="1"/>
        </p:nvSpPr>
        <p:spPr>
          <a:xfrm>
            <a:off x="8529640" y="6387711"/>
            <a:ext cx="201214" cy="348430"/>
          </a:xfrm>
          <a:prstGeom prst="rect">
            <a:avLst/>
          </a:prstGeom>
          <a:noFill/>
        </p:spPr>
        <p:txBody>
          <a:bodyPr wrap="square" lIns="0" rIns="0" rtlCol="0" anchor="ctr" anchorCtr="0">
            <a:noAutofit/>
          </a:bodyPr>
          <a:lstStyle/>
          <a:p>
            <a:pPr algn="r"/>
            <a:fld id="{44D7FB38-5E27-404A-9E55-15A6C0E163E4}" type="slidenum">
              <a:rPr lang="en-US" sz="600" smtClean="0">
                <a:solidFill>
                  <a:schemeClr val="bg2">
                    <a:lumMod val="75000"/>
                  </a:schemeClr>
                </a:solidFill>
              </a:rPr>
              <a:t>‹#›</a:t>
            </a:fld>
            <a:endParaRPr lang="en-US" sz="600" dirty="0">
              <a:solidFill>
                <a:schemeClr val="bg2">
                  <a:lumMod val="75000"/>
                </a:schemeClr>
              </a:solidFill>
            </a:endParaRPr>
          </a:p>
        </p:txBody>
      </p:sp>
      <p:sp>
        <p:nvSpPr>
          <p:cNvPr id="9" name="Footer Placeholder 3">
            <a:extLst>
              <a:ext uri="{FF2B5EF4-FFF2-40B4-BE49-F238E27FC236}">
                <a16:creationId xmlns:a16="http://schemas.microsoft.com/office/drawing/2014/main" id="{E8FE5929-E7C8-4B45-B190-3C43D5324755}"/>
              </a:ext>
            </a:extLst>
          </p:cNvPr>
          <p:cNvSpPr>
            <a:spLocks noGrp="1"/>
          </p:cNvSpPr>
          <p:nvPr>
            <p:ph type="ftr" sz="quarter" idx="3"/>
          </p:nvPr>
        </p:nvSpPr>
        <p:spPr>
          <a:xfrm>
            <a:off x="2921796" y="6436174"/>
            <a:ext cx="5607844" cy="404624"/>
          </a:xfrm>
          <a:prstGeom prst="rect">
            <a:avLst/>
          </a:prstGeom>
          <a:blipFill dpi="0" rotWithShape="1">
            <a:blip r:embed="rId3"/>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
        <p:nvSpPr>
          <p:cNvPr id="10" name="TextBox 9">
            <a:extLst>
              <a:ext uri="{FF2B5EF4-FFF2-40B4-BE49-F238E27FC236}">
                <a16:creationId xmlns:a16="http://schemas.microsoft.com/office/drawing/2014/main" id="{7CEEB20A-3494-AA4E-837E-487A3729E0A4}"/>
              </a:ext>
            </a:extLst>
          </p:cNvPr>
          <p:cNvSpPr txBox="1"/>
          <p:nvPr userDrawn="1"/>
        </p:nvSpPr>
        <p:spPr>
          <a:xfrm>
            <a:off x="406986" y="6522403"/>
            <a:ext cx="3696851" cy="92333"/>
          </a:xfrm>
          <a:prstGeom prst="rect">
            <a:avLst/>
          </a:prstGeom>
          <a:noFill/>
        </p:spPr>
        <p:txBody>
          <a:bodyPr wrap="square" lIns="0" tIns="0" rIns="0" bIns="0" rtlCol="0">
            <a:spAutoFit/>
          </a:bodyPr>
          <a:lstStyle/>
          <a:p>
            <a:pPr marL="0" marR="0" lvl="0" indent="0" algn="l" defTabSz="81625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2020 The Capital Markets Company. Capco Confidential. All rights reserved.</a:t>
            </a:r>
          </a:p>
        </p:txBody>
      </p:sp>
    </p:spTree>
    <p:extLst>
      <p:ext uri="{BB962C8B-B14F-4D97-AF65-F5344CB8AC3E}">
        <p14:creationId xmlns:p14="http://schemas.microsoft.com/office/powerpoint/2010/main" val="2936733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1 Black">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0B33B06-31A6-4D31-AE2E-97D9B2B3F2E6}"/>
              </a:ext>
            </a:extLst>
          </p:cNvPr>
          <p:cNvSpPr>
            <a:spLocks noGrp="1"/>
          </p:cNvSpPr>
          <p:nvPr>
            <p:ph type="title" hasCustomPrompt="1"/>
          </p:nvPr>
        </p:nvSpPr>
        <p:spPr>
          <a:xfrm>
            <a:off x="795285" y="4810998"/>
            <a:ext cx="5379678" cy="664797"/>
          </a:xfrm>
          <a:blipFill dpi="0" rotWithShape="1">
            <a:blip r:embed="rId2" cstate="email">
              <a:extLst>
                <a:ext uri="{28A0092B-C50C-407E-A947-70E740481C1C}">
                  <a14:useLocalDpi xmlns:a14="http://schemas.microsoft.com/office/drawing/2010/main"/>
                </a:ext>
              </a:extLst>
            </a:blip>
            <a:srcRect/>
            <a:stretch>
              <a:fillRect t="80000" b="16000"/>
            </a:stretch>
          </a:blipFill>
        </p:spPr>
        <p:txBody>
          <a:bodyPr wrap="none" bIns="274320" anchor="b">
            <a:noAutofit/>
          </a:bodyPr>
          <a:lstStyle>
            <a:lvl1pPr algn="l">
              <a:defRPr sz="2800" b="0" u="none" baseline="0">
                <a:solidFill>
                  <a:schemeClr val="bg1"/>
                </a:solidFill>
                <a:uFill>
                  <a:solidFill>
                    <a:schemeClr val="accent1"/>
                  </a:solidFill>
                </a:uFill>
              </a:defRPr>
            </a:lvl1pPr>
          </a:lstStyle>
          <a:p>
            <a:r>
              <a:rPr lang="en-US" dirty="0"/>
              <a:t>Presentation title GOES here</a:t>
            </a:r>
            <a:endParaRPr lang="en-GB" dirty="0"/>
          </a:p>
        </p:txBody>
      </p:sp>
      <p:sp>
        <p:nvSpPr>
          <p:cNvPr id="11" name="Text Placeholder 3">
            <a:extLst>
              <a:ext uri="{FF2B5EF4-FFF2-40B4-BE49-F238E27FC236}">
                <a16:creationId xmlns:a16="http://schemas.microsoft.com/office/drawing/2014/main" id="{5E150238-E68B-4742-9D98-AD50CA73D981}"/>
              </a:ext>
            </a:extLst>
          </p:cNvPr>
          <p:cNvSpPr>
            <a:spLocks noGrp="1"/>
          </p:cNvSpPr>
          <p:nvPr>
            <p:ph type="body" sz="quarter" idx="17" hasCustomPrompt="1"/>
          </p:nvPr>
        </p:nvSpPr>
        <p:spPr>
          <a:xfrm>
            <a:off x="795286" y="5659298"/>
            <a:ext cx="5357516" cy="307777"/>
          </a:xfrm>
        </p:spPr>
        <p:txBody>
          <a:bodyPr wrap="square">
            <a:spAutoFit/>
          </a:bodyPr>
          <a:lstStyle>
            <a:lvl1pPr algn="l">
              <a:defRPr sz="2000" b="0" i="0" cap="all" baseline="0">
                <a:solidFill>
                  <a:schemeClr val="bg2">
                    <a:lumMod val="75000"/>
                  </a:schemeClr>
                </a:solidFill>
                <a:latin typeface="Century Gothic" panose="020B0502020202020204" pitchFamily="34" charset="0"/>
              </a:defRPr>
            </a:lvl1pPr>
          </a:lstStyle>
          <a:p>
            <a:pPr lvl="0"/>
            <a:r>
              <a:rPr lang="en-US" dirty="0"/>
              <a:t>SUBTITLE HERE</a:t>
            </a:r>
          </a:p>
        </p:txBody>
      </p:sp>
      <p:sp>
        <p:nvSpPr>
          <p:cNvPr id="12" name="Text Placeholder 2">
            <a:extLst>
              <a:ext uri="{FF2B5EF4-FFF2-40B4-BE49-F238E27FC236}">
                <a16:creationId xmlns:a16="http://schemas.microsoft.com/office/drawing/2014/main" id="{9703FD3C-F070-4CFF-952D-DAFF80F266E2}"/>
              </a:ext>
            </a:extLst>
          </p:cNvPr>
          <p:cNvSpPr>
            <a:spLocks noGrp="1"/>
          </p:cNvSpPr>
          <p:nvPr>
            <p:ph type="body" sz="quarter" idx="14" hasCustomPrompt="1"/>
          </p:nvPr>
        </p:nvSpPr>
        <p:spPr>
          <a:xfrm>
            <a:off x="6272948" y="3930051"/>
            <a:ext cx="2073887" cy="22698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Location</a:t>
            </a:r>
          </a:p>
        </p:txBody>
      </p:sp>
      <p:sp>
        <p:nvSpPr>
          <p:cNvPr id="13" name="Text Placeholder 4">
            <a:extLst>
              <a:ext uri="{FF2B5EF4-FFF2-40B4-BE49-F238E27FC236}">
                <a16:creationId xmlns:a16="http://schemas.microsoft.com/office/drawing/2014/main" id="{07A9E2CB-41EB-4164-B25E-2B736053B66B}"/>
              </a:ext>
            </a:extLst>
          </p:cNvPr>
          <p:cNvSpPr>
            <a:spLocks noGrp="1"/>
          </p:cNvSpPr>
          <p:nvPr>
            <p:ph type="body" sz="quarter" idx="15" hasCustomPrompt="1"/>
          </p:nvPr>
        </p:nvSpPr>
        <p:spPr>
          <a:xfrm>
            <a:off x="6272947" y="4221655"/>
            <a:ext cx="2075768" cy="22698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Date</a:t>
            </a:r>
          </a:p>
        </p:txBody>
      </p:sp>
      <p:sp>
        <p:nvSpPr>
          <p:cNvPr id="14" name="Text Placeholder 9">
            <a:extLst>
              <a:ext uri="{FF2B5EF4-FFF2-40B4-BE49-F238E27FC236}">
                <a16:creationId xmlns:a16="http://schemas.microsoft.com/office/drawing/2014/main" id="{237773DA-B868-402C-A0A1-05F08D6685AF}"/>
              </a:ext>
            </a:extLst>
          </p:cNvPr>
          <p:cNvSpPr>
            <a:spLocks noGrp="1"/>
          </p:cNvSpPr>
          <p:nvPr>
            <p:ph type="body" sz="quarter" idx="16" hasCustomPrompt="1"/>
          </p:nvPr>
        </p:nvSpPr>
        <p:spPr>
          <a:xfrm>
            <a:off x="6272948" y="4810998"/>
            <a:ext cx="2073887" cy="266460"/>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Author</a:t>
            </a:r>
          </a:p>
        </p:txBody>
      </p:sp>
      <p:sp>
        <p:nvSpPr>
          <p:cNvPr id="15" name="Picture Placeholder 23">
            <a:extLst>
              <a:ext uri="{FF2B5EF4-FFF2-40B4-BE49-F238E27FC236}">
                <a16:creationId xmlns:a16="http://schemas.microsoft.com/office/drawing/2014/main" id="{E68D7FE1-FD1B-4463-BE52-0C7C40777065}"/>
              </a:ext>
            </a:extLst>
          </p:cNvPr>
          <p:cNvSpPr>
            <a:spLocks noGrp="1"/>
          </p:cNvSpPr>
          <p:nvPr>
            <p:ph type="pic" sz="quarter" idx="18" hasCustomPrompt="1"/>
          </p:nvPr>
        </p:nvSpPr>
        <p:spPr>
          <a:xfrm>
            <a:off x="6272947" y="5290555"/>
            <a:ext cx="1039500" cy="673200"/>
          </a:xfrm>
        </p:spPr>
        <p:txBody>
          <a:bodyPr anchor="ctr">
            <a:normAutofit/>
          </a:bodyPr>
          <a:lstStyle>
            <a:lvl1pPr algn="ctr">
              <a:defRPr sz="1050" b="0">
                <a:solidFill>
                  <a:schemeClr val="bg1"/>
                </a:solidFill>
              </a:defRPr>
            </a:lvl1pPr>
          </a:lstStyle>
          <a:p>
            <a:r>
              <a:rPr lang="en-GB" dirty="0"/>
              <a:t>Place client logo here if needed</a:t>
            </a:r>
          </a:p>
        </p:txBody>
      </p:sp>
      <p:grpSp>
        <p:nvGrpSpPr>
          <p:cNvPr id="22" name="Group 21">
            <a:extLst>
              <a:ext uri="{FF2B5EF4-FFF2-40B4-BE49-F238E27FC236}">
                <a16:creationId xmlns:a16="http://schemas.microsoft.com/office/drawing/2014/main" id="{95107095-A5B9-408C-8EA2-73E39C70AA81}"/>
              </a:ext>
            </a:extLst>
          </p:cNvPr>
          <p:cNvGrpSpPr/>
          <p:nvPr userDrawn="1"/>
        </p:nvGrpSpPr>
        <p:grpSpPr>
          <a:xfrm>
            <a:off x="785451" y="263395"/>
            <a:ext cx="7573097" cy="2599881"/>
            <a:chOff x="1085548" y="350282"/>
            <a:chExt cx="10020904" cy="3398903"/>
          </a:xfrm>
          <a:solidFill>
            <a:schemeClr val="bg1">
              <a:alpha val="15000"/>
            </a:schemeClr>
          </a:solidFill>
        </p:grpSpPr>
        <p:sp>
          <p:nvSpPr>
            <p:cNvPr id="23" name="Freeform: Shape 22">
              <a:extLst>
                <a:ext uri="{FF2B5EF4-FFF2-40B4-BE49-F238E27FC236}">
                  <a16:creationId xmlns:a16="http://schemas.microsoft.com/office/drawing/2014/main" id="{9196B6C0-C35A-43E0-A635-05F6E832353A}"/>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25EDA395-97AE-4CD7-96D4-68738F2C06DD}"/>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6F124B2-E89F-47CD-B300-6C452388DF99}"/>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4852BC6C-5AB0-4B25-A1F0-F9A2462D79F6}"/>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6D8467CE-D1D5-453F-97E9-7D1073E10199}"/>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spTree>
    <p:extLst>
      <p:ext uri="{BB962C8B-B14F-4D97-AF65-F5344CB8AC3E}">
        <p14:creationId xmlns:p14="http://schemas.microsoft.com/office/powerpoint/2010/main" val="16366976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2">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CEF2B6-2FF8-344F-9F31-B70DB17FC6B8}"/>
              </a:ext>
            </a:extLst>
          </p:cNvPr>
          <p:cNvPicPr>
            <a:picLocks noChangeAspect="1"/>
          </p:cNvPicPr>
          <p:nvPr/>
        </p:nvPicPr>
        <p:blipFill rotWithShape="1">
          <a:blip r:embed="rId2" cstate="screen">
            <a:alphaModFix amt="69000"/>
            <a:extLst>
              <a:ext uri="{28A0092B-C50C-407E-A947-70E740481C1C}">
                <a14:useLocalDpi xmlns:a14="http://schemas.microsoft.com/office/drawing/2010/main"/>
              </a:ext>
            </a:extLst>
          </a:blip>
          <a:srcRect t="-3116"/>
          <a:stretch/>
        </p:blipFill>
        <p:spPr>
          <a:xfrm>
            <a:off x="2" y="587115"/>
            <a:ext cx="9132719" cy="6270886"/>
          </a:xfrm>
          <a:prstGeom prst="rect">
            <a:avLst/>
          </a:prstGeom>
        </p:spPr>
      </p:pic>
      <p:sp>
        <p:nvSpPr>
          <p:cNvPr id="13" name="Rectangle 12">
            <a:extLst>
              <a:ext uri="{FF2B5EF4-FFF2-40B4-BE49-F238E27FC236}">
                <a16:creationId xmlns:a16="http://schemas.microsoft.com/office/drawing/2014/main" id="{170B56D0-132C-FE4A-A511-ED2607CE0A43}"/>
              </a:ext>
            </a:extLst>
          </p:cNvPr>
          <p:cNvSpPr/>
          <p:nvPr/>
        </p:nvSpPr>
        <p:spPr>
          <a:xfrm>
            <a:off x="0" y="0"/>
            <a:ext cx="9144000" cy="2942580"/>
          </a:xfrm>
          <a:prstGeom prst="rect">
            <a:avLst/>
          </a:prstGeom>
          <a:gradFill flip="none" rotWithShape="1">
            <a:gsLst>
              <a:gs pos="0">
                <a:schemeClr val="accent3">
                  <a:alpha val="0"/>
                </a:schemeClr>
              </a:gs>
              <a:gs pos="75000">
                <a:schemeClr val="tx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2">
            <a:extLst>
              <a:ext uri="{FF2B5EF4-FFF2-40B4-BE49-F238E27FC236}">
                <a16:creationId xmlns:a16="http://schemas.microsoft.com/office/drawing/2014/main" id="{DCA29CB5-745D-4850-874D-3225B3A006C7}"/>
              </a:ext>
            </a:extLst>
          </p:cNvPr>
          <p:cNvSpPr>
            <a:spLocks noGrp="1"/>
          </p:cNvSpPr>
          <p:nvPr>
            <p:ph idx="1"/>
          </p:nvPr>
        </p:nvSpPr>
        <p:spPr>
          <a:xfrm>
            <a:off x="406987" y="1629971"/>
            <a:ext cx="8317706" cy="4608513"/>
          </a:xfrm>
          <a:prstGeom prst="rect">
            <a:avLst/>
          </a:prstGeom>
        </p:spPr>
        <p:txBody>
          <a:bodyPr vert="horz" lIns="0" tIns="0" rIns="0" bIns="0" rtlCol="0">
            <a:noAutofit/>
          </a:bodyPr>
          <a:lstStyle>
            <a:lvl1pPr>
              <a:defRPr b="0" i="0">
                <a:solidFill>
                  <a:schemeClr val="bg1"/>
                </a:solidFill>
                <a:latin typeface="+mn-lt"/>
              </a:defRPr>
            </a:lvl1pPr>
            <a:lvl2pPr>
              <a:defRPr b="0" i="0">
                <a:solidFill>
                  <a:schemeClr val="bg1"/>
                </a:solidFill>
                <a:latin typeface="+mn-lt"/>
              </a:defRPr>
            </a:lvl2pPr>
            <a:lvl3pPr>
              <a:buClr>
                <a:schemeClr val="accent1"/>
              </a:buClr>
              <a:defRPr b="0" i="0">
                <a:solidFill>
                  <a:schemeClr val="bg1"/>
                </a:solidFill>
                <a:latin typeface="+mn-lt"/>
              </a:defRPr>
            </a:lvl3pPr>
            <a:lvl4pPr>
              <a:buClr>
                <a:schemeClr val="accent1"/>
              </a:buClr>
              <a:defRPr b="0" i="0">
                <a:solidFill>
                  <a:schemeClr val="bg1"/>
                </a:solidFill>
                <a:latin typeface="+mn-lt"/>
              </a:defRPr>
            </a:lvl4pPr>
            <a:lvl5pPr>
              <a:buClr>
                <a:schemeClr val="accent1"/>
              </a:buClr>
              <a:defRPr b="0" i="0">
                <a:solidFill>
                  <a:schemeClr val="bg1"/>
                </a:solidFill>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Box 11">
            <a:extLst>
              <a:ext uri="{FF2B5EF4-FFF2-40B4-BE49-F238E27FC236}">
                <a16:creationId xmlns:a16="http://schemas.microsoft.com/office/drawing/2014/main" id="{D243E82F-D0FF-DB40-A2D1-0AC2F37A7F90}"/>
              </a:ext>
            </a:extLst>
          </p:cNvPr>
          <p:cNvSpPr txBox="1"/>
          <p:nvPr userDrawn="1"/>
        </p:nvSpPr>
        <p:spPr>
          <a:xfrm>
            <a:off x="8529640" y="6387711"/>
            <a:ext cx="201214" cy="348430"/>
          </a:xfrm>
          <a:prstGeom prst="rect">
            <a:avLst/>
          </a:prstGeom>
          <a:noFill/>
        </p:spPr>
        <p:txBody>
          <a:bodyPr wrap="square" lIns="0" rIns="0" rtlCol="0" anchor="ctr" anchorCtr="0">
            <a:noAutofit/>
          </a:bodyPr>
          <a:lstStyle/>
          <a:p>
            <a:pPr algn="r"/>
            <a:fld id="{44D7FB38-5E27-404A-9E55-15A6C0E163E4}" type="slidenum">
              <a:rPr lang="en-US" sz="600" smtClean="0">
                <a:solidFill>
                  <a:schemeClr val="bg2">
                    <a:lumMod val="75000"/>
                  </a:schemeClr>
                </a:solidFill>
              </a:rPr>
              <a:t>‹#›</a:t>
            </a:fld>
            <a:endParaRPr lang="en-US" sz="600" dirty="0">
              <a:solidFill>
                <a:schemeClr val="bg2">
                  <a:lumMod val="75000"/>
                </a:schemeClr>
              </a:solidFill>
            </a:endParaRPr>
          </a:p>
        </p:txBody>
      </p:sp>
      <p:sp>
        <p:nvSpPr>
          <p:cNvPr id="14" name="Title Placeholder 1">
            <a:extLst>
              <a:ext uri="{FF2B5EF4-FFF2-40B4-BE49-F238E27FC236}">
                <a16:creationId xmlns:a16="http://schemas.microsoft.com/office/drawing/2014/main" id="{7735E945-926F-5B4C-86CC-395C8E2BD1E5}"/>
              </a:ext>
            </a:extLst>
          </p:cNvPr>
          <p:cNvSpPr>
            <a:spLocks noGrp="1"/>
          </p:cNvSpPr>
          <p:nvPr>
            <p:ph type="title" hasCustomPrompt="1"/>
          </p:nvPr>
        </p:nvSpPr>
        <p:spPr>
          <a:xfrm>
            <a:off x="406987" y="365129"/>
            <a:ext cx="8324249" cy="249299"/>
          </a:xfrm>
          <a:prstGeom prst="rect">
            <a:avLst/>
          </a:prstGeom>
        </p:spPr>
        <p:txBody>
          <a:bodyPr vert="horz" lIns="0" tIns="0" rIns="0" bIns="0" rtlCol="0" anchor="t" anchorCtr="0">
            <a:spAutoFit/>
          </a:bodyPr>
          <a:lstStyle>
            <a:lvl1pPr>
              <a:lnSpc>
                <a:spcPct val="90000"/>
              </a:lnSpc>
              <a:defRPr cap="all" baseline="0">
                <a:solidFill>
                  <a:schemeClr val="bg1"/>
                </a:solidFill>
              </a:defRPr>
            </a:lvl1pPr>
          </a:lstStyle>
          <a:p>
            <a:r>
              <a:rPr lang="en-US" dirty="0"/>
              <a:t>CLICK TO EDIT MASTER TITLE STYLE</a:t>
            </a:r>
            <a:endParaRPr lang="en-GB" dirty="0"/>
          </a:p>
        </p:txBody>
      </p:sp>
      <p:sp>
        <p:nvSpPr>
          <p:cNvPr id="15" name="Text Placeholder 7">
            <a:extLst>
              <a:ext uri="{FF2B5EF4-FFF2-40B4-BE49-F238E27FC236}">
                <a16:creationId xmlns:a16="http://schemas.microsoft.com/office/drawing/2014/main" id="{06FBFFDD-4803-0B4F-A83C-6BBD13101F3A}"/>
              </a:ext>
            </a:extLst>
          </p:cNvPr>
          <p:cNvSpPr>
            <a:spLocks noGrp="1"/>
          </p:cNvSpPr>
          <p:nvPr>
            <p:ph type="body" sz="quarter" idx="11" hasCustomPrompt="1"/>
          </p:nvPr>
        </p:nvSpPr>
        <p:spPr>
          <a:xfrm>
            <a:off x="400444" y="731612"/>
            <a:ext cx="8324249" cy="276999"/>
          </a:xfrm>
        </p:spPr>
        <p:txBody>
          <a:bodyPr wrap="square">
            <a:spAutoFit/>
          </a:bodyPr>
          <a:lstStyle>
            <a:lvl1pPr>
              <a:lnSpc>
                <a:spcPct val="90000"/>
              </a:lnSpc>
              <a:spcBef>
                <a:spcPts val="0"/>
              </a:spcBef>
              <a:defRPr sz="2000" b="0" i="0">
                <a:solidFill>
                  <a:schemeClr val="bg2">
                    <a:lumMod val="75000"/>
                  </a:schemeClr>
                </a:solidFill>
                <a:latin typeface="Century Gothic" panose="020B0502020202020204" pitchFamily="34" charset="0"/>
              </a:defRPr>
            </a:lvl1pPr>
          </a:lstStyle>
          <a:p>
            <a:pPr lvl="0"/>
            <a:r>
              <a:rPr lang="en-US" dirty="0"/>
              <a:t>Subtitle goes here</a:t>
            </a:r>
          </a:p>
        </p:txBody>
      </p:sp>
      <p:sp>
        <p:nvSpPr>
          <p:cNvPr id="10" name="Footer Placeholder 3">
            <a:extLst>
              <a:ext uri="{FF2B5EF4-FFF2-40B4-BE49-F238E27FC236}">
                <a16:creationId xmlns:a16="http://schemas.microsoft.com/office/drawing/2014/main" id="{D3D611BD-13E4-D74C-BDCE-0426214FB177}"/>
              </a:ext>
            </a:extLst>
          </p:cNvPr>
          <p:cNvSpPr>
            <a:spLocks noGrp="1"/>
          </p:cNvSpPr>
          <p:nvPr>
            <p:ph type="ftr" sz="quarter" idx="3"/>
          </p:nvPr>
        </p:nvSpPr>
        <p:spPr>
          <a:xfrm>
            <a:off x="2921796" y="6436174"/>
            <a:ext cx="5607844" cy="404624"/>
          </a:xfrm>
          <a:prstGeom prst="rect">
            <a:avLst/>
          </a:prstGeom>
          <a:blipFill dpi="0" rotWithShape="1">
            <a:blip r:embed="rId3"/>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
        <p:nvSpPr>
          <p:cNvPr id="16" name="TextBox 15">
            <a:extLst>
              <a:ext uri="{FF2B5EF4-FFF2-40B4-BE49-F238E27FC236}">
                <a16:creationId xmlns:a16="http://schemas.microsoft.com/office/drawing/2014/main" id="{FF873661-7699-414F-BA32-DB7FE108033D}"/>
              </a:ext>
            </a:extLst>
          </p:cNvPr>
          <p:cNvSpPr txBox="1"/>
          <p:nvPr userDrawn="1"/>
        </p:nvSpPr>
        <p:spPr>
          <a:xfrm>
            <a:off x="406986" y="6522403"/>
            <a:ext cx="3696851" cy="92333"/>
          </a:xfrm>
          <a:prstGeom prst="rect">
            <a:avLst/>
          </a:prstGeom>
          <a:noFill/>
        </p:spPr>
        <p:txBody>
          <a:bodyPr wrap="square" lIns="0" tIns="0" rIns="0" bIns="0" rtlCol="0">
            <a:spAutoFit/>
          </a:bodyPr>
          <a:lstStyle/>
          <a:p>
            <a:pPr marL="0" marR="0" lvl="0" indent="0" algn="l" defTabSz="81625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2020 The Capital Markets Company. Capco Confidential. All rights reserved.</a:t>
            </a:r>
          </a:p>
        </p:txBody>
      </p:sp>
    </p:spTree>
    <p:extLst>
      <p:ext uri="{BB962C8B-B14F-4D97-AF65-F5344CB8AC3E}">
        <p14:creationId xmlns:p14="http://schemas.microsoft.com/office/powerpoint/2010/main" val="15129200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Content Black">
    <p:bg>
      <p:bgPr>
        <a:solidFill>
          <a:schemeClr val="tx1"/>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6474618-5F3F-452B-8D18-95E07FD6C432}"/>
              </a:ext>
            </a:extLst>
          </p:cNvPr>
          <p:cNvSpPr>
            <a:spLocks noGrp="1"/>
          </p:cNvSpPr>
          <p:nvPr>
            <p:ph type="body" sz="quarter" idx="11"/>
          </p:nvPr>
        </p:nvSpPr>
        <p:spPr>
          <a:xfrm>
            <a:off x="4307681" y="1187450"/>
            <a:ext cx="4423554" cy="2241550"/>
          </a:xfrm>
        </p:spPr>
        <p:txBody>
          <a:bodyPr>
            <a:normAutofit/>
          </a:bodyPr>
          <a:lstStyle>
            <a:lvl1pPr>
              <a:defRPr sz="1400" b="0" i="0">
                <a:solidFill>
                  <a:schemeClr val="bg1"/>
                </a:solidFill>
              </a:defRPr>
            </a:lvl1pPr>
            <a:lvl2pPr>
              <a:defRPr sz="1200" b="0" i="0">
                <a:solidFill>
                  <a:schemeClr val="bg1"/>
                </a:solidFill>
              </a:defRPr>
            </a:lvl2pPr>
            <a:lvl3pPr>
              <a:buClr>
                <a:schemeClr val="accent1"/>
              </a:buClr>
              <a:defRPr sz="1200" b="0" i="0">
                <a:solidFill>
                  <a:schemeClr val="bg1"/>
                </a:solidFill>
              </a:defRPr>
            </a:lvl3pPr>
            <a:lvl4pPr>
              <a:buClr>
                <a:schemeClr val="accent1"/>
              </a:buClr>
              <a:defRPr sz="1100" b="0" i="0">
                <a:solidFill>
                  <a:schemeClr val="bg1"/>
                </a:solidFill>
              </a:defRPr>
            </a:lvl4pPr>
            <a:lvl5pPr>
              <a:buClr>
                <a:schemeClr val="accent1"/>
              </a:buClr>
              <a:defRPr sz="1100" b="0" i="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8">
            <a:extLst>
              <a:ext uri="{FF2B5EF4-FFF2-40B4-BE49-F238E27FC236}">
                <a16:creationId xmlns:a16="http://schemas.microsoft.com/office/drawing/2014/main" id="{D0633ECB-BC07-45B8-A9BD-06F698C4F3A7}"/>
              </a:ext>
            </a:extLst>
          </p:cNvPr>
          <p:cNvSpPr>
            <a:spLocks noGrp="1"/>
          </p:cNvSpPr>
          <p:nvPr>
            <p:ph type="body" sz="quarter" idx="13"/>
          </p:nvPr>
        </p:nvSpPr>
        <p:spPr>
          <a:xfrm>
            <a:off x="4307681" y="3713673"/>
            <a:ext cx="4423554" cy="2241550"/>
          </a:xfrm>
        </p:spPr>
        <p:txBody>
          <a:bodyPr>
            <a:normAutofit/>
          </a:bodyPr>
          <a:lstStyle>
            <a:lvl1pPr>
              <a:defRPr sz="1400" b="0" i="0">
                <a:solidFill>
                  <a:schemeClr val="bg1"/>
                </a:solidFill>
              </a:defRPr>
            </a:lvl1pPr>
            <a:lvl2pPr>
              <a:defRPr sz="1200" b="0" i="0">
                <a:solidFill>
                  <a:schemeClr val="bg1"/>
                </a:solidFill>
              </a:defRPr>
            </a:lvl2pPr>
            <a:lvl3pPr>
              <a:buClr>
                <a:schemeClr val="accent1"/>
              </a:buClr>
              <a:defRPr sz="1200" b="0" i="0">
                <a:solidFill>
                  <a:schemeClr val="bg1"/>
                </a:solidFill>
              </a:defRPr>
            </a:lvl3pPr>
            <a:lvl4pPr>
              <a:buClr>
                <a:schemeClr val="accent1"/>
              </a:buClr>
              <a:defRPr sz="1100" b="0" i="0">
                <a:solidFill>
                  <a:schemeClr val="bg1"/>
                </a:solidFill>
              </a:defRPr>
            </a:lvl4pPr>
            <a:lvl5pPr>
              <a:buClr>
                <a:schemeClr val="accent1"/>
              </a:buClr>
              <a:defRPr sz="1100" b="0" i="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Picture Placeholder 16">
            <a:extLst>
              <a:ext uri="{FF2B5EF4-FFF2-40B4-BE49-F238E27FC236}">
                <a16:creationId xmlns:a16="http://schemas.microsoft.com/office/drawing/2014/main" id="{76CE307B-7B41-40F2-9134-2FDAD5AB9EED}"/>
              </a:ext>
            </a:extLst>
          </p:cNvPr>
          <p:cNvSpPr>
            <a:spLocks noGrp="1"/>
          </p:cNvSpPr>
          <p:nvPr>
            <p:ph type="pic" sz="quarter" idx="14" hasCustomPrompt="1"/>
          </p:nvPr>
        </p:nvSpPr>
        <p:spPr>
          <a:xfrm rot="5400000">
            <a:off x="1634934" y="3417443"/>
            <a:ext cx="4480560" cy="20574"/>
          </a:xfrm>
          <a:solidFill>
            <a:schemeClr val="accent3"/>
          </a:solidFill>
          <a:ln>
            <a:noFill/>
          </a:ln>
        </p:spPr>
        <p:txBody>
          <a:bodyPr/>
          <a:lstStyle>
            <a:lvl1pPr>
              <a:defRPr b="0" i="0"/>
            </a:lvl1pPr>
          </a:lstStyle>
          <a:p>
            <a:r>
              <a:rPr lang="en-US" dirty="0"/>
              <a:t> </a:t>
            </a:r>
          </a:p>
        </p:txBody>
      </p:sp>
      <p:sp>
        <p:nvSpPr>
          <p:cNvPr id="16" name="Title Placeholder 1">
            <a:extLst>
              <a:ext uri="{FF2B5EF4-FFF2-40B4-BE49-F238E27FC236}">
                <a16:creationId xmlns:a16="http://schemas.microsoft.com/office/drawing/2014/main" id="{356C258B-25D3-4ED4-A295-CDBBDD1287FA}"/>
              </a:ext>
            </a:extLst>
          </p:cNvPr>
          <p:cNvSpPr>
            <a:spLocks noGrp="1"/>
          </p:cNvSpPr>
          <p:nvPr>
            <p:ph type="title" hasCustomPrompt="1"/>
          </p:nvPr>
        </p:nvSpPr>
        <p:spPr>
          <a:xfrm>
            <a:off x="410067" y="1187452"/>
            <a:ext cx="3065369" cy="664797"/>
          </a:xfrm>
          <a:prstGeom prst="rect">
            <a:avLst/>
          </a:prstGeom>
        </p:spPr>
        <p:txBody>
          <a:bodyPr vert="horz" lIns="0" tIns="0" rIns="0" bIns="0" rtlCol="0" anchor="t" anchorCtr="0">
            <a:spAutoFit/>
          </a:bodyPr>
          <a:lstStyle>
            <a:lvl1pPr algn="r">
              <a:lnSpc>
                <a:spcPct val="90000"/>
              </a:lnSpc>
              <a:defRPr cap="all" baseline="0">
                <a:solidFill>
                  <a:schemeClr val="bg1"/>
                </a:solidFill>
              </a:defRPr>
            </a:lvl1pPr>
          </a:lstStyle>
          <a:p>
            <a:r>
              <a:rPr lang="en-US" dirty="0"/>
              <a:t>CLICK TO EDIT MASTER TITLE STYLE</a:t>
            </a:r>
            <a:endParaRPr lang="en-GB" dirty="0"/>
          </a:p>
        </p:txBody>
      </p:sp>
      <p:sp>
        <p:nvSpPr>
          <p:cNvPr id="17" name="Text Placeholder 7">
            <a:extLst>
              <a:ext uri="{FF2B5EF4-FFF2-40B4-BE49-F238E27FC236}">
                <a16:creationId xmlns:a16="http://schemas.microsoft.com/office/drawing/2014/main" id="{DC61FCC4-7FF4-4D39-9D8F-EF7944B82E62}"/>
              </a:ext>
            </a:extLst>
          </p:cNvPr>
          <p:cNvSpPr>
            <a:spLocks noGrp="1"/>
          </p:cNvSpPr>
          <p:nvPr>
            <p:ph type="body" sz="quarter" idx="15" hasCustomPrompt="1"/>
          </p:nvPr>
        </p:nvSpPr>
        <p:spPr>
          <a:xfrm>
            <a:off x="410067" y="1983002"/>
            <a:ext cx="3065369" cy="276999"/>
          </a:xfrm>
        </p:spPr>
        <p:txBody>
          <a:bodyPr wrap="square" anchor="t" anchorCtr="0">
            <a:spAutoFit/>
          </a:bodyPr>
          <a:lstStyle>
            <a:lvl1pPr algn="r">
              <a:lnSpc>
                <a:spcPct val="90000"/>
              </a:lnSpc>
              <a:spcBef>
                <a:spcPts val="0"/>
              </a:spcBef>
              <a:defRPr sz="2000" b="0" i="0">
                <a:solidFill>
                  <a:schemeClr val="bg2">
                    <a:lumMod val="75000"/>
                  </a:schemeClr>
                </a:solidFill>
                <a:latin typeface="Century Gothic" panose="020B0502020202020204" pitchFamily="34" charset="0"/>
              </a:defRPr>
            </a:lvl1pPr>
          </a:lstStyle>
          <a:p>
            <a:pPr lvl="0"/>
            <a:r>
              <a:rPr lang="en-US" dirty="0"/>
              <a:t>Subtitle goes here</a:t>
            </a:r>
          </a:p>
        </p:txBody>
      </p:sp>
      <p:sp>
        <p:nvSpPr>
          <p:cNvPr id="8" name="Footer Placeholder 3">
            <a:extLst>
              <a:ext uri="{FF2B5EF4-FFF2-40B4-BE49-F238E27FC236}">
                <a16:creationId xmlns:a16="http://schemas.microsoft.com/office/drawing/2014/main" id="{A364779F-7A6E-3F4E-804A-9340BE2CD34B}"/>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18347132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Content White">
    <p:spTree>
      <p:nvGrpSpPr>
        <p:cNvPr id="1" name=""/>
        <p:cNvGrpSpPr/>
        <p:nvPr/>
      </p:nvGrpSpPr>
      <p:grpSpPr>
        <a:xfrm>
          <a:off x="0" y="0"/>
          <a:ext cx="0" cy="0"/>
          <a:chOff x="0" y="0"/>
          <a:chExt cx="0" cy="0"/>
        </a:xfrm>
      </p:grpSpPr>
      <p:sp>
        <p:nvSpPr>
          <p:cNvPr id="10" name="Text Placeholder 8">
            <a:extLst>
              <a:ext uri="{FF2B5EF4-FFF2-40B4-BE49-F238E27FC236}">
                <a16:creationId xmlns:a16="http://schemas.microsoft.com/office/drawing/2014/main" id="{850B5BAD-6C1D-4697-8ABA-6976187FDB6F}"/>
              </a:ext>
            </a:extLst>
          </p:cNvPr>
          <p:cNvSpPr>
            <a:spLocks noGrp="1"/>
          </p:cNvSpPr>
          <p:nvPr>
            <p:ph type="body" sz="quarter" idx="11"/>
          </p:nvPr>
        </p:nvSpPr>
        <p:spPr>
          <a:xfrm>
            <a:off x="4307681" y="1187450"/>
            <a:ext cx="4258866" cy="2241550"/>
          </a:xfrm>
        </p:spPr>
        <p:txBody>
          <a:bodyPr>
            <a:normAutofit/>
          </a:bodyPr>
          <a:lstStyle>
            <a:lvl1pPr>
              <a:defRPr sz="1400" b="0" i="0">
                <a:solidFill>
                  <a:schemeClr val="accent3"/>
                </a:solidFill>
              </a:defRPr>
            </a:lvl1pPr>
            <a:lvl2pPr>
              <a:defRPr sz="1200" b="0" i="0">
                <a:solidFill>
                  <a:schemeClr val="accent3"/>
                </a:solidFill>
              </a:defRPr>
            </a:lvl2pPr>
            <a:lvl3pPr>
              <a:buClr>
                <a:schemeClr val="accent1"/>
              </a:buClr>
              <a:defRPr sz="1200" b="0" i="0">
                <a:solidFill>
                  <a:schemeClr val="accent3"/>
                </a:solidFill>
              </a:defRPr>
            </a:lvl3pPr>
            <a:lvl4pPr>
              <a:buClr>
                <a:schemeClr val="accent1"/>
              </a:buClr>
              <a:defRPr sz="1100" b="0" i="0">
                <a:solidFill>
                  <a:schemeClr val="accent3"/>
                </a:solidFill>
              </a:defRPr>
            </a:lvl4pPr>
            <a:lvl5pPr>
              <a:buClr>
                <a:schemeClr val="accent1"/>
              </a:buClr>
              <a:defRPr sz="1100" b="0" i="0">
                <a:solidFill>
                  <a:schemeClr val="accent3"/>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8">
            <a:extLst>
              <a:ext uri="{FF2B5EF4-FFF2-40B4-BE49-F238E27FC236}">
                <a16:creationId xmlns:a16="http://schemas.microsoft.com/office/drawing/2014/main" id="{5119AA07-E8E3-498D-BD9D-3FC258E79060}"/>
              </a:ext>
            </a:extLst>
          </p:cNvPr>
          <p:cNvSpPr>
            <a:spLocks noGrp="1"/>
          </p:cNvSpPr>
          <p:nvPr>
            <p:ph type="body" sz="quarter" idx="13"/>
          </p:nvPr>
        </p:nvSpPr>
        <p:spPr>
          <a:xfrm>
            <a:off x="4307681" y="3713673"/>
            <a:ext cx="4258866" cy="2241550"/>
          </a:xfrm>
        </p:spPr>
        <p:txBody>
          <a:bodyPr>
            <a:normAutofit/>
          </a:bodyPr>
          <a:lstStyle>
            <a:lvl1pPr>
              <a:defRPr sz="1400" b="0" i="0">
                <a:solidFill>
                  <a:schemeClr val="accent3"/>
                </a:solidFill>
              </a:defRPr>
            </a:lvl1pPr>
            <a:lvl2pPr>
              <a:defRPr sz="1200" b="0" i="0">
                <a:solidFill>
                  <a:schemeClr val="accent3"/>
                </a:solidFill>
              </a:defRPr>
            </a:lvl2pPr>
            <a:lvl3pPr>
              <a:buClr>
                <a:schemeClr val="accent1"/>
              </a:buClr>
              <a:defRPr sz="1200" b="0" i="0">
                <a:solidFill>
                  <a:schemeClr val="accent3"/>
                </a:solidFill>
              </a:defRPr>
            </a:lvl3pPr>
            <a:lvl4pPr>
              <a:buClr>
                <a:schemeClr val="accent1"/>
              </a:buClr>
              <a:defRPr sz="1100" b="0" i="0">
                <a:solidFill>
                  <a:schemeClr val="accent3"/>
                </a:solidFill>
              </a:defRPr>
            </a:lvl4pPr>
            <a:lvl5pPr>
              <a:buClr>
                <a:schemeClr val="accent1"/>
              </a:buClr>
              <a:defRPr sz="1100" b="0" i="0">
                <a:solidFill>
                  <a:schemeClr val="accent3"/>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Picture Placeholder 16">
            <a:extLst>
              <a:ext uri="{FF2B5EF4-FFF2-40B4-BE49-F238E27FC236}">
                <a16:creationId xmlns:a16="http://schemas.microsoft.com/office/drawing/2014/main" id="{CC390D2B-B1AA-4E1A-9146-D0936DD1ADC1}"/>
              </a:ext>
            </a:extLst>
          </p:cNvPr>
          <p:cNvSpPr>
            <a:spLocks noGrp="1"/>
          </p:cNvSpPr>
          <p:nvPr>
            <p:ph type="pic" sz="quarter" idx="14" hasCustomPrompt="1"/>
          </p:nvPr>
        </p:nvSpPr>
        <p:spPr>
          <a:xfrm rot="5400000">
            <a:off x="1634133" y="3418713"/>
            <a:ext cx="4480560" cy="20574"/>
          </a:xfrm>
          <a:solidFill>
            <a:schemeClr val="bg1">
              <a:lumMod val="85000"/>
            </a:schemeClr>
          </a:solidFill>
          <a:ln>
            <a:noFill/>
          </a:ln>
        </p:spPr>
        <p:txBody>
          <a:bodyPr/>
          <a:lstStyle>
            <a:lvl1pPr>
              <a:defRPr b="0" i="0"/>
            </a:lvl1pPr>
          </a:lstStyle>
          <a:p>
            <a:r>
              <a:rPr lang="en-US" dirty="0"/>
              <a:t> </a:t>
            </a:r>
          </a:p>
        </p:txBody>
      </p:sp>
      <p:sp>
        <p:nvSpPr>
          <p:cNvPr id="13" name="Title Placeholder 1">
            <a:extLst>
              <a:ext uri="{FF2B5EF4-FFF2-40B4-BE49-F238E27FC236}">
                <a16:creationId xmlns:a16="http://schemas.microsoft.com/office/drawing/2014/main" id="{05068985-C2C0-4801-9E87-E1490F64C956}"/>
              </a:ext>
            </a:extLst>
          </p:cNvPr>
          <p:cNvSpPr>
            <a:spLocks noGrp="1"/>
          </p:cNvSpPr>
          <p:nvPr>
            <p:ph type="title" hasCustomPrompt="1"/>
          </p:nvPr>
        </p:nvSpPr>
        <p:spPr>
          <a:xfrm>
            <a:off x="410067" y="1187450"/>
            <a:ext cx="3065369" cy="642936"/>
          </a:xfrm>
          <a:prstGeom prst="rect">
            <a:avLst/>
          </a:prstGeom>
        </p:spPr>
        <p:txBody>
          <a:bodyPr vert="horz" lIns="0" tIns="0" rIns="0" bIns="0" rtlCol="0" anchor="t" anchorCtr="0">
            <a:noAutofit/>
          </a:bodyPr>
          <a:lstStyle>
            <a:lvl1pPr algn="r">
              <a:lnSpc>
                <a:spcPct val="90000"/>
              </a:lnSpc>
              <a:defRPr cap="all" baseline="0">
                <a:solidFill>
                  <a:schemeClr val="tx1"/>
                </a:solidFill>
              </a:defRPr>
            </a:lvl1pPr>
          </a:lstStyle>
          <a:p>
            <a:r>
              <a:rPr lang="en-US" dirty="0"/>
              <a:t>CLICK TO EDIT MASTER TITLE STYLE</a:t>
            </a:r>
            <a:endParaRPr lang="en-GB" dirty="0"/>
          </a:p>
        </p:txBody>
      </p:sp>
      <p:sp>
        <p:nvSpPr>
          <p:cNvPr id="18" name="Text Placeholder 7">
            <a:extLst>
              <a:ext uri="{FF2B5EF4-FFF2-40B4-BE49-F238E27FC236}">
                <a16:creationId xmlns:a16="http://schemas.microsoft.com/office/drawing/2014/main" id="{180A09E2-04B2-432D-9462-4896B04332F8}"/>
              </a:ext>
            </a:extLst>
          </p:cNvPr>
          <p:cNvSpPr>
            <a:spLocks noGrp="1"/>
          </p:cNvSpPr>
          <p:nvPr>
            <p:ph type="body" sz="quarter" idx="15" hasCustomPrompt="1"/>
          </p:nvPr>
        </p:nvSpPr>
        <p:spPr>
          <a:xfrm>
            <a:off x="410067" y="1967264"/>
            <a:ext cx="3065369" cy="276999"/>
          </a:xfrm>
        </p:spPr>
        <p:txBody>
          <a:bodyPr wrap="square" anchor="t" anchorCtr="0">
            <a:spAutoFit/>
          </a:bodyPr>
          <a:lstStyle>
            <a:lvl1pPr algn="r">
              <a:lnSpc>
                <a:spcPct val="90000"/>
              </a:lnSpc>
              <a:spcBef>
                <a:spcPts val="0"/>
              </a:spcBef>
              <a:defRPr sz="2000" b="0" i="0">
                <a:solidFill>
                  <a:schemeClr val="bg2">
                    <a:lumMod val="50000"/>
                  </a:schemeClr>
                </a:solidFill>
                <a:latin typeface="Century Gothic" panose="020B0502020202020204" pitchFamily="34" charset="0"/>
              </a:defRPr>
            </a:lvl1pPr>
          </a:lstStyle>
          <a:p>
            <a:pPr lvl="0"/>
            <a:r>
              <a:rPr lang="en-US" dirty="0"/>
              <a:t>Subtitle goes here</a:t>
            </a:r>
          </a:p>
        </p:txBody>
      </p:sp>
      <p:sp>
        <p:nvSpPr>
          <p:cNvPr id="8" name="Footer Placeholder 3">
            <a:extLst>
              <a:ext uri="{FF2B5EF4-FFF2-40B4-BE49-F238E27FC236}">
                <a16:creationId xmlns:a16="http://schemas.microsoft.com/office/drawing/2014/main" id="{119C4148-F387-FD42-9D23-87B5248556DE}"/>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42669299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rge Images Black">
    <p:bg>
      <p:bgPr>
        <a:solidFill>
          <a:schemeClr val="tx1"/>
        </a:solidFill>
        <a:effectLst/>
      </p:bgPr>
    </p:bg>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F4869FBA-9E7B-459B-8869-92231C1A9850}"/>
              </a:ext>
            </a:extLst>
          </p:cNvPr>
          <p:cNvSpPr>
            <a:spLocks noGrp="1"/>
          </p:cNvSpPr>
          <p:nvPr>
            <p:ph type="title" hasCustomPrompt="1"/>
          </p:nvPr>
        </p:nvSpPr>
        <p:spPr>
          <a:xfrm>
            <a:off x="406987" y="365126"/>
            <a:ext cx="8324249" cy="642936"/>
          </a:xfrm>
          <a:prstGeom prst="rect">
            <a:avLst/>
          </a:prstGeom>
        </p:spPr>
        <p:txBody>
          <a:bodyPr vert="horz" lIns="0" tIns="0" rIns="0" bIns="0" rtlCol="0" anchor="t" anchorCtr="0">
            <a:noAutofit/>
          </a:bodyPr>
          <a:lstStyle>
            <a:lvl1pPr>
              <a:lnSpc>
                <a:spcPct val="90000"/>
              </a:lnSpc>
              <a:defRPr cap="all" baseline="0">
                <a:solidFill>
                  <a:schemeClr val="bg1"/>
                </a:solidFill>
              </a:defRPr>
            </a:lvl1pPr>
          </a:lstStyle>
          <a:p>
            <a:r>
              <a:rPr lang="en-US" dirty="0"/>
              <a:t>CLICK TO EDIT MASTER TITLE STYLE</a:t>
            </a:r>
            <a:br>
              <a:rPr lang="en-US" dirty="0"/>
            </a:br>
            <a:r>
              <a:rPr lang="en-US" dirty="0"/>
              <a:t>can be two lines</a:t>
            </a:r>
            <a:endParaRPr lang="en-GB" dirty="0"/>
          </a:p>
        </p:txBody>
      </p:sp>
      <p:sp>
        <p:nvSpPr>
          <p:cNvPr id="11" name="Picture Placeholder 2">
            <a:extLst>
              <a:ext uri="{FF2B5EF4-FFF2-40B4-BE49-F238E27FC236}">
                <a16:creationId xmlns:a16="http://schemas.microsoft.com/office/drawing/2014/main" id="{83912C88-5A7E-4DB2-92E6-F984E375A65B}"/>
              </a:ext>
            </a:extLst>
          </p:cNvPr>
          <p:cNvSpPr>
            <a:spLocks noGrp="1"/>
          </p:cNvSpPr>
          <p:nvPr>
            <p:ph type="pic" sz="quarter" idx="13" hasCustomPrompt="1"/>
          </p:nvPr>
        </p:nvSpPr>
        <p:spPr>
          <a:xfrm>
            <a:off x="1082279" y="1395051"/>
            <a:ext cx="2250281" cy="3692525"/>
          </a:xfrm>
        </p:spPr>
        <p:txBody>
          <a:bodyPr/>
          <a:lstStyle>
            <a:lvl1pPr>
              <a:defRPr>
                <a:solidFill>
                  <a:schemeClr val="bg1"/>
                </a:solidFill>
              </a:defRPr>
            </a:lvl1pPr>
          </a:lstStyle>
          <a:p>
            <a:r>
              <a:rPr lang="en-US" dirty="0"/>
              <a:t>Click to insert picture </a:t>
            </a:r>
          </a:p>
        </p:txBody>
      </p:sp>
      <p:sp>
        <p:nvSpPr>
          <p:cNvPr id="12" name="Picture Placeholder 4">
            <a:extLst>
              <a:ext uri="{FF2B5EF4-FFF2-40B4-BE49-F238E27FC236}">
                <a16:creationId xmlns:a16="http://schemas.microsoft.com/office/drawing/2014/main" id="{0F68795E-A558-4920-8879-71B8F96AB689}"/>
              </a:ext>
            </a:extLst>
          </p:cNvPr>
          <p:cNvSpPr>
            <a:spLocks noGrp="1"/>
          </p:cNvSpPr>
          <p:nvPr>
            <p:ph type="pic" sz="quarter" idx="11" hasCustomPrompt="1"/>
          </p:nvPr>
        </p:nvSpPr>
        <p:spPr>
          <a:xfrm>
            <a:off x="3446860" y="2549528"/>
            <a:ext cx="2250281" cy="3686175"/>
          </a:xfrm>
        </p:spPr>
        <p:txBody>
          <a:bodyPr/>
          <a:lstStyle>
            <a:lvl1pPr>
              <a:defRPr>
                <a:solidFill>
                  <a:schemeClr val="bg1"/>
                </a:solidFill>
              </a:defRPr>
            </a:lvl1pPr>
          </a:lstStyle>
          <a:p>
            <a:r>
              <a:rPr lang="en-US" dirty="0"/>
              <a:t>Click to insert picture </a:t>
            </a:r>
          </a:p>
        </p:txBody>
      </p:sp>
      <p:sp>
        <p:nvSpPr>
          <p:cNvPr id="13" name="Picture Placeholder 10">
            <a:extLst>
              <a:ext uri="{FF2B5EF4-FFF2-40B4-BE49-F238E27FC236}">
                <a16:creationId xmlns:a16="http://schemas.microsoft.com/office/drawing/2014/main" id="{3DDBBD1A-84D0-4BC1-9A5D-8ECAD1FE0118}"/>
              </a:ext>
            </a:extLst>
          </p:cNvPr>
          <p:cNvSpPr>
            <a:spLocks noGrp="1"/>
          </p:cNvSpPr>
          <p:nvPr>
            <p:ph type="pic" sz="quarter" idx="14" hasCustomPrompt="1"/>
          </p:nvPr>
        </p:nvSpPr>
        <p:spPr>
          <a:xfrm>
            <a:off x="5811441" y="1395051"/>
            <a:ext cx="2250281" cy="3692525"/>
          </a:xfrm>
        </p:spPr>
        <p:txBody>
          <a:bodyPr/>
          <a:lstStyle>
            <a:lvl1pPr>
              <a:defRPr>
                <a:solidFill>
                  <a:schemeClr val="bg1"/>
                </a:solidFill>
              </a:defRPr>
            </a:lvl1pPr>
          </a:lstStyle>
          <a:p>
            <a:r>
              <a:rPr lang="en-US" dirty="0"/>
              <a:t>Click to insert picture </a:t>
            </a:r>
          </a:p>
        </p:txBody>
      </p:sp>
      <p:sp>
        <p:nvSpPr>
          <p:cNvPr id="18" name="Content Placeholder 22">
            <a:extLst>
              <a:ext uri="{FF2B5EF4-FFF2-40B4-BE49-F238E27FC236}">
                <a16:creationId xmlns:a16="http://schemas.microsoft.com/office/drawing/2014/main" id="{DA17FBBF-E80B-4576-9CDA-2AB0E9D8BB95}"/>
              </a:ext>
            </a:extLst>
          </p:cNvPr>
          <p:cNvSpPr>
            <a:spLocks noGrp="1"/>
          </p:cNvSpPr>
          <p:nvPr>
            <p:ph sz="quarter" idx="15"/>
          </p:nvPr>
        </p:nvSpPr>
        <p:spPr>
          <a:xfrm>
            <a:off x="3446860" y="1395048"/>
            <a:ext cx="2250281" cy="1052512"/>
          </a:xfrm>
          <a:solidFill>
            <a:schemeClr val="bg2">
              <a:lumMod val="10000"/>
            </a:schemeClr>
          </a:solidFill>
        </p:spPr>
        <p:txBody>
          <a:bodyPr/>
          <a:lstStyle>
            <a:lvl1pPr algn="ctr">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22">
            <a:extLst>
              <a:ext uri="{FF2B5EF4-FFF2-40B4-BE49-F238E27FC236}">
                <a16:creationId xmlns:a16="http://schemas.microsoft.com/office/drawing/2014/main" id="{6404CF2D-F044-48BE-ACBB-E05D746CB901}"/>
              </a:ext>
            </a:extLst>
          </p:cNvPr>
          <p:cNvSpPr>
            <a:spLocks noGrp="1"/>
          </p:cNvSpPr>
          <p:nvPr>
            <p:ph sz="quarter" idx="16"/>
          </p:nvPr>
        </p:nvSpPr>
        <p:spPr>
          <a:xfrm>
            <a:off x="1082279" y="5183188"/>
            <a:ext cx="2250281" cy="1052512"/>
          </a:xfrm>
          <a:solidFill>
            <a:schemeClr val="bg2">
              <a:lumMod val="10000"/>
            </a:schemeClr>
          </a:solidFill>
        </p:spPr>
        <p:txBody>
          <a:bodyPr/>
          <a:lstStyle>
            <a:lvl1pPr algn="ctr">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22">
            <a:extLst>
              <a:ext uri="{FF2B5EF4-FFF2-40B4-BE49-F238E27FC236}">
                <a16:creationId xmlns:a16="http://schemas.microsoft.com/office/drawing/2014/main" id="{F4604F81-E845-46A3-A033-0669B0A48617}"/>
              </a:ext>
            </a:extLst>
          </p:cNvPr>
          <p:cNvSpPr>
            <a:spLocks noGrp="1"/>
          </p:cNvSpPr>
          <p:nvPr>
            <p:ph sz="quarter" idx="17"/>
          </p:nvPr>
        </p:nvSpPr>
        <p:spPr>
          <a:xfrm>
            <a:off x="5811441" y="5183188"/>
            <a:ext cx="2250281" cy="1052512"/>
          </a:xfrm>
          <a:solidFill>
            <a:schemeClr val="bg2">
              <a:lumMod val="10000"/>
            </a:schemeClr>
          </a:solidFill>
        </p:spPr>
        <p:txBody>
          <a:bodyPr/>
          <a:lstStyle>
            <a:lvl1pPr algn="ctr">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4" name="Footer Placeholder 3">
            <a:extLst>
              <a:ext uri="{FF2B5EF4-FFF2-40B4-BE49-F238E27FC236}">
                <a16:creationId xmlns:a16="http://schemas.microsoft.com/office/drawing/2014/main" id="{21A847CF-2C02-8446-8065-8ED68287817C}"/>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14626960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Small Images Black">
    <p:bg>
      <p:bgPr>
        <a:solidFill>
          <a:schemeClr val="tx1"/>
        </a:solidFill>
        <a:effectLst/>
      </p:bgPr>
    </p:bg>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F4869FBA-9E7B-459B-8869-92231C1A9850}"/>
              </a:ext>
            </a:extLst>
          </p:cNvPr>
          <p:cNvSpPr>
            <a:spLocks noGrp="1"/>
          </p:cNvSpPr>
          <p:nvPr>
            <p:ph type="title" hasCustomPrompt="1"/>
          </p:nvPr>
        </p:nvSpPr>
        <p:spPr>
          <a:xfrm>
            <a:off x="406987" y="365126"/>
            <a:ext cx="8324249" cy="642936"/>
          </a:xfrm>
          <a:prstGeom prst="rect">
            <a:avLst/>
          </a:prstGeom>
        </p:spPr>
        <p:txBody>
          <a:bodyPr vert="horz" lIns="0" tIns="0" rIns="0" bIns="0" rtlCol="0" anchor="t" anchorCtr="0">
            <a:noAutofit/>
          </a:bodyPr>
          <a:lstStyle>
            <a:lvl1pPr>
              <a:lnSpc>
                <a:spcPct val="90000"/>
              </a:lnSpc>
              <a:defRPr cap="all" baseline="0">
                <a:solidFill>
                  <a:schemeClr val="bg1"/>
                </a:solidFill>
              </a:defRPr>
            </a:lvl1pPr>
          </a:lstStyle>
          <a:p>
            <a:r>
              <a:rPr lang="en-US" dirty="0"/>
              <a:t>CLICK TO EDIT MASTER TITLE STYLE</a:t>
            </a:r>
            <a:br>
              <a:rPr lang="en-US" dirty="0"/>
            </a:br>
            <a:r>
              <a:rPr lang="en-US" dirty="0"/>
              <a:t>can be two lines</a:t>
            </a:r>
            <a:endParaRPr lang="en-GB" dirty="0"/>
          </a:p>
        </p:txBody>
      </p:sp>
      <p:sp>
        <p:nvSpPr>
          <p:cNvPr id="14" name="Picture Placeholder 2">
            <a:extLst>
              <a:ext uri="{FF2B5EF4-FFF2-40B4-BE49-F238E27FC236}">
                <a16:creationId xmlns:a16="http://schemas.microsoft.com/office/drawing/2014/main" id="{5F75ED7E-2C3D-42F0-AD6D-58C12FC6B851}"/>
              </a:ext>
            </a:extLst>
          </p:cNvPr>
          <p:cNvSpPr>
            <a:spLocks noGrp="1"/>
          </p:cNvSpPr>
          <p:nvPr>
            <p:ph type="pic" sz="quarter" idx="13" hasCustomPrompt="1"/>
          </p:nvPr>
        </p:nvSpPr>
        <p:spPr>
          <a:xfrm>
            <a:off x="1082279" y="1596569"/>
            <a:ext cx="2250281" cy="2093976"/>
          </a:xfrm>
        </p:spPr>
        <p:txBody>
          <a:bodyPr/>
          <a:lstStyle>
            <a:lvl1pPr>
              <a:defRPr>
                <a:solidFill>
                  <a:schemeClr val="bg1"/>
                </a:solidFill>
              </a:defRPr>
            </a:lvl1pPr>
          </a:lstStyle>
          <a:p>
            <a:r>
              <a:rPr lang="en-US" dirty="0"/>
              <a:t>Click to insert picture </a:t>
            </a:r>
          </a:p>
        </p:txBody>
      </p:sp>
      <p:sp>
        <p:nvSpPr>
          <p:cNvPr id="15" name="Picture Placeholder 4">
            <a:extLst>
              <a:ext uri="{FF2B5EF4-FFF2-40B4-BE49-F238E27FC236}">
                <a16:creationId xmlns:a16="http://schemas.microsoft.com/office/drawing/2014/main" id="{F9D85F3A-0426-4072-BD97-A04BDA3101C8}"/>
              </a:ext>
            </a:extLst>
          </p:cNvPr>
          <p:cNvSpPr>
            <a:spLocks noGrp="1"/>
          </p:cNvSpPr>
          <p:nvPr>
            <p:ph type="pic" sz="quarter" idx="11" hasCustomPrompt="1"/>
          </p:nvPr>
        </p:nvSpPr>
        <p:spPr>
          <a:xfrm>
            <a:off x="3446860" y="3800200"/>
            <a:ext cx="2250281" cy="2093976"/>
          </a:xfrm>
        </p:spPr>
        <p:txBody>
          <a:bodyPr/>
          <a:lstStyle>
            <a:lvl1pPr>
              <a:defRPr>
                <a:solidFill>
                  <a:schemeClr val="bg1"/>
                </a:solidFill>
              </a:defRPr>
            </a:lvl1pPr>
          </a:lstStyle>
          <a:p>
            <a:r>
              <a:rPr lang="en-US" dirty="0"/>
              <a:t>Click to insert picture </a:t>
            </a:r>
          </a:p>
        </p:txBody>
      </p:sp>
      <p:sp>
        <p:nvSpPr>
          <p:cNvPr id="16" name="Picture Placeholder 10">
            <a:extLst>
              <a:ext uri="{FF2B5EF4-FFF2-40B4-BE49-F238E27FC236}">
                <a16:creationId xmlns:a16="http://schemas.microsoft.com/office/drawing/2014/main" id="{2A4F5CBE-D92F-4626-94A5-296E91D3AAC0}"/>
              </a:ext>
            </a:extLst>
          </p:cNvPr>
          <p:cNvSpPr>
            <a:spLocks noGrp="1"/>
          </p:cNvSpPr>
          <p:nvPr>
            <p:ph type="pic" sz="quarter" idx="14" hasCustomPrompt="1"/>
          </p:nvPr>
        </p:nvSpPr>
        <p:spPr>
          <a:xfrm>
            <a:off x="5811441" y="1596569"/>
            <a:ext cx="2250281" cy="2093976"/>
          </a:xfrm>
        </p:spPr>
        <p:txBody>
          <a:bodyPr/>
          <a:lstStyle>
            <a:lvl1pPr>
              <a:defRPr>
                <a:solidFill>
                  <a:schemeClr val="bg1"/>
                </a:solidFill>
              </a:defRPr>
            </a:lvl1pPr>
          </a:lstStyle>
          <a:p>
            <a:r>
              <a:rPr lang="en-US" dirty="0"/>
              <a:t>Click to insert picture </a:t>
            </a:r>
          </a:p>
        </p:txBody>
      </p:sp>
      <p:sp>
        <p:nvSpPr>
          <p:cNvPr id="17" name="Content Placeholder 22">
            <a:extLst>
              <a:ext uri="{FF2B5EF4-FFF2-40B4-BE49-F238E27FC236}">
                <a16:creationId xmlns:a16="http://schemas.microsoft.com/office/drawing/2014/main" id="{B57F19F7-692B-488F-8879-87C8FC4294C8}"/>
              </a:ext>
            </a:extLst>
          </p:cNvPr>
          <p:cNvSpPr>
            <a:spLocks noGrp="1"/>
          </p:cNvSpPr>
          <p:nvPr>
            <p:ph sz="quarter" idx="15"/>
          </p:nvPr>
        </p:nvSpPr>
        <p:spPr>
          <a:xfrm>
            <a:off x="3446860" y="1596569"/>
            <a:ext cx="2250281" cy="2093976"/>
          </a:xfrm>
          <a:solidFill>
            <a:schemeClr val="bg2">
              <a:lumMod val="10000"/>
            </a:schemeClr>
          </a:solidFill>
        </p:spPr>
        <p:txBody>
          <a:bodyPr/>
          <a:lstStyle>
            <a:lvl1pPr algn="ctr">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22">
            <a:extLst>
              <a:ext uri="{FF2B5EF4-FFF2-40B4-BE49-F238E27FC236}">
                <a16:creationId xmlns:a16="http://schemas.microsoft.com/office/drawing/2014/main" id="{4D6E69C7-90C9-4C04-A411-D1F863133257}"/>
              </a:ext>
            </a:extLst>
          </p:cNvPr>
          <p:cNvSpPr>
            <a:spLocks noGrp="1"/>
          </p:cNvSpPr>
          <p:nvPr>
            <p:ph sz="quarter" idx="16"/>
          </p:nvPr>
        </p:nvSpPr>
        <p:spPr>
          <a:xfrm>
            <a:off x="1082279" y="3800200"/>
            <a:ext cx="2250281" cy="2093976"/>
          </a:xfrm>
          <a:solidFill>
            <a:schemeClr val="bg2">
              <a:lumMod val="10000"/>
            </a:schemeClr>
          </a:solidFill>
        </p:spPr>
        <p:txBody>
          <a:bodyPr/>
          <a:lstStyle>
            <a:lvl1pPr algn="ctr">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2" name="Content Placeholder 22">
            <a:extLst>
              <a:ext uri="{FF2B5EF4-FFF2-40B4-BE49-F238E27FC236}">
                <a16:creationId xmlns:a16="http://schemas.microsoft.com/office/drawing/2014/main" id="{E6FA2229-10FF-4C0D-B720-103748DFD770}"/>
              </a:ext>
            </a:extLst>
          </p:cNvPr>
          <p:cNvSpPr>
            <a:spLocks noGrp="1"/>
          </p:cNvSpPr>
          <p:nvPr>
            <p:ph sz="quarter" idx="17"/>
          </p:nvPr>
        </p:nvSpPr>
        <p:spPr>
          <a:xfrm>
            <a:off x="5811441" y="3800200"/>
            <a:ext cx="2250281" cy="2093976"/>
          </a:xfrm>
          <a:solidFill>
            <a:schemeClr val="bg2">
              <a:lumMod val="10000"/>
            </a:schemeClr>
          </a:solidFill>
        </p:spPr>
        <p:txBody>
          <a:bodyPr/>
          <a:lstStyle>
            <a:lvl1pPr algn="ctr">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 name="Footer Placeholder 3">
            <a:extLst>
              <a:ext uri="{FF2B5EF4-FFF2-40B4-BE49-F238E27FC236}">
                <a16:creationId xmlns:a16="http://schemas.microsoft.com/office/drawing/2014/main" id="{78BB93B7-8D7B-D248-8148-F882B504926B}"/>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19860686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rge Images White">
    <p:bg>
      <p:bgPr>
        <a:solidFill>
          <a:schemeClr val="bg1"/>
        </a:solidFill>
        <a:effectLst/>
      </p:bgPr>
    </p:bg>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F4869FBA-9E7B-459B-8869-92231C1A9850}"/>
              </a:ext>
            </a:extLst>
          </p:cNvPr>
          <p:cNvSpPr>
            <a:spLocks noGrp="1"/>
          </p:cNvSpPr>
          <p:nvPr>
            <p:ph type="title" hasCustomPrompt="1"/>
          </p:nvPr>
        </p:nvSpPr>
        <p:spPr>
          <a:xfrm>
            <a:off x="406987" y="365126"/>
            <a:ext cx="8324249" cy="642936"/>
          </a:xfrm>
          <a:prstGeom prst="rect">
            <a:avLst/>
          </a:prstGeom>
        </p:spPr>
        <p:txBody>
          <a:bodyPr vert="horz" lIns="0" tIns="0" rIns="0" bIns="0" rtlCol="0" anchor="t" anchorCtr="0">
            <a:noAutofit/>
          </a:bodyPr>
          <a:lstStyle>
            <a:lvl1pPr>
              <a:defRPr lang="en-GB" dirty="0"/>
            </a:lvl1pPr>
          </a:lstStyle>
          <a:p>
            <a:pPr lvl="0"/>
            <a:r>
              <a:rPr lang="en-US" dirty="0"/>
              <a:t>CLICK TO EDIT MASTER TITLE STYLE</a:t>
            </a:r>
            <a:br>
              <a:rPr lang="en-US" dirty="0"/>
            </a:br>
            <a:r>
              <a:rPr lang="en-US" dirty="0"/>
              <a:t>can be two lines</a:t>
            </a:r>
            <a:endParaRPr lang="en-GB" dirty="0"/>
          </a:p>
        </p:txBody>
      </p:sp>
      <p:sp>
        <p:nvSpPr>
          <p:cNvPr id="11" name="Picture Placeholder 2">
            <a:extLst>
              <a:ext uri="{FF2B5EF4-FFF2-40B4-BE49-F238E27FC236}">
                <a16:creationId xmlns:a16="http://schemas.microsoft.com/office/drawing/2014/main" id="{83912C88-5A7E-4DB2-92E6-F984E375A65B}"/>
              </a:ext>
            </a:extLst>
          </p:cNvPr>
          <p:cNvSpPr>
            <a:spLocks noGrp="1"/>
          </p:cNvSpPr>
          <p:nvPr>
            <p:ph type="pic" sz="quarter" idx="13" hasCustomPrompt="1"/>
          </p:nvPr>
        </p:nvSpPr>
        <p:spPr>
          <a:xfrm>
            <a:off x="1082279" y="1395051"/>
            <a:ext cx="2250281" cy="3692525"/>
          </a:xfrm>
        </p:spPr>
        <p:txBody>
          <a:bodyPr vert="horz" lIns="0" tIns="0" rIns="0" bIns="0" rtlCol="0">
            <a:normAutofit/>
          </a:bodyPr>
          <a:lstStyle>
            <a:lvl1pPr>
              <a:defRPr lang="en-US" dirty="0"/>
            </a:lvl1pPr>
          </a:lstStyle>
          <a:p>
            <a:pPr lvl="0"/>
            <a:r>
              <a:rPr lang="en-US" dirty="0"/>
              <a:t>Click to insert picture </a:t>
            </a:r>
          </a:p>
        </p:txBody>
      </p:sp>
      <p:sp>
        <p:nvSpPr>
          <p:cNvPr id="12" name="Picture Placeholder 4">
            <a:extLst>
              <a:ext uri="{FF2B5EF4-FFF2-40B4-BE49-F238E27FC236}">
                <a16:creationId xmlns:a16="http://schemas.microsoft.com/office/drawing/2014/main" id="{0F68795E-A558-4920-8879-71B8F96AB689}"/>
              </a:ext>
            </a:extLst>
          </p:cNvPr>
          <p:cNvSpPr>
            <a:spLocks noGrp="1"/>
          </p:cNvSpPr>
          <p:nvPr>
            <p:ph type="pic" sz="quarter" idx="11" hasCustomPrompt="1"/>
          </p:nvPr>
        </p:nvSpPr>
        <p:spPr>
          <a:xfrm>
            <a:off x="3446860" y="2549528"/>
            <a:ext cx="2250281" cy="3686175"/>
          </a:xfrm>
        </p:spPr>
        <p:txBody>
          <a:bodyPr vert="horz" lIns="0" tIns="0" rIns="0" bIns="0" rtlCol="0">
            <a:normAutofit/>
          </a:bodyPr>
          <a:lstStyle>
            <a:lvl1pPr>
              <a:defRPr lang="en-US" dirty="0"/>
            </a:lvl1pPr>
          </a:lstStyle>
          <a:p>
            <a:pPr lvl="0"/>
            <a:r>
              <a:rPr lang="en-US" dirty="0"/>
              <a:t>Click to insert picture </a:t>
            </a:r>
          </a:p>
        </p:txBody>
      </p:sp>
      <p:sp>
        <p:nvSpPr>
          <p:cNvPr id="13" name="Picture Placeholder 10">
            <a:extLst>
              <a:ext uri="{FF2B5EF4-FFF2-40B4-BE49-F238E27FC236}">
                <a16:creationId xmlns:a16="http://schemas.microsoft.com/office/drawing/2014/main" id="{3DDBBD1A-84D0-4BC1-9A5D-8ECAD1FE0118}"/>
              </a:ext>
            </a:extLst>
          </p:cNvPr>
          <p:cNvSpPr>
            <a:spLocks noGrp="1"/>
          </p:cNvSpPr>
          <p:nvPr>
            <p:ph type="pic" sz="quarter" idx="14" hasCustomPrompt="1"/>
          </p:nvPr>
        </p:nvSpPr>
        <p:spPr>
          <a:xfrm>
            <a:off x="5811441" y="1395051"/>
            <a:ext cx="2250281" cy="3692525"/>
          </a:xfrm>
        </p:spPr>
        <p:txBody>
          <a:bodyPr vert="horz" lIns="0" tIns="0" rIns="0" bIns="0" rtlCol="0">
            <a:normAutofit/>
          </a:bodyPr>
          <a:lstStyle>
            <a:lvl1pPr>
              <a:defRPr lang="en-US" dirty="0"/>
            </a:lvl1pPr>
          </a:lstStyle>
          <a:p>
            <a:pPr lvl="0"/>
            <a:r>
              <a:rPr lang="en-US" dirty="0"/>
              <a:t>Click to insert picture </a:t>
            </a:r>
          </a:p>
        </p:txBody>
      </p:sp>
      <p:sp>
        <p:nvSpPr>
          <p:cNvPr id="18" name="Content Placeholder 22">
            <a:extLst>
              <a:ext uri="{FF2B5EF4-FFF2-40B4-BE49-F238E27FC236}">
                <a16:creationId xmlns:a16="http://schemas.microsoft.com/office/drawing/2014/main" id="{DA17FBBF-E80B-4576-9CDA-2AB0E9D8BB95}"/>
              </a:ext>
            </a:extLst>
          </p:cNvPr>
          <p:cNvSpPr>
            <a:spLocks noGrp="1"/>
          </p:cNvSpPr>
          <p:nvPr>
            <p:ph sz="quarter" idx="15"/>
          </p:nvPr>
        </p:nvSpPr>
        <p:spPr>
          <a:xfrm>
            <a:off x="3446860" y="1395048"/>
            <a:ext cx="2250281" cy="1052512"/>
          </a:xfrm>
          <a:solidFill>
            <a:schemeClr val="bg1">
              <a:lumMod val="95000"/>
            </a:schemeClr>
          </a:solidFill>
        </p:spPr>
        <p:txBody>
          <a:bodyPr vert="horz" lIns="0" tIns="0" rIns="0" bIns="0" rtlCol="0">
            <a:normAutofit/>
          </a:bodyPr>
          <a:lstStyle>
            <a:lvl1pPr>
              <a:defRPr lang="en-US" dirty="0"/>
            </a:lvl1pPr>
            <a:lvl2pPr>
              <a:defRPr lang="en-US" dirty="0"/>
            </a:lvl2pPr>
            <a:lvl3pPr>
              <a:defRPr lang="en-US" dirty="0"/>
            </a:lvl3pPr>
            <a:lvl4pPr>
              <a:defRPr lang="en-US" dirty="0"/>
            </a:lvl4pPr>
            <a:lvl5pPr>
              <a:defRPr lang="en-US" dirty="0"/>
            </a:lvl5pPr>
          </a:lstStyle>
          <a:p>
            <a:pPr lvl="0" algn="ctr"/>
            <a:r>
              <a:rPr lang="en-GB"/>
              <a:t>Click to edit Master text styles</a:t>
            </a:r>
          </a:p>
          <a:p>
            <a:pPr lvl="1" algn="ctr"/>
            <a:r>
              <a:rPr lang="en-GB"/>
              <a:t>Second level</a:t>
            </a:r>
          </a:p>
          <a:p>
            <a:pPr lvl="2" algn="ctr"/>
            <a:r>
              <a:rPr lang="en-GB"/>
              <a:t>Third level</a:t>
            </a:r>
          </a:p>
          <a:p>
            <a:pPr lvl="3" algn="ctr"/>
            <a:r>
              <a:rPr lang="en-GB"/>
              <a:t>Fourth level</a:t>
            </a:r>
          </a:p>
          <a:p>
            <a:pPr lvl="4" algn="ctr"/>
            <a:r>
              <a:rPr lang="en-GB"/>
              <a:t>Fifth level</a:t>
            </a:r>
            <a:endParaRPr lang="en-US" dirty="0"/>
          </a:p>
        </p:txBody>
      </p:sp>
      <p:sp>
        <p:nvSpPr>
          <p:cNvPr id="19" name="Content Placeholder 22">
            <a:extLst>
              <a:ext uri="{FF2B5EF4-FFF2-40B4-BE49-F238E27FC236}">
                <a16:creationId xmlns:a16="http://schemas.microsoft.com/office/drawing/2014/main" id="{6404CF2D-F044-48BE-ACBB-E05D746CB901}"/>
              </a:ext>
            </a:extLst>
          </p:cNvPr>
          <p:cNvSpPr>
            <a:spLocks noGrp="1"/>
          </p:cNvSpPr>
          <p:nvPr>
            <p:ph sz="quarter" idx="16"/>
          </p:nvPr>
        </p:nvSpPr>
        <p:spPr>
          <a:xfrm>
            <a:off x="1082279" y="5183188"/>
            <a:ext cx="2250281" cy="1052512"/>
          </a:xfrm>
          <a:solidFill>
            <a:schemeClr val="bg1">
              <a:lumMod val="95000"/>
            </a:schemeClr>
          </a:solidFill>
        </p:spPr>
        <p:txBody>
          <a:bodyPr vert="horz" lIns="0" tIns="0" rIns="0" bIns="0" rtlCol="0">
            <a:normAutofit/>
          </a:bodyPr>
          <a:lstStyle>
            <a:lvl1pPr>
              <a:defRPr lang="en-US" dirty="0"/>
            </a:lvl1pPr>
            <a:lvl2pPr>
              <a:defRPr lang="en-US" dirty="0"/>
            </a:lvl2pPr>
            <a:lvl3pPr>
              <a:defRPr lang="en-US" dirty="0"/>
            </a:lvl3pPr>
            <a:lvl4pPr>
              <a:defRPr lang="en-US" dirty="0"/>
            </a:lvl4pPr>
            <a:lvl5pPr>
              <a:defRPr lang="en-US" dirty="0"/>
            </a:lvl5pPr>
          </a:lstStyle>
          <a:p>
            <a:pPr lvl="0" algn="ctr"/>
            <a:r>
              <a:rPr lang="en-GB"/>
              <a:t>Click to edit Master text styles</a:t>
            </a:r>
          </a:p>
          <a:p>
            <a:pPr lvl="1" algn="ctr"/>
            <a:r>
              <a:rPr lang="en-GB"/>
              <a:t>Second level</a:t>
            </a:r>
          </a:p>
          <a:p>
            <a:pPr lvl="2" algn="ctr"/>
            <a:r>
              <a:rPr lang="en-GB"/>
              <a:t>Third level</a:t>
            </a:r>
          </a:p>
          <a:p>
            <a:pPr lvl="3" algn="ctr"/>
            <a:r>
              <a:rPr lang="en-GB"/>
              <a:t>Fourth level</a:t>
            </a:r>
          </a:p>
          <a:p>
            <a:pPr lvl="4" algn="ctr"/>
            <a:r>
              <a:rPr lang="en-GB"/>
              <a:t>Fifth level</a:t>
            </a:r>
            <a:endParaRPr lang="en-US" dirty="0"/>
          </a:p>
        </p:txBody>
      </p:sp>
      <p:sp>
        <p:nvSpPr>
          <p:cNvPr id="20" name="Content Placeholder 22">
            <a:extLst>
              <a:ext uri="{FF2B5EF4-FFF2-40B4-BE49-F238E27FC236}">
                <a16:creationId xmlns:a16="http://schemas.microsoft.com/office/drawing/2014/main" id="{F4604F81-E845-46A3-A033-0669B0A48617}"/>
              </a:ext>
            </a:extLst>
          </p:cNvPr>
          <p:cNvSpPr>
            <a:spLocks noGrp="1"/>
          </p:cNvSpPr>
          <p:nvPr>
            <p:ph sz="quarter" idx="17"/>
          </p:nvPr>
        </p:nvSpPr>
        <p:spPr>
          <a:xfrm>
            <a:off x="5811441" y="5183188"/>
            <a:ext cx="2250281" cy="1052512"/>
          </a:xfrm>
          <a:solidFill>
            <a:schemeClr val="bg1">
              <a:lumMod val="95000"/>
            </a:schemeClr>
          </a:solidFill>
        </p:spPr>
        <p:txBody>
          <a:bodyPr vert="horz" lIns="0" tIns="0" rIns="0" bIns="0" rtlCol="0">
            <a:normAutofit/>
          </a:bodyPr>
          <a:lstStyle>
            <a:lvl1pPr>
              <a:defRPr lang="en-US"/>
            </a:lvl1pPr>
            <a:lvl2pPr>
              <a:defRPr lang="en-US"/>
            </a:lvl2pPr>
            <a:lvl3pPr>
              <a:defRPr lang="en-US"/>
            </a:lvl3pPr>
            <a:lvl4pPr>
              <a:defRPr lang="en-US"/>
            </a:lvl4pPr>
            <a:lvl5pPr>
              <a:defRPr lang="en-US"/>
            </a:lvl5pPr>
          </a:lstStyle>
          <a:p>
            <a:pPr lvl="0" algn="ctr"/>
            <a:r>
              <a:rPr lang="en-GB"/>
              <a:t>Click to edit Master text styles</a:t>
            </a:r>
          </a:p>
          <a:p>
            <a:pPr lvl="1" algn="ctr"/>
            <a:r>
              <a:rPr lang="en-GB"/>
              <a:t>Second level</a:t>
            </a:r>
          </a:p>
          <a:p>
            <a:pPr lvl="2" algn="ctr"/>
            <a:r>
              <a:rPr lang="en-GB"/>
              <a:t>Third level</a:t>
            </a:r>
          </a:p>
          <a:p>
            <a:pPr lvl="3" algn="ctr"/>
            <a:r>
              <a:rPr lang="en-GB"/>
              <a:t>Fourth level</a:t>
            </a:r>
          </a:p>
          <a:p>
            <a:pPr lvl="4" algn="ctr"/>
            <a:r>
              <a:rPr lang="en-GB"/>
              <a:t>Fifth level</a:t>
            </a:r>
            <a:endParaRPr lang="en-US"/>
          </a:p>
        </p:txBody>
      </p:sp>
      <p:sp>
        <p:nvSpPr>
          <p:cNvPr id="14" name="Footer Placeholder 3">
            <a:extLst>
              <a:ext uri="{FF2B5EF4-FFF2-40B4-BE49-F238E27FC236}">
                <a16:creationId xmlns:a16="http://schemas.microsoft.com/office/drawing/2014/main" id="{D708966C-E3CA-D340-8F1E-38DBB78CD899}"/>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7266840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Small Images White">
    <p:bg>
      <p:bgPr>
        <a:solidFill>
          <a:schemeClr val="bg1"/>
        </a:solidFill>
        <a:effectLst/>
      </p:bgPr>
    </p:bg>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F4869FBA-9E7B-459B-8869-92231C1A9850}"/>
              </a:ext>
            </a:extLst>
          </p:cNvPr>
          <p:cNvSpPr>
            <a:spLocks noGrp="1"/>
          </p:cNvSpPr>
          <p:nvPr>
            <p:ph type="title" hasCustomPrompt="1"/>
          </p:nvPr>
        </p:nvSpPr>
        <p:spPr>
          <a:xfrm>
            <a:off x="406987" y="365126"/>
            <a:ext cx="8324249" cy="642936"/>
          </a:xfrm>
          <a:prstGeom prst="rect">
            <a:avLst/>
          </a:prstGeom>
        </p:spPr>
        <p:txBody>
          <a:bodyPr vert="horz" lIns="0" tIns="0" rIns="0" bIns="0" rtlCol="0" anchor="t" anchorCtr="0">
            <a:noAutofit/>
          </a:bodyPr>
          <a:lstStyle>
            <a:lvl1pPr>
              <a:defRPr lang="en-GB" dirty="0"/>
            </a:lvl1pPr>
          </a:lstStyle>
          <a:p>
            <a:pPr lvl="0"/>
            <a:r>
              <a:rPr lang="en-US"/>
              <a:t>CLICK TO EDIT MASTER TITLE STYLE</a:t>
            </a:r>
            <a:br>
              <a:rPr lang="en-US"/>
            </a:br>
            <a:r>
              <a:rPr lang="en-US"/>
              <a:t>can be two lines</a:t>
            </a:r>
            <a:endParaRPr lang="en-GB" dirty="0"/>
          </a:p>
        </p:txBody>
      </p:sp>
      <p:sp>
        <p:nvSpPr>
          <p:cNvPr id="14" name="Picture Placeholder 2">
            <a:extLst>
              <a:ext uri="{FF2B5EF4-FFF2-40B4-BE49-F238E27FC236}">
                <a16:creationId xmlns:a16="http://schemas.microsoft.com/office/drawing/2014/main" id="{5F75ED7E-2C3D-42F0-AD6D-58C12FC6B851}"/>
              </a:ext>
            </a:extLst>
          </p:cNvPr>
          <p:cNvSpPr>
            <a:spLocks noGrp="1"/>
          </p:cNvSpPr>
          <p:nvPr>
            <p:ph type="pic" sz="quarter" idx="13" hasCustomPrompt="1"/>
          </p:nvPr>
        </p:nvSpPr>
        <p:spPr>
          <a:xfrm>
            <a:off x="1082279" y="1596569"/>
            <a:ext cx="2250281" cy="2093976"/>
          </a:xfrm>
        </p:spPr>
        <p:txBody>
          <a:bodyPr vert="horz" lIns="0" tIns="0" rIns="0" bIns="0" rtlCol="0">
            <a:normAutofit/>
          </a:bodyPr>
          <a:lstStyle>
            <a:lvl1pPr>
              <a:defRPr lang="en-US" dirty="0"/>
            </a:lvl1pPr>
          </a:lstStyle>
          <a:p>
            <a:pPr lvl="0"/>
            <a:r>
              <a:rPr lang="en-US" dirty="0"/>
              <a:t>Click to insert picture </a:t>
            </a:r>
          </a:p>
        </p:txBody>
      </p:sp>
      <p:sp>
        <p:nvSpPr>
          <p:cNvPr id="15" name="Picture Placeholder 4">
            <a:extLst>
              <a:ext uri="{FF2B5EF4-FFF2-40B4-BE49-F238E27FC236}">
                <a16:creationId xmlns:a16="http://schemas.microsoft.com/office/drawing/2014/main" id="{F9D85F3A-0426-4072-BD97-A04BDA3101C8}"/>
              </a:ext>
            </a:extLst>
          </p:cNvPr>
          <p:cNvSpPr>
            <a:spLocks noGrp="1"/>
          </p:cNvSpPr>
          <p:nvPr>
            <p:ph type="pic" sz="quarter" idx="11" hasCustomPrompt="1"/>
          </p:nvPr>
        </p:nvSpPr>
        <p:spPr>
          <a:xfrm>
            <a:off x="3446860" y="3800200"/>
            <a:ext cx="2250281" cy="2093976"/>
          </a:xfrm>
        </p:spPr>
        <p:txBody>
          <a:bodyPr vert="horz" lIns="0" tIns="0" rIns="0" bIns="0" rtlCol="0">
            <a:normAutofit/>
          </a:bodyPr>
          <a:lstStyle>
            <a:lvl1pPr>
              <a:defRPr lang="en-US" dirty="0"/>
            </a:lvl1pPr>
          </a:lstStyle>
          <a:p>
            <a:pPr lvl="0"/>
            <a:r>
              <a:rPr lang="en-US" dirty="0"/>
              <a:t>Click to insert picture </a:t>
            </a:r>
          </a:p>
        </p:txBody>
      </p:sp>
      <p:sp>
        <p:nvSpPr>
          <p:cNvPr id="16" name="Picture Placeholder 10">
            <a:extLst>
              <a:ext uri="{FF2B5EF4-FFF2-40B4-BE49-F238E27FC236}">
                <a16:creationId xmlns:a16="http://schemas.microsoft.com/office/drawing/2014/main" id="{2A4F5CBE-D92F-4626-94A5-296E91D3AAC0}"/>
              </a:ext>
            </a:extLst>
          </p:cNvPr>
          <p:cNvSpPr>
            <a:spLocks noGrp="1"/>
          </p:cNvSpPr>
          <p:nvPr>
            <p:ph type="pic" sz="quarter" idx="14" hasCustomPrompt="1"/>
          </p:nvPr>
        </p:nvSpPr>
        <p:spPr>
          <a:xfrm>
            <a:off x="5811441" y="1596569"/>
            <a:ext cx="2250281" cy="2093976"/>
          </a:xfrm>
        </p:spPr>
        <p:txBody>
          <a:bodyPr vert="horz" lIns="0" tIns="0" rIns="0" bIns="0" rtlCol="0">
            <a:normAutofit/>
          </a:bodyPr>
          <a:lstStyle>
            <a:lvl1pPr>
              <a:defRPr lang="en-US" dirty="0"/>
            </a:lvl1pPr>
          </a:lstStyle>
          <a:p>
            <a:pPr lvl="0"/>
            <a:r>
              <a:rPr lang="en-US" dirty="0"/>
              <a:t>Click to insert picture </a:t>
            </a:r>
          </a:p>
        </p:txBody>
      </p:sp>
      <p:sp>
        <p:nvSpPr>
          <p:cNvPr id="17" name="Content Placeholder 22">
            <a:extLst>
              <a:ext uri="{FF2B5EF4-FFF2-40B4-BE49-F238E27FC236}">
                <a16:creationId xmlns:a16="http://schemas.microsoft.com/office/drawing/2014/main" id="{B57F19F7-692B-488F-8879-87C8FC4294C8}"/>
              </a:ext>
            </a:extLst>
          </p:cNvPr>
          <p:cNvSpPr>
            <a:spLocks noGrp="1"/>
          </p:cNvSpPr>
          <p:nvPr>
            <p:ph sz="quarter" idx="15"/>
          </p:nvPr>
        </p:nvSpPr>
        <p:spPr>
          <a:xfrm>
            <a:off x="3446860" y="1596569"/>
            <a:ext cx="2250281" cy="2093976"/>
          </a:xfrm>
          <a:solidFill>
            <a:schemeClr val="bg1">
              <a:lumMod val="95000"/>
            </a:schemeClr>
          </a:solidFill>
        </p:spPr>
        <p:txBody>
          <a:bodyPr vert="horz" lIns="0" tIns="0" rIns="0" bIns="0" rtlCol="0">
            <a:normAutofit/>
          </a:bodyPr>
          <a:lstStyle>
            <a:lvl1pPr>
              <a:defRPr lang="en-US"/>
            </a:lvl1pPr>
            <a:lvl2pPr>
              <a:defRPr lang="en-US"/>
            </a:lvl2pPr>
            <a:lvl3pPr>
              <a:defRPr lang="en-US"/>
            </a:lvl3pPr>
            <a:lvl4pPr>
              <a:defRPr lang="en-US"/>
            </a:lvl4pPr>
            <a:lvl5pPr>
              <a:defRPr lang="en-US" dirty="0"/>
            </a:lvl5pPr>
          </a:lstStyle>
          <a:p>
            <a:pPr lvl="0" algn="ctr"/>
            <a:r>
              <a:rPr lang="en-GB"/>
              <a:t>Click to edit Master text styles</a:t>
            </a:r>
          </a:p>
          <a:p>
            <a:pPr lvl="1" algn="ctr"/>
            <a:r>
              <a:rPr lang="en-GB"/>
              <a:t>Second level</a:t>
            </a:r>
          </a:p>
          <a:p>
            <a:pPr lvl="2" algn="ctr"/>
            <a:r>
              <a:rPr lang="en-GB"/>
              <a:t>Third level</a:t>
            </a:r>
          </a:p>
          <a:p>
            <a:pPr lvl="3" algn="ctr"/>
            <a:r>
              <a:rPr lang="en-GB"/>
              <a:t>Fourth level</a:t>
            </a:r>
          </a:p>
          <a:p>
            <a:pPr lvl="4" algn="ctr"/>
            <a:r>
              <a:rPr lang="en-GB"/>
              <a:t>Fifth level</a:t>
            </a:r>
            <a:endParaRPr lang="en-US" dirty="0"/>
          </a:p>
        </p:txBody>
      </p:sp>
      <p:sp>
        <p:nvSpPr>
          <p:cNvPr id="21" name="Content Placeholder 22">
            <a:extLst>
              <a:ext uri="{FF2B5EF4-FFF2-40B4-BE49-F238E27FC236}">
                <a16:creationId xmlns:a16="http://schemas.microsoft.com/office/drawing/2014/main" id="{4D6E69C7-90C9-4C04-A411-D1F863133257}"/>
              </a:ext>
            </a:extLst>
          </p:cNvPr>
          <p:cNvSpPr>
            <a:spLocks noGrp="1"/>
          </p:cNvSpPr>
          <p:nvPr>
            <p:ph sz="quarter" idx="16"/>
          </p:nvPr>
        </p:nvSpPr>
        <p:spPr>
          <a:xfrm>
            <a:off x="1082279" y="3800200"/>
            <a:ext cx="2250281" cy="2093976"/>
          </a:xfrm>
          <a:solidFill>
            <a:schemeClr val="bg1">
              <a:lumMod val="95000"/>
            </a:schemeClr>
          </a:solidFill>
        </p:spPr>
        <p:txBody>
          <a:bodyPr vert="horz" lIns="0" tIns="0" rIns="0" bIns="0" rtlCol="0">
            <a:normAutofit/>
          </a:bodyPr>
          <a:lstStyle>
            <a:lvl1pPr>
              <a:defRPr lang="en-US"/>
            </a:lvl1pPr>
            <a:lvl2pPr>
              <a:defRPr lang="en-US"/>
            </a:lvl2pPr>
            <a:lvl3pPr>
              <a:defRPr lang="en-US"/>
            </a:lvl3pPr>
            <a:lvl4pPr>
              <a:defRPr lang="en-US"/>
            </a:lvl4pPr>
            <a:lvl5pPr>
              <a:defRPr lang="en-US"/>
            </a:lvl5pPr>
          </a:lstStyle>
          <a:p>
            <a:pPr lvl="0" algn="ctr"/>
            <a:r>
              <a:rPr lang="en-GB"/>
              <a:t>Click to edit Master text styles</a:t>
            </a:r>
          </a:p>
          <a:p>
            <a:pPr lvl="1" algn="ctr"/>
            <a:r>
              <a:rPr lang="en-GB"/>
              <a:t>Second level</a:t>
            </a:r>
          </a:p>
          <a:p>
            <a:pPr lvl="2" algn="ctr"/>
            <a:r>
              <a:rPr lang="en-GB"/>
              <a:t>Third level</a:t>
            </a:r>
          </a:p>
          <a:p>
            <a:pPr lvl="3" algn="ctr"/>
            <a:r>
              <a:rPr lang="en-GB"/>
              <a:t>Fourth level</a:t>
            </a:r>
          </a:p>
          <a:p>
            <a:pPr lvl="4" algn="ctr"/>
            <a:r>
              <a:rPr lang="en-GB"/>
              <a:t>Fifth level</a:t>
            </a:r>
            <a:endParaRPr lang="en-US"/>
          </a:p>
        </p:txBody>
      </p:sp>
      <p:sp>
        <p:nvSpPr>
          <p:cNvPr id="22" name="Content Placeholder 22">
            <a:extLst>
              <a:ext uri="{FF2B5EF4-FFF2-40B4-BE49-F238E27FC236}">
                <a16:creationId xmlns:a16="http://schemas.microsoft.com/office/drawing/2014/main" id="{E6FA2229-10FF-4C0D-B720-103748DFD770}"/>
              </a:ext>
            </a:extLst>
          </p:cNvPr>
          <p:cNvSpPr>
            <a:spLocks noGrp="1"/>
          </p:cNvSpPr>
          <p:nvPr>
            <p:ph sz="quarter" idx="17"/>
          </p:nvPr>
        </p:nvSpPr>
        <p:spPr>
          <a:xfrm>
            <a:off x="5811441" y="3800200"/>
            <a:ext cx="2250281" cy="2093976"/>
          </a:xfrm>
          <a:solidFill>
            <a:schemeClr val="bg1">
              <a:lumMod val="95000"/>
            </a:schemeClr>
          </a:solidFill>
        </p:spPr>
        <p:txBody>
          <a:bodyPr vert="horz" lIns="0" tIns="0" rIns="0" bIns="0" rtlCol="0">
            <a:normAutofit/>
          </a:bodyPr>
          <a:lstStyle>
            <a:lvl1pPr>
              <a:defRPr lang="en-US"/>
            </a:lvl1pPr>
            <a:lvl2pPr>
              <a:defRPr lang="en-US"/>
            </a:lvl2pPr>
            <a:lvl3pPr>
              <a:defRPr lang="en-US"/>
            </a:lvl3pPr>
            <a:lvl4pPr>
              <a:defRPr lang="en-US"/>
            </a:lvl4pPr>
            <a:lvl5pPr>
              <a:defRPr lang="en-US"/>
            </a:lvl5pPr>
          </a:lstStyle>
          <a:p>
            <a:pPr lvl="0" algn="ctr"/>
            <a:r>
              <a:rPr lang="en-GB"/>
              <a:t>Click to edit Master text styles</a:t>
            </a:r>
          </a:p>
          <a:p>
            <a:pPr lvl="1" algn="ctr"/>
            <a:r>
              <a:rPr lang="en-GB"/>
              <a:t>Second level</a:t>
            </a:r>
          </a:p>
          <a:p>
            <a:pPr lvl="2" algn="ctr"/>
            <a:r>
              <a:rPr lang="en-GB"/>
              <a:t>Third level</a:t>
            </a:r>
          </a:p>
          <a:p>
            <a:pPr lvl="3" algn="ctr"/>
            <a:r>
              <a:rPr lang="en-GB"/>
              <a:t>Fourth level</a:t>
            </a:r>
          </a:p>
          <a:p>
            <a:pPr lvl="4" algn="ctr"/>
            <a:r>
              <a:rPr lang="en-GB"/>
              <a:t>Fifth level</a:t>
            </a:r>
            <a:endParaRPr lang="en-US"/>
          </a:p>
        </p:txBody>
      </p:sp>
      <p:sp>
        <p:nvSpPr>
          <p:cNvPr id="11" name="Footer Placeholder 3">
            <a:extLst>
              <a:ext uri="{FF2B5EF4-FFF2-40B4-BE49-F238E27FC236}">
                <a16:creationId xmlns:a16="http://schemas.microsoft.com/office/drawing/2014/main" id="{BA5BEBF2-1929-C142-A35D-773B04C3848A}"/>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24994581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ntent_Long Rectangle">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BC7B9B50-30C5-4F90-BCC3-1169137E1028}"/>
              </a:ext>
            </a:extLst>
          </p:cNvPr>
          <p:cNvSpPr>
            <a:spLocks noGrp="1"/>
          </p:cNvSpPr>
          <p:nvPr>
            <p:ph type="title" hasCustomPrompt="1"/>
          </p:nvPr>
        </p:nvSpPr>
        <p:spPr>
          <a:xfrm>
            <a:off x="406987" y="365126"/>
            <a:ext cx="8324249" cy="642936"/>
          </a:xfrm>
          <a:prstGeom prst="rect">
            <a:avLst/>
          </a:prstGeom>
        </p:spPr>
        <p:txBody>
          <a:bodyPr vert="horz" lIns="0" tIns="0" rIns="0" bIns="0" rtlCol="0" anchor="t" anchorCtr="0">
            <a:noAutofit/>
          </a:bodyPr>
          <a:lstStyle>
            <a:lvl1pPr>
              <a:lnSpc>
                <a:spcPct val="90000"/>
              </a:lnSpc>
              <a:defRPr cap="all" baseline="0">
                <a:solidFill>
                  <a:schemeClr val="tx1"/>
                </a:solidFill>
              </a:defRPr>
            </a:lvl1pPr>
          </a:lstStyle>
          <a:p>
            <a:r>
              <a:rPr lang="en-US" dirty="0"/>
              <a:t>CLICK TO EDIT MASTER TITLE STYLE</a:t>
            </a:r>
            <a:br>
              <a:rPr lang="en-US" dirty="0"/>
            </a:br>
            <a:r>
              <a:rPr lang="en-US" dirty="0"/>
              <a:t>can be two lines</a:t>
            </a:r>
            <a:endParaRPr lang="en-GB" dirty="0"/>
          </a:p>
        </p:txBody>
      </p:sp>
      <p:sp>
        <p:nvSpPr>
          <p:cNvPr id="14" name="Content Placeholder 2">
            <a:extLst>
              <a:ext uri="{FF2B5EF4-FFF2-40B4-BE49-F238E27FC236}">
                <a16:creationId xmlns:a16="http://schemas.microsoft.com/office/drawing/2014/main" id="{9D17AAD8-9E9E-448F-B3D6-EB972FE555E1}"/>
              </a:ext>
            </a:extLst>
          </p:cNvPr>
          <p:cNvSpPr>
            <a:spLocks noGrp="1"/>
          </p:cNvSpPr>
          <p:nvPr>
            <p:ph idx="1"/>
          </p:nvPr>
        </p:nvSpPr>
        <p:spPr>
          <a:xfrm>
            <a:off x="413148" y="2253009"/>
            <a:ext cx="2692396" cy="3984281"/>
          </a:xfrm>
        </p:spPr>
        <p:txBody>
          <a:bodyPr/>
          <a:lstStyle>
            <a:lvl1pPr>
              <a:defRPr b="0" i="0"/>
            </a:lvl1pPr>
            <a:lvl2pPr>
              <a:defRPr b="0" i="0"/>
            </a:lvl2pPr>
            <a:lvl3pPr>
              <a:buClr>
                <a:schemeClr val="accent1"/>
              </a:buClr>
              <a:defRPr b="0" i="0"/>
            </a:lvl3pPr>
            <a:lvl4pPr>
              <a:buClr>
                <a:schemeClr val="accent1"/>
              </a:buClr>
              <a:defRPr b="0" i="0"/>
            </a:lvl4pPr>
            <a:lvl5pPr>
              <a:buClr>
                <a:schemeClr val="accent1"/>
              </a:buClr>
              <a:defRPr b="0" i="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Content Placeholder 2">
            <a:extLst>
              <a:ext uri="{FF2B5EF4-FFF2-40B4-BE49-F238E27FC236}">
                <a16:creationId xmlns:a16="http://schemas.microsoft.com/office/drawing/2014/main" id="{D8C97CC1-9D8C-4E87-AD32-81EF2BD98959}"/>
              </a:ext>
            </a:extLst>
          </p:cNvPr>
          <p:cNvSpPr>
            <a:spLocks noGrp="1"/>
          </p:cNvSpPr>
          <p:nvPr>
            <p:ph idx="14"/>
          </p:nvPr>
        </p:nvSpPr>
        <p:spPr>
          <a:xfrm>
            <a:off x="3227589" y="2253009"/>
            <a:ext cx="2692396" cy="3984281"/>
          </a:xfrm>
        </p:spPr>
        <p:txBody>
          <a:bodyPr/>
          <a:lstStyle>
            <a:lvl1pPr>
              <a:defRPr b="0" i="0"/>
            </a:lvl1pPr>
            <a:lvl2pPr>
              <a:defRPr b="0" i="0"/>
            </a:lvl2pPr>
            <a:lvl3pPr>
              <a:buClr>
                <a:schemeClr val="accent1"/>
              </a:buClr>
              <a:defRPr b="0" i="0"/>
            </a:lvl3pPr>
            <a:lvl4pPr>
              <a:buClr>
                <a:schemeClr val="accent1"/>
              </a:buClr>
              <a:defRPr b="0" i="0"/>
            </a:lvl4pPr>
            <a:lvl5pPr>
              <a:buClr>
                <a:schemeClr val="accent1"/>
              </a:buClr>
              <a:defRPr b="0" i="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Content Placeholder 2">
            <a:extLst>
              <a:ext uri="{FF2B5EF4-FFF2-40B4-BE49-F238E27FC236}">
                <a16:creationId xmlns:a16="http://schemas.microsoft.com/office/drawing/2014/main" id="{62C42B14-00F5-4375-B2A6-4BEBA49501CE}"/>
              </a:ext>
            </a:extLst>
          </p:cNvPr>
          <p:cNvSpPr>
            <a:spLocks noGrp="1"/>
          </p:cNvSpPr>
          <p:nvPr>
            <p:ph idx="15"/>
          </p:nvPr>
        </p:nvSpPr>
        <p:spPr>
          <a:xfrm>
            <a:off x="6042030" y="2253009"/>
            <a:ext cx="2692396" cy="3984281"/>
          </a:xfrm>
        </p:spPr>
        <p:txBody>
          <a:bodyPr/>
          <a:lstStyle>
            <a:lvl1pPr>
              <a:defRPr b="0" i="0"/>
            </a:lvl1pPr>
            <a:lvl2pPr>
              <a:defRPr b="0" i="0"/>
            </a:lvl2pPr>
            <a:lvl3pPr>
              <a:defRPr b="0" i="0"/>
            </a:lvl3pPr>
            <a:lvl4pPr>
              <a:defRPr b="0" i="0"/>
            </a:lvl4pPr>
            <a:lvl5pPr>
              <a:defRPr b="0" i="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7" name="Text Placeholder 7">
            <a:extLst>
              <a:ext uri="{FF2B5EF4-FFF2-40B4-BE49-F238E27FC236}">
                <a16:creationId xmlns:a16="http://schemas.microsoft.com/office/drawing/2014/main" id="{CA3EA78E-9297-473C-83BF-3599252CEFB0}"/>
              </a:ext>
            </a:extLst>
          </p:cNvPr>
          <p:cNvSpPr>
            <a:spLocks noGrp="1"/>
          </p:cNvSpPr>
          <p:nvPr>
            <p:ph type="body" sz="quarter" idx="13"/>
          </p:nvPr>
        </p:nvSpPr>
        <p:spPr>
          <a:xfrm>
            <a:off x="409575" y="1628775"/>
            <a:ext cx="2692396" cy="492256"/>
          </a:xfrm>
          <a:solidFill>
            <a:schemeClr val="tx1"/>
          </a:solidFill>
        </p:spPr>
        <p:txBody>
          <a:bodyPr lIns="72000" tIns="72000" rIns="72000" bIns="72000" anchor="ctr">
            <a:normAutofit/>
          </a:bodyPr>
          <a:lstStyle>
            <a:lvl1pPr algn="ctr">
              <a:spcBef>
                <a:spcPts val="0"/>
              </a:spcBef>
              <a:defRPr sz="1200" b="0" i="0" cap="all" baseline="0">
                <a:solidFill>
                  <a:schemeClr val="bg1"/>
                </a:solidFill>
                <a:latin typeface="Century Gothic" panose="020B0502020202020204" pitchFamily="34" charset="0"/>
              </a:defRPr>
            </a:lvl1pPr>
          </a:lstStyle>
          <a:p>
            <a:pPr lvl="0"/>
            <a:r>
              <a:rPr lang="en-GB"/>
              <a:t>Click to edit Master text styles</a:t>
            </a:r>
          </a:p>
        </p:txBody>
      </p:sp>
      <p:sp>
        <p:nvSpPr>
          <p:cNvPr id="21" name="Text Placeholder 7">
            <a:extLst>
              <a:ext uri="{FF2B5EF4-FFF2-40B4-BE49-F238E27FC236}">
                <a16:creationId xmlns:a16="http://schemas.microsoft.com/office/drawing/2014/main" id="{51589E60-C61F-4E6C-B648-DCD8993B9BAC}"/>
              </a:ext>
            </a:extLst>
          </p:cNvPr>
          <p:cNvSpPr>
            <a:spLocks noGrp="1"/>
          </p:cNvSpPr>
          <p:nvPr>
            <p:ph type="body" sz="quarter" idx="16"/>
          </p:nvPr>
        </p:nvSpPr>
        <p:spPr>
          <a:xfrm>
            <a:off x="3227589" y="1628775"/>
            <a:ext cx="2692396" cy="492256"/>
          </a:xfrm>
          <a:solidFill>
            <a:schemeClr val="tx1"/>
          </a:solidFill>
        </p:spPr>
        <p:txBody>
          <a:bodyPr lIns="72000" tIns="72000" rIns="72000" bIns="72000" anchor="ctr">
            <a:normAutofit/>
          </a:bodyPr>
          <a:lstStyle>
            <a:lvl1pPr algn="ctr">
              <a:spcBef>
                <a:spcPts val="0"/>
              </a:spcBef>
              <a:defRPr sz="1200" b="0" i="0" cap="all" baseline="0">
                <a:solidFill>
                  <a:schemeClr val="bg1"/>
                </a:solidFill>
                <a:latin typeface="Century Gothic" panose="020B0502020202020204" pitchFamily="34" charset="0"/>
              </a:defRPr>
            </a:lvl1pPr>
          </a:lstStyle>
          <a:p>
            <a:pPr lvl="0"/>
            <a:r>
              <a:rPr lang="en-GB"/>
              <a:t>Click to edit Master text styles</a:t>
            </a:r>
          </a:p>
        </p:txBody>
      </p:sp>
      <p:sp>
        <p:nvSpPr>
          <p:cNvPr id="22" name="Text Placeholder 7">
            <a:extLst>
              <a:ext uri="{FF2B5EF4-FFF2-40B4-BE49-F238E27FC236}">
                <a16:creationId xmlns:a16="http://schemas.microsoft.com/office/drawing/2014/main" id="{96E198D5-3568-48B1-A561-010109295681}"/>
              </a:ext>
            </a:extLst>
          </p:cNvPr>
          <p:cNvSpPr>
            <a:spLocks noGrp="1"/>
          </p:cNvSpPr>
          <p:nvPr>
            <p:ph type="body" sz="quarter" idx="17"/>
          </p:nvPr>
        </p:nvSpPr>
        <p:spPr>
          <a:xfrm>
            <a:off x="6042030" y="1628775"/>
            <a:ext cx="2692396" cy="492256"/>
          </a:xfrm>
          <a:solidFill>
            <a:schemeClr val="tx1"/>
          </a:solidFill>
        </p:spPr>
        <p:txBody>
          <a:bodyPr lIns="72000" tIns="72000" rIns="72000" bIns="72000" anchor="ctr">
            <a:normAutofit/>
          </a:bodyPr>
          <a:lstStyle>
            <a:lvl1pPr algn="ctr">
              <a:spcBef>
                <a:spcPts val="0"/>
              </a:spcBef>
              <a:defRPr sz="1200" b="0" i="0" cap="all" baseline="0">
                <a:solidFill>
                  <a:schemeClr val="bg1"/>
                </a:solidFill>
                <a:latin typeface="Century Gothic" panose="020B0502020202020204" pitchFamily="34" charset="0"/>
              </a:defRPr>
            </a:lvl1pPr>
          </a:lstStyle>
          <a:p>
            <a:pPr lvl="0"/>
            <a:r>
              <a:rPr lang="en-GB"/>
              <a:t>Click to edit Master text styles</a:t>
            </a:r>
          </a:p>
        </p:txBody>
      </p:sp>
      <p:sp>
        <p:nvSpPr>
          <p:cNvPr id="25" name="Text Placeholder 7">
            <a:extLst>
              <a:ext uri="{FF2B5EF4-FFF2-40B4-BE49-F238E27FC236}">
                <a16:creationId xmlns:a16="http://schemas.microsoft.com/office/drawing/2014/main" id="{8C853683-E2D1-49FD-9506-649FB77F9997}"/>
              </a:ext>
            </a:extLst>
          </p:cNvPr>
          <p:cNvSpPr>
            <a:spLocks noGrp="1"/>
          </p:cNvSpPr>
          <p:nvPr>
            <p:ph type="body" sz="quarter" idx="18" hasCustomPrompt="1"/>
          </p:nvPr>
        </p:nvSpPr>
        <p:spPr>
          <a:xfrm>
            <a:off x="405852" y="1103004"/>
            <a:ext cx="8310755" cy="276999"/>
          </a:xfrm>
        </p:spPr>
        <p:txBody>
          <a:bodyPr wrap="square">
            <a:spAutoFit/>
          </a:bodyPr>
          <a:lstStyle>
            <a:lvl1pPr>
              <a:lnSpc>
                <a:spcPct val="90000"/>
              </a:lnSpc>
              <a:spcBef>
                <a:spcPts val="0"/>
              </a:spcBef>
              <a:defRPr sz="2000" b="0" i="0">
                <a:solidFill>
                  <a:schemeClr val="bg2">
                    <a:lumMod val="50000"/>
                  </a:schemeClr>
                </a:solidFill>
                <a:latin typeface="Century Gothic" panose="020B0502020202020204" pitchFamily="34" charset="0"/>
              </a:defRPr>
            </a:lvl1pPr>
          </a:lstStyle>
          <a:p>
            <a:pPr lvl="0"/>
            <a:r>
              <a:rPr lang="en-US" dirty="0"/>
              <a:t>Subtitle goes here</a:t>
            </a:r>
          </a:p>
        </p:txBody>
      </p:sp>
      <p:sp>
        <p:nvSpPr>
          <p:cNvPr id="11" name="Footer Placeholder 3">
            <a:extLst>
              <a:ext uri="{FF2B5EF4-FFF2-40B4-BE49-F238E27FC236}">
                <a16:creationId xmlns:a16="http://schemas.microsoft.com/office/drawing/2014/main" id="{EEAB1CC6-907A-4E4E-ABE8-F2652BD724CE}"/>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40123950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ontent_Long Rectangle">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BC7B9B50-30C5-4F90-BCC3-1169137E1028}"/>
              </a:ext>
            </a:extLst>
          </p:cNvPr>
          <p:cNvSpPr>
            <a:spLocks noGrp="1"/>
          </p:cNvSpPr>
          <p:nvPr>
            <p:ph type="title" hasCustomPrompt="1"/>
          </p:nvPr>
        </p:nvSpPr>
        <p:spPr>
          <a:xfrm>
            <a:off x="406987" y="365126"/>
            <a:ext cx="8324249" cy="642936"/>
          </a:xfrm>
          <a:prstGeom prst="rect">
            <a:avLst/>
          </a:prstGeom>
        </p:spPr>
        <p:txBody>
          <a:bodyPr vert="horz" lIns="0" tIns="0" rIns="0" bIns="0" rtlCol="0" anchor="t" anchorCtr="0">
            <a:noAutofit/>
          </a:bodyPr>
          <a:lstStyle>
            <a:lvl1pPr>
              <a:lnSpc>
                <a:spcPct val="90000"/>
              </a:lnSpc>
              <a:defRPr cap="all" baseline="0">
                <a:solidFill>
                  <a:schemeClr val="tx1"/>
                </a:solidFill>
              </a:defRPr>
            </a:lvl1pPr>
          </a:lstStyle>
          <a:p>
            <a:r>
              <a:rPr lang="en-US" dirty="0"/>
              <a:t>CLICK TO EDIT MASTER TITLE STYLE</a:t>
            </a:r>
            <a:br>
              <a:rPr lang="en-US" dirty="0"/>
            </a:br>
            <a:r>
              <a:rPr lang="en-US" dirty="0"/>
              <a:t>can be two lines</a:t>
            </a:r>
            <a:endParaRPr lang="en-GB" dirty="0"/>
          </a:p>
        </p:txBody>
      </p:sp>
      <p:sp>
        <p:nvSpPr>
          <p:cNvPr id="25" name="Text Placeholder 7">
            <a:extLst>
              <a:ext uri="{FF2B5EF4-FFF2-40B4-BE49-F238E27FC236}">
                <a16:creationId xmlns:a16="http://schemas.microsoft.com/office/drawing/2014/main" id="{8C853683-E2D1-49FD-9506-649FB77F9997}"/>
              </a:ext>
            </a:extLst>
          </p:cNvPr>
          <p:cNvSpPr>
            <a:spLocks noGrp="1"/>
          </p:cNvSpPr>
          <p:nvPr>
            <p:ph type="body" sz="quarter" idx="18" hasCustomPrompt="1"/>
          </p:nvPr>
        </p:nvSpPr>
        <p:spPr>
          <a:xfrm>
            <a:off x="405852" y="1103004"/>
            <a:ext cx="8310755" cy="276999"/>
          </a:xfrm>
        </p:spPr>
        <p:txBody>
          <a:bodyPr wrap="square">
            <a:spAutoFit/>
          </a:bodyPr>
          <a:lstStyle>
            <a:lvl1pPr>
              <a:lnSpc>
                <a:spcPct val="90000"/>
              </a:lnSpc>
              <a:spcBef>
                <a:spcPts val="0"/>
              </a:spcBef>
              <a:defRPr sz="2000" b="0" i="0">
                <a:solidFill>
                  <a:schemeClr val="bg2">
                    <a:lumMod val="50000"/>
                  </a:schemeClr>
                </a:solidFill>
                <a:latin typeface="Century Gothic" panose="020B0502020202020204" pitchFamily="34" charset="0"/>
              </a:defRPr>
            </a:lvl1pPr>
          </a:lstStyle>
          <a:p>
            <a:pPr lvl="0"/>
            <a:r>
              <a:rPr lang="en-US" dirty="0"/>
              <a:t>Subtitle goes here</a:t>
            </a:r>
          </a:p>
        </p:txBody>
      </p:sp>
      <p:sp>
        <p:nvSpPr>
          <p:cNvPr id="13" name="Content Placeholder 2">
            <a:extLst>
              <a:ext uri="{FF2B5EF4-FFF2-40B4-BE49-F238E27FC236}">
                <a16:creationId xmlns:a16="http://schemas.microsoft.com/office/drawing/2014/main" id="{78048EE5-CD2E-42F8-9145-86AC659D1F63}"/>
              </a:ext>
            </a:extLst>
          </p:cNvPr>
          <p:cNvSpPr>
            <a:spLocks noGrp="1"/>
          </p:cNvSpPr>
          <p:nvPr>
            <p:ph idx="1"/>
          </p:nvPr>
        </p:nvSpPr>
        <p:spPr>
          <a:xfrm>
            <a:off x="413148" y="2253009"/>
            <a:ext cx="1987742" cy="3984281"/>
          </a:xfrm>
        </p:spPr>
        <p:txBody>
          <a:bodyPr/>
          <a:lstStyle>
            <a:lvl1pPr>
              <a:defRPr b="0" i="0"/>
            </a:lvl1pPr>
            <a:lvl2pPr>
              <a:defRPr b="0" i="0"/>
            </a:lvl2pPr>
            <a:lvl3pPr>
              <a:defRPr b="0" i="0"/>
            </a:lvl3pPr>
            <a:lvl4pPr>
              <a:defRPr b="0" i="0"/>
            </a:lvl4pPr>
            <a:lvl5pPr>
              <a:defRPr b="0" i="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8" name="Content Placeholder 2">
            <a:extLst>
              <a:ext uri="{FF2B5EF4-FFF2-40B4-BE49-F238E27FC236}">
                <a16:creationId xmlns:a16="http://schemas.microsoft.com/office/drawing/2014/main" id="{B6CBE4F1-F8A6-41DF-BCE7-DFE9FC257E9D}"/>
              </a:ext>
            </a:extLst>
          </p:cNvPr>
          <p:cNvSpPr>
            <a:spLocks noGrp="1"/>
          </p:cNvSpPr>
          <p:nvPr>
            <p:ph idx="14"/>
          </p:nvPr>
        </p:nvSpPr>
        <p:spPr>
          <a:xfrm>
            <a:off x="2524162" y="2253009"/>
            <a:ext cx="1987742" cy="3984281"/>
          </a:xfrm>
        </p:spPr>
        <p:txBody>
          <a:bodyPr/>
          <a:lstStyle>
            <a:lvl1pPr>
              <a:defRPr b="0" i="0"/>
            </a:lvl1pPr>
            <a:lvl2pPr>
              <a:defRPr b="0" i="0"/>
            </a:lvl2pPr>
            <a:lvl3pPr>
              <a:defRPr b="0" i="0"/>
            </a:lvl3pPr>
            <a:lvl4pPr>
              <a:defRPr b="0" i="0"/>
            </a:lvl4pPr>
            <a:lvl5pPr>
              <a:defRPr b="0" i="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9" name="Content Placeholder 2">
            <a:extLst>
              <a:ext uri="{FF2B5EF4-FFF2-40B4-BE49-F238E27FC236}">
                <a16:creationId xmlns:a16="http://schemas.microsoft.com/office/drawing/2014/main" id="{B0DFB0CD-271B-496F-BD53-A0CC56D34204}"/>
              </a:ext>
            </a:extLst>
          </p:cNvPr>
          <p:cNvSpPr>
            <a:spLocks noGrp="1"/>
          </p:cNvSpPr>
          <p:nvPr>
            <p:ph idx="16"/>
          </p:nvPr>
        </p:nvSpPr>
        <p:spPr>
          <a:xfrm>
            <a:off x="4635178" y="2253009"/>
            <a:ext cx="1987742" cy="3984281"/>
          </a:xfrm>
        </p:spPr>
        <p:txBody>
          <a:bodyPr/>
          <a:lstStyle>
            <a:lvl1pPr>
              <a:defRPr b="0" i="0"/>
            </a:lvl1pPr>
            <a:lvl2pPr>
              <a:defRPr b="0" i="0"/>
            </a:lvl2pPr>
            <a:lvl3pPr>
              <a:defRPr b="0" i="0"/>
            </a:lvl3pPr>
            <a:lvl4pPr>
              <a:defRPr b="0" i="0"/>
            </a:lvl4pPr>
            <a:lvl5pPr>
              <a:defRPr b="0" i="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0" name="Content Placeholder 2">
            <a:extLst>
              <a:ext uri="{FF2B5EF4-FFF2-40B4-BE49-F238E27FC236}">
                <a16:creationId xmlns:a16="http://schemas.microsoft.com/office/drawing/2014/main" id="{C1680A7D-9BD2-47CF-8838-BB72A2B731DB}"/>
              </a:ext>
            </a:extLst>
          </p:cNvPr>
          <p:cNvSpPr>
            <a:spLocks noGrp="1"/>
          </p:cNvSpPr>
          <p:nvPr>
            <p:ph idx="19"/>
          </p:nvPr>
        </p:nvSpPr>
        <p:spPr>
          <a:xfrm>
            <a:off x="6746193" y="2253009"/>
            <a:ext cx="1987742" cy="3984281"/>
          </a:xfrm>
        </p:spPr>
        <p:txBody>
          <a:bodyPr/>
          <a:lstStyle>
            <a:lvl1pPr>
              <a:defRPr b="0" i="0"/>
            </a:lvl1pPr>
            <a:lvl2pPr>
              <a:defRPr b="0" i="0"/>
            </a:lvl2pPr>
            <a:lvl3pPr>
              <a:defRPr b="0" i="0"/>
            </a:lvl3pPr>
            <a:lvl4pPr>
              <a:defRPr b="0" i="0"/>
            </a:lvl4pPr>
            <a:lvl5pPr>
              <a:defRPr b="0" i="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3" name="Text Placeholder 7">
            <a:extLst>
              <a:ext uri="{FF2B5EF4-FFF2-40B4-BE49-F238E27FC236}">
                <a16:creationId xmlns:a16="http://schemas.microsoft.com/office/drawing/2014/main" id="{B9A832C6-5B02-455C-9892-D59A25C549F6}"/>
              </a:ext>
            </a:extLst>
          </p:cNvPr>
          <p:cNvSpPr>
            <a:spLocks noGrp="1"/>
          </p:cNvSpPr>
          <p:nvPr>
            <p:ph type="body" sz="quarter" idx="13"/>
          </p:nvPr>
        </p:nvSpPr>
        <p:spPr>
          <a:xfrm>
            <a:off x="409576" y="1628775"/>
            <a:ext cx="1987742" cy="492256"/>
          </a:xfrm>
          <a:solidFill>
            <a:schemeClr val="tx1"/>
          </a:solidFill>
        </p:spPr>
        <p:txBody>
          <a:bodyPr lIns="72000" tIns="72000" rIns="72000" bIns="72000" anchor="ctr">
            <a:noAutofit/>
          </a:bodyPr>
          <a:lstStyle>
            <a:lvl1pPr algn="ctr">
              <a:spcBef>
                <a:spcPts val="0"/>
              </a:spcBef>
              <a:defRPr sz="1050" b="0" i="0" cap="all" baseline="0">
                <a:solidFill>
                  <a:schemeClr val="bg1"/>
                </a:solidFill>
                <a:latin typeface="Century Gothic" panose="020B0502020202020204" pitchFamily="34" charset="0"/>
              </a:defRPr>
            </a:lvl1pPr>
          </a:lstStyle>
          <a:p>
            <a:pPr lvl="0"/>
            <a:r>
              <a:rPr lang="en-GB"/>
              <a:t>Click to edit Master text styles</a:t>
            </a:r>
          </a:p>
        </p:txBody>
      </p:sp>
      <p:sp>
        <p:nvSpPr>
          <p:cNvPr id="24" name="Text Placeholder 7">
            <a:extLst>
              <a:ext uri="{FF2B5EF4-FFF2-40B4-BE49-F238E27FC236}">
                <a16:creationId xmlns:a16="http://schemas.microsoft.com/office/drawing/2014/main" id="{F9A57102-1784-4462-A1CD-BFFBF2B273DE}"/>
              </a:ext>
            </a:extLst>
          </p:cNvPr>
          <p:cNvSpPr>
            <a:spLocks noGrp="1"/>
          </p:cNvSpPr>
          <p:nvPr>
            <p:ph type="body" sz="quarter" idx="20"/>
          </p:nvPr>
        </p:nvSpPr>
        <p:spPr>
          <a:xfrm>
            <a:off x="2524162" y="1628775"/>
            <a:ext cx="1987742" cy="492256"/>
          </a:xfrm>
          <a:solidFill>
            <a:schemeClr val="tx1"/>
          </a:solidFill>
        </p:spPr>
        <p:txBody>
          <a:bodyPr lIns="72000" tIns="72000" rIns="72000" bIns="72000" anchor="ctr">
            <a:noAutofit/>
          </a:bodyPr>
          <a:lstStyle>
            <a:lvl1pPr algn="ctr">
              <a:spcBef>
                <a:spcPts val="0"/>
              </a:spcBef>
              <a:defRPr sz="1050" b="0" i="0" cap="all" baseline="0">
                <a:solidFill>
                  <a:schemeClr val="bg1"/>
                </a:solidFill>
                <a:latin typeface="Century Gothic" panose="020B0502020202020204" pitchFamily="34" charset="0"/>
              </a:defRPr>
            </a:lvl1pPr>
          </a:lstStyle>
          <a:p>
            <a:pPr lvl="0"/>
            <a:r>
              <a:rPr lang="en-GB"/>
              <a:t>Click to edit Master text styles</a:t>
            </a:r>
          </a:p>
        </p:txBody>
      </p:sp>
      <p:sp>
        <p:nvSpPr>
          <p:cNvPr id="26" name="Text Placeholder 7">
            <a:extLst>
              <a:ext uri="{FF2B5EF4-FFF2-40B4-BE49-F238E27FC236}">
                <a16:creationId xmlns:a16="http://schemas.microsoft.com/office/drawing/2014/main" id="{8E77D73E-B5A8-48F6-A199-BE67B71EAFCB}"/>
              </a:ext>
            </a:extLst>
          </p:cNvPr>
          <p:cNvSpPr>
            <a:spLocks noGrp="1"/>
          </p:cNvSpPr>
          <p:nvPr>
            <p:ph type="body" sz="quarter" idx="21"/>
          </p:nvPr>
        </p:nvSpPr>
        <p:spPr>
          <a:xfrm>
            <a:off x="4635178" y="1628775"/>
            <a:ext cx="1987742" cy="492256"/>
          </a:xfrm>
          <a:solidFill>
            <a:schemeClr val="tx1"/>
          </a:solidFill>
        </p:spPr>
        <p:txBody>
          <a:bodyPr lIns="72000" tIns="72000" rIns="72000" bIns="72000" anchor="ctr">
            <a:noAutofit/>
          </a:bodyPr>
          <a:lstStyle>
            <a:lvl1pPr algn="ctr">
              <a:spcBef>
                <a:spcPts val="0"/>
              </a:spcBef>
              <a:defRPr sz="1050" b="0" i="0" cap="all" baseline="0">
                <a:solidFill>
                  <a:schemeClr val="bg1"/>
                </a:solidFill>
                <a:latin typeface="Century Gothic" panose="020B0502020202020204" pitchFamily="34" charset="0"/>
              </a:defRPr>
            </a:lvl1pPr>
          </a:lstStyle>
          <a:p>
            <a:pPr lvl="0"/>
            <a:r>
              <a:rPr lang="en-GB"/>
              <a:t>Click to edit Master text styles</a:t>
            </a:r>
          </a:p>
        </p:txBody>
      </p:sp>
      <p:sp>
        <p:nvSpPr>
          <p:cNvPr id="27" name="Text Placeholder 7">
            <a:extLst>
              <a:ext uri="{FF2B5EF4-FFF2-40B4-BE49-F238E27FC236}">
                <a16:creationId xmlns:a16="http://schemas.microsoft.com/office/drawing/2014/main" id="{5AF7C961-A4AA-48D6-A1C7-0E0DDF7FE655}"/>
              </a:ext>
            </a:extLst>
          </p:cNvPr>
          <p:cNvSpPr>
            <a:spLocks noGrp="1"/>
          </p:cNvSpPr>
          <p:nvPr>
            <p:ph type="body" sz="quarter" idx="22"/>
          </p:nvPr>
        </p:nvSpPr>
        <p:spPr>
          <a:xfrm>
            <a:off x="6746193" y="1628775"/>
            <a:ext cx="1987742" cy="492256"/>
          </a:xfrm>
          <a:solidFill>
            <a:schemeClr val="tx1"/>
          </a:solidFill>
        </p:spPr>
        <p:txBody>
          <a:bodyPr lIns="72000" tIns="72000" rIns="72000" bIns="72000" anchor="ctr">
            <a:noAutofit/>
          </a:bodyPr>
          <a:lstStyle>
            <a:lvl1pPr algn="ctr">
              <a:spcBef>
                <a:spcPts val="0"/>
              </a:spcBef>
              <a:defRPr sz="1050" b="0" i="0" cap="all" baseline="0">
                <a:solidFill>
                  <a:schemeClr val="bg1"/>
                </a:solidFill>
                <a:latin typeface="Century Gothic" panose="020B0502020202020204" pitchFamily="34" charset="0"/>
              </a:defRPr>
            </a:lvl1pPr>
          </a:lstStyle>
          <a:p>
            <a:pPr lvl="0"/>
            <a:r>
              <a:rPr lang="en-GB"/>
              <a:t>Click to edit Master text styles</a:t>
            </a:r>
          </a:p>
        </p:txBody>
      </p:sp>
      <p:sp>
        <p:nvSpPr>
          <p:cNvPr id="14" name="Footer Placeholder 3">
            <a:extLst>
              <a:ext uri="{FF2B5EF4-FFF2-40B4-BE49-F238E27FC236}">
                <a16:creationId xmlns:a16="http://schemas.microsoft.com/office/drawing/2014/main" id="{248FEDDA-7115-954D-9C69-5CD55FC30921}"/>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10353550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Content_Wide Rectangle">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BC7B9B50-30C5-4F90-BCC3-1169137E1028}"/>
              </a:ext>
            </a:extLst>
          </p:cNvPr>
          <p:cNvSpPr>
            <a:spLocks noGrp="1"/>
          </p:cNvSpPr>
          <p:nvPr>
            <p:ph type="title" hasCustomPrompt="1"/>
          </p:nvPr>
        </p:nvSpPr>
        <p:spPr>
          <a:xfrm>
            <a:off x="406987" y="365126"/>
            <a:ext cx="8324249" cy="642936"/>
          </a:xfrm>
          <a:prstGeom prst="rect">
            <a:avLst/>
          </a:prstGeom>
        </p:spPr>
        <p:txBody>
          <a:bodyPr vert="horz" lIns="0" tIns="0" rIns="0" bIns="0" rtlCol="0" anchor="t" anchorCtr="0">
            <a:noAutofit/>
          </a:bodyPr>
          <a:lstStyle>
            <a:lvl1pPr>
              <a:lnSpc>
                <a:spcPct val="90000"/>
              </a:lnSpc>
              <a:defRPr cap="all" baseline="0">
                <a:solidFill>
                  <a:schemeClr val="tx1"/>
                </a:solidFill>
              </a:defRPr>
            </a:lvl1pPr>
          </a:lstStyle>
          <a:p>
            <a:r>
              <a:rPr lang="en-US" dirty="0"/>
              <a:t>CLICK TO EDIT MASTER TITLE STYLE</a:t>
            </a:r>
            <a:br>
              <a:rPr lang="en-US" dirty="0"/>
            </a:br>
            <a:r>
              <a:rPr lang="en-US" dirty="0"/>
              <a:t>can be two lines</a:t>
            </a:r>
            <a:endParaRPr lang="en-GB" dirty="0"/>
          </a:p>
        </p:txBody>
      </p:sp>
      <p:sp>
        <p:nvSpPr>
          <p:cNvPr id="25" name="Text Placeholder 7">
            <a:extLst>
              <a:ext uri="{FF2B5EF4-FFF2-40B4-BE49-F238E27FC236}">
                <a16:creationId xmlns:a16="http://schemas.microsoft.com/office/drawing/2014/main" id="{8C853683-E2D1-49FD-9506-649FB77F9997}"/>
              </a:ext>
            </a:extLst>
          </p:cNvPr>
          <p:cNvSpPr>
            <a:spLocks noGrp="1"/>
          </p:cNvSpPr>
          <p:nvPr>
            <p:ph type="body" sz="quarter" idx="18" hasCustomPrompt="1"/>
          </p:nvPr>
        </p:nvSpPr>
        <p:spPr>
          <a:xfrm>
            <a:off x="405852" y="1103004"/>
            <a:ext cx="8310755" cy="276999"/>
          </a:xfrm>
        </p:spPr>
        <p:txBody>
          <a:bodyPr wrap="square">
            <a:spAutoFit/>
          </a:bodyPr>
          <a:lstStyle>
            <a:lvl1pPr>
              <a:lnSpc>
                <a:spcPct val="90000"/>
              </a:lnSpc>
              <a:spcBef>
                <a:spcPts val="0"/>
              </a:spcBef>
              <a:defRPr sz="2000" b="0" i="0">
                <a:solidFill>
                  <a:schemeClr val="bg2">
                    <a:lumMod val="50000"/>
                  </a:schemeClr>
                </a:solidFill>
                <a:latin typeface="Century Gothic" panose="020B0502020202020204" pitchFamily="34" charset="0"/>
              </a:defRPr>
            </a:lvl1pPr>
          </a:lstStyle>
          <a:p>
            <a:pPr lvl="0"/>
            <a:r>
              <a:rPr lang="en-US" dirty="0"/>
              <a:t>Subtitle goes here</a:t>
            </a:r>
          </a:p>
        </p:txBody>
      </p:sp>
      <p:sp>
        <p:nvSpPr>
          <p:cNvPr id="15" name="Content Placeholder 2">
            <a:extLst>
              <a:ext uri="{FF2B5EF4-FFF2-40B4-BE49-F238E27FC236}">
                <a16:creationId xmlns:a16="http://schemas.microsoft.com/office/drawing/2014/main" id="{14132889-3C98-4798-94B3-950AFD473127}"/>
              </a:ext>
            </a:extLst>
          </p:cNvPr>
          <p:cNvSpPr>
            <a:spLocks noGrp="1"/>
          </p:cNvSpPr>
          <p:nvPr>
            <p:ph idx="1"/>
          </p:nvPr>
        </p:nvSpPr>
        <p:spPr>
          <a:xfrm>
            <a:off x="2222960" y="1628778"/>
            <a:ext cx="6507895" cy="1432579"/>
          </a:xfrm>
        </p:spPr>
        <p:txBody>
          <a:bodyPr/>
          <a:lstStyle>
            <a:lvl1pPr>
              <a:defRPr b="0" i="0"/>
            </a:lvl1pPr>
            <a:lvl2pPr>
              <a:defRPr b="0" i="0"/>
            </a:lvl2pPr>
            <a:lvl3pPr>
              <a:defRPr b="0" i="0"/>
            </a:lvl3pPr>
            <a:lvl4pPr>
              <a:defRPr b="0" i="0"/>
            </a:lvl4pPr>
          </a:lstStyle>
          <a:p>
            <a:pPr lvl="0"/>
            <a:r>
              <a:rPr lang="en-GB"/>
              <a:t>Click to edit Master text styles</a:t>
            </a:r>
          </a:p>
          <a:p>
            <a:pPr lvl="1"/>
            <a:r>
              <a:rPr lang="en-GB"/>
              <a:t>Second level</a:t>
            </a:r>
          </a:p>
          <a:p>
            <a:pPr lvl="2"/>
            <a:r>
              <a:rPr lang="en-GB"/>
              <a:t>Third level</a:t>
            </a:r>
          </a:p>
          <a:p>
            <a:pPr lvl="3"/>
            <a:r>
              <a:rPr lang="en-GB"/>
              <a:t>Fourth level</a:t>
            </a:r>
          </a:p>
        </p:txBody>
      </p:sp>
      <p:sp>
        <p:nvSpPr>
          <p:cNvPr id="16" name="Content Placeholder 2">
            <a:extLst>
              <a:ext uri="{FF2B5EF4-FFF2-40B4-BE49-F238E27FC236}">
                <a16:creationId xmlns:a16="http://schemas.microsoft.com/office/drawing/2014/main" id="{91B42755-B931-4460-BA33-C3910C1479EA}"/>
              </a:ext>
            </a:extLst>
          </p:cNvPr>
          <p:cNvSpPr>
            <a:spLocks noGrp="1"/>
          </p:cNvSpPr>
          <p:nvPr>
            <p:ph idx="14"/>
          </p:nvPr>
        </p:nvSpPr>
        <p:spPr>
          <a:xfrm>
            <a:off x="2222960" y="3221905"/>
            <a:ext cx="6507895" cy="1432579"/>
          </a:xfrm>
        </p:spPr>
        <p:txBody>
          <a:bodyPr/>
          <a:lstStyle>
            <a:lvl1pPr>
              <a:defRPr b="0" i="0"/>
            </a:lvl1pPr>
            <a:lvl2pPr>
              <a:defRPr b="0" i="0"/>
            </a:lvl2pPr>
            <a:lvl3pPr>
              <a:defRPr b="0" i="0"/>
            </a:lvl3pPr>
            <a:lvl4pPr>
              <a:defRPr b="0" i="0"/>
            </a:lvl4pPr>
          </a:lstStyle>
          <a:p>
            <a:pPr lvl="0"/>
            <a:r>
              <a:rPr lang="en-GB"/>
              <a:t>Click to edit Master text styles</a:t>
            </a:r>
          </a:p>
          <a:p>
            <a:pPr lvl="1"/>
            <a:r>
              <a:rPr lang="en-GB"/>
              <a:t>Second level</a:t>
            </a:r>
          </a:p>
          <a:p>
            <a:pPr lvl="2"/>
            <a:r>
              <a:rPr lang="en-GB"/>
              <a:t>Third level</a:t>
            </a:r>
          </a:p>
          <a:p>
            <a:pPr lvl="3"/>
            <a:r>
              <a:rPr lang="en-GB"/>
              <a:t>Fourth level</a:t>
            </a:r>
          </a:p>
        </p:txBody>
      </p:sp>
      <p:sp>
        <p:nvSpPr>
          <p:cNvPr id="17" name="Content Placeholder 2">
            <a:extLst>
              <a:ext uri="{FF2B5EF4-FFF2-40B4-BE49-F238E27FC236}">
                <a16:creationId xmlns:a16="http://schemas.microsoft.com/office/drawing/2014/main" id="{D0B1BC79-EF55-4902-8C60-0ABC28BC5217}"/>
              </a:ext>
            </a:extLst>
          </p:cNvPr>
          <p:cNvSpPr>
            <a:spLocks noGrp="1"/>
          </p:cNvSpPr>
          <p:nvPr>
            <p:ph idx="16"/>
          </p:nvPr>
        </p:nvSpPr>
        <p:spPr>
          <a:xfrm>
            <a:off x="2222960" y="4815037"/>
            <a:ext cx="6507895" cy="1432579"/>
          </a:xfrm>
        </p:spPr>
        <p:txBody>
          <a:bodyPr/>
          <a:lstStyle>
            <a:lvl1pPr>
              <a:defRPr b="0" i="0"/>
            </a:lvl1pPr>
            <a:lvl2pPr>
              <a:defRPr b="0" i="0"/>
            </a:lvl2pPr>
            <a:lvl3pPr>
              <a:defRPr b="0" i="0"/>
            </a:lvl3pPr>
            <a:lvl4pPr>
              <a:defRPr b="0" i="0"/>
            </a:lvl4pPr>
          </a:lstStyle>
          <a:p>
            <a:pPr lvl="0"/>
            <a:r>
              <a:rPr lang="en-GB"/>
              <a:t>Click to edit Master text styles</a:t>
            </a:r>
          </a:p>
          <a:p>
            <a:pPr lvl="1"/>
            <a:r>
              <a:rPr lang="en-GB"/>
              <a:t>Second level</a:t>
            </a:r>
          </a:p>
          <a:p>
            <a:pPr lvl="2"/>
            <a:r>
              <a:rPr lang="en-GB"/>
              <a:t>Third level</a:t>
            </a:r>
          </a:p>
          <a:p>
            <a:pPr lvl="3"/>
            <a:r>
              <a:rPr lang="en-GB"/>
              <a:t>Fourth level</a:t>
            </a:r>
          </a:p>
        </p:txBody>
      </p:sp>
      <p:sp>
        <p:nvSpPr>
          <p:cNvPr id="21" name="Text Placeholder 7">
            <a:extLst>
              <a:ext uri="{FF2B5EF4-FFF2-40B4-BE49-F238E27FC236}">
                <a16:creationId xmlns:a16="http://schemas.microsoft.com/office/drawing/2014/main" id="{6A4014AB-14DF-4508-AE31-290FA4DDC22C}"/>
              </a:ext>
            </a:extLst>
          </p:cNvPr>
          <p:cNvSpPr>
            <a:spLocks noGrp="1"/>
          </p:cNvSpPr>
          <p:nvPr>
            <p:ph type="body" sz="quarter" idx="17"/>
          </p:nvPr>
        </p:nvSpPr>
        <p:spPr>
          <a:xfrm>
            <a:off x="409575" y="1628777"/>
            <a:ext cx="1690246" cy="1432579"/>
          </a:xfrm>
          <a:solidFill>
            <a:schemeClr val="tx1"/>
          </a:solidFill>
        </p:spPr>
        <p:txBody>
          <a:bodyPr lIns="72000" tIns="72000" rIns="72000" bIns="72000" anchor="ctr">
            <a:normAutofit/>
          </a:bodyPr>
          <a:lstStyle>
            <a:lvl1pPr algn="ctr">
              <a:spcBef>
                <a:spcPts val="0"/>
              </a:spcBef>
              <a:defRPr sz="1050" b="0" i="0" cap="all" baseline="0">
                <a:solidFill>
                  <a:schemeClr val="bg1"/>
                </a:solidFill>
                <a:latin typeface="Century Gothic" panose="020B0502020202020204" pitchFamily="34" charset="0"/>
              </a:defRPr>
            </a:lvl1pPr>
          </a:lstStyle>
          <a:p>
            <a:pPr lvl="0"/>
            <a:r>
              <a:rPr lang="en-GB"/>
              <a:t>Click to edit Master text styles</a:t>
            </a:r>
          </a:p>
        </p:txBody>
      </p:sp>
      <p:sp>
        <p:nvSpPr>
          <p:cNvPr id="22" name="Text Placeholder 7">
            <a:extLst>
              <a:ext uri="{FF2B5EF4-FFF2-40B4-BE49-F238E27FC236}">
                <a16:creationId xmlns:a16="http://schemas.microsoft.com/office/drawing/2014/main" id="{F752F7E9-E940-4477-9AC5-997C064C9873}"/>
              </a:ext>
            </a:extLst>
          </p:cNvPr>
          <p:cNvSpPr>
            <a:spLocks noGrp="1"/>
          </p:cNvSpPr>
          <p:nvPr>
            <p:ph type="body" sz="quarter" idx="19"/>
          </p:nvPr>
        </p:nvSpPr>
        <p:spPr>
          <a:xfrm>
            <a:off x="409575" y="3221905"/>
            <a:ext cx="1690246" cy="1432579"/>
          </a:xfrm>
          <a:solidFill>
            <a:schemeClr val="tx1"/>
          </a:solidFill>
        </p:spPr>
        <p:txBody>
          <a:bodyPr lIns="72000" tIns="72000" rIns="72000" bIns="72000" anchor="ctr">
            <a:normAutofit/>
          </a:bodyPr>
          <a:lstStyle>
            <a:lvl1pPr algn="ctr">
              <a:spcBef>
                <a:spcPts val="0"/>
              </a:spcBef>
              <a:defRPr sz="1050" b="0" i="0" cap="all" baseline="0">
                <a:solidFill>
                  <a:schemeClr val="bg1"/>
                </a:solidFill>
                <a:latin typeface="Century Gothic" panose="020B0502020202020204" pitchFamily="34" charset="0"/>
              </a:defRPr>
            </a:lvl1pPr>
          </a:lstStyle>
          <a:p>
            <a:pPr lvl="0"/>
            <a:r>
              <a:rPr lang="en-GB"/>
              <a:t>Click to edit Master text styles</a:t>
            </a:r>
          </a:p>
        </p:txBody>
      </p:sp>
      <p:sp>
        <p:nvSpPr>
          <p:cNvPr id="28" name="Text Placeholder 7">
            <a:extLst>
              <a:ext uri="{FF2B5EF4-FFF2-40B4-BE49-F238E27FC236}">
                <a16:creationId xmlns:a16="http://schemas.microsoft.com/office/drawing/2014/main" id="{A0CC54B6-26F8-4072-AB83-0585C1CB7813}"/>
              </a:ext>
            </a:extLst>
          </p:cNvPr>
          <p:cNvSpPr>
            <a:spLocks noGrp="1"/>
          </p:cNvSpPr>
          <p:nvPr>
            <p:ph type="body" sz="quarter" idx="20"/>
          </p:nvPr>
        </p:nvSpPr>
        <p:spPr>
          <a:xfrm>
            <a:off x="409575" y="4815037"/>
            <a:ext cx="1690246" cy="1432579"/>
          </a:xfrm>
          <a:solidFill>
            <a:schemeClr val="tx1"/>
          </a:solidFill>
        </p:spPr>
        <p:txBody>
          <a:bodyPr lIns="72000" tIns="72000" rIns="72000" bIns="72000" anchor="ctr">
            <a:normAutofit/>
          </a:bodyPr>
          <a:lstStyle>
            <a:lvl1pPr algn="ctr">
              <a:spcBef>
                <a:spcPts val="0"/>
              </a:spcBef>
              <a:defRPr sz="1050" b="0" i="0" cap="all" baseline="0">
                <a:solidFill>
                  <a:schemeClr val="bg1"/>
                </a:solidFill>
                <a:latin typeface="Century Gothic" panose="020B0502020202020204" pitchFamily="34" charset="0"/>
              </a:defRPr>
            </a:lvl1pPr>
          </a:lstStyle>
          <a:p>
            <a:pPr lvl="0"/>
            <a:r>
              <a:rPr lang="en-GB"/>
              <a:t>Click to edit Master text styles</a:t>
            </a:r>
          </a:p>
        </p:txBody>
      </p:sp>
      <p:sp>
        <p:nvSpPr>
          <p:cNvPr id="11" name="Footer Placeholder 3">
            <a:extLst>
              <a:ext uri="{FF2B5EF4-FFF2-40B4-BE49-F238E27FC236}">
                <a16:creationId xmlns:a16="http://schemas.microsoft.com/office/drawing/2014/main" id="{FB922832-A2B9-DB45-9903-C65544806D62}"/>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42230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2 Whit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A319DB6-3480-4BF9-8B22-A45E04EF93EA}"/>
              </a:ext>
            </a:extLst>
          </p:cNvPr>
          <p:cNvGrpSpPr/>
          <p:nvPr userDrawn="1"/>
        </p:nvGrpSpPr>
        <p:grpSpPr>
          <a:xfrm rot="16200000">
            <a:off x="5121610" y="2451619"/>
            <a:ext cx="5693946" cy="1954762"/>
            <a:chOff x="1085548" y="350282"/>
            <a:chExt cx="10020904" cy="3398903"/>
          </a:xfrm>
          <a:solidFill>
            <a:schemeClr val="tx1">
              <a:alpha val="10000"/>
            </a:schemeClr>
          </a:solidFill>
        </p:grpSpPr>
        <p:sp>
          <p:nvSpPr>
            <p:cNvPr id="10" name="Freeform: Shape 9">
              <a:extLst>
                <a:ext uri="{FF2B5EF4-FFF2-40B4-BE49-F238E27FC236}">
                  <a16:creationId xmlns:a16="http://schemas.microsoft.com/office/drawing/2014/main" id="{DB9CDDDE-BF5F-4696-9BB3-C85A815E13BB}"/>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2AB5C8E8-4110-41F6-A123-857270473D79}"/>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B362FEDA-3D52-44E5-8D7E-4DEED92E97E5}"/>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63F4E49E-21D7-4C8A-90C0-DC5D2EBCBE6C}"/>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EABEE8EB-03D9-432D-9D7A-993ACD33914D}"/>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sp>
        <p:nvSpPr>
          <p:cNvPr id="17" name="Text Placeholder 2">
            <a:extLst>
              <a:ext uri="{FF2B5EF4-FFF2-40B4-BE49-F238E27FC236}">
                <a16:creationId xmlns:a16="http://schemas.microsoft.com/office/drawing/2014/main" id="{68FABA91-C1C3-4FAF-8786-7E54CCDF2BBE}"/>
              </a:ext>
            </a:extLst>
          </p:cNvPr>
          <p:cNvSpPr>
            <a:spLocks noGrp="1"/>
          </p:cNvSpPr>
          <p:nvPr>
            <p:ph type="body" sz="quarter" idx="14" hasCustomPrompt="1"/>
          </p:nvPr>
        </p:nvSpPr>
        <p:spPr>
          <a:xfrm>
            <a:off x="413148" y="5041022"/>
            <a:ext cx="2624138" cy="23665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Location</a:t>
            </a:r>
          </a:p>
        </p:txBody>
      </p:sp>
      <p:sp>
        <p:nvSpPr>
          <p:cNvPr id="19" name="Text Placeholder 4">
            <a:extLst>
              <a:ext uri="{FF2B5EF4-FFF2-40B4-BE49-F238E27FC236}">
                <a16:creationId xmlns:a16="http://schemas.microsoft.com/office/drawing/2014/main" id="{B042E761-DB79-449A-9888-FF2C619FD328}"/>
              </a:ext>
            </a:extLst>
          </p:cNvPr>
          <p:cNvSpPr>
            <a:spLocks noGrp="1"/>
          </p:cNvSpPr>
          <p:nvPr>
            <p:ph type="body" sz="quarter" idx="15" hasCustomPrompt="1"/>
          </p:nvPr>
        </p:nvSpPr>
        <p:spPr>
          <a:xfrm>
            <a:off x="413149" y="5332626"/>
            <a:ext cx="2626519" cy="23665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Date</a:t>
            </a:r>
          </a:p>
        </p:txBody>
      </p:sp>
      <p:sp>
        <p:nvSpPr>
          <p:cNvPr id="20" name="Text Placeholder 9">
            <a:extLst>
              <a:ext uri="{FF2B5EF4-FFF2-40B4-BE49-F238E27FC236}">
                <a16:creationId xmlns:a16="http://schemas.microsoft.com/office/drawing/2014/main" id="{B585C3E0-4CA2-4F9D-BE83-FFD6A1D65339}"/>
              </a:ext>
            </a:extLst>
          </p:cNvPr>
          <p:cNvSpPr>
            <a:spLocks noGrp="1"/>
          </p:cNvSpPr>
          <p:nvPr>
            <p:ph type="body" sz="quarter" idx="16" hasCustomPrompt="1"/>
          </p:nvPr>
        </p:nvSpPr>
        <p:spPr>
          <a:xfrm>
            <a:off x="413148" y="5872201"/>
            <a:ext cx="2624138" cy="277812"/>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Author</a:t>
            </a:r>
          </a:p>
        </p:txBody>
      </p:sp>
      <p:sp>
        <p:nvSpPr>
          <p:cNvPr id="22" name="Title 1">
            <a:extLst>
              <a:ext uri="{FF2B5EF4-FFF2-40B4-BE49-F238E27FC236}">
                <a16:creationId xmlns:a16="http://schemas.microsoft.com/office/drawing/2014/main" id="{03CD6152-DD55-4294-9916-E2216760742C}"/>
              </a:ext>
            </a:extLst>
          </p:cNvPr>
          <p:cNvSpPr>
            <a:spLocks noGrp="1"/>
          </p:cNvSpPr>
          <p:nvPr>
            <p:ph type="title" hasCustomPrompt="1"/>
          </p:nvPr>
        </p:nvSpPr>
        <p:spPr>
          <a:xfrm>
            <a:off x="1882161" y="2427882"/>
            <a:ext cx="5379678" cy="664797"/>
          </a:xfrm>
          <a:blipFill dpi="0" rotWithShape="1">
            <a:blip r:embed="rId2" cstate="email">
              <a:extLst>
                <a:ext uri="{28A0092B-C50C-407E-A947-70E740481C1C}">
                  <a14:useLocalDpi xmlns:a14="http://schemas.microsoft.com/office/drawing/2010/main"/>
                </a:ext>
              </a:extLst>
            </a:blip>
            <a:srcRect/>
            <a:stretch>
              <a:fillRect l="20000" t="80000" r="20000" b="16000"/>
            </a:stretch>
          </a:blipFill>
        </p:spPr>
        <p:txBody>
          <a:bodyPr wrap="none" bIns="274320" anchor="b">
            <a:noAutofit/>
          </a:bodyPr>
          <a:lstStyle>
            <a:lvl1pPr algn="ctr">
              <a:defRPr sz="2800" b="0" u="none" baseline="0">
                <a:solidFill>
                  <a:schemeClr val="tx1"/>
                </a:solidFill>
                <a:uFill>
                  <a:solidFill>
                    <a:schemeClr val="accent1"/>
                  </a:solidFill>
                </a:uFill>
              </a:defRPr>
            </a:lvl1pPr>
          </a:lstStyle>
          <a:p>
            <a:r>
              <a:rPr lang="en-US" dirty="0"/>
              <a:t>Presentation title GOES here</a:t>
            </a:r>
            <a:endParaRPr lang="en-GB" dirty="0"/>
          </a:p>
        </p:txBody>
      </p:sp>
      <p:sp>
        <p:nvSpPr>
          <p:cNvPr id="23" name="Text Placeholder 3">
            <a:extLst>
              <a:ext uri="{FF2B5EF4-FFF2-40B4-BE49-F238E27FC236}">
                <a16:creationId xmlns:a16="http://schemas.microsoft.com/office/drawing/2014/main" id="{D29D77ED-C5AE-4E1D-8CF5-98C3B7537679}"/>
              </a:ext>
            </a:extLst>
          </p:cNvPr>
          <p:cNvSpPr>
            <a:spLocks noGrp="1"/>
          </p:cNvSpPr>
          <p:nvPr>
            <p:ph type="body" sz="quarter" idx="17" hasCustomPrompt="1"/>
          </p:nvPr>
        </p:nvSpPr>
        <p:spPr>
          <a:xfrm>
            <a:off x="1188840" y="3333165"/>
            <a:ext cx="6766322" cy="307777"/>
          </a:xfrm>
        </p:spPr>
        <p:txBody>
          <a:bodyPr wrap="square">
            <a:spAutoFit/>
          </a:bodyPr>
          <a:lstStyle>
            <a:lvl1pPr algn="ctr">
              <a:defRPr sz="2000" b="0" i="0" cap="all" baseline="0">
                <a:solidFill>
                  <a:schemeClr val="bg2">
                    <a:lumMod val="50000"/>
                  </a:schemeClr>
                </a:solidFill>
                <a:latin typeface="Century Gothic" panose="020B0502020202020204" pitchFamily="34" charset="0"/>
              </a:defRPr>
            </a:lvl1pPr>
          </a:lstStyle>
          <a:p>
            <a:pPr lvl="0"/>
            <a:r>
              <a:rPr lang="en-US" dirty="0"/>
              <a:t>SUBTITLE HERE</a:t>
            </a:r>
          </a:p>
        </p:txBody>
      </p:sp>
      <p:sp>
        <p:nvSpPr>
          <p:cNvPr id="24" name="Picture Placeholder 23">
            <a:extLst>
              <a:ext uri="{FF2B5EF4-FFF2-40B4-BE49-F238E27FC236}">
                <a16:creationId xmlns:a16="http://schemas.microsoft.com/office/drawing/2014/main" id="{51A14D62-4DDF-4196-98A6-1F81A625801C}"/>
              </a:ext>
            </a:extLst>
          </p:cNvPr>
          <p:cNvSpPr>
            <a:spLocks noGrp="1"/>
          </p:cNvSpPr>
          <p:nvPr>
            <p:ph type="pic" sz="quarter" idx="18" hasCustomPrompt="1"/>
          </p:nvPr>
        </p:nvSpPr>
        <p:spPr>
          <a:xfrm>
            <a:off x="5665559" y="5546239"/>
            <a:ext cx="1039500" cy="673200"/>
          </a:xfrm>
        </p:spPr>
        <p:txBody>
          <a:bodyPr anchor="ctr">
            <a:normAutofit/>
          </a:bodyPr>
          <a:lstStyle>
            <a:lvl1pPr algn="ctr">
              <a:defRPr sz="1050" b="0">
                <a:solidFill>
                  <a:schemeClr val="tx1"/>
                </a:solidFill>
              </a:defRPr>
            </a:lvl1pPr>
          </a:lstStyle>
          <a:p>
            <a:r>
              <a:rPr lang="en-GB" dirty="0"/>
              <a:t>Place client logo here if needed</a:t>
            </a:r>
          </a:p>
        </p:txBody>
      </p:sp>
    </p:spTree>
    <p:extLst>
      <p:ext uri="{BB962C8B-B14F-4D97-AF65-F5344CB8AC3E}">
        <p14:creationId xmlns:p14="http://schemas.microsoft.com/office/powerpoint/2010/main" val="1653709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Content_Wide Rectangle">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BC7B9B50-30C5-4F90-BCC3-1169137E1028}"/>
              </a:ext>
            </a:extLst>
          </p:cNvPr>
          <p:cNvSpPr>
            <a:spLocks noGrp="1"/>
          </p:cNvSpPr>
          <p:nvPr>
            <p:ph type="title" hasCustomPrompt="1"/>
          </p:nvPr>
        </p:nvSpPr>
        <p:spPr>
          <a:xfrm>
            <a:off x="406987" y="365126"/>
            <a:ext cx="8324249" cy="642936"/>
          </a:xfrm>
          <a:prstGeom prst="rect">
            <a:avLst/>
          </a:prstGeom>
        </p:spPr>
        <p:txBody>
          <a:bodyPr vert="horz" lIns="0" tIns="0" rIns="0" bIns="0" rtlCol="0" anchor="t" anchorCtr="0">
            <a:noAutofit/>
          </a:bodyPr>
          <a:lstStyle>
            <a:lvl1pPr>
              <a:lnSpc>
                <a:spcPct val="90000"/>
              </a:lnSpc>
              <a:defRPr cap="all" baseline="0">
                <a:solidFill>
                  <a:schemeClr val="tx1"/>
                </a:solidFill>
              </a:defRPr>
            </a:lvl1pPr>
          </a:lstStyle>
          <a:p>
            <a:r>
              <a:rPr lang="en-US" dirty="0"/>
              <a:t>CLICK TO EDIT MASTER TITLE STYLE</a:t>
            </a:r>
            <a:br>
              <a:rPr lang="en-US" dirty="0"/>
            </a:br>
            <a:r>
              <a:rPr lang="en-US" dirty="0"/>
              <a:t>can be two lines</a:t>
            </a:r>
            <a:endParaRPr lang="en-GB" dirty="0"/>
          </a:p>
        </p:txBody>
      </p:sp>
      <p:sp>
        <p:nvSpPr>
          <p:cNvPr id="25" name="Text Placeholder 7">
            <a:extLst>
              <a:ext uri="{FF2B5EF4-FFF2-40B4-BE49-F238E27FC236}">
                <a16:creationId xmlns:a16="http://schemas.microsoft.com/office/drawing/2014/main" id="{8C853683-E2D1-49FD-9506-649FB77F9997}"/>
              </a:ext>
            </a:extLst>
          </p:cNvPr>
          <p:cNvSpPr>
            <a:spLocks noGrp="1"/>
          </p:cNvSpPr>
          <p:nvPr>
            <p:ph type="body" sz="quarter" idx="18" hasCustomPrompt="1"/>
          </p:nvPr>
        </p:nvSpPr>
        <p:spPr>
          <a:xfrm>
            <a:off x="405852" y="1103004"/>
            <a:ext cx="8310755" cy="276999"/>
          </a:xfrm>
        </p:spPr>
        <p:txBody>
          <a:bodyPr wrap="square">
            <a:spAutoFit/>
          </a:bodyPr>
          <a:lstStyle>
            <a:lvl1pPr>
              <a:lnSpc>
                <a:spcPct val="90000"/>
              </a:lnSpc>
              <a:spcBef>
                <a:spcPts val="0"/>
              </a:spcBef>
              <a:defRPr sz="2000" b="0" i="0">
                <a:solidFill>
                  <a:schemeClr val="bg2">
                    <a:lumMod val="50000"/>
                  </a:schemeClr>
                </a:solidFill>
                <a:latin typeface="Century Gothic" panose="020B0502020202020204" pitchFamily="34" charset="0"/>
              </a:defRPr>
            </a:lvl1pPr>
          </a:lstStyle>
          <a:p>
            <a:pPr lvl="0"/>
            <a:r>
              <a:rPr lang="en-US" dirty="0"/>
              <a:t>Subtitle goes here</a:t>
            </a:r>
          </a:p>
        </p:txBody>
      </p:sp>
      <p:sp>
        <p:nvSpPr>
          <p:cNvPr id="13" name="Text Placeholder 7">
            <a:extLst>
              <a:ext uri="{FF2B5EF4-FFF2-40B4-BE49-F238E27FC236}">
                <a16:creationId xmlns:a16="http://schemas.microsoft.com/office/drawing/2014/main" id="{29A28957-A3B2-475F-AC7A-5004784354FD}"/>
              </a:ext>
            </a:extLst>
          </p:cNvPr>
          <p:cNvSpPr>
            <a:spLocks noGrp="1"/>
          </p:cNvSpPr>
          <p:nvPr>
            <p:ph type="body" sz="quarter" idx="23"/>
          </p:nvPr>
        </p:nvSpPr>
        <p:spPr>
          <a:xfrm>
            <a:off x="409576" y="4013756"/>
            <a:ext cx="4101703" cy="492256"/>
          </a:xfrm>
          <a:solidFill>
            <a:schemeClr val="tx1"/>
          </a:solidFill>
        </p:spPr>
        <p:txBody>
          <a:bodyPr lIns="72000" tIns="72000" rIns="72000" bIns="72000" anchor="ctr">
            <a:normAutofit/>
          </a:bodyPr>
          <a:lstStyle>
            <a:lvl1pPr algn="ctr">
              <a:spcBef>
                <a:spcPts val="0"/>
              </a:spcBef>
              <a:defRPr sz="1200" b="0" i="0" cap="all" baseline="0">
                <a:solidFill>
                  <a:schemeClr val="bg1"/>
                </a:solidFill>
                <a:latin typeface="Century Gothic" panose="020B0502020202020204" pitchFamily="34" charset="0"/>
              </a:defRPr>
            </a:lvl1pPr>
          </a:lstStyle>
          <a:p>
            <a:pPr lvl="0"/>
            <a:r>
              <a:rPr lang="en-GB"/>
              <a:t>Click to edit Master text styles</a:t>
            </a:r>
          </a:p>
        </p:txBody>
      </p:sp>
      <p:sp>
        <p:nvSpPr>
          <p:cNvPr id="14" name="Text Placeholder 7">
            <a:extLst>
              <a:ext uri="{FF2B5EF4-FFF2-40B4-BE49-F238E27FC236}">
                <a16:creationId xmlns:a16="http://schemas.microsoft.com/office/drawing/2014/main" id="{2EA79574-DE7D-42ED-9504-6FCF58B91F07}"/>
              </a:ext>
            </a:extLst>
          </p:cNvPr>
          <p:cNvSpPr>
            <a:spLocks noGrp="1"/>
          </p:cNvSpPr>
          <p:nvPr>
            <p:ph type="body" sz="quarter" idx="22"/>
          </p:nvPr>
        </p:nvSpPr>
        <p:spPr>
          <a:xfrm>
            <a:off x="4632232" y="4013756"/>
            <a:ext cx="4101703" cy="492256"/>
          </a:xfrm>
          <a:solidFill>
            <a:schemeClr val="tx1"/>
          </a:solidFill>
        </p:spPr>
        <p:txBody>
          <a:bodyPr lIns="72000" tIns="72000" rIns="72000" bIns="72000" anchor="ctr">
            <a:normAutofit/>
          </a:bodyPr>
          <a:lstStyle>
            <a:lvl1pPr algn="ctr">
              <a:spcBef>
                <a:spcPts val="0"/>
              </a:spcBef>
              <a:defRPr sz="1200" b="0" i="0" cap="all" baseline="0">
                <a:solidFill>
                  <a:schemeClr val="bg1"/>
                </a:solidFill>
                <a:latin typeface="Century Gothic" panose="020B0502020202020204" pitchFamily="34" charset="0"/>
              </a:defRPr>
            </a:lvl1pPr>
          </a:lstStyle>
          <a:p>
            <a:pPr lvl="0"/>
            <a:r>
              <a:rPr lang="en-GB"/>
              <a:t>Click to edit Master text styles</a:t>
            </a:r>
          </a:p>
        </p:txBody>
      </p:sp>
      <p:sp>
        <p:nvSpPr>
          <p:cNvPr id="18" name="Content Placeholder 2">
            <a:extLst>
              <a:ext uri="{FF2B5EF4-FFF2-40B4-BE49-F238E27FC236}">
                <a16:creationId xmlns:a16="http://schemas.microsoft.com/office/drawing/2014/main" id="{A95A7AA7-D6D3-4D46-842E-4A2BA51B4DF8}"/>
              </a:ext>
            </a:extLst>
          </p:cNvPr>
          <p:cNvSpPr>
            <a:spLocks noGrp="1"/>
          </p:cNvSpPr>
          <p:nvPr>
            <p:ph idx="1"/>
          </p:nvPr>
        </p:nvSpPr>
        <p:spPr>
          <a:xfrm>
            <a:off x="413149" y="2253007"/>
            <a:ext cx="4101703" cy="1601770"/>
          </a:xfrm>
        </p:spPr>
        <p:txBody>
          <a:bodyPr/>
          <a:lstStyle>
            <a:lvl1pPr>
              <a:defRPr b="0" i="0"/>
            </a:lvl1pPr>
            <a:lvl2pPr>
              <a:defRPr b="0" i="0"/>
            </a:lvl2pPr>
            <a:lvl3pPr>
              <a:defRPr b="0" i="0"/>
            </a:lvl3pPr>
            <a:lvl4pPr>
              <a:defRPr b="0" i="0"/>
            </a:lvl4pPr>
            <a:lvl5pPr>
              <a:defRPr b="0" i="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9" name="Content Placeholder 2">
            <a:extLst>
              <a:ext uri="{FF2B5EF4-FFF2-40B4-BE49-F238E27FC236}">
                <a16:creationId xmlns:a16="http://schemas.microsoft.com/office/drawing/2014/main" id="{5416EBC5-9CA3-4BFE-B3E0-F8A26E4EDAD8}"/>
              </a:ext>
            </a:extLst>
          </p:cNvPr>
          <p:cNvSpPr>
            <a:spLocks noGrp="1"/>
          </p:cNvSpPr>
          <p:nvPr>
            <p:ph idx="14"/>
          </p:nvPr>
        </p:nvSpPr>
        <p:spPr>
          <a:xfrm>
            <a:off x="413149" y="4637988"/>
            <a:ext cx="4101703" cy="1601770"/>
          </a:xfrm>
        </p:spPr>
        <p:txBody>
          <a:bodyPr/>
          <a:lstStyle>
            <a:lvl1pPr>
              <a:defRPr b="0" i="0"/>
            </a:lvl1pPr>
            <a:lvl2pPr>
              <a:defRPr b="0" i="0"/>
            </a:lvl2pPr>
            <a:lvl3pPr>
              <a:defRPr b="0" i="0"/>
            </a:lvl3pPr>
            <a:lvl4pPr>
              <a:defRPr b="0" i="0"/>
            </a:lvl4pPr>
            <a:lvl5pPr>
              <a:defRPr b="0" i="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0" name="Content Placeholder 2">
            <a:extLst>
              <a:ext uri="{FF2B5EF4-FFF2-40B4-BE49-F238E27FC236}">
                <a16:creationId xmlns:a16="http://schemas.microsoft.com/office/drawing/2014/main" id="{A598F4A8-102F-4479-93CF-F3BFD7228211}"/>
              </a:ext>
            </a:extLst>
          </p:cNvPr>
          <p:cNvSpPr>
            <a:spLocks noGrp="1"/>
          </p:cNvSpPr>
          <p:nvPr>
            <p:ph idx="16"/>
          </p:nvPr>
        </p:nvSpPr>
        <p:spPr>
          <a:xfrm>
            <a:off x="4632232" y="2253007"/>
            <a:ext cx="4101703" cy="1601770"/>
          </a:xfrm>
        </p:spPr>
        <p:txBody>
          <a:bodyPr/>
          <a:lstStyle>
            <a:lvl1pPr>
              <a:defRPr b="0" i="0"/>
            </a:lvl1pPr>
            <a:lvl2pPr>
              <a:defRPr b="0" i="0"/>
            </a:lvl2pPr>
            <a:lvl3pPr>
              <a:defRPr b="0" i="0"/>
            </a:lvl3pPr>
            <a:lvl4pPr>
              <a:defRPr b="0" i="0"/>
            </a:lvl4pPr>
            <a:lvl5pPr>
              <a:defRPr b="0" i="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3" name="Content Placeholder 2">
            <a:extLst>
              <a:ext uri="{FF2B5EF4-FFF2-40B4-BE49-F238E27FC236}">
                <a16:creationId xmlns:a16="http://schemas.microsoft.com/office/drawing/2014/main" id="{1AB9FBC4-6668-4714-BF07-0B97E9999E90}"/>
              </a:ext>
            </a:extLst>
          </p:cNvPr>
          <p:cNvSpPr>
            <a:spLocks noGrp="1"/>
          </p:cNvSpPr>
          <p:nvPr>
            <p:ph idx="24"/>
          </p:nvPr>
        </p:nvSpPr>
        <p:spPr>
          <a:xfrm>
            <a:off x="4632232" y="4637988"/>
            <a:ext cx="4101703" cy="1601770"/>
          </a:xfrm>
        </p:spPr>
        <p:txBody>
          <a:bodyPr/>
          <a:lstStyle>
            <a:lvl1pPr>
              <a:defRPr b="0" i="0"/>
            </a:lvl1pPr>
            <a:lvl2pPr>
              <a:defRPr b="0" i="0"/>
            </a:lvl2pPr>
            <a:lvl3pPr>
              <a:defRPr b="0" i="0"/>
            </a:lvl3pPr>
            <a:lvl4pPr>
              <a:defRPr b="0" i="0"/>
            </a:lvl4pPr>
            <a:lvl5pPr>
              <a:defRPr b="0" i="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4" name="Text Placeholder 7">
            <a:extLst>
              <a:ext uri="{FF2B5EF4-FFF2-40B4-BE49-F238E27FC236}">
                <a16:creationId xmlns:a16="http://schemas.microsoft.com/office/drawing/2014/main" id="{8E6E5151-13AC-4BB2-8641-D4A2B8129016}"/>
              </a:ext>
            </a:extLst>
          </p:cNvPr>
          <p:cNvSpPr>
            <a:spLocks noGrp="1"/>
          </p:cNvSpPr>
          <p:nvPr>
            <p:ph type="body" sz="quarter" idx="13"/>
          </p:nvPr>
        </p:nvSpPr>
        <p:spPr>
          <a:xfrm>
            <a:off x="409576" y="1628775"/>
            <a:ext cx="4101703" cy="492256"/>
          </a:xfrm>
          <a:solidFill>
            <a:schemeClr val="tx1"/>
          </a:solidFill>
        </p:spPr>
        <p:txBody>
          <a:bodyPr lIns="72000" tIns="72000" rIns="72000" bIns="72000" anchor="ctr">
            <a:normAutofit/>
          </a:bodyPr>
          <a:lstStyle>
            <a:lvl1pPr algn="ctr">
              <a:spcBef>
                <a:spcPts val="0"/>
              </a:spcBef>
              <a:defRPr sz="1200" b="0" i="0" cap="all" baseline="0">
                <a:solidFill>
                  <a:schemeClr val="bg1"/>
                </a:solidFill>
                <a:latin typeface="Century Gothic" panose="020B0502020202020204" pitchFamily="34" charset="0"/>
              </a:defRPr>
            </a:lvl1pPr>
          </a:lstStyle>
          <a:p>
            <a:pPr lvl="0"/>
            <a:r>
              <a:rPr lang="en-GB"/>
              <a:t>Click to edit Master text styles</a:t>
            </a:r>
          </a:p>
        </p:txBody>
      </p:sp>
      <p:sp>
        <p:nvSpPr>
          <p:cNvPr id="26" name="Text Placeholder 7">
            <a:extLst>
              <a:ext uri="{FF2B5EF4-FFF2-40B4-BE49-F238E27FC236}">
                <a16:creationId xmlns:a16="http://schemas.microsoft.com/office/drawing/2014/main" id="{D3A89DF2-1DA1-4DAF-9C58-4BEB46EAC929}"/>
              </a:ext>
            </a:extLst>
          </p:cNvPr>
          <p:cNvSpPr>
            <a:spLocks noGrp="1"/>
          </p:cNvSpPr>
          <p:nvPr>
            <p:ph type="body" sz="quarter" idx="20"/>
          </p:nvPr>
        </p:nvSpPr>
        <p:spPr>
          <a:xfrm>
            <a:off x="4632232" y="1628775"/>
            <a:ext cx="4101703" cy="492256"/>
          </a:xfrm>
          <a:solidFill>
            <a:schemeClr val="tx1"/>
          </a:solidFill>
        </p:spPr>
        <p:txBody>
          <a:bodyPr lIns="72000" tIns="72000" rIns="72000" bIns="72000" anchor="ctr">
            <a:normAutofit/>
          </a:bodyPr>
          <a:lstStyle>
            <a:lvl1pPr algn="ctr">
              <a:spcBef>
                <a:spcPts val="0"/>
              </a:spcBef>
              <a:defRPr sz="1200" b="0" i="0" cap="all" baseline="0">
                <a:solidFill>
                  <a:schemeClr val="bg1"/>
                </a:solidFill>
                <a:latin typeface="Century Gothic" panose="020B0502020202020204" pitchFamily="34" charset="0"/>
              </a:defRPr>
            </a:lvl1pPr>
          </a:lstStyle>
          <a:p>
            <a:pPr lvl="0"/>
            <a:r>
              <a:rPr lang="en-GB"/>
              <a:t>Click to edit Master text styles</a:t>
            </a:r>
          </a:p>
        </p:txBody>
      </p:sp>
      <p:sp>
        <p:nvSpPr>
          <p:cNvPr id="15" name="Footer Placeholder 3">
            <a:extLst>
              <a:ext uri="{FF2B5EF4-FFF2-40B4-BE49-F238E27FC236}">
                <a16:creationId xmlns:a16="http://schemas.microsoft.com/office/drawing/2014/main" id="{87BA2688-05B0-1845-9B26-9B8348B9D65B}"/>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38294251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Content_Graphic">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BC7B9B50-30C5-4F90-BCC3-1169137E1028}"/>
              </a:ext>
            </a:extLst>
          </p:cNvPr>
          <p:cNvSpPr>
            <a:spLocks noGrp="1"/>
          </p:cNvSpPr>
          <p:nvPr>
            <p:ph type="title" hasCustomPrompt="1"/>
          </p:nvPr>
        </p:nvSpPr>
        <p:spPr>
          <a:xfrm>
            <a:off x="406987" y="365126"/>
            <a:ext cx="8324249" cy="642936"/>
          </a:xfrm>
          <a:prstGeom prst="rect">
            <a:avLst/>
          </a:prstGeom>
        </p:spPr>
        <p:txBody>
          <a:bodyPr vert="horz" lIns="0" tIns="0" rIns="0" bIns="0" rtlCol="0" anchor="t" anchorCtr="0">
            <a:noAutofit/>
          </a:bodyPr>
          <a:lstStyle>
            <a:lvl1pPr>
              <a:lnSpc>
                <a:spcPct val="90000"/>
              </a:lnSpc>
              <a:defRPr cap="all" baseline="0">
                <a:solidFill>
                  <a:schemeClr val="tx1"/>
                </a:solidFill>
              </a:defRPr>
            </a:lvl1pPr>
          </a:lstStyle>
          <a:p>
            <a:r>
              <a:rPr lang="en-US" dirty="0"/>
              <a:t>CLICK TO EDIT MASTER TITLE STYLE</a:t>
            </a:r>
            <a:br>
              <a:rPr lang="en-US" dirty="0"/>
            </a:br>
            <a:r>
              <a:rPr lang="en-US" dirty="0"/>
              <a:t>can be two lines</a:t>
            </a:r>
            <a:endParaRPr lang="en-GB" dirty="0"/>
          </a:p>
        </p:txBody>
      </p:sp>
      <p:sp>
        <p:nvSpPr>
          <p:cNvPr id="25" name="Text Placeholder 7">
            <a:extLst>
              <a:ext uri="{FF2B5EF4-FFF2-40B4-BE49-F238E27FC236}">
                <a16:creationId xmlns:a16="http://schemas.microsoft.com/office/drawing/2014/main" id="{8C853683-E2D1-49FD-9506-649FB77F9997}"/>
              </a:ext>
            </a:extLst>
          </p:cNvPr>
          <p:cNvSpPr>
            <a:spLocks noGrp="1"/>
          </p:cNvSpPr>
          <p:nvPr>
            <p:ph type="body" sz="quarter" idx="18" hasCustomPrompt="1"/>
          </p:nvPr>
        </p:nvSpPr>
        <p:spPr>
          <a:xfrm>
            <a:off x="405852" y="1103004"/>
            <a:ext cx="8310755" cy="276999"/>
          </a:xfrm>
        </p:spPr>
        <p:txBody>
          <a:bodyPr wrap="square">
            <a:spAutoFit/>
          </a:bodyPr>
          <a:lstStyle>
            <a:lvl1pPr>
              <a:lnSpc>
                <a:spcPct val="90000"/>
              </a:lnSpc>
              <a:spcBef>
                <a:spcPts val="0"/>
              </a:spcBef>
              <a:defRPr sz="2000" b="0" i="0">
                <a:solidFill>
                  <a:schemeClr val="bg2">
                    <a:lumMod val="50000"/>
                  </a:schemeClr>
                </a:solidFill>
                <a:latin typeface="Century Gothic" panose="020B0502020202020204" pitchFamily="34" charset="0"/>
              </a:defRPr>
            </a:lvl1pPr>
          </a:lstStyle>
          <a:p>
            <a:pPr lvl="0"/>
            <a:r>
              <a:rPr lang="en-US" dirty="0"/>
              <a:t>Subtitle goes here</a:t>
            </a:r>
          </a:p>
        </p:txBody>
      </p:sp>
      <p:sp>
        <p:nvSpPr>
          <p:cNvPr id="15" name="Picture Placeholder 4">
            <a:extLst>
              <a:ext uri="{FF2B5EF4-FFF2-40B4-BE49-F238E27FC236}">
                <a16:creationId xmlns:a16="http://schemas.microsoft.com/office/drawing/2014/main" id="{7F8FEE5E-6E72-4F9A-96FB-BAAAF4D1A383}"/>
              </a:ext>
            </a:extLst>
          </p:cNvPr>
          <p:cNvSpPr>
            <a:spLocks noGrp="1"/>
          </p:cNvSpPr>
          <p:nvPr>
            <p:ph type="pic" sz="quarter" idx="20" hasCustomPrompt="1"/>
          </p:nvPr>
        </p:nvSpPr>
        <p:spPr>
          <a:xfrm>
            <a:off x="2162176" y="4823391"/>
            <a:ext cx="6568679" cy="1413899"/>
          </a:xfrm>
          <a:solidFill>
            <a:srgbClr val="D8D8D8">
              <a:alpha val="60000"/>
            </a:srgbClr>
          </a:solidFill>
        </p:spPr>
        <p:txBody>
          <a:bodyPr/>
          <a:lstStyle>
            <a:lvl1pPr>
              <a:defRPr b="0" i="0"/>
            </a:lvl1pPr>
          </a:lstStyle>
          <a:p>
            <a:r>
              <a:rPr lang="en-US" dirty="0"/>
              <a:t> </a:t>
            </a:r>
          </a:p>
        </p:txBody>
      </p:sp>
      <p:sp>
        <p:nvSpPr>
          <p:cNvPr id="16" name="Picture Placeholder 4">
            <a:extLst>
              <a:ext uri="{FF2B5EF4-FFF2-40B4-BE49-F238E27FC236}">
                <a16:creationId xmlns:a16="http://schemas.microsoft.com/office/drawing/2014/main" id="{7594E3AE-196D-430D-9981-53C93174197D}"/>
              </a:ext>
            </a:extLst>
          </p:cNvPr>
          <p:cNvSpPr>
            <a:spLocks noGrp="1"/>
          </p:cNvSpPr>
          <p:nvPr>
            <p:ph type="pic" sz="quarter" idx="19" hasCustomPrompt="1"/>
          </p:nvPr>
        </p:nvSpPr>
        <p:spPr>
          <a:xfrm>
            <a:off x="2162176" y="3202935"/>
            <a:ext cx="6568679" cy="1433513"/>
          </a:xfrm>
          <a:solidFill>
            <a:srgbClr val="D8D8D8">
              <a:alpha val="60000"/>
            </a:srgbClr>
          </a:solidFill>
        </p:spPr>
        <p:txBody>
          <a:bodyPr/>
          <a:lstStyle>
            <a:lvl1pPr>
              <a:defRPr b="0" i="0"/>
            </a:lvl1pPr>
          </a:lstStyle>
          <a:p>
            <a:r>
              <a:rPr lang="en-US" dirty="0"/>
              <a:t> </a:t>
            </a:r>
          </a:p>
        </p:txBody>
      </p:sp>
      <p:sp>
        <p:nvSpPr>
          <p:cNvPr id="17" name="Picture Placeholder 4">
            <a:extLst>
              <a:ext uri="{FF2B5EF4-FFF2-40B4-BE49-F238E27FC236}">
                <a16:creationId xmlns:a16="http://schemas.microsoft.com/office/drawing/2014/main" id="{16D9C28F-D0C1-4A0F-A96C-0FCC8D65C3D3}"/>
              </a:ext>
            </a:extLst>
          </p:cNvPr>
          <p:cNvSpPr>
            <a:spLocks noGrp="1"/>
          </p:cNvSpPr>
          <p:nvPr>
            <p:ph type="pic" sz="quarter" idx="21" hasCustomPrompt="1"/>
          </p:nvPr>
        </p:nvSpPr>
        <p:spPr>
          <a:xfrm>
            <a:off x="2162176" y="1628778"/>
            <a:ext cx="6568679" cy="1433513"/>
          </a:xfrm>
          <a:solidFill>
            <a:srgbClr val="D8D8D8">
              <a:alpha val="60000"/>
            </a:srgbClr>
          </a:solidFill>
        </p:spPr>
        <p:txBody>
          <a:bodyPr/>
          <a:lstStyle>
            <a:lvl1pPr>
              <a:defRPr b="0" i="0"/>
            </a:lvl1pPr>
          </a:lstStyle>
          <a:p>
            <a:r>
              <a:rPr lang="en-US" dirty="0"/>
              <a:t> </a:t>
            </a:r>
          </a:p>
        </p:txBody>
      </p:sp>
      <p:sp>
        <p:nvSpPr>
          <p:cNvPr id="21" name="Content Placeholder 2">
            <a:extLst>
              <a:ext uri="{FF2B5EF4-FFF2-40B4-BE49-F238E27FC236}">
                <a16:creationId xmlns:a16="http://schemas.microsoft.com/office/drawing/2014/main" id="{A5C8177B-7AFB-44E0-AB36-3055B753D00E}"/>
              </a:ext>
            </a:extLst>
          </p:cNvPr>
          <p:cNvSpPr>
            <a:spLocks noGrp="1"/>
          </p:cNvSpPr>
          <p:nvPr>
            <p:ph idx="1"/>
          </p:nvPr>
        </p:nvSpPr>
        <p:spPr>
          <a:xfrm>
            <a:off x="2647951" y="1809796"/>
            <a:ext cx="5895975" cy="1070765"/>
          </a:xfrm>
        </p:spPr>
        <p:txBody>
          <a:bodyPr>
            <a:normAutofit/>
          </a:bodyPr>
          <a:lstStyle>
            <a:lvl1pPr>
              <a:defRPr b="0" i="0"/>
            </a:lvl1pPr>
            <a:lvl2pPr>
              <a:defRPr b="0" i="0"/>
            </a:lvl2pPr>
            <a:lvl3pPr>
              <a:defRPr b="0" i="0"/>
            </a:lvl3pPr>
          </a:lstStyle>
          <a:p>
            <a:pPr lvl="0"/>
            <a:r>
              <a:rPr lang="en-GB"/>
              <a:t>Click to edit Master text styles</a:t>
            </a:r>
          </a:p>
          <a:p>
            <a:pPr lvl="1"/>
            <a:r>
              <a:rPr lang="en-GB"/>
              <a:t>Second level</a:t>
            </a:r>
          </a:p>
          <a:p>
            <a:pPr lvl="2"/>
            <a:r>
              <a:rPr lang="en-GB"/>
              <a:t>Third level</a:t>
            </a:r>
          </a:p>
        </p:txBody>
      </p:sp>
      <p:sp>
        <p:nvSpPr>
          <p:cNvPr id="22" name="Text Placeholder 7">
            <a:extLst>
              <a:ext uri="{FF2B5EF4-FFF2-40B4-BE49-F238E27FC236}">
                <a16:creationId xmlns:a16="http://schemas.microsoft.com/office/drawing/2014/main" id="{79B727D7-D3ED-47FA-BFE3-ABD9B4CA5018}"/>
              </a:ext>
            </a:extLst>
          </p:cNvPr>
          <p:cNvSpPr>
            <a:spLocks noGrp="1"/>
          </p:cNvSpPr>
          <p:nvPr>
            <p:ph type="body" sz="quarter" idx="13"/>
          </p:nvPr>
        </p:nvSpPr>
        <p:spPr>
          <a:xfrm>
            <a:off x="409576" y="1911334"/>
            <a:ext cx="2047875" cy="867682"/>
          </a:xfrm>
          <a:solidFill>
            <a:schemeClr val="tx1"/>
          </a:solidFill>
        </p:spPr>
        <p:txBody>
          <a:bodyPr lIns="72000" tIns="72000" rIns="72000" bIns="72000" anchor="ctr">
            <a:normAutofit/>
          </a:bodyPr>
          <a:lstStyle>
            <a:lvl1pPr algn="ctr">
              <a:spcBef>
                <a:spcPts val="0"/>
              </a:spcBef>
              <a:defRPr sz="1200" b="0" i="0" cap="all" baseline="0">
                <a:solidFill>
                  <a:schemeClr val="bg1"/>
                </a:solidFill>
                <a:latin typeface="Century Gothic" panose="020B0502020202020204" pitchFamily="34" charset="0"/>
              </a:defRPr>
            </a:lvl1pPr>
          </a:lstStyle>
          <a:p>
            <a:pPr lvl="0"/>
            <a:r>
              <a:rPr lang="en-GB"/>
              <a:t>Click to edit Master text styles</a:t>
            </a:r>
          </a:p>
        </p:txBody>
      </p:sp>
      <p:sp>
        <p:nvSpPr>
          <p:cNvPr id="27" name="Content Placeholder 2">
            <a:extLst>
              <a:ext uri="{FF2B5EF4-FFF2-40B4-BE49-F238E27FC236}">
                <a16:creationId xmlns:a16="http://schemas.microsoft.com/office/drawing/2014/main" id="{BFCD78BA-C5E3-4A1A-86D3-CED21075FBE1}"/>
              </a:ext>
            </a:extLst>
          </p:cNvPr>
          <p:cNvSpPr>
            <a:spLocks noGrp="1"/>
          </p:cNvSpPr>
          <p:nvPr>
            <p:ph idx="14"/>
          </p:nvPr>
        </p:nvSpPr>
        <p:spPr>
          <a:xfrm>
            <a:off x="2647951" y="3397652"/>
            <a:ext cx="5895975" cy="1070765"/>
          </a:xfrm>
        </p:spPr>
        <p:txBody>
          <a:bodyPr>
            <a:normAutofit/>
          </a:bodyPr>
          <a:lstStyle>
            <a:lvl1pPr>
              <a:defRPr b="0" i="0"/>
            </a:lvl1pPr>
            <a:lvl2pPr>
              <a:defRPr b="0" i="0"/>
            </a:lvl2pPr>
            <a:lvl3pPr>
              <a:defRPr b="0" i="0"/>
            </a:lvl3pPr>
          </a:lstStyle>
          <a:p>
            <a:pPr lvl="0"/>
            <a:r>
              <a:rPr lang="en-GB"/>
              <a:t>Click to edit Master text styles</a:t>
            </a:r>
          </a:p>
          <a:p>
            <a:pPr lvl="1"/>
            <a:r>
              <a:rPr lang="en-GB"/>
              <a:t>Second level</a:t>
            </a:r>
          </a:p>
          <a:p>
            <a:pPr lvl="2"/>
            <a:r>
              <a:rPr lang="en-GB"/>
              <a:t>Third level</a:t>
            </a:r>
          </a:p>
        </p:txBody>
      </p:sp>
      <p:sp>
        <p:nvSpPr>
          <p:cNvPr id="28" name="Content Placeholder 2">
            <a:extLst>
              <a:ext uri="{FF2B5EF4-FFF2-40B4-BE49-F238E27FC236}">
                <a16:creationId xmlns:a16="http://schemas.microsoft.com/office/drawing/2014/main" id="{2761857E-E0C0-417C-A9AC-A6B37299B6CF}"/>
              </a:ext>
            </a:extLst>
          </p:cNvPr>
          <p:cNvSpPr>
            <a:spLocks noGrp="1"/>
          </p:cNvSpPr>
          <p:nvPr>
            <p:ph idx="15"/>
          </p:nvPr>
        </p:nvSpPr>
        <p:spPr>
          <a:xfrm>
            <a:off x="2647951" y="4985508"/>
            <a:ext cx="5895975" cy="1070765"/>
          </a:xfrm>
        </p:spPr>
        <p:txBody>
          <a:bodyPr>
            <a:normAutofit/>
          </a:bodyPr>
          <a:lstStyle>
            <a:lvl1pPr>
              <a:defRPr b="0" i="0"/>
            </a:lvl1pPr>
            <a:lvl2pPr>
              <a:defRPr b="0" i="0"/>
            </a:lvl2pPr>
            <a:lvl3pPr>
              <a:defRPr b="0" i="0"/>
            </a:lvl3pPr>
          </a:lstStyle>
          <a:p>
            <a:pPr lvl="0"/>
            <a:r>
              <a:rPr lang="en-GB"/>
              <a:t>Click to edit Master text styles</a:t>
            </a:r>
          </a:p>
          <a:p>
            <a:pPr lvl="1"/>
            <a:r>
              <a:rPr lang="en-GB"/>
              <a:t>Second level</a:t>
            </a:r>
          </a:p>
          <a:p>
            <a:pPr lvl="2"/>
            <a:r>
              <a:rPr lang="en-GB"/>
              <a:t>Third level</a:t>
            </a:r>
          </a:p>
        </p:txBody>
      </p:sp>
      <p:sp>
        <p:nvSpPr>
          <p:cNvPr id="29" name="Text Placeholder 7">
            <a:extLst>
              <a:ext uri="{FF2B5EF4-FFF2-40B4-BE49-F238E27FC236}">
                <a16:creationId xmlns:a16="http://schemas.microsoft.com/office/drawing/2014/main" id="{818714E6-CF71-4D94-9095-69361EBD25D5}"/>
              </a:ext>
            </a:extLst>
          </p:cNvPr>
          <p:cNvSpPr>
            <a:spLocks noGrp="1"/>
          </p:cNvSpPr>
          <p:nvPr>
            <p:ph type="body" sz="quarter" idx="16"/>
          </p:nvPr>
        </p:nvSpPr>
        <p:spPr>
          <a:xfrm>
            <a:off x="409576" y="3499190"/>
            <a:ext cx="2047875" cy="867682"/>
          </a:xfrm>
          <a:solidFill>
            <a:schemeClr val="tx1"/>
          </a:solidFill>
        </p:spPr>
        <p:txBody>
          <a:bodyPr lIns="72000" tIns="72000" rIns="72000" bIns="72000" anchor="ctr">
            <a:normAutofit/>
          </a:bodyPr>
          <a:lstStyle>
            <a:lvl1pPr algn="ctr">
              <a:spcBef>
                <a:spcPts val="0"/>
              </a:spcBef>
              <a:defRPr sz="1200" b="0" i="0" cap="all" baseline="0">
                <a:solidFill>
                  <a:schemeClr val="bg1"/>
                </a:solidFill>
                <a:latin typeface="Century Gothic" panose="020B0502020202020204" pitchFamily="34" charset="0"/>
              </a:defRPr>
            </a:lvl1pPr>
          </a:lstStyle>
          <a:p>
            <a:pPr lvl="0"/>
            <a:r>
              <a:rPr lang="en-GB"/>
              <a:t>Click to edit Master text styles</a:t>
            </a:r>
          </a:p>
        </p:txBody>
      </p:sp>
      <p:sp>
        <p:nvSpPr>
          <p:cNvPr id="30" name="Text Placeholder 7">
            <a:extLst>
              <a:ext uri="{FF2B5EF4-FFF2-40B4-BE49-F238E27FC236}">
                <a16:creationId xmlns:a16="http://schemas.microsoft.com/office/drawing/2014/main" id="{338D36BA-C415-44D5-947D-57ADED681DFA}"/>
              </a:ext>
            </a:extLst>
          </p:cNvPr>
          <p:cNvSpPr>
            <a:spLocks noGrp="1"/>
          </p:cNvSpPr>
          <p:nvPr>
            <p:ph type="body" sz="quarter" idx="17"/>
          </p:nvPr>
        </p:nvSpPr>
        <p:spPr>
          <a:xfrm>
            <a:off x="409576" y="5087046"/>
            <a:ext cx="2047875" cy="867682"/>
          </a:xfrm>
          <a:solidFill>
            <a:schemeClr val="tx1"/>
          </a:solidFill>
        </p:spPr>
        <p:txBody>
          <a:bodyPr lIns="72000" tIns="72000" rIns="72000" bIns="72000" anchor="ctr">
            <a:normAutofit/>
          </a:bodyPr>
          <a:lstStyle>
            <a:lvl1pPr algn="ctr">
              <a:spcBef>
                <a:spcPts val="0"/>
              </a:spcBef>
              <a:defRPr sz="1200" b="0" i="0" cap="all" baseline="0">
                <a:solidFill>
                  <a:schemeClr val="bg1"/>
                </a:solidFill>
                <a:latin typeface="Century Gothic" panose="020B0502020202020204" pitchFamily="34" charset="0"/>
              </a:defRPr>
            </a:lvl1pPr>
          </a:lstStyle>
          <a:p>
            <a:pPr lvl="0"/>
            <a:r>
              <a:rPr lang="en-GB"/>
              <a:t>Click to edit Master text styles</a:t>
            </a:r>
          </a:p>
        </p:txBody>
      </p:sp>
      <p:sp>
        <p:nvSpPr>
          <p:cNvPr id="14" name="Footer Placeholder 3">
            <a:extLst>
              <a:ext uri="{FF2B5EF4-FFF2-40B4-BE49-F238E27FC236}">
                <a16:creationId xmlns:a16="http://schemas.microsoft.com/office/drawing/2014/main" id="{28642340-6D78-6940-8BED-0588BE2FC8C0}"/>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23532817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5EA94F15-A98E-0C4F-BB2D-0683609D812D}"/>
              </a:ext>
            </a:extLst>
          </p:cNvPr>
          <p:cNvSpPr>
            <a:spLocks noGrp="1"/>
          </p:cNvSpPr>
          <p:nvPr>
            <p:ph type="title" hasCustomPrompt="1"/>
          </p:nvPr>
        </p:nvSpPr>
        <p:spPr>
          <a:xfrm>
            <a:off x="406987" y="365129"/>
            <a:ext cx="8324249" cy="249299"/>
          </a:xfrm>
          <a:prstGeom prst="rect">
            <a:avLst/>
          </a:prstGeom>
        </p:spPr>
        <p:txBody>
          <a:bodyPr vert="horz" lIns="0" tIns="0" rIns="0" bIns="0" rtlCol="0" anchor="t" anchorCtr="0">
            <a:spAutoFit/>
          </a:bodyPr>
          <a:lstStyle>
            <a:lvl1pPr>
              <a:lnSpc>
                <a:spcPct val="90000"/>
              </a:lnSpc>
              <a:defRPr cap="all" baseline="0">
                <a:solidFill>
                  <a:schemeClr val="tx1"/>
                </a:solidFill>
              </a:defRPr>
            </a:lvl1pPr>
          </a:lstStyle>
          <a:p>
            <a:r>
              <a:rPr lang="en-US" dirty="0"/>
              <a:t>CLICK TO EDIT MASTER TITLE STYLE</a:t>
            </a:r>
            <a:endParaRPr lang="en-GB" dirty="0"/>
          </a:p>
        </p:txBody>
      </p:sp>
      <p:sp>
        <p:nvSpPr>
          <p:cNvPr id="7" name="Text Placeholder 7">
            <a:extLst>
              <a:ext uri="{FF2B5EF4-FFF2-40B4-BE49-F238E27FC236}">
                <a16:creationId xmlns:a16="http://schemas.microsoft.com/office/drawing/2014/main" id="{94C2D7A8-7D7B-6443-8326-FBC32C13D414}"/>
              </a:ext>
            </a:extLst>
          </p:cNvPr>
          <p:cNvSpPr>
            <a:spLocks noGrp="1"/>
          </p:cNvSpPr>
          <p:nvPr>
            <p:ph type="body" sz="quarter" idx="10" hasCustomPrompt="1"/>
          </p:nvPr>
        </p:nvSpPr>
        <p:spPr>
          <a:xfrm>
            <a:off x="406986" y="709007"/>
            <a:ext cx="8324249" cy="276999"/>
          </a:xfrm>
        </p:spPr>
        <p:txBody>
          <a:bodyPr vert="horz" wrap="square" lIns="0" tIns="0" rIns="0" bIns="0" rtlCol="0">
            <a:spAutoFit/>
          </a:bodyPr>
          <a:lstStyle>
            <a:lvl1pPr>
              <a:defRPr lang="en-US" sz="2000" dirty="0">
                <a:solidFill>
                  <a:schemeClr val="bg2">
                    <a:lumMod val="50000"/>
                  </a:schemeClr>
                </a:solidFill>
                <a:latin typeface="Century Gothic" panose="020B0502020202020204" pitchFamily="34" charset="0"/>
              </a:defRPr>
            </a:lvl1pPr>
          </a:lstStyle>
          <a:p>
            <a:pPr lvl="0">
              <a:lnSpc>
                <a:spcPct val="90000"/>
              </a:lnSpc>
              <a:spcBef>
                <a:spcPts val="0"/>
              </a:spcBef>
            </a:pPr>
            <a:r>
              <a:rPr lang="en-US" dirty="0"/>
              <a:t>Subtitle goes here</a:t>
            </a:r>
          </a:p>
        </p:txBody>
      </p:sp>
      <p:sp>
        <p:nvSpPr>
          <p:cNvPr id="5" name="Footer Placeholder 3">
            <a:extLst>
              <a:ext uri="{FF2B5EF4-FFF2-40B4-BE49-F238E27FC236}">
                <a16:creationId xmlns:a16="http://schemas.microsoft.com/office/drawing/2014/main" id="{7427FFC3-57F5-1640-9244-C92783F42D59}"/>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18194273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3">
            <a:extLst>
              <a:ext uri="{FF2B5EF4-FFF2-40B4-BE49-F238E27FC236}">
                <a16:creationId xmlns:a16="http://schemas.microsoft.com/office/drawing/2014/main" id="{786AD5A5-7F3A-0349-A786-401952080433}"/>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9601756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redentials 1">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D1B77DD-A0A0-4F6C-90F8-CFDA503D00DE}"/>
              </a:ext>
            </a:extLst>
          </p:cNvPr>
          <p:cNvSpPr>
            <a:spLocks noGrp="1"/>
          </p:cNvSpPr>
          <p:nvPr>
            <p:ph type="title" hasCustomPrompt="1"/>
          </p:nvPr>
        </p:nvSpPr>
        <p:spPr>
          <a:xfrm>
            <a:off x="406987" y="365128"/>
            <a:ext cx="4804042" cy="249299"/>
          </a:xfrm>
          <a:prstGeom prst="rect">
            <a:avLst/>
          </a:prstGeom>
        </p:spPr>
        <p:txBody>
          <a:bodyPr vert="horz" wrap="square" lIns="0" tIns="0" rIns="0" bIns="0" rtlCol="0" anchor="t" anchorCtr="0">
            <a:spAutoFit/>
          </a:bodyPr>
          <a:lstStyle>
            <a:lvl1pPr>
              <a:lnSpc>
                <a:spcPct val="90000"/>
              </a:lnSpc>
              <a:defRPr cap="all" baseline="0">
                <a:solidFill>
                  <a:schemeClr val="tx1"/>
                </a:solidFill>
              </a:defRPr>
            </a:lvl1pPr>
          </a:lstStyle>
          <a:p>
            <a:r>
              <a:rPr lang="en-US" dirty="0"/>
              <a:t>Credentials template</a:t>
            </a:r>
            <a:endParaRPr lang="en-GB" dirty="0"/>
          </a:p>
        </p:txBody>
      </p:sp>
      <p:sp>
        <p:nvSpPr>
          <p:cNvPr id="5" name="Text Placeholder 7">
            <a:extLst>
              <a:ext uri="{FF2B5EF4-FFF2-40B4-BE49-F238E27FC236}">
                <a16:creationId xmlns:a16="http://schemas.microsoft.com/office/drawing/2014/main" id="{26437E3D-942B-4825-AA1D-0442F5E425CE}"/>
              </a:ext>
            </a:extLst>
          </p:cNvPr>
          <p:cNvSpPr>
            <a:spLocks noGrp="1"/>
          </p:cNvSpPr>
          <p:nvPr>
            <p:ph type="body" sz="quarter" idx="11" hasCustomPrompt="1"/>
          </p:nvPr>
        </p:nvSpPr>
        <p:spPr>
          <a:xfrm>
            <a:off x="406987" y="921413"/>
            <a:ext cx="4766706" cy="648636"/>
          </a:xfrm>
        </p:spPr>
        <p:txBody>
          <a:bodyPr wrap="square">
            <a:noAutofit/>
          </a:bodyPr>
          <a:lstStyle>
            <a:lvl1pPr>
              <a:lnSpc>
                <a:spcPct val="90000"/>
              </a:lnSpc>
              <a:spcBef>
                <a:spcPts val="0"/>
              </a:spcBef>
              <a:defRPr sz="1200" b="0" i="0">
                <a:solidFill>
                  <a:schemeClr val="tx1"/>
                </a:solidFill>
                <a:latin typeface="Calibri" panose="020F0502020204030204" pitchFamily="34" charset="0"/>
                <a:cs typeface="Calibri" panose="020F0502020204030204" pitchFamily="34" charset="0"/>
              </a:defRPr>
            </a:lvl1pPr>
          </a:lstStyle>
          <a:p>
            <a:pPr lvl="0"/>
            <a:r>
              <a:rPr lang="en-US" dirty="0"/>
              <a:t>Intro paragraph text goes here</a:t>
            </a:r>
          </a:p>
        </p:txBody>
      </p:sp>
      <p:sp>
        <p:nvSpPr>
          <p:cNvPr id="6" name="Picture Placeholder 2">
            <a:extLst>
              <a:ext uri="{FF2B5EF4-FFF2-40B4-BE49-F238E27FC236}">
                <a16:creationId xmlns:a16="http://schemas.microsoft.com/office/drawing/2014/main" id="{0E50E99D-EC88-4D9C-B2F0-FB1930DA5E19}"/>
              </a:ext>
            </a:extLst>
          </p:cNvPr>
          <p:cNvSpPr>
            <a:spLocks noGrp="1"/>
          </p:cNvSpPr>
          <p:nvPr>
            <p:ph type="pic" sz="quarter" idx="12"/>
          </p:nvPr>
        </p:nvSpPr>
        <p:spPr>
          <a:xfrm>
            <a:off x="5345907" y="0"/>
            <a:ext cx="3798094" cy="6858000"/>
          </a:xfrm>
          <a:solidFill>
            <a:schemeClr val="tx2"/>
          </a:solidFill>
        </p:spPr>
        <p:txBody>
          <a:bodyPr anchor="ctr" anchorCtr="0"/>
          <a:lstStyle>
            <a:lvl1pPr algn="ctr">
              <a:defRPr>
                <a:solidFill>
                  <a:schemeClr val="bg1"/>
                </a:solidFill>
              </a:defRPr>
            </a:lvl1pPr>
          </a:lstStyle>
          <a:p>
            <a:r>
              <a:rPr lang="en-GB"/>
              <a:t>Click icon to add picture</a:t>
            </a:r>
            <a:endParaRPr lang="en-US"/>
          </a:p>
        </p:txBody>
      </p:sp>
      <p:sp>
        <p:nvSpPr>
          <p:cNvPr id="7" name="Text Placeholder 10">
            <a:extLst>
              <a:ext uri="{FF2B5EF4-FFF2-40B4-BE49-F238E27FC236}">
                <a16:creationId xmlns:a16="http://schemas.microsoft.com/office/drawing/2014/main" id="{9E5A9649-507F-4F10-B847-3BB2DE27BD52}"/>
              </a:ext>
            </a:extLst>
          </p:cNvPr>
          <p:cNvSpPr>
            <a:spLocks noGrp="1"/>
          </p:cNvSpPr>
          <p:nvPr>
            <p:ph type="body" sz="quarter" idx="14"/>
          </p:nvPr>
        </p:nvSpPr>
        <p:spPr>
          <a:xfrm>
            <a:off x="406987" y="2041743"/>
            <a:ext cx="2283407" cy="3707705"/>
          </a:xfrm>
        </p:spPr>
        <p:txBody>
          <a:bodyPr>
            <a:normAutofit/>
          </a:bodyPr>
          <a:lstStyle>
            <a:lvl1pPr>
              <a:defRPr sz="1100"/>
            </a:lvl1pPr>
            <a:lvl2pPr>
              <a:defRPr sz="1100"/>
            </a:lvl2pPr>
            <a:lvl3pPr>
              <a:defRPr sz="1100"/>
            </a:lvl3pPr>
            <a:lvl4pPr>
              <a:defRPr sz="1100"/>
            </a:lvl4pPr>
            <a:lvl5pPr>
              <a:defRPr sz="11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7">
            <a:extLst>
              <a:ext uri="{FF2B5EF4-FFF2-40B4-BE49-F238E27FC236}">
                <a16:creationId xmlns:a16="http://schemas.microsoft.com/office/drawing/2014/main" id="{977C57A1-8977-4E72-805C-3F6A36911C3A}"/>
              </a:ext>
            </a:extLst>
          </p:cNvPr>
          <p:cNvSpPr>
            <a:spLocks noGrp="1"/>
          </p:cNvSpPr>
          <p:nvPr>
            <p:ph type="body" sz="quarter" idx="15" hasCustomPrompt="1"/>
          </p:nvPr>
        </p:nvSpPr>
        <p:spPr>
          <a:xfrm>
            <a:off x="406987" y="1756360"/>
            <a:ext cx="2283407" cy="235277"/>
          </a:xfrm>
        </p:spPr>
        <p:txBody>
          <a:bodyPr wrap="square" anchor="b" anchorCtr="0">
            <a:noAutofit/>
          </a:bodyPr>
          <a:lstStyle>
            <a:lvl1pPr>
              <a:lnSpc>
                <a:spcPct val="90000"/>
              </a:lnSpc>
              <a:spcBef>
                <a:spcPts val="0"/>
              </a:spcBef>
              <a:defRPr sz="1200" b="0" i="0">
                <a:solidFill>
                  <a:schemeClr val="accent1"/>
                </a:solidFill>
                <a:latin typeface="Calibri" panose="020F0502020204030204" pitchFamily="34" charset="0"/>
                <a:cs typeface="Calibri" panose="020F0502020204030204" pitchFamily="34" charset="0"/>
              </a:defRPr>
            </a:lvl1pPr>
          </a:lstStyle>
          <a:p>
            <a:pPr lvl="0"/>
            <a:r>
              <a:rPr lang="en-US" dirty="0"/>
              <a:t>Approach</a:t>
            </a:r>
          </a:p>
        </p:txBody>
      </p:sp>
      <p:sp>
        <p:nvSpPr>
          <p:cNvPr id="9" name="Text Placeholder 10">
            <a:extLst>
              <a:ext uri="{FF2B5EF4-FFF2-40B4-BE49-F238E27FC236}">
                <a16:creationId xmlns:a16="http://schemas.microsoft.com/office/drawing/2014/main" id="{867B7F3B-60A5-4AA1-90F2-68C0AC5507FD}"/>
              </a:ext>
            </a:extLst>
          </p:cNvPr>
          <p:cNvSpPr>
            <a:spLocks noGrp="1"/>
          </p:cNvSpPr>
          <p:nvPr>
            <p:ph type="body" sz="quarter" idx="16"/>
          </p:nvPr>
        </p:nvSpPr>
        <p:spPr>
          <a:xfrm>
            <a:off x="2826496" y="2041743"/>
            <a:ext cx="2359819" cy="3707705"/>
          </a:xfrm>
        </p:spPr>
        <p:txBody>
          <a:bodyPr>
            <a:normAutofit/>
          </a:bodyPr>
          <a:lstStyle>
            <a:lvl1pPr>
              <a:defRPr sz="1100"/>
            </a:lvl1pPr>
            <a:lvl2pPr>
              <a:defRPr sz="1100"/>
            </a:lvl2pPr>
            <a:lvl3pPr>
              <a:defRPr sz="1100"/>
            </a:lvl3pPr>
            <a:lvl4pPr>
              <a:defRPr sz="1100"/>
            </a:lvl4pPr>
            <a:lvl5pPr>
              <a:defRPr sz="11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7">
            <a:extLst>
              <a:ext uri="{FF2B5EF4-FFF2-40B4-BE49-F238E27FC236}">
                <a16:creationId xmlns:a16="http://schemas.microsoft.com/office/drawing/2014/main" id="{569C25D2-71B4-4C5F-836F-348F880E488B}"/>
              </a:ext>
            </a:extLst>
          </p:cNvPr>
          <p:cNvSpPr>
            <a:spLocks noGrp="1"/>
          </p:cNvSpPr>
          <p:nvPr>
            <p:ph type="body" sz="quarter" idx="17" hasCustomPrompt="1"/>
          </p:nvPr>
        </p:nvSpPr>
        <p:spPr>
          <a:xfrm>
            <a:off x="2827059" y="1756360"/>
            <a:ext cx="2359256" cy="235277"/>
          </a:xfrm>
        </p:spPr>
        <p:txBody>
          <a:bodyPr wrap="square" anchor="b" anchorCtr="0">
            <a:noAutofit/>
          </a:bodyPr>
          <a:lstStyle>
            <a:lvl1pPr>
              <a:lnSpc>
                <a:spcPct val="90000"/>
              </a:lnSpc>
              <a:spcBef>
                <a:spcPts val="0"/>
              </a:spcBef>
              <a:defRPr sz="1200" b="0" i="0">
                <a:solidFill>
                  <a:schemeClr val="accent1"/>
                </a:solidFill>
                <a:latin typeface="Calibri" panose="020F0502020204030204" pitchFamily="34" charset="0"/>
                <a:cs typeface="Calibri" panose="020F0502020204030204" pitchFamily="34" charset="0"/>
              </a:defRPr>
            </a:lvl1pPr>
          </a:lstStyle>
          <a:p>
            <a:pPr lvl="0"/>
            <a:r>
              <a:rPr lang="en-US" dirty="0"/>
              <a:t>Impact</a:t>
            </a:r>
          </a:p>
        </p:txBody>
      </p:sp>
      <p:sp>
        <p:nvSpPr>
          <p:cNvPr id="12" name="TextBox 11">
            <a:extLst>
              <a:ext uri="{FF2B5EF4-FFF2-40B4-BE49-F238E27FC236}">
                <a16:creationId xmlns:a16="http://schemas.microsoft.com/office/drawing/2014/main" id="{03ADF8C9-C8F8-9C49-AEAF-5CD4A2E47A97}"/>
              </a:ext>
            </a:extLst>
          </p:cNvPr>
          <p:cNvSpPr txBox="1"/>
          <p:nvPr userDrawn="1"/>
        </p:nvSpPr>
        <p:spPr>
          <a:xfrm>
            <a:off x="8529637" y="6348188"/>
            <a:ext cx="201214" cy="348430"/>
          </a:xfrm>
          <a:prstGeom prst="rect">
            <a:avLst/>
          </a:prstGeom>
          <a:noFill/>
        </p:spPr>
        <p:txBody>
          <a:bodyPr wrap="square" lIns="0" rIns="0" rtlCol="0" anchor="ctr" anchorCtr="0">
            <a:noAutofit/>
          </a:bodyPr>
          <a:lstStyle/>
          <a:p>
            <a:pPr algn="r"/>
            <a:fld id="{44D7FB38-5E27-404A-9E55-15A6C0E163E4}" type="slidenum">
              <a:rPr lang="en-US" sz="600" smtClean="0">
                <a:solidFill>
                  <a:schemeClr val="bg1"/>
                </a:solidFill>
              </a:rPr>
              <a:t>‹#›</a:t>
            </a:fld>
            <a:endParaRPr lang="en-US" sz="600" dirty="0">
              <a:solidFill>
                <a:schemeClr val="bg1"/>
              </a:solidFill>
            </a:endParaRPr>
          </a:p>
        </p:txBody>
      </p:sp>
      <p:sp>
        <p:nvSpPr>
          <p:cNvPr id="11" name="Footer Placeholder 3">
            <a:extLst>
              <a:ext uri="{FF2B5EF4-FFF2-40B4-BE49-F238E27FC236}">
                <a16:creationId xmlns:a16="http://schemas.microsoft.com/office/drawing/2014/main" id="{C18EB24D-6C9D-5643-8054-28CB15707A62}"/>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20932224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dentials 2">
    <p:spTree>
      <p:nvGrpSpPr>
        <p:cNvPr id="1" name=""/>
        <p:cNvGrpSpPr/>
        <p:nvPr/>
      </p:nvGrpSpPr>
      <p:grpSpPr>
        <a:xfrm>
          <a:off x="0" y="0"/>
          <a:ext cx="0" cy="0"/>
          <a:chOff x="0" y="0"/>
          <a:chExt cx="0" cy="0"/>
        </a:xfrm>
      </p:grpSpPr>
      <p:sp>
        <p:nvSpPr>
          <p:cNvPr id="12" name="Text Placeholder 7">
            <a:extLst>
              <a:ext uri="{FF2B5EF4-FFF2-40B4-BE49-F238E27FC236}">
                <a16:creationId xmlns:a16="http://schemas.microsoft.com/office/drawing/2014/main" id="{00123214-C619-406A-883F-575BE319B838}"/>
              </a:ext>
            </a:extLst>
          </p:cNvPr>
          <p:cNvSpPr>
            <a:spLocks noGrp="1"/>
          </p:cNvSpPr>
          <p:nvPr>
            <p:ph type="body" sz="quarter" idx="15" hasCustomPrompt="1"/>
          </p:nvPr>
        </p:nvSpPr>
        <p:spPr>
          <a:xfrm>
            <a:off x="406987" y="2599154"/>
            <a:ext cx="3192557" cy="276999"/>
          </a:xfrm>
        </p:spPr>
        <p:txBody>
          <a:bodyPr wrap="square" anchor="b" anchorCtr="0">
            <a:noAutofit/>
          </a:bodyPr>
          <a:lstStyle>
            <a:lvl1pPr>
              <a:lnSpc>
                <a:spcPct val="90000"/>
              </a:lnSpc>
              <a:spcBef>
                <a:spcPts val="0"/>
              </a:spcBef>
              <a:defRPr sz="1200" b="0" i="0">
                <a:solidFill>
                  <a:schemeClr val="accent1"/>
                </a:solidFill>
                <a:latin typeface="Calibri" panose="020F0502020204030204" pitchFamily="34" charset="0"/>
                <a:cs typeface="Calibri" panose="020F0502020204030204" pitchFamily="34" charset="0"/>
              </a:defRPr>
            </a:lvl1pPr>
          </a:lstStyle>
          <a:p>
            <a:pPr lvl="0"/>
            <a:r>
              <a:rPr lang="en-US" dirty="0"/>
              <a:t>Approach</a:t>
            </a:r>
          </a:p>
        </p:txBody>
      </p:sp>
      <p:sp>
        <p:nvSpPr>
          <p:cNvPr id="13" name="Text Placeholder 7">
            <a:extLst>
              <a:ext uri="{FF2B5EF4-FFF2-40B4-BE49-F238E27FC236}">
                <a16:creationId xmlns:a16="http://schemas.microsoft.com/office/drawing/2014/main" id="{5C78E092-946A-4CD3-878A-E8F4FC5CA86A}"/>
              </a:ext>
            </a:extLst>
          </p:cNvPr>
          <p:cNvSpPr>
            <a:spLocks noGrp="1"/>
          </p:cNvSpPr>
          <p:nvPr>
            <p:ph type="body" sz="quarter" idx="17" hasCustomPrompt="1"/>
          </p:nvPr>
        </p:nvSpPr>
        <p:spPr>
          <a:xfrm>
            <a:off x="3871601" y="2599154"/>
            <a:ext cx="3298607" cy="276999"/>
          </a:xfrm>
        </p:spPr>
        <p:txBody>
          <a:bodyPr wrap="square" anchor="b" anchorCtr="0">
            <a:noAutofit/>
          </a:bodyPr>
          <a:lstStyle>
            <a:lvl1pPr>
              <a:lnSpc>
                <a:spcPct val="90000"/>
              </a:lnSpc>
              <a:spcBef>
                <a:spcPts val="0"/>
              </a:spcBef>
              <a:defRPr sz="1200" b="0" i="0">
                <a:solidFill>
                  <a:schemeClr val="accent1"/>
                </a:solidFill>
                <a:latin typeface="Calibri" panose="020F0502020204030204" pitchFamily="34" charset="0"/>
                <a:cs typeface="Calibri" panose="020F0502020204030204" pitchFamily="34" charset="0"/>
              </a:defRPr>
            </a:lvl1pPr>
          </a:lstStyle>
          <a:p>
            <a:pPr lvl="0"/>
            <a:r>
              <a:rPr lang="en-US" dirty="0"/>
              <a:t>Key Benefits</a:t>
            </a:r>
          </a:p>
        </p:txBody>
      </p:sp>
      <p:sp>
        <p:nvSpPr>
          <p:cNvPr id="14" name="Text Placeholder 10">
            <a:extLst>
              <a:ext uri="{FF2B5EF4-FFF2-40B4-BE49-F238E27FC236}">
                <a16:creationId xmlns:a16="http://schemas.microsoft.com/office/drawing/2014/main" id="{48E04AC2-203F-4FC0-BB81-BD2B24966E80}"/>
              </a:ext>
            </a:extLst>
          </p:cNvPr>
          <p:cNvSpPr>
            <a:spLocks noGrp="1"/>
          </p:cNvSpPr>
          <p:nvPr>
            <p:ph type="body" sz="quarter" idx="14"/>
          </p:nvPr>
        </p:nvSpPr>
        <p:spPr>
          <a:xfrm>
            <a:off x="406987" y="2886655"/>
            <a:ext cx="3190671" cy="1610190"/>
          </a:xfrm>
        </p:spPr>
        <p:txBody>
          <a:bodyPr>
            <a:normAutofit/>
          </a:bodyPr>
          <a:lstStyle>
            <a:lvl1pPr>
              <a:defRPr sz="1100"/>
            </a:lvl1pPr>
            <a:lvl2pPr>
              <a:defRPr sz="1100"/>
            </a:lvl2pPr>
            <a:lvl3pPr>
              <a:defRPr sz="1100"/>
            </a:lvl3pPr>
            <a:lvl4pPr>
              <a:defRPr sz="1100"/>
            </a:lvl4pPr>
            <a:lvl5pPr>
              <a:defRPr sz="11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5" name="Text Placeholder 10">
            <a:extLst>
              <a:ext uri="{FF2B5EF4-FFF2-40B4-BE49-F238E27FC236}">
                <a16:creationId xmlns:a16="http://schemas.microsoft.com/office/drawing/2014/main" id="{ACC79A71-A073-45C1-B3DE-066B8FE6C316}"/>
              </a:ext>
            </a:extLst>
          </p:cNvPr>
          <p:cNvSpPr>
            <a:spLocks noGrp="1"/>
          </p:cNvSpPr>
          <p:nvPr>
            <p:ph type="body" sz="quarter" idx="16"/>
          </p:nvPr>
        </p:nvSpPr>
        <p:spPr>
          <a:xfrm>
            <a:off x="3872160" y="2886655"/>
            <a:ext cx="3298048" cy="1610190"/>
          </a:xfrm>
        </p:spPr>
        <p:txBody>
          <a:bodyPr>
            <a:normAutofit/>
          </a:bodyPr>
          <a:lstStyle>
            <a:lvl1pPr>
              <a:defRPr sz="1100"/>
            </a:lvl1pPr>
            <a:lvl2pPr>
              <a:defRPr sz="1100"/>
            </a:lvl2pPr>
            <a:lvl3pPr>
              <a:defRPr sz="1100"/>
            </a:lvl3pPr>
            <a:lvl4pPr>
              <a:defRPr sz="1100"/>
            </a:lvl4pPr>
            <a:lvl5pPr>
              <a:defRPr sz="11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Text Placeholder 7">
            <a:extLst>
              <a:ext uri="{FF2B5EF4-FFF2-40B4-BE49-F238E27FC236}">
                <a16:creationId xmlns:a16="http://schemas.microsoft.com/office/drawing/2014/main" id="{A7838CB6-182C-4D7F-85AC-17D2933AED72}"/>
              </a:ext>
            </a:extLst>
          </p:cNvPr>
          <p:cNvSpPr>
            <a:spLocks noGrp="1"/>
          </p:cNvSpPr>
          <p:nvPr>
            <p:ph type="body" sz="quarter" idx="18" hasCustomPrompt="1"/>
          </p:nvPr>
        </p:nvSpPr>
        <p:spPr>
          <a:xfrm>
            <a:off x="406987" y="1447355"/>
            <a:ext cx="3192557" cy="276999"/>
          </a:xfrm>
        </p:spPr>
        <p:txBody>
          <a:bodyPr wrap="square" anchor="b" anchorCtr="0">
            <a:noAutofit/>
          </a:bodyPr>
          <a:lstStyle>
            <a:lvl1pPr>
              <a:lnSpc>
                <a:spcPct val="90000"/>
              </a:lnSpc>
              <a:spcBef>
                <a:spcPts val="0"/>
              </a:spcBef>
              <a:defRPr sz="1200" b="0" i="0">
                <a:solidFill>
                  <a:schemeClr val="accent1"/>
                </a:solidFill>
                <a:latin typeface="Calibri" panose="020F0502020204030204" pitchFamily="34" charset="0"/>
                <a:cs typeface="Calibri" panose="020F0502020204030204" pitchFamily="34" charset="0"/>
              </a:defRPr>
            </a:lvl1pPr>
          </a:lstStyle>
          <a:p>
            <a:pPr lvl="0"/>
            <a:r>
              <a:rPr lang="en-US" dirty="0"/>
              <a:t>Challenge</a:t>
            </a:r>
          </a:p>
        </p:txBody>
      </p:sp>
      <p:sp>
        <p:nvSpPr>
          <p:cNvPr id="17" name="Text Placeholder 7">
            <a:extLst>
              <a:ext uri="{FF2B5EF4-FFF2-40B4-BE49-F238E27FC236}">
                <a16:creationId xmlns:a16="http://schemas.microsoft.com/office/drawing/2014/main" id="{FE25F99D-4BD7-456E-B624-D91CFD9D7F48}"/>
              </a:ext>
            </a:extLst>
          </p:cNvPr>
          <p:cNvSpPr>
            <a:spLocks noGrp="1"/>
          </p:cNvSpPr>
          <p:nvPr>
            <p:ph type="body" sz="quarter" idx="19" hasCustomPrompt="1"/>
          </p:nvPr>
        </p:nvSpPr>
        <p:spPr>
          <a:xfrm>
            <a:off x="406987" y="1750046"/>
            <a:ext cx="6783146" cy="546413"/>
          </a:xfrm>
        </p:spPr>
        <p:txBody>
          <a:bodyPr wrap="square">
            <a:noAutofit/>
          </a:bodyPr>
          <a:lstStyle>
            <a:lvl1pPr>
              <a:lnSpc>
                <a:spcPct val="90000"/>
              </a:lnSpc>
              <a:spcBef>
                <a:spcPts val="0"/>
              </a:spcBef>
              <a:defRPr sz="1200" b="0" i="0">
                <a:solidFill>
                  <a:schemeClr val="tx1"/>
                </a:solidFill>
                <a:latin typeface="Calibri" panose="020F0502020204030204" pitchFamily="34" charset="0"/>
                <a:cs typeface="Calibri" panose="020F0502020204030204" pitchFamily="34" charset="0"/>
              </a:defRPr>
            </a:lvl1pPr>
          </a:lstStyle>
          <a:p>
            <a:pPr lvl="0"/>
            <a:r>
              <a:rPr lang="en-US" dirty="0"/>
              <a:t>Intro paragraph text goes here</a:t>
            </a:r>
          </a:p>
        </p:txBody>
      </p:sp>
      <p:sp>
        <p:nvSpPr>
          <p:cNvPr id="4" name="Title Placeholder 1">
            <a:extLst>
              <a:ext uri="{FF2B5EF4-FFF2-40B4-BE49-F238E27FC236}">
                <a16:creationId xmlns:a16="http://schemas.microsoft.com/office/drawing/2014/main" id="{FD1B77DD-A0A0-4F6C-90F8-CFDA503D00DE}"/>
              </a:ext>
            </a:extLst>
          </p:cNvPr>
          <p:cNvSpPr>
            <a:spLocks noGrp="1"/>
          </p:cNvSpPr>
          <p:nvPr>
            <p:ph type="title" hasCustomPrompt="1"/>
          </p:nvPr>
        </p:nvSpPr>
        <p:spPr>
          <a:xfrm>
            <a:off x="406987" y="365128"/>
            <a:ext cx="4804042" cy="249299"/>
          </a:xfrm>
          <a:prstGeom prst="rect">
            <a:avLst/>
          </a:prstGeom>
        </p:spPr>
        <p:txBody>
          <a:bodyPr vert="horz" wrap="square" lIns="0" tIns="0" rIns="0" bIns="0" rtlCol="0" anchor="t" anchorCtr="0">
            <a:spAutoFit/>
          </a:bodyPr>
          <a:lstStyle>
            <a:lvl1pPr>
              <a:lnSpc>
                <a:spcPct val="90000"/>
              </a:lnSpc>
              <a:defRPr cap="all" baseline="0">
                <a:solidFill>
                  <a:schemeClr val="tx1"/>
                </a:solidFill>
              </a:defRPr>
            </a:lvl1pPr>
          </a:lstStyle>
          <a:p>
            <a:r>
              <a:rPr lang="en-US" dirty="0"/>
              <a:t>Credentials template</a:t>
            </a:r>
            <a:endParaRPr lang="en-GB" dirty="0"/>
          </a:p>
        </p:txBody>
      </p:sp>
      <p:sp>
        <p:nvSpPr>
          <p:cNvPr id="11" name="Text Placeholder 7">
            <a:extLst>
              <a:ext uri="{FF2B5EF4-FFF2-40B4-BE49-F238E27FC236}">
                <a16:creationId xmlns:a16="http://schemas.microsoft.com/office/drawing/2014/main" id="{EE7C0998-BCC4-437E-AA7C-32E9AA3EA086}"/>
              </a:ext>
            </a:extLst>
          </p:cNvPr>
          <p:cNvSpPr>
            <a:spLocks noGrp="1"/>
          </p:cNvSpPr>
          <p:nvPr>
            <p:ph type="body" sz="quarter" idx="11" hasCustomPrompt="1"/>
          </p:nvPr>
        </p:nvSpPr>
        <p:spPr>
          <a:xfrm>
            <a:off x="406987" y="732742"/>
            <a:ext cx="8324249" cy="276999"/>
          </a:xfrm>
        </p:spPr>
        <p:txBody>
          <a:bodyPr wrap="square">
            <a:spAutoFit/>
          </a:bodyPr>
          <a:lstStyle>
            <a:lvl1pPr>
              <a:lnSpc>
                <a:spcPct val="90000"/>
              </a:lnSpc>
              <a:spcBef>
                <a:spcPts val="0"/>
              </a:spcBef>
              <a:defRPr sz="2000" b="0" i="0">
                <a:solidFill>
                  <a:schemeClr val="bg2">
                    <a:lumMod val="50000"/>
                  </a:schemeClr>
                </a:solidFill>
                <a:latin typeface="Century Gothic" panose="020B0502020202020204" pitchFamily="34" charset="0"/>
              </a:defRPr>
            </a:lvl1pPr>
          </a:lstStyle>
          <a:p>
            <a:pPr lvl="0"/>
            <a:r>
              <a:rPr lang="en-US" dirty="0"/>
              <a:t>Subtitle goes here</a:t>
            </a:r>
          </a:p>
        </p:txBody>
      </p:sp>
      <p:grpSp>
        <p:nvGrpSpPr>
          <p:cNvPr id="18" name="Group 17">
            <a:extLst>
              <a:ext uri="{FF2B5EF4-FFF2-40B4-BE49-F238E27FC236}">
                <a16:creationId xmlns:a16="http://schemas.microsoft.com/office/drawing/2014/main" id="{751AB3F8-BEEF-4D0B-827C-BB4986538B59}"/>
              </a:ext>
            </a:extLst>
          </p:cNvPr>
          <p:cNvGrpSpPr/>
          <p:nvPr userDrawn="1"/>
        </p:nvGrpSpPr>
        <p:grpSpPr>
          <a:xfrm rot="16200000">
            <a:off x="5121610" y="2451619"/>
            <a:ext cx="5693946" cy="1954762"/>
            <a:chOff x="1085548" y="350282"/>
            <a:chExt cx="10020904" cy="3398903"/>
          </a:xfrm>
          <a:solidFill>
            <a:schemeClr val="tx1">
              <a:alpha val="10000"/>
            </a:schemeClr>
          </a:solidFill>
        </p:grpSpPr>
        <p:sp>
          <p:nvSpPr>
            <p:cNvPr id="19" name="Freeform: Shape 18">
              <a:extLst>
                <a:ext uri="{FF2B5EF4-FFF2-40B4-BE49-F238E27FC236}">
                  <a16:creationId xmlns:a16="http://schemas.microsoft.com/office/drawing/2014/main" id="{93DD151E-34E2-4A47-A3A5-DAE5A31CAB08}"/>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A070B167-5800-448B-9E44-1E5F2771D380}"/>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8D116D9B-2AF9-4EB8-95B7-301F500F165C}"/>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95F3C748-5565-4571-B6E7-9C05E4CC1166}"/>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68E38EA0-C0E0-4304-9147-C6B5D55F68C0}"/>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sp>
        <p:nvSpPr>
          <p:cNvPr id="24" name="Footer Placeholder 3">
            <a:extLst>
              <a:ext uri="{FF2B5EF4-FFF2-40B4-BE49-F238E27FC236}">
                <a16:creationId xmlns:a16="http://schemas.microsoft.com/office/drawing/2014/main" id="{D0D9F6FC-D3A0-CD43-926B-F94A3A7805B3}"/>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26600750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ase Studie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64A73B2-5FD9-411C-9DA0-77284AF09713}"/>
              </a:ext>
            </a:extLst>
          </p:cNvPr>
          <p:cNvSpPr>
            <a:spLocks noGrp="1"/>
          </p:cNvSpPr>
          <p:nvPr>
            <p:ph type="sldNum" sz="quarter" idx="10"/>
          </p:nvPr>
        </p:nvSpPr>
        <p:spPr>
          <a:xfrm>
            <a:off x="8436768" y="4276702"/>
            <a:ext cx="185737" cy="269383"/>
          </a:xfrm>
          <a:prstGeom prst="rect">
            <a:avLst/>
          </a:prstGeom>
        </p:spPr>
        <p:txBody>
          <a:bodyPr/>
          <a:lstStyle/>
          <a:p>
            <a:fld id="{31666DF3-EA4C-45A2-A814-E54FD1D3DF8C}" type="slidenum">
              <a:rPr lang="en-GB" smtClean="0"/>
              <a:pPr/>
              <a:t>‹#›</a:t>
            </a:fld>
            <a:endParaRPr lang="en-GB"/>
          </a:p>
        </p:txBody>
      </p:sp>
      <p:sp>
        <p:nvSpPr>
          <p:cNvPr id="19" name="Content Placeholder 6">
            <a:extLst>
              <a:ext uri="{FF2B5EF4-FFF2-40B4-BE49-F238E27FC236}">
                <a16:creationId xmlns:a16="http://schemas.microsoft.com/office/drawing/2014/main" id="{C929FA89-8A6F-4D4E-BA01-CE50294775D6}"/>
              </a:ext>
            </a:extLst>
          </p:cNvPr>
          <p:cNvSpPr>
            <a:spLocks noGrp="1"/>
          </p:cNvSpPr>
          <p:nvPr>
            <p:ph sz="quarter" idx="11"/>
          </p:nvPr>
        </p:nvSpPr>
        <p:spPr>
          <a:xfrm>
            <a:off x="1955324" y="1160463"/>
            <a:ext cx="2194560" cy="2387600"/>
          </a:xfrm>
          <a:solidFill>
            <a:schemeClr val="bg1">
              <a:lumMod val="95000"/>
            </a:schemeClr>
          </a:solidFill>
        </p:spPr>
        <p:txBody>
          <a:bodyPr lIns="274320" tIns="27432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Title 1">
            <a:extLst>
              <a:ext uri="{FF2B5EF4-FFF2-40B4-BE49-F238E27FC236}">
                <a16:creationId xmlns:a16="http://schemas.microsoft.com/office/drawing/2014/main" id="{26C33E30-FC14-41CD-BD1F-F6D20D7C5AAD}"/>
              </a:ext>
            </a:extLst>
          </p:cNvPr>
          <p:cNvSpPr>
            <a:spLocks noGrp="1"/>
          </p:cNvSpPr>
          <p:nvPr>
            <p:ph type="title" hasCustomPrompt="1"/>
          </p:nvPr>
        </p:nvSpPr>
        <p:spPr>
          <a:xfrm>
            <a:off x="406987" y="354524"/>
            <a:ext cx="8270067" cy="249299"/>
          </a:xfrm>
        </p:spPr>
        <p:txBody>
          <a:bodyPr/>
          <a:lstStyle>
            <a:lvl1pPr>
              <a:defRPr/>
            </a:lvl1pPr>
          </a:lstStyle>
          <a:p>
            <a:r>
              <a:rPr lang="en-US" dirty="0"/>
              <a:t>Success stories template </a:t>
            </a:r>
          </a:p>
        </p:txBody>
      </p:sp>
      <p:sp>
        <p:nvSpPr>
          <p:cNvPr id="21" name="Text Placeholder 9">
            <a:extLst>
              <a:ext uri="{FF2B5EF4-FFF2-40B4-BE49-F238E27FC236}">
                <a16:creationId xmlns:a16="http://schemas.microsoft.com/office/drawing/2014/main" id="{3CFE4E08-57DA-44CA-9DAF-1511B52E0CE3}"/>
              </a:ext>
            </a:extLst>
          </p:cNvPr>
          <p:cNvSpPr>
            <a:spLocks noGrp="1"/>
          </p:cNvSpPr>
          <p:nvPr>
            <p:ph type="body" sz="quarter" idx="12" hasCustomPrompt="1"/>
          </p:nvPr>
        </p:nvSpPr>
        <p:spPr>
          <a:xfrm>
            <a:off x="1955325" y="942997"/>
            <a:ext cx="2152649" cy="158750"/>
          </a:xfrm>
          <a:noFill/>
        </p:spPr>
        <p:txBody>
          <a:bodyPr anchor="ctr" anchorCtr="0">
            <a:noAutofit/>
          </a:bodyPr>
          <a:lstStyle>
            <a:lvl1pPr algn="l">
              <a:defRPr sz="1200" b="1" i="0" cap="all" baseline="0">
                <a:solidFill>
                  <a:schemeClr val="tx1"/>
                </a:solidFill>
                <a:latin typeface="Century Gothic" panose="020B0502020202020204" pitchFamily="34" charset="0"/>
              </a:defRPr>
            </a:lvl1pPr>
          </a:lstStyle>
          <a:p>
            <a:pPr lvl="0"/>
            <a:r>
              <a:rPr lang="en-US" dirty="0"/>
              <a:t>Client Situation</a:t>
            </a:r>
          </a:p>
        </p:txBody>
      </p:sp>
      <p:sp>
        <p:nvSpPr>
          <p:cNvPr id="22" name="Content Placeholder 6">
            <a:extLst>
              <a:ext uri="{FF2B5EF4-FFF2-40B4-BE49-F238E27FC236}">
                <a16:creationId xmlns:a16="http://schemas.microsoft.com/office/drawing/2014/main" id="{DB90E2A0-3477-476D-885A-3E2415FE0798}"/>
              </a:ext>
            </a:extLst>
          </p:cNvPr>
          <p:cNvSpPr>
            <a:spLocks noGrp="1"/>
          </p:cNvSpPr>
          <p:nvPr>
            <p:ph sz="quarter" idx="13"/>
          </p:nvPr>
        </p:nvSpPr>
        <p:spPr>
          <a:xfrm>
            <a:off x="1955324" y="3844904"/>
            <a:ext cx="2194560" cy="2387600"/>
          </a:xfrm>
          <a:solidFill>
            <a:schemeClr val="bg1">
              <a:lumMod val="95000"/>
            </a:schemeClr>
          </a:solidFill>
        </p:spPr>
        <p:txBody>
          <a:bodyPr lIns="274320" tIns="27432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3" name="Content Placeholder 6">
            <a:extLst>
              <a:ext uri="{FF2B5EF4-FFF2-40B4-BE49-F238E27FC236}">
                <a16:creationId xmlns:a16="http://schemas.microsoft.com/office/drawing/2014/main" id="{A0730ED1-FBA2-4208-ABC1-9B724DCEB8DE}"/>
              </a:ext>
            </a:extLst>
          </p:cNvPr>
          <p:cNvSpPr>
            <a:spLocks noGrp="1"/>
          </p:cNvSpPr>
          <p:nvPr>
            <p:ph sz="quarter" idx="14"/>
          </p:nvPr>
        </p:nvSpPr>
        <p:spPr>
          <a:xfrm>
            <a:off x="4270707" y="1160463"/>
            <a:ext cx="2152650" cy="2387600"/>
          </a:xfrm>
          <a:solidFill>
            <a:schemeClr val="bg1">
              <a:lumMod val="95000"/>
            </a:schemeClr>
          </a:solidFill>
        </p:spPr>
        <p:txBody>
          <a:bodyPr lIns="274320" tIns="27432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Content Placeholder 6">
            <a:extLst>
              <a:ext uri="{FF2B5EF4-FFF2-40B4-BE49-F238E27FC236}">
                <a16:creationId xmlns:a16="http://schemas.microsoft.com/office/drawing/2014/main" id="{77255820-4E5B-440F-8E6A-975006559678}"/>
              </a:ext>
            </a:extLst>
          </p:cNvPr>
          <p:cNvSpPr>
            <a:spLocks noGrp="1"/>
          </p:cNvSpPr>
          <p:nvPr>
            <p:ph sz="quarter" idx="16"/>
          </p:nvPr>
        </p:nvSpPr>
        <p:spPr>
          <a:xfrm>
            <a:off x="4270707" y="3844904"/>
            <a:ext cx="2152650" cy="2387600"/>
          </a:xfrm>
          <a:solidFill>
            <a:schemeClr val="bg1">
              <a:lumMod val="95000"/>
            </a:schemeClr>
          </a:solidFill>
        </p:spPr>
        <p:txBody>
          <a:bodyPr lIns="274320" tIns="27432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5" name="Picture Placeholder 4">
            <a:extLst>
              <a:ext uri="{FF2B5EF4-FFF2-40B4-BE49-F238E27FC236}">
                <a16:creationId xmlns:a16="http://schemas.microsoft.com/office/drawing/2014/main" id="{8DD8BF11-9F54-41E2-B07E-18F0EDE23AE6}"/>
              </a:ext>
            </a:extLst>
          </p:cNvPr>
          <p:cNvSpPr>
            <a:spLocks noGrp="1"/>
          </p:cNvSpPr>
          <p:nvPr>
            <p:ph type="pic" sz="quarter" idx="27" hasCustomPrompt="1"/>
          </p:nvPr>
        </p:nvSpPr>
        <p:spPr>
          <a:xfrm>
            <a:off x="1955324" y="1151319"/>
            <a:ext cx="2194560" cy="9144"/>
          </a:xfrm>
          <a:solidFill>
            <a:schemeClr val="accent1"/>
          </a:solidFill>
        </p:spPr>
        <p:txBody>
          <a:bodyPr/>
          <a:lstStyle>
            <a:lvl1pPr>
              <a:defRPr b="0" i="0"/>
            </a:lvl1pPr>
          </a:lstStyle>
          <a:p>
            <a:r>
              <a:rPr lang="en-US" dirty="0"/>
              <a:t> </a:t>
            </a:r>
          </a:p>
        </p:txBody>
      </p:sp>
      <p:sp>
        <p:nvSpPr>
          <p:cNvPr id="26" name="Text Placeholder 9">
            <a:extLst>
              <a:ext uri="{FF2B5EF4-FFF2-40B4-BE49-F238E27FC236}">
                <a16:creationId xmlns:a16="http://schemas.microsoft.com/office/drawing/2014/main" id="{B7EB82F5-4F12-46B6-BBBC-2151372B7EA3}"/>
              </a:ext>
            </a:extLst>
          </p:cNvPr>
          <p:cNvSpPr>
            <a:spLocks noGrp="1"/>
          </p:cNvSpPr>
          <p:nvPr>
            <p:ph type="body" sz="quarter" idx="28" hasCustomPrompt="1"/>
          </p:nvPr>
        </p:nvSpPr>
        <p:spPr>
          <a:xfrm>
            <a:off x="1955325" y="3611041"/>
            <a:ext cx="2152649" cy="158750"/>
          </a:xfrm>
          <a:noFill/>
        </p:spPr>
        <p:txBody>
          <a:bodyPr anchor="ctr" anchorCtr="0">
            <a:noAutofit/>
          </a:bodyPr>
          <a:lstStyle>
            <a:lvl1pPr algn="l">
              <a:defRPr sz="1200" b="1" i="0" cap="all" baseline="0">
                <a:solidFill>
                  <a:schemeClr val="tx1"/>
                </a:solidFill>
                <a:latin typeface="Century Gothic" panose="020B0502020202020204" pitchFamily="34" charset="0"/>
              </a:defRPr>
            </a:lvl1pPr>
          </a:lstStyle>
          <a:p>
            <a:pPr lvl="0"/>
            <a:r>
              <a:rPr lang="en-US" dirty="0"/>
              <a:t>Client Situation</a:t>
            </a:r>
          </a:p>
        </p:txBody>
      </p:sp>
      <p:sp>
        <p:nvSpPr>
          <p:cNvPr id="27" name="Picture Placeholder 4">
            <a:extLst>
              <a:ext uri="{FF2B5EF4-FFF2-40B4-BE49-F238E27FC236}">
                <a16:creationId xmlns:a16="http://schemas.microsoft.com/office/drawing/2014/main" id="{32452794-C669-43A0-A2E7-D9435021AAD3}"/>
              </a:ext>
            </a:extLst>
          </p:cNvPr>
          <p:cNvSpPr>
            <a:spLocks noGrp="1"/>
          </p:cNvSpPr>
          <p:nvPr>
            <p:ph type="pic" sz="quarter" idx="29" hasCustomPrompt="1"/>
          </p:nvPr>
        </p:nvSpPr>
        <p:spPr>
          <a:xfrm>
            <a:off x="1955324" y="3819363"/>
            <a:ext cx="2194560" cy="9144"/>
          </a:xfrm>
          <a:solidFill>
            <a:schemeClr val="accent1"/>
          </a:solidFill>
        </p:spPr>
        <p:txBody>
          <a:bodyPr/>
          <a:lstStyle>
            <a:lvl1pPr>
              <a:defRPr b="0" i="0"/>
            </a:lvl1pPr>
          </a:lstStyle>
          <a:p>
            <a:r>
              <a:rPr lang="en-US" dirty="0"/>
              <a:t> </a:t>
            </a:r>
          </a:p>
        </p:txBody>
      </p:sp>
      <p:sp>
        <p:nvSpPr>
          <p:cNvPr id="28" name="Text Placeholder 9">
            <a:extLst>
              <a:ext uri="{FF2B5EF4-FFF2-40B4-BE49-F238E27FC236}">
                <a16:creationId xmlns:a16="http://schemas.microsoft.com/office/drawing/2014/main" id="{E30F8897-60DB-4978-83BF-835C07BBBD2D}"/>
              </a:ext>
            </a:extLst>
          </p:cNvPr>
          <p:cNvSpPr>
            <a:spLocks noGrp="1"/>
          </p:cNvSpPr>
          <p:nvPr>
            <p:ph type="body" sz="quarter" idx="30" hasCustomPrompt="1"/>
          </p:nvPr>
        </p:nvSpPr>
        <p:spPr>
          <a:xfrm>
            <a:off x="4261314" y="942997"/>
            <a:ext cx="2152649" cy="158750"/>
          </a:xfrm>
          <a:noFill/>
        </p:spPr>
        <p:txBody>
          <a:bodyPr anchor="ctr" anchorCtr="0">
            <a:noAutofit/>
          </a:bodyPr>
          <a:lstStyle>
            <a:lvl1pPr algn="l">
              <a:defRPr sz="1200" b="1" i="0" cap="all" baseline="0">
                <a:solidFill>
                  <a:schemeClr val="tx1"/>
                </a:solidFill>
                <a:latin typeface="Century Gothic" panose="020B0502020202020204" pitchFamily="34" charset="0"/>
              </a:defRPr>
            </a:lvl1pPr>
          </a:lstStyle>
          <a:p>
            <a:pPr lvl="0"/>
            <a:r>
              <a:rPr lang="en-US" dirty="0"/>
              <a:t>Capco’s approach</a:t>
            </a:r>
          </a:p>
        </p:txBody>
      </p:sp>
      <p:sp>
        <p:nvSpPr>
          <p:cNvPr id="29" name="Picture Placeholder 4">
            <a:extLst>
              <a:ext uri="{FF2B5EF4-FFF2-40B4-BE49-F238E27FC236}">
                <a16:creationId xmlns:a16="http://schemas.microsoft.com/office/drawing/2014/main" id="{FABA7A38-C61B-446B-A9AA-4BD28B19E081}"/>
              </a:ext>
            </a:extLst>
          </p:cNvPr>
          <p:cNvSpPr>
            <a:spLocks noGrp="1"/>
          </p:cNvSpPr>
          <p:nvPr>
            <p:ph type="pic" sz="quarter" idx="31" hasCustomPrompt="1"/>
          </p:nvPr>
        </p:nvSpPr>
        <p:spPr>
          <a:xfrm>
            <a:off x="4261313" y="1151319"/>
            <a:ext cx="2194560" cy="9144"/>
          </a:xfrm>
          <a:solidFill>
            <a:schemeClr val="accent1"/>
          </a:solidFill>
        </p:spPr>
        <p:txBody>
          <a:bodyPr/>
          <a:lstStyle>
            <a:lvl1pPr>
              <a:defRPr b="0" i="0"/>
            </a:lvl1pPr>
          </a:lstStyle>
          <a:p>
            <a:r>
              <a:rPr lang="en-US" dirty="0"/>
              <a:t> </a:t>
            </a:r>
          </a:p>
        </p:txBody>
      </p:sp>
      <p:sp>
        <p:nvSpPr>
          <p:cNvPr id="30" name="Text Placeholder 9">
            <a:extLst>
              <a:ext uri="{FF2B5EF4-FFF2-40B4-BE49-F238E27FC236}">
                <a16:creationId xmlns:a16="http://schemas.microsoft.com/office/drawing/2014/main" id="{A08BA19F-2C87-43A0-A84A-0424DE1605B8}"/>
              </a:ext>
            </a:extLst>
          </p:cNvPr>
          <p:cNvSpPr>
            <a:spLocks noGrp="1"/>
          </p:cNvSpPr>
          <p:nvPr>
            <p:ph type="body" sz="quarter" idx="32" hasCustomPrompt="1"/>
          </p:nvPr>
        </p:nvSpPr>
        <p:spPr>
          <a:xfrm>
            <a:off x="4261314" y="3611041"/>
            <a:ext cx="2152649" cy="158750"/>
          </a:xfrm>
          <a:noFill/>
        </p:spPr>
        <p:txBody>
          <a:bodyPr anchor="ctr" anchorCtr="0">
            <a:noAutofit/>
          </a:bodyPr>
          <a:lstStyle>
            <a:lvl1pPr algn="l">
              <a:defRPr sz="1200" b="1" i="0" cap="all" baseline="0">
                <a:solidFill>
                  <a:schemeClr val="tx1"/>
                </a:solidFill>
                <a:latin typeface="Century Gothic" panose="020B0502020202020204" pitchFamily="34" charset="0"/>
              </a:defRPr>
            </a:lvl1pPr>
          </a:lstStyle>
          <a:p>
            <a:pPr lvl="0"/>
            <a:r>
              <a:rPr lang="en-US" dirty="0"/>
              <a:t>Capco’s approach</a:t>
            </a:r>
          </a:p>
        </p:txBody>
      </p:sp>
      <p:sp>
        <p:nvSpPr>
          <p:cNvPr id="31" name="Picture Placeholder 4">
            <a:extLst>
              <a:ext uri="{FF2B5EF4-FFF2-40B4-BE49-F238E27FC236}">
                <a16:creationId xmlns:a16="http://schemas.microsoft.com/office/drawing/2014/main" id="{5842ADB2-B128-46F4-85B8-AF39CC8F9DE6}"/>
              </a:ext>
            </a:extLst>
          </p:cNvPr>
          <p:cNvSpPr>
            <a:spLocks noGrp="1"/>
          </p:cNvSpPr>
          <p:nvPr>
            <p:ph type="pic" sz="quarter" idx="33" hasCustomPrompt="1"/>
          </p:nvPr>
        </p:nvSpPr>
        <p:spPr>
          <a:xfrm>
            <a:off x="4261313" y="3819363"/>
            <a:ext cx="2194560" cy="9144"/>
          </a:xfrm>
          <a:solidFill>
            <a:schemeClr val="accent1"/>
          </a:solidFill>
        </p:spPr>
        <p:txBody>
          <a:bodyPr/>
          <a:lstStyle>
            <a:lvl1pPr>
              <a:defRPr b="0" i="0"/>
            </a:lvl1pPr>
          </a:lstStyle>
          <a:p>
            <a:r>
              <a:rPr lang="en-US" dirty="0"/>
              <a:t> </a:t>
            </a:r>
          </a:p>
        </p:txBody>
      </p:sp>
      <p:sp>
        <p:nvSpPr>
          <p:cNvPr id="32" name="Content Placeholder 6">
            <a:extLst>
              <a:ext uri="{FF2B5EF4-FFF2-40B4-BE49-F238E27FC236}">
                <a16:creationId xmlns:a16="http://schemas.microsoft.com/office/drawing/2014/main" id="{3E774EF5-A69E-4F77-AD87-DD46B263DCF5}"/>
              </a:ext>
            </a:extLst>
          </p:cNvPr>
          <p:cNvSpPr>
            <a:spLocks noGrp="1"/>
          </p:cNvSpPr>
          <p:nvPr>
            <p:ph sz="quarter" idx="34"/>
          </p:nvPr>
        </p:nvSpPr>
        <p:spPr>
          <a:xfrm>
            <a:off x="6544181" y="1160463"/>
            <a:ext cx="2152650" cy="2387600"/>
          </a:xfrm>
          <a:solidFill>
            <a:schemeClr val="bg1">
              <a:lumMod val="95000"/>
            </a:schemeClr>
          </a:solidFill>
        </p:spPr>
        <p:txBody>
          <a:bodyPr lIns="274320" tIns="27432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3" name="Content Placeholder 6">
            <a:extLst>
              <a:ext uri="{FF2B5EF4-FFF2-40B4-BE49-F238E27FC236}">
                <a16:creationId xmlns:a16="http://schemas.microsoft.com/office/drawing/2014/main" id="{4CB997F7-3464-40B0-84D6-521A05BE2E08}"/>
              </a:ext>
            </a:extLst>
          </p:cNvPr>
          <p:cNvSpPr>
            <a:spLocks noGrp="1"/>
          </p:cNvSpPr>
          <p:nvPr>
            <p:ph sz="quarter" idx="35"/>
          </p:nvPr>
        </p:nvSpPr>
        <p:spPr>
          <a:xfrm>
            <a:off x="6544181" y="3844904"/>
            <a:ext cx="2152650" cy="2387600"/>
          </a:xfrm>
          <a:solidFill>
            <a:schemeClr val="bg1">
              <a:lumMod val="95000"/>
            </a:schemeClr>
          </a:solidFill>
        </p:spPr>
        <p:txBody>
          <a:bodyPr lIns="274320" tIns="27432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4" name="Text Placeholder 9">
            <a:extLst>
              <a:ext uri="{FF2B5EF4-FFF2-40B4-BE49-F238E27FC236}">
                <a16:creationId xmlns:a16="http://schemas.microsoft.com/office/drawing/2014/main" id="{5104AF14-D509-4DD4-B075-E5F948D1CD03}"/>
              </a:ext>
            </a:extLst>
          </p:cNvPr>
          <p:cNvSpPr>
            <a:spLocks noGrp="1"/>
          </p:cNvSpPr>
          <p:nvPr>
            <p:ph type="body" sz="quarter" idx="36" hasCustomPrompt="1"/>
          </p:nvPr>
        </p:nvSpPr>
        <p:spPr>
          <a:xfrm>
            <a:off x="6534788" y="942997"/>
            <a:ext cx="2152649" cy="158750"/>
          </a:xfrm>
          <a:noFill/>
        </p:spPr>
        <p:txBody>
          <a:bodyPr anchor="ctr" anchorCtr="0">
            <a:noAutofit/>
          </a:bodyPr>
          <a:lstStyle>
            <a:lvl1pPr algn="l">
              <a:defRPr sz="1200" b="1" i="0" cap="all" baseline="0">
                <a:solidFill>
                  <a:schemeClr val="tx1"/>
                </a:solidFill>
                <a:latin typeface="Century Gothic" panose="020B0502020202020204" pitchFamily="34" charset="0"/>
              </a:defRPr>
            </a:lvl1pPr>
          </a:lstStyle>
          <a:p>
            <a:pPr lvl="0"/>
            <a:r>
              <a:rPr lang="en-US" dirty="0"/>
              <a:t>Client benefits</a:t>
            </a:r>
          </a:p>
        </p:txBody>
      </p:sp>
      <p:sp>
        <p:nvSpPr>
          <p:cNvPr id="35" name="Picture Placeholder 4">
            <a:extLst>
              <a:ext uri="{FF2B5EF4-FFF2-40B4-BE49-F238E27FC236}">
                <a16:creationId xmlns:a16="http://schemas.microsoft.com/office/drawing/2014/main" id="{093AD284-FAE1-41A8-B7C1-E68DD9043CCC}"/>
              </a:ext>
            </a:extLst>
          </p:cNvPr>
          <p:cNvSpPr>
            <a:spLocks noGrp="1"/>
          </p:cNvSpPr>
          <p:nvPr>
            <p:ph type="pic" sz="quarter" idx="37" hasCustomPrompt="1"/>
          </p:nvPr>
        </p:nvSpPr>
        <p:spPr>
          <a:xfrm>
            <a:off x="6534786" y="1151319"/>
            <a:ext cx="2194560" cy="9144"/>
          </a:xfrm>
          <a:solidFill>
            <a:schemeClr val="accent1"/>
          </a:solidFill>
        </p:spPr>
        <p:txBody>
          <a:bodyPr/>
          <a:lstStyle>
            <a:lvl1pPr>
              <a:defRPr b="0" i="0"/>
            </a:lvl1pPr>
          </a:lstStyle>
          <a:p>
            <a:r>
              <a:rPr lang="en-US" dirty="0"/>
              <a:t> </a:t>
            </a:r>
          </a:p>
        </p:txBody>
      </p:sp>
      <p:sp>
        <p:nvSpPr>
          <p:cNvPr id="36" name="Text Placeholder 9">
            <a:extLst>
              <a:ext uri="{FF2B5EF4-FFF2-40B4-BE49-F238E27FC236}">
                <a16:creationId xmlns:a16="http://schemas.microsoft.com/office/drawing/2014/main" id="{393321AC-EF8F-4D9E-A966-44A78F962FB1}"/>
              </a:ext>
            </a:extLst>
          </p:cNvPr>
          <p:cNvSpPr>
            <a:spLocks noGrp="1"/>
          </p:cNvSpPr>
          <p:nvPr>
            <p:ph type="body" sz="quarter" idx="38" hasCustomPrompt="1"/>
          </p:nvPr>
        </p:nvSpPr>
        <p:spPr>
          <a:xfrm>
            <a:off x="6534788" y="3611041"/>
            <a:ext cx="2152649" cy="158750"/>
          </a:xfrm>
          <a:noFill/>
        </p:spPr>
        <p:txBody>
          <a:bodyPr anchor="ctr" anchorCtr="0">
            <a:noAutofit/>
          </a:bodyPr>
          <a:lstStyle>
            <a:lvl1pPr algn="l">
              <a:defRPr sz="1200" b="1" i="0" cap="all" baseline="0">
                <a:solidFill>
                  <a:schemeClr val="tx1"/>
                </a:solidFill>
                <a:latin typeface="Century Gothic" panose="020B0502020202020204" pitchFamily="34" charset="0"/>
              </a:defRPr>
            </a:lvl1pPr>
          </a:lstStyle>
          <a:p>
            <a:pPr lvl="0"/>
            <a:r>
              <a:rPr lang="en-US" dirty="0"/>
              <a:t>Client benefits</a:t>
            </a:r>
          </a:p>
        </p:txBody>
      </p:sp>
      <p:sp>
        <p:nvSpPr>
          <p:cNvPr id="37" name="Picture Placeholder 4">
            <a:extLst>
              <a:ext uri="{FF2B5EF4-FFF2-40B4-BE49-F238E27FC236}">
                <a16:creationId xmlns:a16="http://schemas.microsoft.com/office/drawing/2014/main" id="{F9F9185B-0C23-4466-A49B-9961A0EA75C9}"/>
              </a:ext>
            </a:extLst>
          </p:cNvPr>
          <p:cNvSpPr>
            <a:spLocks noGrp="1"/>
          </p:cNvSpPr>
          <p:nvPr>
            <p:ph type="pic" sz="quarter" idx="39" hasCustomPrompt="1"/>
          </p:nvPr>
        </p:nvSpPr>
        <p:spPr>
          <a:xfrm>
            <a:off x="6534786" y="3819363"/>
            <a:ext cx="2194560" cy="9144"/>
          </a:xfrm>
          <a:solidFill>
            <a:schemeClr val="accent1"/>
          </a:solidFill>
        </p:spPr>
        <p:txBody>
          <a:bodyPr/>
          <a:lstStyle>
            <a:lvl1pPr>
              <a:defRPr b="0" i="0"/>
            </a:lvl1pPr>
          </a:lstStyle>
          <a:p>
            <a:r>
              <a:rPr lang="en-US" dirty="0"/>
              <a:t> </a:t>
            </a:r>
          </a:p>
        </p:txBody>
      </p:sp>
      <p:sp>
        <p:nvSpPr>
          <p:cNvPr id="38" name="Text Placeholder 9">
            <a:extLst>
              <a:ext uri="{FF2B5EF4-FFF2-40B4-BE49-F238E27FC236}">
                <a16:creationId xmlns:a16="http://schemas.microsoft.com/office/drawing/2014/main" id="{EA73B28A-D86E-4E98-9256-97CE90BE1F33}"/>
              </a:ext>
            </a:extLst>
          </p:cNvPr>
          <p:cNvSpPr>
            <a:spLocks noGrp="1"/>
          </p:cNvSpPr>
          <p:nvPr>
            <p:ph type="body" sz="quarter" idx="40" hasCustomPrompt="1"/>
          </p:nvPr>
        </p:nvSpPr>
        <p:spPr>
          <a:xfrm>
            <a:off x="406987" y="1402046"/>
            <a:ext cx="1325753" cy="476861"/>
          </a:xfrm>
          <a:noFill/>
        </p:spPr>
        <p:txBody>
          <a:bodyPr anchor="ctr" anchorCtr="0">
            <a:noAutofit/>
          </a:bodyPr>
          <a:lstStyle>
            <a:lvl1pPr algn="l">
              <a:defRPr sz="1600" b="1" i="0" cap="none" baseline="0">
                <a:solidFill>
                  <a:schemeClr val="accent1"/>
                </a:solidFill>
                <a:latin typeface="Century Gothic" panose="020B0502020202020204" pitchFamily="34" charset="0"/>
              </a:defRPr>
            </a:lvl1pPr>
          </a:lstStyle>
          <a:p>
            <a:pPr lvl="0"/>
            <a:r>
              <a:rPr lang="en-US" dirty="0"/>
              <a:t>Bank Name</a:t>
            </a:r>
          </a:p>
        </p:txBody>
      </p:sp>
      <p:sp>
        <p:nvSpPr>
          <p:cNvPr id="39" name="Text Placeholder 9">
            <a:extLst>
              <a:ext uri="{FF2B5EF4-FFF2-40B4-BE49-F238E27FC236}">
                <a16:creationId xmlns:a16="http://schemas.microsoft.com/office/drawing/2014/main" id="{EC41CA26-BF64-4016-8C29-E861D94F6A7B}"/>
              </a:ext>
            </a:extLst>
          </p:cNvPr>
          <p:cNvSpPr>
            <a:spLocks noGrp="1"/>
          </p:cNvSpPr>
          <p:nvPr>
            <p:ph type="body" sz="quarter" idx="41" hasCustomPrompt="1"/>
          </p:nvPr>
        </p:nvSpPr>
        <p:spPr>
          <a:xfrm>
            <a:off x="406987" y="1953191"/>
            <a:ext cx="1325753" cy="1203371"/>
          </a:xfrm>
          <a:noFill/>
        </p:spPr>
        <p:txBody>
          <a:bodyPr anchor="t" anchorCtr="0">
            <a:noAutofit/>
          </a:bodyPr>
          <a:lstStyle>
            <a:lvl1pPr algn="l">
              <a:defRPr sz="1200" b="0" i="0" cap="none" baseline="0">
                <a:solidFill>
                  <a:schemeClr val="tx1"/>
                </a:solidFill>
                <a:latin typeface="Century Gothic" panose="020B0502020202020204" pitchFamily="34" charset="0"/>
              </a:defRPr>
            </a:lvl1pPr>
          </a:lstStyle>
          <a:p>
            <a:pPr lvl="0"/>
            <a:r>
              <a:rPr lang="en-US" dirty="0"/>
              <a:t>Region:</a:t>
            </a:r>
          </a:p>
          <a:p>
            <a:pPr lvl="0"/>
            <a:r>
              <a:rPr lang="en-US" dirty="0"/>
              <a:t>Applicability:</a:t>
            </a:r>
          </a:p>
        </p:txBody>
      </p:sp>
      <p:sp>
        <p:nvSpPr>
          <p:cNvPr id="40" name="Text Placeholder 9">
            <a:extLst>
              <a:ext uri="{FF2B5EF4-FFF2-40B4-BE49-F238E27FC236}">
                <a16:creationId xmlns:a16="http://schemas.microsoft.com/office/drawing/2014/main" id="{531C2CD3-C003-4671-A576-6950D8B701E5}"/>
              </a:ext>
            </a:extLst>
          </p:cNvPr>
          <p:cNvSpPr>
            <a:spLocks noGrp="1"/>
          </p:cNvSpPr>
          <p:nvPr>
            <p:ph type="body" sz="quarter" idx="42" hasCustomPrompt="1"/>
          </p:nvPr>
        </p:nvSpPr>
        <p:spPr>
          <a:xfrm>
            <a:off x="406987" y="4195350"/>
            <a:ext cx="1325753" cy="476861"/>
          </a:xfrm>
          <a:noFill/>
        </p:spPr>
        <p:txBody>
          <a:bodyPr anchor="ctr" anchorCtr="0">
            <a:noAutofit/>
          </a:bodyPr>
          <a:lstStyle>
            <a:lvl1pPr algn="l">
              <a:defRPr sz="1600" b="1" i="0" cap="none" baseline="0">
                <a:solidFill>
                  <a:schemeClr val="accent1"/>
                </a:solidFill>
                <a:latin typeface="Century Gothic" panose="020B0502020202020204" pitchFamily="34" charset="0"/>
              </a:defRPr>
            </a:lvl1pPr>
          </a:lstStyle>
          <a:p>
            <a:pPr lvl="0"/>
            <a:r>
              <a:rPr lang="en-US" dirty="0"/>
              <a:t>Bank Name</a:t>
            </a:r>
          </a:p>
        </p:txBody>
      </p:sp>
      <p:sp>
        <p:nvSpPr>
          <p:cNvPr id="41" name="Text Placeholder 9">
            <a:extLst>
              <a:ext uri="{FF2B5EF4-FFF2-40B4-BE49-F238E27FC236}">
                <a16:creationId xmlns:a16="http://schemas.microsoft.com/office/drawing/2014/main" id="{B46A02CC-C5A1-48A4-A3A8-BE222621833B}"/>
              </a:ext>
            </a:extLst>
          </p:cNvPr>
          <p:cNvSpPr>
            <a:spLocks noGrp="1"/>
          </p:cNvSpPr>
          <p:nvPr>
            <p:ph type="body" sz="quarter" idx="43" hasCustomPrompt="1"/>
          </p:nvPr>
        </p:nvSpPr>
        <p:spPr>
          <a:xfrm>
            <a:off x="406987" y="4746495"/>
            <a:ext cx="1325753" cy="1203371"/>
          </a:xfrm>
          <a:noFill/>
        </p:spPr>
        <p:txBody>
          <a:bodyPr anchor="t" anchorCtr="0">
            <a:noAutofit/>
          </a:bodyPr>
          <a:lstStyle>
            <a:lvl1pPr algn="l">
              <a:defRPr sz="1200" b="0" i="0" cap="none" baseline="0">
                <a:solidFill>
                  <a:schemeClr val="tx1"/>
                </a:solidFill>
                <a:latin typeface="Century Gothic" panose="020B0502020202020204" pitchFamily="34" charset="0"/>
              </a:defRPr>
            </a:lvl1pPr>
          </a:lstStyle>
          <a:p>
            <a:pPr lvl="0"/>
            <a:r>
              <a:rPr lang="en-US" dirty="0"/>
              <a:t>Region:</a:t>
            </a:r>
          </a:p>
          <a:p>
            <a:pPr lvl="0"/>
            <a:r>
              <a:rPr lang="en-US" dirty="0"/>
              <a:t>Applicability:</a:t>
            </a:r>
          </a:p>
        </p:txBody>
      </p:sp>
      <p:sp>
        <p:nvSpPr>
          <p:cNvPr id="42" name="Footer Placeholder 3">
            <a:extLst>
              <a:ext uri="{FF2B5EF4-FFF2-40B4-BE49-F238E27FC236}">
                <a16:creationId xmlns:a16="http://schemas.microsoft.com/office/drawing/2014/main" id="{9DAC86CC-87A6-0B44-8D84-972CE490A5B6}"/>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35823676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ini Profiles">
    <p:spTree>
      <p:nvGrpSpPr>
        <p:cNvPr id="1" name=""/>
        <p:cNvGrpSpPr/>
        <p:nvPr/>
      </p:nvGrpSpPr>
      <p:grpSpPr>
        <a:xfrm>
          <a:off x="0" y="0"/>
          <a:ext cx="0" cy="0"/>
          <a:chOff x="0" y="0"/>
          <a:chExt cx="0" cy="0"/>
        </a:xfrm>
      </p:grpSpPr>
      <p:sp>
        <p:nvSpPr>
          <p:cNvPr id="42" name="Text Placeholder 7">
            <a:extLst>
              <a:ext uri="{FF2B5EF4-FFF2-40B4-BE49-F238E27FC236}">
                <a16:creationId xmlns:a16="http://schemas.microsoft.com/office/drawing/2014/main" id="{6DF740CB-A261-446B-B086-C128BC325DFD}"/>
              </a:ext>
            </a:extLst>
          </p:cNvPr>
          <p:cNvSpPr>
            <a:spLocks noGrp="1"/>
          </p:cNvSpPr>
          <p:nvPr>
            <p:ph type="body" sz="quarter" idx="11" hasCustomPrompt="1"/>
          </p:nvPr>
        </p:nvSpPr>
        <p:spPr>
          <a:xfrm>
            <a:off x="409875" y="722333"/>
            <a:ext cx="8324249" cy="276999"/>
          </a:xfrm>
        </p:spPr>
        <p:txBody>
          <a:bodyPr wrap="square">
            <a:spAutoFit/>
          </a:bodyPr>
          <a:lstStyle>
            <a:lvl1pPr>
              <a:lnSpc>
                <a:spcPct val="90000"/>
              </a:lnSpc>
              <a:spcBef>
                <a:spcPts val="0"/>
              </a:spcBef>
              <a:defRPr sz="2000" b="0" i="0">
                <a:solidFill>
                  <a:schemeClr val="bg2">
                    <a:lumMod val="50000"/>
                  </a:schemeClr>
                </a:solidFill>
                <a:latin typeface="Century Gothic" panose="020B0502020202020204" pitchFamily="34" charset="0"/>
              </a:defRPr>
            </a:lvl1pPr>
          </a:lstStyle>
          <a:p>
            <a:pPr lvl="0"/>
            <a:r>
              <a:rPr lang="en-US" dirty="0"/>
              <a:t>Subtitle goes here</a:t>
            </a:r>
          </a:p>
        </p:txBody>
      </p:sp>
      <p:sp>
        <p:nvSpPr>
          <p:cNvPr id="43" name="Title Placeholder 1">
            <a:extLst>
              <a:ext uri="{FF2B5EF4-FFF2-40B4-BE49-F238E27FC236}">
                <a16:creationId xmlns:a16="http://schemas.microsoft.com/office/drawing/2014/main" id="{1976B05C-2649-4105-B7FF-9464D7233810}"/>
              </a:ext>
            </a:extLst>
          </p:cNvPr>
          <p:cNvSpPr>
            <a:spLocks noGrp="1"/>
          </p:cNvSpPr>
          <p:nvPr>
            <p:ph type="title" hasCustomPrompt="1"/>
          </p:nvPr>
        </p:nvSpPr>
        <p:spPr>
          <a:xfrm>
            <a:off x="406192" y="365129"/>
            <a:ext cx="8317706" cy="249299"/>
          </a:xfrm>
          <a:prstGeom prst="rect">
            <a:avLst/>
          </a:prstGeom>
        </p:spPr>
        <p:txBody>
          <a:bodyPr vert="horz" lIns="0" tIns="0" rIns="0" bIns="0" rtlCol="0" anchor="t" anchorCtr="0">
            <a:spAutoFit/>
          </a:bodyPr>
          <a:lstStyle>
            <a:lvl1pPr>
              <a:lnSpc>
                <a:spcPct val="90000"/>
              </a:lnSpc>
              <a:defRPr cap="all" baseline="0">
                <a:solidFill>
                  <a:schemeClr val="tx1"/>
                </a:solidFill>
              </a:defRPr>
            </a:lvl1pPr>
          </a:lstStyle>
          <a:p>
            <a:r>
              <a:rPr lang="en-US" dirty="0"/>
              <a:t>BIOS TEMPLATE</a:t>
            </a:r>
            <a:endParaRPr lang="en-GB" dirty="0"/>
          </a:p>
        </p:txBody>
      </p:sp>
      <p:sp>
        <p:nvSpPr>
          <p:cNvPr id="44" name="Picture Placeholder 33">
            <a:extLst>
              <a:ext uri="{FF2B5EF4-FFF2-40B4-BE49-F238E27FC236}">
                <a16:creationId xmlns:a16="http://schemas.microsoft.com/office/drawing/2014/main" id="{F003C5E9-C495-4F0B-BF82-2B4EFC52CB65}"/>
              </a:ext>
            </a:extLst>
          </p:cNvPr>
          <p:cNvSpPr>
            <a:spLocks noGrp="1"/>
          </p:cNvSpPr>
          <p:nvPr>
            <p:ph type="pic" sz="quarter" idx="29"/>
          </p:nvPr>
        </p:nvSpPr>
        <p:spPr>
          <a:xfrm>
            <a:off x="405850" y="1469230"/>
            <a:ext cx="657225" cy="808038"/>
          </a:xfrm>
          <a:solidFill>
            <a:schemeClr val="bg2"/>
          </a:solidFill>
        </p:spPr>
        <p:txBody>
          <a:bodyPr anchor="ctr"/>
          <a:lstStyle>
            <a:lvl1pPr algn="ctr">
              <a:defRPr/>
            </a:lvl1pPr>
          </a:lstStyle>
          <a:p>
            <a:r>
              <a:rPr lang="en-GB"/>
              <a:t>Click icon to add picture</a:t>
            </a:r>
            <a:endParaRPr lang="en-US"/>
          </a:p>
        </p:txBody>
      </p:sp>
      <p:sp>
        <p:nvSpPr>
          <p:cNvPr id="45" name="Text Placeholder 2">
            <a:extLst>
              <a:ext uri="{FF2B5EF4-FFF2-40B4-BE49-F238E27FC236}">
                <a16:creationId xmlns:a16="http://schemas.microsoft.com/office/drawing/2014/main" id="{1672E28C-807E-4B61-BA47-F046E2F4DD9F}"/>
              </a:ext>
            </a:extLst>
          </p:cNvPr>
          <p:cNvSpPr>
            <a:spLocks noGrp="1"/>
          </p:cNvSpPr>
          <p:nvPr>
            <p:ph type="body" sz="quarter" idx="30" hasCustomPrompt="1"/>
          </p:nvPr>
        </p:nvSpPr>
        <p:spPr>
          <a:xfrm>
            <a:off x="1133476" y="1468440"/>
            <a:ext cx="7583131" cy="808037"/>
          </a:xfrm>
        </p:spPr>
        <p:txBody>
          <a:bodyPr/>
          <a:lstStyle>
            <a:lvl1pPr>
              <a:defRPr b="0">
                <a:solidFill>
                  <a:schemeClr val="accent1"/>
                </a:solidFill>
              </a:defRPr>
            </a:lvl1pPr>
            <a:lvl2pPr marL="0" marR="0" indent="0" algn="l" defTabSz="685800" rtl="0" eaLnBrk="1" fontAlgn="auto" latinLnBrk="0" hangingPunct="1">
              <a:lnSpc>
                <a:spcPct val="100000"/>
              </a:lnSpc>
              <a:spcBef>
                <a:spcPts val="225"/>
              </a:spcBef>
              <a:spcAft>
                <a:spcPts val="0"/>
              </a:spcAft>
              <a:buClrTx/>
              <a:buSzTx/>
              <a:buFont typeface="Arial Narrow" panose="020B0606020202030204" pitchFamily="34" charset="0"/>
              <a:buNone/>
              <a:tabLst/>
              <a:defRPr b="0"/>
            </a:lvl2pPr>
          </a:lstStyle>
          <a:p>
            <a:pPr lvl="0"/>
            <a:r>
              <a:rPr lang="en-US" dirty="0"/>
              <a:t>First, Last Name</a:t>
            </a:r>
          </a:p>
          <a:p>
            <a:pPr lvl="1"/>
            <a:r>
              <a:rPr lang="en-US" dirty="0"/>
              <a:t>Type in biography here</a:t>
            </a:r>
          </a:p>
          <a:p>
            <a:pPr marL="0" marR="0" lvl="1" indent="0" algn="l" defTabSz="685800" rtl="0" eaLnBrk="1" fontAlgn="auto" latinLnBrk="0" hangingPunct="1">
              <a:lnSpc>
                <a:spcPct val="100000"/>
              </a:lnSpc>
              <a:spcBef>
                <a:spcPts val="225"/>
              </a:spcBef>
              <a:spcAft>
                <a:spcPts val="0"/>
              </a:spcAft>
              <a:buClrTx/>
              <a:buSzTx/>
              <a:buFont typeface="Arial Narrow" panose="020B0606020202030204" pitchFamily="34" charset="0"/>
              <a:buNone/>
              <a:tabLst/>
              <a:defRPr/>
            </a:pPr>
            <a:r>
              <a:rPr lang="en-US" dirty="0"/>
              <a:t>Type in biography here</a:t>
            </a:r>
          </a:p>
          <a:p>
            <a:pPr lvl="1"/>
            <a:endParaRPr lang="en-US" dirty="0"/>
          </a:p>
          <a:p>
            <a:pPr lvl="1"/>
            <a:endParaRPr lang="en-US" dirty="0"/>
          </a:p>
        </p:txBody>
      </p:sp>
      <p:sp>
        <p:nvSpPr>
          <p:cNvPr id="46" name="Picture Placeholder 33">
            <a:extLst>
              <a:ext uri="{FF2B5EF4-FFF2-40B4-BE49-F238E27FC236}">
                <a16:creationId xmlns:a16="http://schemas.microsoft.com/office/drawing/2014/main" id="{63A389A5-65D7-4905-B0BD-3C2DF3450658}"/>
              </a:ext>
            </a:extLst>
          </p:cNvPr>
          <p:cNvSpPr>
            <a:spLocks noGrp="1"/>
          </p:cNvSpPr>
          <p:nvPr>
            <p:ph type="pic" sz="quarter" idx="31"/>
          </p:nvPr>
        </p:nvSpPr>
        <p:spPr>
          <a:xfrm>
            <a:off x="405850" y="2637630"/>
            <a:ext cx="657225" cy="808038"/>
          </a:xfrm>
          <a:solidFill>
            <a:schemeClr val="bg2"/>
          </a:solidFill>
        </p:spPr>
        <p:txBody>
          <a:bodyPr anchor="ctr"/>
          <a:lstStyle>
            <a:lvl1pPr algn="ctr">
              <a:defRPr/>
            </a:lvl1pPr>
          </a:lstStyle>
          <a:p>
            <a:r>
              <a:rPr lang="en-GB"/>
              <a:t>Click icon to add picture</a:t>
            </a:r>
            <a:endParaRPr lang="en-US"/>
          </a:p>
        </p:txBody>
      </p:sp>
      <p:sp>
        <p:nvSpPr>
          <p:cNvPr id="47" name="Text Placeholder 2">
            <a:extLst>
              <a:ext uri="{FF2B5EF4-FFF2-40B4-BE49-F238E27FC236}">
                <a16:creationId xmlns:a16="http://schemas.microsoft.com/office/drawing/2014/main" id="{B3F44EDD-E383-4EDA-8C75-C95DA7E2217E}"/>
              </a:ext>
            </a:extLst>
          </p:cNvPr>
          <p:cNvSpPr>
            <a:spLocks noGrp="1"/>
          </p:cNvSpPr>
          <p:nvPr>
            <p:ph type="body" sz="quarter" idx="32" hasCustomPrompt="1"/>
          </p:nvPr>
        </p:nvSpPr>
        <p:spPr>
          <a:xfrm>
            <a:off x="1133476" y="2636841"/>
            <a:ext cx="7583131" cy="808037"/>
          </a:xfrm>
        </p:spPr>
        <p:txBody>
          <a:bodyPr/>
          <a:lstStyle>
            <a:lvl1pPr>
              <a:defRPr b="0">
                <a:solidFill>
                  <a:schemeClr val="accent1"/>
                </a:solidFill>
              </a:defRPr>
            </a:lvl1pPr>
            <a:lvl2pPr marL="0" marR="0" indent="0" algn="l" defTabSz="685800" rtl="0" eaLnBrk="1" fontAlgn="auto" latinLnBrk="0" hangingPunct="1">
              <a:lnSpc>
                <a:spcPct val="100000"/>
              </a:lnSpc>
              <a:spcBef>
                <a:spcPts val="225"/>
              </a:spcBef>
              <a:spcAft>
                <a:spcPts val="0"/>
              </a:spcAft>
              <a:buClrTx/>
              <a:buSzTx/>
              <a:buFont typeface="Arial Narrow" panose="020B0606020202030204" pitchFamily="34" charset="0"/>
              <a:buNone/>
              <a:tabLst/>
              <a:defRPr b="0"/>
            </a:lvl2pPr>
          </a:lstStyle>
          <a:p>
            <a:pPr lvl="0"/>
            <a:r>
              <a:rPr lang="en-US" dirty="0"/>
              <a:t>First, Last Name</a:t>
            </a:r>
          </a:p>
          <a:p>
            <a:pPr lvl="1"/>
            <a:r>
              <a:rPr lang="en-US" dirty="0"/>
              <a:t>Type in biography here</a:t>
            </a:r>
          </a:p>
          <a:p>
            <a:pPr marL="0" marR="0" lvl="1" indent="0" algn="l" defTabSz="685800" rtl="0" eaLnBrk="1" fontAlgn="auto" latinLnBrk="0" hangingPunct="1">
              <a:lnSpc>
                <a:spcPct val="100000"/>
              </a:lnSpc>
              <a:spcBef>
                <a:spcPts val="225"/>
              </a:spcBef>
              <a:spcAft>
                <a:spcPts val="0"/>
              </a:spcAft>
              <a:buClrTx/>
              <a:buSzTx/>
              <a:buFont typeface="Arial Narrow" panose="020B0606020202030204" pitchFamily="34" charset="0"/>
              <a:buNone/>
              <a:tabLst/>
              <a:defRPr/>
            </a:pPr>
            <a:r>
              <a:rPr lang="en-US" dirty="0"/>
              <a:t>Type in biography here</a:t>
            </a:r>
          </a:p>
          <a:p>
            <a:pPr lvl="1"/>
            <a:endParaRPr lang="en-US" dirty="0"/>
          </a:p>
          <a:p>
            <a:pPr lvl="1"/>
            <a:endParaRPr lang="en-US" dirty="0"/>
          </a:p>
        </p:txBody>
      </p:sp>
      <p:sp>
        <p:nvSpPr>
          <p:cNvPr id="48" name="Picture Placeholder 33">
            <a:extLst>
              <a:ext uri="{FF2B5EF4-FFF2-40B4-BE49-F238E27FC236}">
                <a16:creationId xmlns:a16="http://schemas.microsoft.com/office/drawing/2014/main" id="{2FAD680A-FA79-43A4-8B73-772C5604264C}"/>
              </a:ext>
            </a:extLst>
          </p:cNvPr>
          <p:cNvSpPr>
            <a:spLocks noGrp="1"/>
          </p:cNvSpPr>
          <p:nvPr>
            <p:ph type="pic" sz="quarter" idx="33"/>
          </p:nvPr>
        </p:nvSpPr>
        <p:spPr>
          <a:xfrm>
            <a:off x="405850" y="3818730"/>
            <a:ext cx="657225" cy="808038"/>
          </a:xfrm>
          <a:solidFill>
            <a:schemeClr val="bg2"/>
          </a:solidFill>
        </p:spPr>
        <p:txBody>
          <a:bodyPr anchor="ctr"/>
          <a:lstStyle>
            <a:lvl1pPr algn="ctr">
              <a:defRPr/>
            </a:lvl1pPr>
          </a:lstStyle>
          <a:p>
            <a:r>
              <a:rPr lang="en-GB"/>
              <a:t>Click icon to add picture</a:t>
            </a:r>
            <a:endParaRPr lang="en-US"/>
          </a:p>
        </p:txBody>
      </p:sp>
      <p:sp>
        <p:nvSpPr>
          <p:cNvPr id="49" name="Text Placeholder 2">
            <a:extLst>
              <a:ext uri="{FF2B5EF4-FFF2-40B4-BE49-F238E27FC236}">
                <a16:creationId xmlns:a16="http://schemas.microsoft.com/office/drawing/2014/main" id="{E2C6D1C3-04BA-4932-BE11-D32AA2DA5439}"/>
              </a:ext>
            </a:extLst>
          </p:cNvPr>
          <p:cNvSpPr>
            <a:spLocks noGrp="1"/>
          </p:cNvSpPr>
          <p:nvPr>
            <p:ph type="body" sz="quarter" idx="34" hasCustomPrompt="1"/>
          </p:nvPr>
        </p:nvSpPr>
        <p:spPr>
          <a:xfrm>
            <a:off x="1133476" y="3817941"/>
            <a:ext cx="7583131" cy="808037"/>
          </a:xfrm>
        </p:spPr>
        <p:txBody>
          <a:bodyPr/>
          <a:lstStyle>
            <a:lvl1pPr>
              <a:defRPr b="0">
                <a:solidFill>
                  <a:schemeClr val="accent1"/>
                </a:solidFill>
              </a:defRPr>
            </a:lvl1pPr>
            <a:lvl2pPr marL="0" marR="0" indent="0" algn="l" defTabSz="685800" rtl="0" eaLnBrk="1" fontAlgn="auto" latinLnBrk="0" hangingPunct="1">
              <a:lnSpc>
                <a:spcPct val="100000"/>
              </a:lnSpc>
              <a:spcBef>
                <a:spcPts val="225"/>
              </a:spcBef>
              <a:spcAft>
                <a:spcPts val="0"/>
              </a:spcAft>
              <a:buClrTx/>
              <a:buSzTx/>
              <a:buFont typeface="Arial Narrow" panose="020B0606020202030204" pitchFamily="34" charset="0"/>
              <a:buNone/>
              <a:tabLst/>
              <a:defRPr b="0"/>
            </a:lvl2pPr>
          </a:lstStyle>
          <a:p>
            <a:pPr lvl="0"/>
            <a:r>
              <a:rPr lang="en-US" dirty="0"/>
              <a:t>First, Last Name</a:t>
            </a:r>
          </a:p>
          <a:p>
            <a:pPr lvl="1"/>
            <a:r>
              <a:rPr lang="en-US" dirty="0"/>
              <a:t>Type in biography here</a:t>
            </a:r>
          </a:p>
          <a:p>
            <a:pPr marL="0" marR="0" lvl="1" indent="0" algn="l" defTabSz="685800" rtl="0" eaLnBrk="1" fontAlgn="auto" latinLnBrk="0" hangingPunct="1">
              <a:lnSpc>
                <a:spcPct val="100000"/>
              </a:lnSpc>
              <a:spcBef>
                <a:spcPts val="225"/>
              </a:spcBef>
              <a:spcAft>
                <a:spcPts val="0"/>
              </a:spcAft>
              <a:buClrTx/>
              <a:buSzTx/>
              <a:buFont typeface="Arial Narrow" panose="020B0606020202030204" pitchFamily="34" charset="0"/>
              <a:buNone/>
              <a:tabLst/>
              <a:defRPr/>
            </a:pPr>
            <a:r>
              <a:rPr lang="en-US" dirty="0"/>
              <a:t>Type in biography here</a:t>
            </a:r>
          </a:p>
          <a:p>
            <a:pPr lvl="1"/>
            <a:endParaRPr lang="en-US" dirty="0"/>
          </a:p>
          <a:p>
            <a:pPr lvl="1"/>
            <a:endParaRPr lang="en-US" dirty="0"/>
          </a:p>
        </p:txBody>
      </p:sp>
      <p:sp>
        <p:nvSpPr>
          <p:cNvPr id="50" name="Picture Placeholder 33">
            <a:extLst>
              <a:ext uri="{FF2B5EF4-FFF2-40B4-BE49-F238E27FC236}">
                <a16:creationId xmlns:a16="http://schemas.microsoft.com/office/drawing/2014/main" id="{EDBE08CB-8CA5-4936-87DE-AE9DD4253B21}"/>
              </a:ext>
            </a:extLst>
          </p:cNvPr>
          <p:cNvSpPr>
            <a:spLocks noGrp="1"/>
          </p:cNvSpPr>
          <p:nvPr>
            <p:ph type="pic" sz="quarter" idx="35"/>
          </p:nvPr>
        </p:nvSpPr>
        <p:spPr>
          <a:xfrm>
            <a:off x="405850" y="5050630"/>
            <a:ext cx="657225" cy="808038"/>
          </a:xfrm>
          <a:solidFill>
            <a:schemeClr val="bg2"/>
          </a:solidFill>
        </p:spPr>
        <p:txBody>
          <a:bodyPr anchor="ctr"/>
          <a:lstStyle>
            <a:lvl1pPr algn="ctr">
              <a:defRPr/>
            </a:lvl1pPr>
          </a:lstStyle>
          <a:p>
            <a:r>
              <a:rPr lang="en-GB"/>
              <a:t>Click icon to add picture</a:t>
            </a:r>
            <a:endParaRPr lang="en-US"/>
          </a:p>
        </p:txBody>
      </p:sp>
      <p:sp>
        <p:nvSpPr>
          <p:cNvPr id="51" name="Text Placeholder 2">
            <a:extLst>
              <a:ext uri="{FF2B5EF4-FFF2-40B4-BE49-F238E27FC236}">
                <a16:creationId xmlns:a16="http://schemas.microsoft.com/office/drawing/2014/main" id="{484E0E78-1B02-4EBF-BAB2-4A6A4F0FC01D}"/>
              </a:ext>
            </a:extLst>
          </p:cNvPr>
          <p:cNvSpPr>
            <a:spLocks noGrp="1"/>
          </p:cNvSpPr>
          <p:nvPr>
            <p:ph type="body" sz="quarter" idx="36" hasCustomPrompt="1"/>
          </p:nvPr>
        </p:nvSpPr>
        <p:spPr>
          <a:xfrm>
            <a:off x="1133476" y="5049841"/>
            <a:ext cx="7583131" cy="808037"/>
          </a:xfrm>
        </p:spPr>
        <p:txBody>
          <a:bodyPr/>
          <a:lstStyle>
            <a:lvl1pPr>
              <a:defRPr b="0">
                <a:solidFill>
                  <a:schemeClr val="accent1"/>
                </a:solidFill>
              </a:defRPr>
            </a:lvl1pPr>
            <a:lvl2pPr marL="0" marR="0" indent="0" algn="l" defTabSz="685800" rtl="0" eaLnBrk="1" fontAlgn="auto" latinLnBrk="0" hangingPunct="1">
              <a:lnSpc>
                <a:spcPct val="100000"/>
              </a:lnSpc>
              <a:spcBef>
                <a:spcPts val="225"/>
              </a:spcBef>
              <a:spcAft>
                <a:spcPts val="0"/>
              </a:spcAft>
              <a:buClrTx/>
              <a:buSzTx/>
              <a:buFont typeface="Arial Narrow" panose="020B0606020202030204" pitchFamily="34" charset="0"/>
              <a:buNone/>
              <a:tabLst/>
              <a:defRPr b="0"/>
            </a:lvl2pPr>
          </a:lstStyle>
          <a:p>
            <a:pPr lvl="0"/>
            <a:r>
              <a:rPr lang="en-US" dirty="0"/>
              <a:t>First, Last Name</a:t>
            </a:r>
          </a:p>
          <a:p>
            <a:pPr lvl="1"/>
            <a:r>
              <a:rPr lang="en-US" dirty="0"/>
              <a:t>Type in biography here</a:t>
            </a:r>
          </a:p>
          <a:p>
            <a:pPr marL="0" marR="0" lvl="1" indent="0" algn="l" defTabSz="685800" rtl="0" eaLnBrk="1" fontAlgn="auto" latinLnBrk="0" hangingPunct="1">
              <a:lnSpc>
                <a:spcPct val="100000"/>
              </a:lnSpc>
              <a:spcBef>
                <a:spcPts val="225"/>
              </a:spcBef>
              <a:spcAft>
                <a:spcPts val="0"/>
              </a:spcAft>
              <a:buClrTx/>
              <a:buSzTx/>
              <a:buFont typeface="Arial Narrow" panose="020B0606020202030204" pitchFamily="34" charset="0"/>
              <a:buNone/>
              <a:tabLst/>
              <a:defRPr/>
            </a:pPr>
            <a:r>
              <a:rPr lang="en-US" dirty="0"/>
              <a:t>Type in biography here</a:t>
            </a:r>
          </a:p>
          <a:p>
            <a:pPr lvl="1"/>
            <a:endParaRPr lang="en-US" dirty="0"/>
          </a:p>
          <a:p>
            <a:pPr lvl="1"/>
            <a:endParaRPr lang="en-US" dirty="0"/>
          </a:p>
        </p:txBody>
      </p:sp>
      <p:sp>
        <p:nvSpPr>
          <p:cNvPr id="13" name="Footer Placeholder 3">
            <a:extLst>
              <a:ext uri="{FF2B5EF4-FFF2-40B4-BE49-F238E27FC236}">
                <a16:creationId xmlns:a16="http://schemas.microsoft.com/office/drawing/2014/main" id="{1ED09F07-82AC-414C-8021-DFCB1C67F860}"/>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29636135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ull Profile White">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445182A4-4135-4B5D-830C-BB55D2E262E8}"/>
              </a:ext>
            </a:extLst>
          </p:cNvPr>
          <p:cNvSpPr>
            <a:spLocks noGrp="1"/>
          </p:cNvSpPr>
          <p:nvPr>
            <p:ph type="pic" sz="quarter" idx="11"/>
          </p:nvPr>
        </p:nvSpPr>
        <p:spPr>
          <a:xfrm>
            <a:off x="423862" y="598488"/>
            <a:ext cx="1398674" cy="1738312"/>
          </a:xfrm>
          <a:solidFill>
            <a:schemeClr val="bg2"/>
          </a:solidFill>
        </p:spPr>
        <p:txBody>
          <a:bodyPr anchor="ctr" anchorCtr="0"/>
          <a:lstStyle>
            <a:lvl1pPr algn="ctr">
              <a:defRPr/>
            </a:lvl1pPr>
          </a:lstStyle>
          <a:p>
            <a:r>
              <a:rPr lang="en-GB"/>
              <a:t>Click icon to add picture</a:t>
            </a:r>
            <a:endParaRPr lang="en-US" dirty="0"/>
          </a:p>
        </p:txBody>
      </p:sp>
      <p:sp>
        <p:nvSpPr>
          <p:cNvPr id="14" name="Text Placeholder 7">
            <a:extLst>
              <a:ext uri="{FF2B5EF4-FFF2-40B4-BE49-F238E27FC236}">
                <a16:creationId xmlns:a16="http://schemas.microsoft.com/office/drawing/2014/main" id="{4EB9E6B5-C653-412F-B2B4-86DA5145B552}"/>
              </a:ext>
            </a:extLst>
          </p:cNvPr>
          <p:cNvSpPr>
            <a:spLocks noGrp="1"/>
          </p:cNvSpPr>
          <p:nvPr>
            <p:ph type="body" sz="quarter" idx="12" hasCustomPrompt="1"/>
          </p:nvPr>
        </p:nvSpPr>
        <p:spPr>
          <a:xfrm>
            <a:off x="423862" y="2454277"/>
            <a:ext cx="1398674" cy="310407"/>
          </a:xfrm>
        </p:spPr>
        <p:txBody>
          <a:bodyPr>
            <a:normAutofit/>
          </a:bodyPr>
          <a:lstStyle>
            <a:lvl1pPr algn="ctr">
              <a:defRPr sz="1000" b="1" i="0">
                <a:solidFill>
                  <a:schemeClr val="tx1"/>
                </a:solidFill>
                <a:latin typeface="Century Gothic" panose="020B0502020202020204" pitchFamily="34" charset="0"/>
              </a:defRPr>
            </a:lvl1pPr>
          </a:lstStyle>
          <a:p>
            <a:pPr lvl="0"/>
            <a:r>
              <a:rPr lang="en-US" dirty="0"/>
              <a:t>Enter Name</a:t>
            </a:r>
          </a:p>
        </p:txBody>
      </p:sp>
      <p:sp>
        <p:nvSpPr>
          <p:cNvPr id="15" name="Text Placeholder 7">
            <a:extLst>
              <a:ext uri="{FF2B5EF4-FFF2-40B4-BE49-F238E27FC236}">
                <a16:creationId xmlns:a16="http://schemas.microsoft.com/office/drawing/2014/main" id="{F9862386-5521-40AC-A884-A3C145DCE38F}"/>
              </a:ext>
            </a:extLst>
          </p:cNvPr>
          <p:cNvSpPr>
            <a:spLocks noGrp="1"/>
          </p:cNvSpPr>
          <p:nvPr>
            <p:ph type="body" sz="quarter" idx="13" hasCustomPrompt="1"/>
          </p:nvPr>
        </p:nvSpPr>
        <p:spPr>
          <a:xfrm>
            <a:off x="423862" y="2729849"/>
            <a:ext cx="1398674" cy="310407"/>
          </a:xfrm>
        </p:spPr>
        <p:txBody>
          <a:bodyPr>
            <a:normAutofit/>
          </a:bodyPr>
          <a:lstStyle>
            <a:lvl1pPr algn="ctr">
              <a:defRPr sz="1000" b="0" i="0">
                <a:solidFill>
                  <a:schemeClr val="accent3"/>
                </a:solidFill>
                <a:latin typeface="Century Gothic" panose="020B0502020202020204" pitchFamily="34" charset="0"/>
              </a:defRPr>
            </a:lvl1pPr>
          </a:lstStyle>
          <a:p>
            <a:pPr lvl="0"/>
            <a:r>
              <a:rPr lang="en-US" dirty="0"/>
              <a:t>Enter Title </a:t>
            </a:r>
          </a:p>
        </p:txBody>
      </p:sp>
      <p:sp>
        <p:nvSpPr>
          <p:cNvPr id="16" name="Text Placeholder 42">
            <a:extLst>
              <a:ext uri="{FF2B5EF4-FFF2-40B4-BE49-F238E27FC236}">
                <a16:creationId xmlns:a16="http://schemas.microsoft.com/office/drawing/2014/main" id="{FBCF4504-EBFD-477D-B989-D0A6605B25BA}"/>
              </a:ext>
            </a:extLst>
          </p:cNvPr>
          <p:cNvSpPr>
            <a:spLocks noGrp="1"/>
          </p:cNvSpPr>
          <p:nvPr>
            <p:ph type="body" sz="quarter" idx="14" hasCustomPrompt="1"/>
          </p:nvPr>
        </p:nvSpPr>
        <p:spPr>
          <a:xfrm>
            <a:off x="423864" y="3131597"/>
            <a:ext cx="1398674" cy="242609"/>
          </a:xfrm>
        </p:spPr>
        <p:txBody>
          <a:bodyPr>
            <a:normAutofit/>
          </a:bodyPr>
          <a:lstStyle>
            <a:lvl1pPr algn="ctr">
              <a:defRPr sz="1000" b="1" i="0">
                <a:latin typeface="Century Gothic" panose="020B0502020202020204" pitchFamily="34" charset="0"/>
              </a:defRPr>
            </a:lvl1pPr>
          </a:lstStyle>
          <a:p>
            <a:pPr lvl="0"/>
            <a:r>
              <a:rPr lang="en-US" dirty="0"/>
              <a:t>Enter Experience</a:t>
            </a:r>
          </a:p>
        </p:txBody>
      </p:sp>
      <p:sp>
        <p:nvSpPr>
          <p:cNvPr id="17" name="Text Placeholder 44">
            <a:extLst>
              <a:ext uri="{FF2B5EF4-FFF2-40B4-BE49-F238E27FC236}">
                <a16:creationId xmlns:a16="http://schemas.microsoft.com/office/drawing/2014/main" id="{F091DD23-9A3A-43A4-ACBE-589361699D72}"/>
              </a:ext>
            </a:extLst>
          </p:cNvPr>
          <p:cNvSpPr>
            <a:spLocks noGrp="1"/>
          </p:cNvSpPr>
          <p:nvPr>
            <p:ph type="body" sz="quarter" idx="15"/>
          </p:nvPr>
        </p:nvSpPr>
        <p:spPr>
          <a:xfrm>
            <a:off x="2275795" y="598488"/>
            <a:ext cx="6531769" cy="1365250"/>
          </a:xfrm>
        </p:spPr>
        <p:txBody>
          <a:bodyPr>
            <a:noAutofit/>
          </a:bodyPr>
          <a:lstStyle>
            <a:lvl1pPr>
              <a:lnSpc>
                <a:spcPct val="100000"/>
              </a:lnSpc>
              <a:defRPr sz="1100">
                <a:solidFill>
                  <a:schemeClr val="accent3"/>
                </a:solidFill>
              </a:defRPr>
            </a:lvl1pPr>
          </a:lstStyle>
          <a:p>
            <a:pPr lvl="0"/>
            <a:r>
              <a:rPr lang="en-GB"/>
              <a:t>Click to edit Master text styles</a:t>
            </a:r>
          </a:p>
        </p:txBody>
      </p:sp>
      <p:sp>
        <p:nvSpPr>
          <p:cNvPr id="18" name="Picture Placeholder 4">
            <a:extLst>
              <a:ext uri="{FF2B5EF4-FFF2-40B4-BE49-F238E27FC236}">
                <a16:creationId xmlns:a16="http://schemas.microsoft.com/office/drawing/2014/main" id="{F5B35DF2-5014-4873-A791-375441D83646}"/>
              </a:ext>
            </a:extLst>
          </p:cNvPr>
          <p:cNvSpPr>
            <a:spLocks noGrp="1"/>
          </p:cNvSpPr>
          <p:nvPr>
            <p:ph type="pic" sz="quarter" idx="27" hasCustomPrompt="1"/>
          </p:nvPr>
        </p:nvSpPr>
        <p:spPr>
          <a:xfrm>
            <a:off x="2275793" y="2035286"/>
            <a:ext cx="6446520" cy="9144"/>
          </a:xfrm>
          <a:solidFill>
            <a:schemeClr val="accent1"/>
          </a:solidFill>
        </p:spPr>
        <p:txBody>
          <a:bodyPr/>
          <a:lstStyle>
            <a:lvl1pPr>
              <a:defRPr b="0" i="0"/>
            </a:lvl1pPr>
          </a:lstStyle>
          <a:p>
            <a:r>
              <a:rPr lang="en-US" dirty="0"/>
              <a:t> </a:t>
            </a:r>
          </a:p>
        </p:txBody>
      </p:sp>
      <p:sp>
        <p:nvSpPr>
          <p:cNvPr id="19" name="Picture Placeholder 4">
            <a:extLst>
              <a:ext uri="{FF2B5EF4-FFF2-40B4-BE49-F238E27FC236}">
                <a16:creationId xmlns:a16="http://schemas.microsoft.com/office/drawing/2014/main" id="{0A21E375-4F51-4BF3-88B2-53D684C91139}"/>
              </a:ext>
            </a:extLst>
          </p:cNvPr>
          <p:cNvSpPr>
            <a:spLocks noGrp="1"/>
          </p:cNvSpPr>
          <p:nvPr>
            <p:ph type="pic" sz="quarter" idx="28" hasCustomPrompt="1"/>
          </p:nvPr>
        </p:nvSpPr>
        <p:spPr>
          <a:xfrm>
            <a:off x="646039" y="2987265"/>
            <a:ext cx="891540" cy="9144"/>
          </a:xfrm>
          <a:solidFill>
            <a:schemeClr val="accent1"/>
          </a:solidFill>
        </p:spPr>
        <p:txBody>
          <a:bodyPr/>
          <a:lstStyle>
            <a:lvl1pPr>
              <a:defRPr b="0" i="0"/>
            </a:lvl1pPr>
          </a:lstStyle>
          <a:p>
            <a:r>
              <a:rPr lang="en-US" dirty="0"/>
              <a:t> </a:t>
            </a:r>
          </a:p>
        </p:txBody>
      </p:sp>
      <p:sp>
        <p:nvSpPr>
          <p:cNvPr id="20" name="Text Placeholder 53">
            <a:extLst>
              <a:ext uri="{FF2B5EF4-FFF2-40B4-BE49-F238E27FC236}">
                <a16:creationId xmlns:a16="http://schemas.microsoft.com/office/drawing/2014/main" id="{75012626-23EB-4730-BEBB-5FCE012D7EE5}"/>
              </a:ext>
            </a:extLst>
          </p:cNvPr>
          <p:cNvSpPr>
            <a:spLocks noGrp="1"/>
          </p:cNvSpPr>
          <p:nvPr>
            <p:ph type="body" sz="quarter" idx="30" hasCustomPrompt="1"/>
          </p:nvPr>
        </p:nvSpPr>
        <p:spPr>
          <a:xfrm>
            <a:off x="2275286" y="2182881"/>
            <a:ext cx="6531769" cy="241996"/>
          </a:xfrm>
        </p:spPr>
        <p:txBody>
          <a:bodyPr anchor="b" anchorCtr="0">
            <a:noAutofit/>
          </a:bodyPr>
          <a:lstStyle>
            <a:lvl1pPr marL="0" marR="0" indent="0" algn="l" defTabSz="685800" rtl="0" eaLnBrk="1" fontAlgn="auto" latinLnBrk="0" hangingPunct="1">
              <a:lnSpc>
                <a:spcPct val="100000"/>
              </a:lnSpc>
              <a:spcBef>
                <a:spcPts val="450"/>
              </a:spcBef>
              <a:spcAft>
                <a:spcPts val="0"/>
              </a:spcAft>
              <a:buClrTx/>
              <a:buSzTx/>
              <a:buFont typeface="Arial" panose="020B0604020202020204" pitchFamily="34" charset="0"/>
              <a:buNone/>
              <a:tabLst/>
              <a:defRPr lang="en-US" sz="1400" b="1" i="0" u="none" strike="noStrike" smtClean="0">
                <a:effectLst/>
              </a:defRPr>
            </a:lvl1pPr>
          </a:lstStyle>
          <a:p>
            <a:pPr marL="0" marR="0" lvl="0" indent="0" algn="l" defTabSz="685800" rtl="0" eaLnBrk="1" fontAlgn="auto" latinLnBrk="0" hangingPunct="1">
              <a:lnSpc>
                <a:spcPct val="100000"/>
              </a:lnSpc>
              <a:spcBef>
                <a:spcPts val="450"/>
              </a:spcBef>
              <a:spcAft>
                <a:spcPts val="0"/>
              </a:spcAft>
              <a:buClrTx/>
              <a:buSzTx/>
              <a:buFont typeface="Arial" panose="020B0604020202020204" pitchFamily="34" charset="0"/>
              <a:buNone/>
              <a:tabLst/>
              <a:defRPr/>
            </a:pPr>
            <a:r>
              <a:rPr lang="en-US" dirty="0"/>
              <a:t>Enter Title</a:t>
            </a:r>
          </a:p>
        </p:txBody>
      </p:sp>
      <p:sp>
        <p:nvSpPr>
          <p:cNvPr id="21" name="Text Placeholder 42">
            <a:extLst>
              <a:ext uri="{FF2B5EF4-FFF2-40B4-BE49-F238E27FC236}">
                <a16:creationId xmlns:a16="http://schemas.microsoft.com/office/drawing/2014/main" id="{D34A1439-2ABC-4284-BC35-4729EE198918}"/>
              </a:ext>
            </a:extLst>
          </p:cNvPr>
          <p:cNvSpPr>
            <a:spLocks noGrp="1"/>
          </p:cNvSpPr>
          <p:nvPr>
            <p:ph type="body" sz="quarter" idx="32" hasCustomPrompt="1"/>
          </p:nvPr>
        </p:nvSpPr>
        <p:spPr>
          <a:xfrm>
            <a:off x="423864" y="3519903"/>
            <a:ext cx="1398674" cy="242609"/>
          </a:xfrm>
        </p:spPr>
        <p:txBody>
          <a:bodyPr anchor="b" anchorCtr="0">
            <a:normAutofit/>
          </a:bodyPr>
          <a:lstStyle>
            <a:lvl1pPr algn="l">
              <a:defRPr sz="1000" b="1" i="0">
                <a:latin typeface="Century Gothic" panose="020B0502020202020204" pitchFamily="34" charset="0"/>
              </a:defRPr>
            </a:lvl1pPr>
          </a:lstStyle>
          <a:p>
            <a:pPr lvl="0"/>
            <a:r>
              <a:rPr lang="en-US" dirty="0"/>
              <a:t>Enter Title</a:t>
            </a:r>
          </a:p>
        </p:txBody>
      </p:sp>
      <p:sp>
        <p:nvSpPr>
          <p:cNvPr id="22" name="Text Placeholder 63">
            <a:extLst>
              <a:ext uri="{FF2B5EF4-FFF2-40B4-BE49-F238E27FC236}">
                <a16:creationId xmlns:a16="http://schemas.microsoft.com/office/drawing/2014/main" id="{A6F29A29-ACB1-48DE-970D-630E7D7FED5C}"/>
              </a:ext>
            </a:extLst>
          </p:cNvPr>
          <p:cNvSpPr>
            <a:spLocks noGrp="1"/>
          </p:cNvSpPr>
          <p:nvPr>
            <p:ph type="body" sz="quarter" idx="33"/>
          </p:nvPr>
        </p:nvSpPr>
        <p:spPr>
          <a:xfrm>
            <a:off x="423864" y="3833050"/>
            <a:ext cx="1398985" cy="2404238"/>
          </a:xfrm>
        </p:spPr>
        <p:txBody>
          <a:bodyPr>
            <a:noAutofit/>
          </a:bodyPr>
          <a:lstStyle>
            <a:lvl1pPr>
              <a:lnSpc>
                <a:spcPct val="90000"/>
              </a:lnSpc>
              <a:defRPr sz="1000"/>
            </a:lvl1pPr>
            <a:lvl2pPr>
              <a:lnSpc>
                <a:spcPct val="90000"/>
              </a:lnSpc>
              <a:defRPr sz="1000"/>
            </a:lvl2pPr>
            <a:lvl3pPr>
              <a:lnSpc>
                <a:spcPct val="90000"/>
              </a:lnSpc>
              <a:defRPr sz="1000"/>
            </a:lvl3pPr>
            <a:lvl4pPr>
              <a:lnSpc>
                <a:spcPct val="90000"/>
              </a:lnSpc>
              <a:defRPr sz="1000"/>
            </a:lvl4pPr>
            <a:lvl5pPr>
              <a:lnSpc>
                <a:spcPct val="90000"/>
              </a:lnSpc>
              <a:defRPr sz="1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65">
            <a:extLst>
              <a:ext uri="{FF2B5EF4-FFF2-40B4-BE49-F238E27FC236}">
                <a16:creationId xmlns:a16="http://schemas.microsoft.com/office/drawing/2014/main" id="{A23308EF-F00C-4D8B-A37A-B7B146DF6C1D}"/>
              </a:ext>
            </a:extLst>
          </p:cNvPr>
          <p:cNvSpPr>
            <a:spLocks noGrp="1"/>
          </p:cNvSpPr>
          <p:nvPr>
            <p:ph type="body" sz="quarter" idx="34"/>
          </p:nvPr>
        </p:nvSpPr>
        <p:spPr>
          <a:xfrm>
            <a:off x="2275286" y="2472566"/>
            <a:ext cx="6531769" cy="3764725"/>
          </a:xfrm>
        </p:spPr>
        <p:txBody>
          <a:bodyPr>
            <a:noAutofit/>
          </a:bodyPr>
          <a:lstStyle>
            <a:lvl1pPr>
              <a:defRPr sz="1050"/>
            </a:lvl1pPr>
            <a:lvl2pPr>
              <a:defRPr sz="1050"/>
            </a:lvl2pPr>
            <a:lvl3pPr>
              <a:defRPr sz="1050"/>
            </a:lvl3pPr>
            <a:lvl4pPr>
              <a:defRPr sz="1050"/>
            </a:lvl4pPr>
            <a:lvl5pPr>
              <a:defRPr sz="105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Footer Placeholder 3">
            <a:extLst>
              <a:ext uri="{FF2B5EF4-FFF2-40B4-BE49-F238E27FC236}">
                <a16:creationId xmlns:a16="http://schemas.microsoft.com/office/drawing/2014/main" id="{9394E121-0F25-9F48-BA44-4079AF3E9F9D}"/>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41879751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ull Profile Black">
    <p:bg>
      <p:bgPr>
        <a:solidFill>
          <a:schemeClr val="tx1"/>
        </a:solidFill>
        <a:effectLst/>
      </p:bgPr>
    </p:bg>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445182A4-4135-4B5D-830C-BB55D2E262E8}"/>
              </a:ext>
            </a:extLst>
          </p:cNvPr>
          <p:cNvSpPr>
            <a:spLocks noGrp="1"/>
          </p:cNvSpPr>
          <p:nvPr>
            <p:ph type="pic" sz="quarter" idx="11"/>
          </p:nvPr>
        </p:nvSpPr>
        <p:spPr>
          <a:xfrm>
            <a:off x="423862" y="598488"/>
            <a:ext cx="1398674" cy="1738312"/>
          </a:xfrm>
          <a:solidFill>
            <a:schemeClr val="bg2"/>
          </a:solidFill>
        </p:spPr>
        <p:txBody>
          <a:bodyPr anchor="ctr" anchorCtr="0"/>
          <a:lstStyle>
            <a:lvl1pPr algn="ctr">
              <a:defRPr/>
            </a:lvl1pPr>
          </a:lstStyle>
          <a:p>
            <a:r>
              <a:rPr lang="en-GB"/>
              <a:t>Click icon to add picture</a:t>
            </a:r>
            <a:endParaRPr lang="en-US"/>
          </a:p>
        </p:txBody>
      </p:sp>
      <p:sp>
        <p:nvSpPr>
          <p:cNvPr id="14" name="Text Placeholder 7">
            <a:extLst>
              <a:ext uri="{FF2B5EF4-FFF2-40B4-BE49-F238E27FC236}">
                <a16:creationId xmlns:a16="http://schemas.microsoft.com/office/drawing/2014/main" id="{4EB9E6B5-C653-412F-B2B4-86DA5145B552}"/>
              </a:ext>
            </a:extLst>
          </p:cNvPr>
          <p:cNvSpPr>
            <a:spLocks noGrp="1"/>
          </p:cNvSpPr>
          <p:nvPr>
            <p:ph type="body" sz="quarter" idx="12" hasCustomPrompt="1"/>
          </p:nvPr>
        </p:nvSpPr>
        <p:spPr>
          <a:xfrm>
            <a:off x="423862" y="2454277"/>
            <a:ext cx="1398674" cy="310407"/>
          </a:xfrm>
        </p:spPr>
        <p:txBody>
          <a:bodyPr>
            <a:normAutofit/>
          </a:bodyPr>
          <a:lstStyle>
            <a:lvl1pPr algn="ctr">
              <a:defRPr sz="1000" b="1" i="0">
                <a:solidFill>
                  <a:schemeClr val="bg1"/>
                </a:solidFill>
                <a:latin typeface="Century Gothic" panose="020B0502020202020204" pitchFamily="34" charset="0"/>
              </a:defRPr>
            </a:lvl1pPr>
          </a:lstStyle>
          <a:p>
            <a:pPr lvl="0"/>
            <a:r>
              <a:rPr lang="en-US" dirty="0"/>
              <a:t>First &amp; Last Name</a:t>
            </a:r>
          </a:p>
        </p:txBody>
      </p:sp>
      <p:sp>
        <p:nvSpPr>
          <p:cNvPr id="15" name="Text Placeholder 7">
            <a:extLst>
              <a:ext uri="{FF2B5EF4-FFF2-40B4-BE49-F238E27FC236}">
                <a16:creationId xmlns:a16="http://schemas.microsoft.com/office/drawing/2014/main" id="{F9862386-5521-40AC-A884-A3C145DCE38F}"/>
              </a:ext>
            </a:extLst>
          </p:cNvPr>
          <p:cNvSpPr>
            <a:spLocks noGrp="1"/>
          </p:cNvSpPr>
          <p:nvPr>
            <p:ph type="body" sz="quarter" idx="13" hasCustomPrompt="1"/>
          </p:nvPr>
        </p:nvSpPr>
        <p:spPr>
          <a:xfrm>
            <a:off x="423862" y="2729849"/>
            <a:ext cx="1398674" cy="310407"/>
          </a:xfrm>
        </p:spPr>
        <p:txBody>
          <a:bodyPr>
            <a:normAutofit/>
          </a:bodyPr>
          <a:lstStyle>
            <a:lvl1pPr algn="ctr">
              <a:defRPr sz="1000" b="0" i="0">
                <a:solidFill>
                  <a:schemeClr val="bg1"/>
                </a:solidFill>
                <a:latin typeface="Century Gothic" panose="020B0502020202020204" pitchFamily="34" charset="0"/>
              </a:defRPr>
            </a:lvl1pPr>
          </a:lstStyle>
          <a:p>
            <a:pPr lvl="0"/>
            <a:r>
              <a:rPr lang="en-US" dirty="0"/>
              <a:t>Title </a:t>
            </a:r>
          </a:p>
        </p:txBody>
      </p:sp>
      <p:sp>
        <p:nvSpPr>
          <p:cNvPr id="16" name="Text Placeholder 42">
            <a:extLst>
              <a:ext uri="{FF2B5EF4-FFF2-40B4-BE49-F238E27FC236}">
                <a16:creationId xmlns:a16="http://schemas.microsoft.com/office/drawing/2014/main" id="{FBCF4504-EBFD-477D-B989-D0A6605B25BA}"/>
              </a:ext>
            </a:extLst>
          </p:cNvPr>
          <p:cNvSpPr>
            <a:spLocks noGrp="1"/>
          </p:cNvSpPr>
          <p:nvPr>
            <p:ph type="body" sz="quarter" idx="14" hasCustomPrompt="1"/>
          </p:nvPr>
        </p:nvSpPr>
        <p:spPr>
          <a:xfrm>
            <a:off x="423864" y="3131597"/>
            <a:ext cx="1398674" cy="242609"/>
          </a:xfrm>
        </p:spPr>
        <p:txBody>
          <a:bodyPr>
            <a:noAutofit/>
          </a:bodyPr>
          <a:lstStyle>
            <a:lvl1pPr algn="ctr">
              <a:defRPr sz="1000" b="1" i="0">
                <a:solidFill>
                  <a:schemeClr val="bg1"/>
                </a:solidFill>
                <a:latin typeface="Century Gothic" panose="020B0502020202020204" pitchFamily="34" charset="0"/>
              </a:defRPr>
            </a:lvl1pPr>
          </a:lstStyle>
          <a:p>
            <a:pPr lvl="0"/>
            <a:r>
              <a:rPr lang="en-US" dirty="0"/>
              <a:t>17+ years experience</a:t>
            </a:r>
          </a:p>
        </p:txBody>
      </p:sp>
      <p:sp>
        <p:nvSpPr>
          <p:cNvPr id="17" name="Text Placeholder 44">
            <a:extLst>
              <a:ext uri="{FF2B5EF4-FFF2-40B4-BE49-F238E27FC236}">
                <a16:creationId xmlns:a16="http://schemas.microsoft.com/office/drawing/2014/main" id="{F091DD23-9A3A-43A4-ACBE-589361699D72}"/>
              </a:ext>
            </a:extLst>
          </p:cNvPr>
          <p:cNvSpPr>
            <a:spLocks noGrp="1"/>
          </p:cNvSpPr>
          <p:nvPr>
            <p:ph type="body" sz="quarter" idx="15"/>
          </p:nvPr>
        </p:nvSpPr>
        <p:spPr>
          <a:xfrm>
            <a:off x="2275795" y="598488"/>
            <a:ext cx="6531769" cy="1365250"/>
          </a:xfrm>
        </p:spPr>
        <p:txBody>
          <a:bodyPr>
            <a:noAutofit/>
          </a:bodyPr>
          <a:lstStyle>
            <a:lvl1pPr>
              <a:lnSpc>
                <a:spcPct val="100000"/>
              </a:lnSpc>
              <a:defRPr sz="1100">
                <a:solidFill>
                  <a:schemeClr val="bg1"/>
                </a:solidFill>
              </a:defRPr>
            </a:lvl1pPr>
          </a:lstStyle>
          <a:p>
            <a:pPr lvl="0"/>
            <a:r>
              <a:rPr lang="en-GB"/>
              <a:t>Click to edit Master text styles</a:t>
            </a:r>
          </a:p>
        </p:txBody>
      </p:sp>
      <p:sp>
        <p:nvSpPr>
          <p:cNvPr id="18" name="Picture Placeholder 4">
            <a:extLst>
              <a:ext uri="{FF2B5EF4-FFF2-40B4-BE49-F238E27FC236}">
                <a16:creationId xmlns:a16="http://schemas.microsoft.com/office/drawing/2014/main" id="{F5B35DF2-5014-4873-A791-375441D83646}"/>
              </a:ext>
            </a:extLst>
          </p:cNvPr>
          <p:cNvSpPr>
            <a:spLocks noGrp="1"/>
          </p:cNvSpPr>
          <p:nvPr>
            <p:ph type="pic" sz="quarter" idx="27" hasCustomPrompt="1"/>
          </p:nvPr>
        </p:nvSpPr>
        <p:spPr>
          <a:xfrm>
            <a:off x="2275793" y="2035286"/>
            <a:ext cx="6446520" cy="9144"/>
          </a:xfrm>
          <a:solidFill>
            <a:schemeClr val="accent1"/>
          </a:solidFill>
        </p:spPr>
        <p:txBody>
          <a:bodyPr/>
          <a:lstStyle>
            <a:lvl1pPr>
              <a:defRPr b="0" i="0"/>
            </a:lvl1pPr>
          </a:lstStyle>
          <a:p>
            <a:r>
              <a:rPr lang="en-US" dirty="0"/>
              <a:t> </a:t>
            </a:r>
          </a:p>
        </p:txBody>
      </p:sp>
      <p:sp>
        <p:nvSpPr>
          <p:cNvPr id="19" name="Picture Placeholder 4">
            <a:extLst>
              <a:ext uri="{FF2B5EF4-FFF2-40B4-BE49-F238E27FC236}">
                <a16:creationId xmlns:a16="http://schemas.microsoft.com/office/drawing/2014/main" id="{0A21E375-4F51-4BF3-88B2-53D684C91139}"/>
              </a:ext>
            </a:extLst>
          </p:cNvPr>
          <p:cNvSpPr>
            <a:spLocks noGrp="1"/>
          </p:cNvSpPr>
          <p:nvPr>
            <p:ph type="pic" sz="quarter" idx="28" hasCustomPrompt="1"/>
          </p:nvPr>
        </p:nvSpPr>
        <p:spPr>
          <a:xfrm>
            <a:off x="646039" y="2987265"/>
            <a:ext cx="891540" cy="9144"/>
          </a:xfrm>
          <a:solidFill>
            <a:schemeClr val="accent1"/>
          </a:solidFill>
        </p:spPr>
        <p:txBody>
          <a:bodyPr/>
          <a:lstStyle>
            <a:lvl1pPr>
              <a:defRPr b="0" i="0">
                <a:solidFill>
                  <a:schemeClr val="bg1"/>
                </a:solidFill>
              </a:defRPr>
            </a:lvl1pPr>
          </a:lstStyle>
          <a:p>
            <a:r>
              <a:rPr lang="en-US" dirty="0"/>
              <a:t> </a:t>
            </a:r>
          </a:p>
        </p:txBody>
      </p:sp>
      <p:sp>
        <p:nvSpPr>
          <p:cNvPr id="20" name="Text Placeholder 53">
            <a:extLst>
              <a:ext uri="{FF2B5EF4-FFF2-40B4-BE49-F238E27FC236}">
                <a16:creationId xmlns:a16="http://schemas.microsoft.com/office/drawing/2014/main" id="{75012626-23EB-4730-BEBB-5FCE012D7EE5}"/>
              </a:ext>
            </a:extLst>
          </p:cNvPr>
          <p:cNvSpPr>
            <a:spLocks noGrp="1"/>
          </p:cNvSpPr>
          <p:nvPr>
            <p:ph type="body" sz="quarter" idx="30" hasCustomPrompt="1"/>
          </p:nvPr>
        </p:nvSpPr>
        <p:spPr>
          <a:xfrm>
            <a:off x="2275286" y="2182881"/>
            <a:ext cx="6531769" cy="241996"/>
          </a:xfrm>
        </p:spPr>
        <p:txBody>
          <a:bodyPr anchor="b" anchorCtr="0">
            <a:normAutofit/>
          </a:bodyPr>
          <a:lstStyle>
            <a:lvl1pPr marL="0" marR="0" indent="0" algn="l" defTabSz="685800" rtl="0" eaLnBrk="1" fontAlgn="auto" latinLnBrk="0" hangingPunct="1">
              <a:lnSpc>
                <a:spcPct val="100000"/>
              </a:lnSpc>
              <a:spcBef>
                <a:spcPts val="450"/>
              </a:spcBef>
              <a:spcAft>
                <a:spcPts val="0"/>
              </a:spcAft>
              <a:buClrTx/>
              <a:buSzTx/>
              <a:buFont typeface="Arial" panose="020B0604020202020204" pitchFamily="34" charset="0"/>
              <a:buNone/>
              <a:tabLst/>
              <a:defRPr lang="en-US" sz="1400" b="1" i="0" u="none" strike="noStrike" smtClean="0">
                <a:solidFill>
                  <a:schemeClr val="bg1"/>
                </a:solidFill>
                <a:effectLst/>
              </a:defRPr>
            </a:lvl1pPr>
          </a:lstStyle>
          <a:p>
            <a:pPr marL="0" marR="0" lvl="0" indent="0" algn="l" defTabSz="685800" rtl="0" eaLnBrk="1" fontAlgn="auto" latinLnBrk="0" hangingPunct="1">
              <a:lnSpc>
                <a:spcPct val="100000"/>
              </a:lnSpc>
              <a:spcBef>
                <a:spcPts val="450"/>
              </a:spcBef>
              <a:spcAft>
                <a:spcPts val="0"/>
              </a:spcAft>
              <a:buClrTx/>
              <a:buSzTx/>
              <a:buFont typeface="Arial" panose="020B0604020202020204" pitchFamily="34" charset="0"/>
              <a:buNone/>
              <a:tabLst/>
              <a:defRPr/>
            </a:pPr>
            <a:r>
              <a:rPr lang="en-US" dirty="0"/>
              <a:t>Relevant Experience </a:t>
            </a:r>
          </a:p>
        </p:txBody>
      </p:sp>
      <p:sp>
        <p:nvSpPr>
          <p:cNvPr id="21" name="Text Placeholder 42">
            <a:extLst>
              <a:ext uri="{FF2B5EF4-FFF2-40B4-BE49-F238E27FC236}">
                <a16:creationId xmlns:a16="http://schemas.microsoft.com/office/drawing/2014/main" id="{D34A1439-2ABC-4284-BC35-4729EE198918}"/>
              </a:ext>
            </a:extLst>
          </p:cNvPr>
          <p:cNvSpPr>
            <a:spLocks noGrp="1"/>
          </p:cNvSpPr>
          <p:nvPr>
            <p:ph type="body" sz="quarter" idx="32" hasCustomPrompt="1"/>
          </p:nvPr>
        </p:nvSpPr>
        <p:spPr>
          <a:xfrm>
            <a:off x="423864" y="3519903"/>
            <a:ext cx="1398674" cy="242609"/>
          </a:xfrm>
        </p:spPr>
        <p:txBody>
          <a:bodyPr anchor="b" anchorCtr="0">
            <a:noAutofit/>
          </a:bodyPr>
          <a:lstStyle>
            <a:lvl1pPr algn="l">
              <a:defRPr sz="1000" b="1" i="0">
                <a:solidFill>
                  <a:schemeClr val="bg1"/>
                </a:solidFill>
                <a:latin typeface="Century Gothic" panose="020B0502020202020204" pitchFamily="34" charset="0"/>
              </a:defRPr>
            </a:lvl1pPr>
          </a:lstStyle>
          <a:p>
            <a:pPr lvl="0"/>
            <a:r>
              <a:rPr lang="en-US" dirty="0"/>
              <a:t>Functional Expertise</a:t>
            </a:r>
          </a:p>
        </p:txBody>
      </p:sp>
      <p:sp>
        <p:nvSpPr>
          <p:cNvPr id="22" name="Text Placeholder 63">
            <a:extLst>
              <a:ext uri="{FF2B5EF4-FFF2-40B4-BE49-F238E27FC236}">
                <a16:creationId xmlns:a16="http://schemas.microsoft.com/office/drawing/2014/main" id="{A6F29A29-ACB1-48DE-970D-630E7D7FED5C}"/>
              </a:ext>
            </a:extLst>
          </p:cNvPr>
          <p:cNvSpPr>
            <a:spLocks noGrp="1"/>
          </p:cNvSpPr>
          <p:nvPr>
            <p:ph type="body" sz="quarter" idx="33"/>
          </p:nvPr>
        </p:nvSpPr>
        <p:spPr>
          <a:xfrm>
            <a:off x="423864" y="3833050"/>
            <a:ext cx="1398985" cy="2404238"/>
          </a:xfrm>
        </p:spPr>
        <p:txBody>
          <a:bodyPr>
            <a:noAutofit/>
          </a:bodyPr>
          <a:lstStyle>
            <a:lvl1pPr>
              <a:lnSpc>
                <a:spcPct val="90000"/>
              </a:lnSpc>
              <a:defRPr sz="1000">
                <a:solidFill>
                  <a:schemeClr val="bg1"/>
                </a:solidFill>
              </a:defRPr>
            </a:lvl1pPr>
            <a:lvl2pPr>
              <a:lnSpc>
                <a:spcPct val="90000"/>
              </a:lnSpc>
              <a:defRPr sz="1000">
                <a:solidFill>
                  <a:schemeClr val="bg1"/>
                </a:solidFill>
              </a:defRPr>
            </a:lvl2pPr>
            <a:lvl3pPr>
              <a:lnSpc>
                <a:spcPct val="90000"/>
              </a:lnSpc>
              <a:defRPr sz="1000">
                <a:solidFill>
                  <a:schemeClr val="bg1"/>
                </a:solidFill>
              </a:defRPr>
            </a:lvl3pPr>
            <a:lvl4pPr>
              <a:lnSpc>
                <a:spcPct val="90000"/>
              </a:lnSpc>
              <a:defRPr sz="1000">
                <a:solidFill>
                  <a:schemeClr val="bg1"/>
                </a:solidFill>
              </a:defRPr>
            </a:lvl4pPr>
            <a:lvl5pPr>
              <a:lnSpc>
                <a:spcPct val="90000"/>
              </a:lnSpc>
              <a:defRPr sz="10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65">
            <a:extLst>
              <a:ext uri="{FF2B5EF4-FFF2-40B4-BE49-F238E27FC236}">
                <a16:creationId xmlns:a16="http://schemas.microsoft.com/office/drawing/2014/main" id="{A23308EF-F00C-4D8B-A37A-B7B146DF6C1D}"/>
              </a:ext>
            </a:extLst>
          </p:cNvPr>
          <p:cNvSpPr>
            <a:spLocks noGrp="1"/>
          </p:cNvSpPr>
          <p:nvPr>
            <p:ph type="body" sz="quarter" idx="34"/>
          </p:nvPr>
        </p:nvSpPr>
        <p:spPr>
          <a:xfrm>
            <a:off x="2275286" y="2472566"/>
            <a:ext cx="6531769" cy="3764725"/>
          </a:xfrm>
        </p:spPr>
        <p:txBody>
          <a:bodyPr>
            <a:noAutofit/>
          </a:bodyPr>
          <a:lstStyle>
            <a:lvl1pPr>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Footer Placeholder 3">
            <a:extLst>
              <a:ext uri="{FF2B5EF4-FFF2-40B4-BE49-F238E27FC236}">
                <a16:creationId xmlns:a16="http://schemas.microsoft.com/office/drawing/2014/main" id="{B3AFB7E7-EC3F-E646-BBFF-B2BE77DC417E}"/>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1905079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2 Black">
    <p:bg>
      <p:bgPr>
        <a:solidFill>
          <a:schemeClr val="tx1"/>
        </a:solidFill>
        <a:effectLst/>
      </p:bgPr>
    </p:bg>
    <p:spTree>
      <p:nvGrpSpPr>
        <p:cNvPr id="1" name=""/>
        <p:cNvGrpSpPr/>
        <p:nvPr/>
      </p:nvGrpSpPr>
      <p:grpSpPr>
        <a:xfrm>
          <a:off x="0" y="0"/>
          <a:ext cx="0" cy="0"/>
          <a:chOff x="0" y="0"/>
          <a:chExt cx="0" cy="0"/>
        </a:xfrm>
      </p:grpSpPr>
      <p:sp>
        <p:nvSpPr>
          <p:cNvPr id="11" name="Picture Placeholder 23">
            <a:extLst>
              <a:ext uri="{FF2B5EF4-FFF2-40B4-BE49-F238E27FC236}">
                <a16:creationId xmlns:a16="http://schemas.microsoft.com/office/drawing/2014/main" id="{5977682E-CDFC-4C53-B74B-82F4BB033F8D}"/>
              </a:ext>
            </a:extLst>
          </p:cNvPr>
          <p:cNvSpPr>
            <a:spLocks noGrp="1"/>
          </p:cNvSpPr>
          <p:nvPr>
            <p:ph type="pic" sz="quarter" idx="18" hasCustomPrompt="1"/>
          </p:nvPr>
        </p:nvSpPr>
        <p:spPr>
          <a:xfrm>
            <a:off x="5665559" y="5546239"/>
            <a:ext cx="1039500" cy="673200"/>
          </a:xfrm>
        </p:spPr>
        <p:txBody>
          <a:bodyPr anchor="ctr">
            <a:normAutofit/>
          </a:bodyPr>
          <a:lstStyle>
            <a:lvl1pPr algn="ctr">
              <a:defRPr sz="1050" b="0">
                <a:solidFill>
                  <a:schemeClr val="bg1"/>
                </a:solidFill>
              </a:defRPr>
            </a:lvl1pPr>
          </a:lstStyle>
          <a:p>
            <a:r>
              <a:rPr lang="en-GB" dirty="0"/>
              <a:t>Place client logo here if needed</a:t>
            </a:r>
          </a:p>
        </p:txBody>
      </p:sp>
      <p:sp>
        <p:nvSpPr>
          <p:cNvPr id="17" name="Text Placeholder 2">
            <a:extLst>
              <a:ext uri="{FF2B5EF4-FFF2-40B4-BE49-F238E27FC236}">
                <a16:creationId xmlns:a16="http://schemas.microsoft.com/office/drawing/2014/main" id="{CA351D42-939E-43EE-8584-FDFEE6C96E81}"/>
              </a:ext>
            </a:extLst>
          </p:cNvPr>
          <p:cNvSpPr>
            <a:spLocks noGrp="1"/>
          </p:cNvSpPr>
          <p:nvPr>
            <p:ph type="body" sz="quarter" idx="14" hasCustomPrompt="1"/>
          </p:nvPr>
        </p:nvSpPr>
        <p:spPr>
          <a:xfrm>
            <a:off x="413148" y="5041022"/>
            <a:ext cx="2624138" cy="23665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Location</a:t>
            </a:r>
          </a:p>
        </p:txBody>
      </p:sp>
      <p:sp>
        <p:nvSpPr>
          <p:cNvPr id="19" name="Text Placeholder 4">
            <a:extLst>
              <a:ext uri="{FF2B5EF4-FFF2-40B4-BE49-F238E27FC236}">
                <a16:creationId xmlns:a16="http://schemas.microsoft.com/office/drawing/2014/main" id="{EF91C1BB-5194-439B-9CAC-AC75B3171F56}"/>
              </a:ext>
            </a:extLst>
          </p:cNvPr>
          <p:cNvSpPr>
            <a:spLocks noGrp="1"/>
          </p:cNvSpPr>
          <p:nvPr>
            <p:ph type="body" sz="quarter" idx="15" hasCustomPrompt="1"/>
          </p:nvPr>
        </p:nvSpPr>
        <p:spPr>
          <a:xfrm>
            <a:off x="413149" y="5329980"/>
            <a:ext cx="2626519" cy="23665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Date</a:t>
            </a:r>
          </a:p>
        </p:txBody>
      </p:sp>
      <p:sp>
        <p:nvSpPr>
          <p:cNvPr id="20" name="Text Placeholder 9">
            <a:extLst>
              <a:ext uri="{FF2B5EF4-FFF2-40B4-BE49-F238E27FC236}">
                <a16:creationId xmlns:a16="http://schemas.microsoft.com/office/drawing/2014/main" id="{8765807C-5963-4C73-AE12-9028A68231DD}"/>
              </a:ext>
            </a:extLst>
          </p:cNvPr>
          <p:cNvSpPr>
            <a:spLocks noGrp="1"/>
          </p:cNvSpPr>
          <p:nvPr>
            <p:ph type="body" sz="quarter" idx="16" hasCustomPrompt="1"/>
          </p:nvPr>
        </p:nvSpPr>
        <p:spPr>
          <a:xfrm>
            <a:off x="413148" y="5872201"/>
            <a:ext cx="2624138" cy="277812"/>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Author</a:t>
            </a:r>
          </a:p>
        </p:txBody>
      </p:sp>
      <p:sp>
        <p:nvSpPr>
          <p:cNvPr id="21" name="Title 1">
            <a:extLst>
              <a:ext uri="{FF2B5EF4-FFF2-40B4-BE49-F238E27FC236}">
                <a16:creationId xmlns:a16="http://schemas.microsoft.com/office/drawing/2014/main" id="{8C0168D2-7F5C-48C7-868E-7AAE0164E361}"/>
              </a:ext>
            </a:extLst>
          </p:cNvPr>
          <p:cNvSpPr>
            <a:spLocks noGrp="1"/>
          </p:cNvSpPr>
          <p:nvPr>
            <p:ph type="title" hasCustomPrompt="1"/>
          </p:nvPr>
        </p:nvSpPr>
        <p:spPr>
          <a:xfrm>
            <a:off x="1882163" y="2427882"/>
            <a:ext cx="5379678" cy="664797"/>
          </a:xfrm>
          <a:blipFill dpi="0" rotWithShape="1">
            <a:blip r:embed="rId2" cstate="email">
              <a:extLst>
                <a:ext uri="{28A0092B-C50C-407E-A947-70E740481C1C}">
                  <a14:useLocalDpi xmlns:a14="http://schemas.microsoft.com/office/drawing/2010/main"/>
                </a:ext>
              </a:extLst>
            </a:blip>
            <a:srcRect/>
            <a:stretch>
              <a:fillRect l="20000" t="80000" r="20000" b="16000"/>
            </a:stretch>
          </a:blipFill>
        </p:spPr>
        <p:txBody>
          <a:bodyPr wrap="none" bIns="274320" anchor="b">
            <a:noAutofit/>
          </a:bodyPr>
          <a:lstStyle>
            <a:lvl1pPr algn="ctr">
              <a:defRPr sz="2800" b="0" u="none" baseline="0">
                <a:solidFill>
                  <a:schemeClr val="bg1"/>
                </a:solidFill>
                <a:uFill>
                  <a:solidFill>
                    <a:schemeClr val="accent1"/>
                  </a:solidFill>
                </a:uFill>
              </a:defRPr>
            </a:lvl1pPr>
          </a:lstStyle>
          <a:p>
            <a:r>
              <a:rPr lang="en-US" dirty="0"/>
              <a:t>Presentation title GOES here</a:t>
            </a:r>
            <a:endParaRPr lang="en-GB" dirty="0"/>
          </a:p>
        </p:txBody>
      </p:sp>
      <p:sp>
        <p:nvSpPr>
          <p:cNvPr id="23" name="Text Placeholder 3">
            <a:extLst>
              <a:ext uri="{FF2B5EF4-FFF2-40B4-BE49-F238E27FC236}">
                <a16:creationId xmlns:a16="http://schemas.microsoft.com/office/drawing/2014/main" id="{363D9088-2846-4144-B028-68FE2E5815D9}"/>
              </a:ext>
            </a:extLst>
          </p:cNvPr>
          <p:cNvSpPr>
            <a:spLocks noGrp="1"/>
          </p:cNvSpPr>
          <p:nvPr>
            <p:ph type="body" sz="quarter" idx="17" hasCustomPrompt="1"/>
          </p:nvPr>
        </p:nvSpPr>
        <p:spPr>
          <a:xfrm>
            <a:off x="1188840" y="3333165"/>
            <a:ext cx="6766322" cy="307777"/>
          </a:xfrm>
        </p:spPr>
        <p:txBody>
          <a:bodyPr wrap="square">
            <a:spAutoFit/>
          </a:bodyPr>
          <a:lstStyle>
            <a:lvl1pPr algn="ctr">
              <a:defRPr sz="2000" b="0" i="0" cap="all" baseline="0">
                <a:solidFill>
                  <a:schemeClr val="bg2">
                    <a:lumMod val="75000"/>
                  </a:schemeClr>
                </a:solidFill>
                <a:latin typeface="Century Gothic" panose="020B0502020202020204" pitchFamily="34" charset="0"/>
              </a:defRPr>
            </a:lvl1pPr>
          </a:lstStyle>
          <a:p>
            <a:pPr lvl="0"/>
            <a:r>
              <a:rPr lang="en-US" dirty="0"/>
              <a:t>SUBTITLE HERE</a:t>
            </a:r>
          </a:p>
        </p:txBody>
      </p:sp>
      <p:grpSp>
        <p:nvGrpSpPr>
          <p:cNvPr id="9" name="Group 8">
            <a:extLst>
              <a:ext uri="{FF2B5EF4-FFF2-40B4-BE49-F238E27FC236}">
                <a16:creationId xmlns:a16="http://schemas.microsoft.com/office/drawing/2014/main" id="{00F8927D-E2DD-47EB-8D93-FA43D408E79E}"/>
              </a:ext>
            </a:extLst>
          </p:cNvPr>
          <p:cNvGrpSpPr/>
          <p:nvPr userDrawn="1"/>
        </p:nvGrpSpPr>
        <p:grpSpPr>
          <a:xfrm rot="16200000">
            <a:off x="5121610" y="2451619"/>
            <a:ext cx="5693946" cy="1954762"/>
            <a:chOff x="1085548" y="350282"/>
            <a:chExt cx="10020904" cy="3398903"/>
          </a:xfrm>
          <a:solidFill>
            <a:schemeClr val="bg1">
              <a:alpha val="15000"/>
            </a:schemeClr>
          </a:solidFill>
        </p:grpSpPr>
        <p:sp>
          <p:nvSpPr>
            <p:cNvPr id="12" name="Freeform: Shape 11">
              <a:extLst>
                <a:ext uri="{FF2B5EF4-FFF2-40B4-BE49-F238E27FC236}">
                  <a16:creationId xmlns:a16="http://schemas.microsoft.com/office/drawing/2014/main" id="{2A1093D9-05DC-453E-AC74-63B59E7CE04B}"/>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31CF8171-8F29-4836-B5F8-5B1D277E3756}"/>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708942C5-AC11-428C-818B-A34401DF599A}"/>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02BFAB18-D84A-46A6-886A-FC7596709952}"/>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dirty="0"/>
            </a:p>
          </p:txBody>
        </p:sp>
        <p:sp>
          <p:nvSpPr>
            <p:cNvPr id="16" name="Freeform: Shape 15">
              <a:extLst>
                <a:ext uri="{FF2B5EF4-FFF2-40B4-BE49-F238E27FC236}">
                  <a16:creationId xmlns:a16="http://schemas.microsoft.com/office/drawing/2014/main" id="{AAD95A64-5898-4EA9-99A1-81ADFA78F8C6}"/>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spTree>
    <p:extLst>
      <p:ext uri="{BB962C8B-B14F-4D97-AF65-F5344CB8AC3E}">
        <p14:creationId xmlns:p14="http://schemas.microsoft.com/office/powerpoint/2010/main" val="42041170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eadership Profiles">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C02E3EE-F39B-4980-9CDE-0403FB9BE278}"/>
              </a:ext>
            </a:extLst>
          </p:cNvPr>
          <p:cNvSpPr>
            <a:spLocks noGrp="1"/>
          </p:cNvSpPr>
          <p:nvPr>
            <p:ph type="title" hasCustomPrompt="1"/>
          </p:nvPr>
        </p:nvSpPr>
        <p:spPr>
          <a:xfrm>
            <a:off x="406192" y="366134"/>
            <a:ext cx="8323868" cy="249299"/>
          </a:xfrm>
        </p:spPr>
        <p:txBody>
          <a:bodyPr/>
          <a:lstStyle>
            <a:lvl1pPr>
              <a:defRPr/>
            </a:lvl1pPr>
          </a:lstStyle>
          <a:p>
            <a:r>
              <a:rPr lang="en-US" dirty="0"/>
              <a:t>Leadership and management </a:t>
            </a:r>
          </a:p>
        </p:txBody>
      </p:sp>
      <p:sp>
        <p:nvSpPr>
          <p:cNvPr id="15" name="Picture Placeholder 4">
            <a:extLst>
              <a:ext uri="{FF2B5EF4-FFF2-40B4-BE49-F238E27FC236}">
                <a16:creationId xmlns:a16="http://schemas.microsoft.com/office/drawing/2014/main" id="{5C749433-5F61-49FD-9B7F-5F1151E778EC}"/>
              </a:ext>
            </a:extLst>
          </p:cNvPr>
          <p:cNvSpPr>
            <a:spLocks noGrp="1"/>
          </p:cNvSpPr>
          <p:nvPr>
            <p:ph type="pic" sz="quarter" idx="27" hasCustomPrompt="1"/>
          </p:nvPr>
        </p:nvSpPr>
        <p:spPr>
          <a:xfrm>
            <a:off x="1106371" y="2373688"/>
            <a:ext cx="7612380" cy="9144"/>
          </a:xfrm>
          <a:solidFill>
            <a:schemeClr val="accent1"/>
          </a:solidFill>
        </p:spPr>
        <p:txBody>
          <a:bodyPr/>
          <a:lstStyle>
            <a:lvl1pPr>
              <a:defRPr b="0" i="0"/>
            </a:lvl1pPr>
          </a:lstStyle>
          <a:p>
            <a:r>
              <a:rPr lang="en-US" dirty="0"/>
              <a:t> </a:t>
            </a:r>
          </a:p>
        </p:txBody>
      </p:sp>
      <p:sp>
        <p:nvSpPr>
          <p:cNvPr id="16" name="Picture Placeholder 4">
            <a:extLst>
              <a:ext uri="{FF2B5EF4-FFF2-40B4-BE49-F238E27FC236}">
                <a16:creationId xmlns:a16="http://schemas.microsoft.com/office/drawing/2014/main" id="{1415935D-FA68-4151-8A68-28F8B6938AAB}"/>
              </a:ext>
            </a:extLst>
          </p:cNvPr>
          <p:cNvSpPr>
            <a:spLocks noGrp="1"/>
          </p:cNvSpPr>
          <p:nvPr>
            <p:ph type="pic" sz="quarter" idx="28" hasCustomPrompt="1"/>
          </p:nvPr>
        </p:nvSpPr>
        <p:spPr>
          <a:xfrm>
            <a:off x="1106371" y="3329841"/>
            <a:ext cx="7612380" cy="9144"/>
          </a:xfrm>
          <a:solidFill>
            <a:schemeClr val="accent1"/>
          </a:solidFill>
        </p:spPr>
        <p:txBody>
          <a:bodyPr/>
          <a:lstStyle>
            <a:lvl1pPr>
              <a:defRPr b="0" i="0"/>
            </a:lvl1pPr>
          </a:lstStyle>
          <a:p>
            <a:r>
              <a:rPr lang="en-US" dirty="0"/>
              <a:t> </a:t>
            </a:r>
          </a:p>
        </p:txBody>
      </p:sp>
      <p:sp>
        <p:nvSpPr>
          <p:cNvPr id="17" name="Picture Placeholder 4">
            <a:extLst>
              <a:ext uri="{FF2B5EF4-FFF2-40B4-BE49-F238E27FC236}">
                <a16:creationId xmlns:a16="http://schemas.microsoft.com/office/drawing/2014/main" id="{9D759933-2BAC-4045-95C4-9044FC423E47}"/>
              </a:ext>
            </a:extLst>
          </p:cNvPr>
          <p:cNvSpPr>
            <a:spLocks noGrp="1"/>
          </p:cNvSpPr>
          <p:nvPr>
            <p:ph type="pic" sz="quarter" idx="29" hasCustomPrompt="1"/>
          </p:nvPr>
        </p:nvSpPr>
        <p:spPr>
          <a:xfrm>
            <a:off x="1106371" y="4285994"/>
            <a:ext cx="7612380" cy="9144"/>
          </a:xfrm>
          <a:solidFill>
            <a:schemeClr val="accent1"/>
          </a:solidFill>
        </p:spPr>
        <p:txBody>
          <a:bodyPr/>
          <a:lstStyle>
            <a:lvl1pPr>
              <a:defRPr b="0" i="0"/>
            </a:lvl1pPr>
          </a:lstStyle>
          <a:p>
            <a:r>
              <a:rPr lang="en-US" dirty="0"/>
              <a:t> </a:t>
            </a:r>
          </a:p>
        </p:txBody>
      </p:sp>
      <p:sp>
        <p:nvSpPr>
          <p:cNvPr id="18" name="Picture Placeholder 4">
            <a:extLst>
              <a:ext uri="{FF2B5EF4-FFF2-40B4-BE49-F238E27FC236}">
                <a16:creationId xmlns:a16="http://schemas.microsoft.com/office/drawing/2014/main" id="{F13D339C-7978-4414-B313-0F50A343D538}"/>
              </a:ext>
            </a:extLst>
          </p:cNvPr>
          <p:cNvSpPr>
            <a:spLocks noGrp="1"/>
          </p:cNvSpPr>
          <p:nvPr>
            <p:ph type="pic" sz="quarter" idx="30" hasCustomPrompt="1"/>
          </p:nvPr>
        </p:nvSpPr>
        <p:spPr>
          <a:xfrm>
            <a:off x="1106371" y="5242148"/>
            <a:ext cx="7612380" cy="9144"/>
          </a:xfrm>
          <a:solidFill>
            <a:schemeClr val="accent1"/>
          </a:solidFill>
        </p:spPr>
        <p:txBody>
          <a:bodyPr/>
          <a:lstStyle>
            <a:lvl1pPr>
              <a:defRPr b="0" i="0"/>
            </a:lvl1pPr>
          </a:lstStyle>
          <a:p>
            <a:r>
              <a:rPr lang="en-US" dirty="0"/>
              <a:t> </a:t>
            </a:r>
          </a:p>
        </p:txBody>
      </p:sp>
      <p:sp>
        <p:nvSpPr>
          <p:cNvPr id="19" name="Picture Placeholder 13">
            <a:extLst>
              <a:ext uri="{FF2B5EF4-FFF2-40B4-BE49-F238E27FC236}">
                <a16:creationId xmlns:a16="http://schemas.microsoft.com/office/drawing/2014/main" id="{33EBF39C-F2E1-4E49-B21A-A882948AFC83}"/>
              </a:ext>
            </a:extLst>
          </p:cNvPr>
          <p:cNvSpPr>
            <a:spLocks noGrp="1"/>
          </p:cNvSpPr>
          <p:nvPr>
            <p:ph type="pic" sz="quarter" idx="31"/>
          </p:nvPr>
        </p:nvSpPr>
        <p:spPr>
          <a:xfrm>
            <a:off x="407194" y="1597025"/>
            <a:ext cx="582216" cy="776288"/>
          </a:xfrm>
          <a:solidFill>
            <a:schemeClr val="bg2"/>
          </a:solidFill>
        </p:spPr>
        <p:txBody>
          <a:bodyPr anchor="ctr" anchorCtr="0"/>
          <a:lstStyle>
            <a:lvl1pPr algn="ctr">
              <a:defRPr/>
            </a:lvl1pPr>
          </a:lstStyle>
          <a:p>
            <a:r>
              <a:rPr lang="en-GB"/>
              <a:t>Click icon to add picture</a:t>
            </a:r>
            <a:endParaRPr lang="en-US"/>
          </a:p>
        </p:txBody>
      </p:sp>
      <p:sp>
        <p:nvSpPr>
          <p:cNvPr id="20" name="Picture Placeholder 13">
            <a:extLst>
              <a:ext uri="{FF2B5EF4-FFF2-40B4-BE49-F238E27FC236}">
                <a16:creationId xmlns:a16="http://schemas.microsoft.com/office/drawing/2014/main" id="{26FF5859-B992-4B1C-9420-76ACA13E21B1}"/>
              </a:ext>
            </a:extLst>
          </p:cNvPr>
          <p:cNvSpPr>
            <a:spLocks noGrp="1"/>
          </p:cNvSpPr>
          <p:nvPr>
            <p:ph type="pic" sz="quarter" idx="32"/>
          </p:nvPr>
        </p:nvSpPr>
        <p:spPr>
          <a:xfrm>
            <a:off x="407194" y="2539609"/>
            <a:ext cx="582216" cy="776288"/>
          </a:xfrm>
          <a:solidFill>
            <a:schemeClr val="bg2"/>
          </a:solidFill>
        </p:spPr>
        <p:txBody>
          <a:bodyPr anchor="ctr" anchorCtr="0"/>
          <a:lstStyle>
            <a:lvl1pPr algn="ctr">
              <a:defRPr/>
            </a:lvl1pPr>
          </a:lstStyle>
          <a:p>
            <a:r>
              <a:rPr lang="en-GB"/>
              <a:t>Click icon to add picture</a:t>
            </a:r>
            <a:endParaRPr lang="en-US"/>
          </a:p>
        </p:txBody>
      </p:sp>
      <p:sp>
        <p:nvSpPr>
          <p:cNvPr id="21" name="Picture Placeholder 13">
            <a:extLst>
              <a:ext uri="{FF2B5EF4-FFF2-40B4-BE49-F238E27FC236}">
                <a16:creationId xmlns:a16="http://schemas.microsoft.com/office/drawing/2014/main" id="{814603E2-5B35-4430-8533-F1421E4E67D9}"/>
              </a:ext>
            </a:extLst>
          </p:cNvPr>
          <p:cNvSpPr>
            <a:spLocks noGrp="1"/>
          </p:cNvSpPr>
          <p:nvPr>
            <p:ph type="pic" sz="quarter" idx="33"/>
          </p:nvPr>
        </p:nvSpPr>
        <p:spPr>
          <a:xfrm>
            <a:off x="407194" y="3482193"/>
            <a:ext cx="582216" cy="776288"/>
          </a:xfrm>
          <a:solidFill>
            <a:schemeClr val="bg2"/>
          </a:solidFill>
        </p:spPr>
        <p:txBody>
          <a:bodyPr anchor="ctr" anchorCtr="0"/>
          <a:lstStyle>
            <a:lvl1pPr algn="ctr">
              <a:defRPr/>
            </a:lvl1pPr>
          </a:lstStyle>
          <a:p>
            <a:r>
              <a:rPr lang="en-GB"/>
              <a:t>Click icon to add picture</a:t>
            </a:r>
            <a:endParaRPr lang="en-US"/>
          </a:p>
        </p:txBody>
      </p:sp>
      <p:sp>
        <p:nvSpPr>
          <p:cNvPr id="22" name="Picture Placeholder 13">
            <a:extLst>
              <a:ext uri="{FF2B5EF4-FFF2-40B4-BE49-F238E27FC236}">
                <a16:creationId xmlns:a16="http://schemas.microsoft.com/office/drawing/2014/main" id="{35875344-F5B5-4EAC-AD84-682F36EF0383}"/>
              </a:ext>
            </a:extLst>
          </p:cNvPr>
          <p:cNvSpPr>
            <a:spLocks noGrp="1"/>
          </p:cNvSpPr>
          <p:nvPr>
            <p:ph type="pic" sz="quarter" idx="34"/>
          </p:nvPr>
        </p:nvSpPr>
        <p:spPr>
          <a:xfrm>
            <a:off x="407194" y="4424776"/>
            <a:ext cx="582216" cy="776288"/>
          </a:xfrm>
          <a:solidFill>
            <a:schemeClr val="bg2"/>
          </a:solidFill>
        </p:spPr>
        <p:txBody>
          <a:bodyPr anchor="ctr" anchorCtr="0"/>
          <a:lstStyle>
            <a:lvl1pPr algn="ctr">
              <a:defRPr/>
            </a:lvl1pPr>
          </a:lstStyle>
          <a:p>
            <a:r>
              <a:rPr lang="en-GB"/>
              <a:t>Click icon to add picture</a:t>
            </a:r>
            <a:endParaRPr lang="en-US"/>
          </a:p>
        </p:txBody>
      </p:sp>
      <p:sp>
        <p:nvSpPr>
          <p:cNvPr id="23" name="Picture Placeholder 13">
            <a:extLst>
              <a:ext uri="{FF2B5EF4-FFF2-40B4-BE49-F238E27FC236}">
                <a16:creationId xmlns:a16="http://schemas.microsoft.com/office/drawing/2014/main" id="{10A3B45A-F7FD-45E1-9682-FC0C2BCFAC55}"/>
              </a:ext>
            </a:extLst>
          </p:cNvPr>
          <p:cNvSpPr>
            <a:spLocks noGrp="1"/>
          </p:cNvSpPr>
          <p:nvPr>
            <p:ph type="pic" sz="quarter" idx="35"/>
          </p:nvPr>
        </p:nvSpPr>
        <p:spPr>
          <a:xfrm>
            <a:off x="407194" y="5367359"/>
            <a:ext cx="582216" cy="776288"/>
          </a:xfrm>
          <a:solidFill>
            <a:schemeClr val="bg2"/>
          </a:solidFill>
        </p:spPr>
        <p:txBody>
          <a:bodyPr anchor="ctr" anchorCtr="0"/>
          <a:lstStyle>
            <a:lvl1pPr algn="ctr">
              <a:defRPr/>
            </a:lvl1pPr>
          </a:lstStyle>
          <a:p>
            <a:r>
              <a:rPr lang="en-GB"/>
              <a:t>Click icon to add picture</a:t>
            </a:r>
            <a:endParaRPr lang="en-US"/>
          </a:p>
        </p:txBody>
      </p:sp>
      <p:sp>
        <p:nvSpPr>
          <p:cNvPr id="24" name="Text Placeholder 24">
            <a:extLst>
              <a:ext uri="{FF2B5EF4-FFF2-40B4-BE49-F238E27FC236}">
                <a16:creationId xmlns:a16="http://schemas.microsoft.com/office/drawing/2014/main" id="{850E7DA1-FE47-4B29-A2BB-366157CA493A}"/>
              </a:ext>
            </a:extLst>
          </p:cNvPr>
          <p:cNvSpPr>
            <a:spLocks noGrp="1"/>
          </p:cNvSpPr>
          <p:nvPr>
            <p:ph type="body" sz="quarter" idx="36" hasCustomPrompt="1"/>
          </p:nvPr>
        </p:nvSpPr>
        <p:spPr>
          <a:xfrm>
            <a:off x="1106372" y="1734163"/>
            <a:ext cx="847725" cy="502013"/>
          </a:xfrm>
        </p:spPr>
        <p:txBody>
          <a:bodyPr anchor="ctr" anchorCtr="0"/>
          <a:lstStyle>
            <a:lvl1pPr>
              <a:lnSpc>
                <a:spcPct val="80000"/>
              </a:lnSpc>
              <a:defRPr b="1" i="0">
                <a:solidFill>
                  <a:schemeClr val="tx1"/>
                </a:solidFill>
                <a:latin typeface="Century Gothic" panose="020B0502020202020204" pitchFamily="34" charset="0"/>
              </a:defRPr>
            </a:lvl1pPr>
          </a:lstStyle>
          <a:p>
            <a:pPr lvl="0"/>
            <a:r>
              <a:rPr lang="en-US" dirty="0"/>
              <a:t>Enter Name</a:t>
            </a:r>
          </a:p>
        </p:txBody>
      </p:sp>
      <p:sp>
        <p:nvSpPr>
          <p:cNvPr id="25" name="Text Placeholder 24">
            <a:extLst>
              <a:ext uri="{FF2B5EF4-FFF2-40B4-BE49-F238E27FC236}">
                <a16:creationId xmlns:a16="http://schemas.microsoft.com/office/drawing/2014/main" id="{72E763FB-07C0-489B-B895-8C4AE1342E3A}"/>
              </a:ext>
            </a:extLst>
          </p:cNvPr>
          <p:cNvSpPr>
            <a:spLocks noGrp="1"/>
          </p:cNvSpPr>
          <p:nvPr>
            <p:ph type="body" sz="quarter" idx="38" hasCustomPrompt="1"/>
          </p:nvPr>
        </p:nvSpPr>
        <p:spPr>
          <a:xfrm>
            <a:off x="1106372" y="2610987"/>
            <a:ext cx="847725" cy="502013"/>
          </a:xfrm>
        </p:spPr>
        <p:txBody>
          <a:bodyPr anchor="ctr" anchorCtr="0"/>
          <a:lstStyle>
            <a:lvl1pPr>
              <a:lnSpc>
                <a:spcPct val="80000"/>
              </a:lnSpc>
              <a:defRPr b="1" i="0">
                <a:solidFill>
                  <a:schemeClr val="tx1"/>
                </a:solidFill>
                <a:latin typeface="Century Gothic" panose="020B0502020202020204" pitchFamily="34" charset="0"/>
              </a:defRPr>
            </a:lvl1pPr>
          </a:lstStyle>
          <a:p>
            <a:pPr lvl="0"/>
            <a:r>
              <a:rPr lang="en-US" dirty="0"/>
              <a:t>Enter Name</a:t>
            </a:r>
          </a:p>
        </p:txBody>
      </p:sp>
      <p:sp>
        <p:nvSpPr>
          <p:cNvPr id="26" name="Text Placeholder 24">
            <a:extLst>
              <a:ext uri="{FF2B5EF4-FFF2-40B4-BE49-F238E27FC236}">
                <a16:creationId xmlns:a16="http://schemas.microsoft.com/office/drawing/2014/main" id="{223F7BE9-52FD-466B-82BD-217AC3F6B773}"/>
              </a:ext>
            </a:extLst>
          </p:cNvPr>
          <p:cNvSpPr>
            <a:spLocks noGrp="1"/>
          </p:cNvSpPr>
          <p:nvPr>
            <p:ph type="body" sz="quarter" idx="39" hasCustomPrompt="1"/>
          </p:nvPr>
        </p:nvSpPr>
        <p:spPr>
          <a:xfrm>
            <a:off x="1106372" y="3575490"/>
            <a:ext cx="847725" cy="502013"/>
          </a:xfrm>
        </p:spPr>
        <p:txBody>
          <a:bodyPr anchor="ctr" anchorCtr="0"/>
          <a:lstStyle>
            <a:lvl1pPr>
              <a:lnSpc>
                <a:spcPct val="80000"/>
              </a:lnSpc>
              <a:defRPr b="1" i="0">
                <a:solidFill>
                  <a:schemeClr val="tx1"/>
                </a:solidFill>
                <a:latin typeface="Century Gothic" panose="020B0502020202020204" pitchFamily="34" charset="0"/>
              </a:defRPr>
            </a:lvl1pPr>
          </a:lstStyle>
          <a:p>
            <a:pPr lvl="0"/>
            <a:r>
              <a:rPr lang="en-US" dirty="0"/>
              <a:t>Enter Name</a:t>
            </a:r>
          </a:p>
        </p:txBody>
      </p:sp>
      <p:sp>
        <p:nvSpPr>
          <p:cNvPr id="27" name="Text Placeholder 24">
            <a:extLst>
              <a:ext uri="{FF2B5EF4-FFF2-40B4-BE49-F238E27FC236}">
                <a16:creationId xmlns:a16="http://schemas.microsoft.com/office/drawing/2014/main" id="{B55D73D0-F5C1-400B-BACD-BEECD301938C}"/>
              </a:ext>
            </a:extLst>
          </p:cNvPr>
          <p:cNvSpPr>
            <a:spLocks noGrp="1"/>
          </p:cNvSpPr>
          <p:nvPr>
            <p:ph type="body" sz="quarter" idx="40" hasCustomPrompt="1"/>
          </p:nvPr>
        </p:nvSpPr>
        <p:spPr>
          <a:xfrm>
            <a:off x="1106372" y="4527469"/>
            <a:ext cx="847725" cy="502013"/>
          </a:xfrm>
        </p:spPr>
        <p:txBody>
          <a:bodyPr anchor="ctr" anchorCtr="0"/>
          <a:lstStyle>
            <a:lvl1pPr>
              <a:lnSpc>
                <a:spcPct val="80000"/>
              </a:lnSpc>
              <a:defRPr b="1" i="0">
                <a:solidFill>
                  <a:schemeClr val="tx1"/>
                </a:solidFill>
                <a:latin typeface="Century Gothic" panose="020B0502020202020204" pitchFamily="34" charset="0"/>
              </a:defRPr>
            </a:lvl1pPr>
          </a:lstStyle>
          <a:p>
            <a:pPr lvl="0"/>
            <a:r>
              <a:rPr lang="en-US" dirty="0"/>
              <a:t>Enter Name</a:t>
            </a:r>
          </a:p>
        </p:txBody>
      </p:sp>
      <p:sp>
        <p:nvSpPr>
          <p:cNvPr id="28" name="Text Placeholder 24">
            <a:extLst>
              <a:ext uri="{FF2B5EF4-FFF2-40B4-BE49-F238E27FC236}">
                <a16:creationId xmlns:a16="http://schemas.microsoft.com/office/drawing/2014/main" id="{CF3C7BC4-5687-4E22-8AEA-A2027C628480}"/>
              </a:ext>
            </a:extLst>
          </p:cNvPr>
          <p:cNvSpPr>
            <a:spLocks noGrp="1"/>
          </p:cNvSpPr>
          <p:nvPr>
            <p:ph type="body" sz="quarter" idx="41" hasCustomPrompt="1"/>
          </p:nvPr>
        </p:nvSpPr>
        <p:spPr>
          <a:xfrm>
            <a:off x="1106372" y="5479447"/>
            <a:ext cx="847725" cy="502013"/>
          </a:xfrm>
        </p:spPr>
        <p:txBody>
          <a:bodyPr anchor="ctr" anchorCtr="0"/>
          <a:lstStyle>
            <a:lvl1pPr>
              <a:lnSpc>
                <a:spcPct val="80000"/>
              </a:lnSpc>
              <a:defRPr b="1" i="0">
                <a:solidFill>
                  <a:schemeClr val="tx1"/>
                </a:solidFill>
                <a:latin typeface="Century Gothic" panose="020B0502020202020204" pitchFamily="34" charset="0"/>
              </a:defRPr>
            </a:lvl1pPr>
          </a:lstStyle>
          <a:p>
            <a:pPr lvl="0"/>
            <a:r>
              <a:rPr lang="en-US" dirty="0"/>
              <a:t>Enter Name</a:t>
            </a:r>
          </a:p>
        </p:txBody>
      </p:sp>
      <p:sp>
        <p:nvSpPr>
          <p:cNvPr id="29" name="Text Placeholder 30">
            <a:extLst>
              <a:ext uri="{FF2B5EF4-FFF2-40B4-BE49-F238E27FC236}">
                <a16:creationId xmlns:a16="http://schemas.microsoft.com/office/drawing/2014/main" id="{A4AD92B8-F06E-495B-A525-308DD6292D75}"/>
              </a:ext>
            </a:extLst>
          </p:cNvPr>
          <p:cNvSpPr>
            <a:spLocks noGrp="1"/>
          </p:cNvSpPr>
          <p:nvPr>
            <p:ph type="body" sz="quarter" idx="42"/>
          </p:nvPr>
        </p:nvSpPr>
        <p:spPr>
          <a:xfrm>
            <a:off x="2154331" y="1665170"/>
            <a:ext cx="6582476" cy="639763"/>
          </a:xfrm>
        </p:spPr>
        <p:txBody>
          <a:bodyPr>
            <a:noAutofit/>
          </a:bodyPr>
          <a:lstStyle>
            <a:lvl1pPr>
              <a:defRPr sz="1000"/>
            </a:lvl1pPr>
            <a:lvl2pPr>
              <a:defRPr sz="1000"/>
            </a:lvl2pPr>
            <a:lvl3pPr>
              <a:defRPr sz="1000"/>
            </a:lvl3pPr>
            <a:lvl4pPr>
              <a:defRPr sz="750"/>
            </a:lvl4pPr>
            <a:lvl5pPr>
              <a:defRPr sz="750"/>
            </a:lvl5pPr>
          </a:lstStyle>
          <a:p>
            <a:pPr lvl="0"/>
            <a:r>
              <a:rPr lang="en-GB"/>
              <a:t>Click to edit Master text styles</a:t>
            </a:r>
          </a:p>
          <a:p>
            <a:pPr lvl="1"/>
            <a:r>
              <a:rPr lang="en-GB"/>
              <a:t>Second level</a:t>
            </a:r>
          </a:p>
          <a:p>
            <a:pPr lvl="2"/>
            <a:r>
              <a:rPr lang="en-GB"/>
              <a:t>Third level</a:t>
            </a:r>
          </a:p>
        </p:txBody>
      </p:sp>
      <p:sp>
        <p:nvSpPr>
          <p:cNvPr id="30" name="Text Placeholder 30">
            <a:extLst>
              <a:ext uri="{FF2B5EF4-FFF2-40B4-BE49-F238E27FC236}">
                <a16:creationId xmlns:a16="http://schemas.microsoft.com/office/drawing/2014/main" id="{05E85D11-836D-4124-92B3-FF13D352522E}"/>
              </a:ext>
            </a:extLst>
          </p:cNvPr>
          <p:cNvSpPr>
            <a:spLocks noGrp="1"/>
          </p:cNvSpPr>
          <p:nvPr>
            <p:ph type="body" sz="quarter" idx="43"/>
          </p:nvPr>
        </p:nvSpPr>
        <p:spPr>
          <a:xfrm>
            <a:off x="2154331" y="2541993"/>
            <a:ext cx="6582476" cy="639763"/>
          </a:xfrm>
        </p:spPr>
        <p:txBody>
          <a:bodyPr>
            <a:noAutofit/>
          </a:bodyPr>
          <a:lstStyle>
            <a:lvl1pPr>
              <a:defRPr sz="1000"/>
            </a:lvl1pPr>
            <a:lvl2pPr>
              <a:defRPr sz="1000"/>
            </a:lvl2pPr>
            <a:lvl3pPr>
              <a:defRPr sz="1000"/>
            </a:lvl3pPr>
            <a:lvl4pPr>
              <a:defRPr sz="750"/>
            </a:lvl4pPr>
            <a:lvl5pPr>
              <a:defRPr sz="750"/>
            </a:lvl5pPr>
          </a:lstStyle>
          <a:p>
            <a:pPr lvl="0"/>
            <a:r>
              <a:rPr lang="en-GB"/>
              <a:t>Click to edit Master text styles</a:t>
            </a:r>
          </a:p>
          <a:p>
            <a:pPr lvl="1"/>
            <a:r>
              <a:rPr lang="en-GB"/>
              <a:t>Second level</a:t>
            </a:r>
          </a:p>
          <a:p>
            <a:pPr lvl="2"/>
            <a:r>
              <a:rPr lang="en-GB"/>
              <a:t>Third level</a:t>
            </a:r>
          </a:p>
        </p:txBody>
      </p:sp>
      <p:sp>
        <p:nvSpPr>
          <p:cNvPr id="31" name="Text Placeholder 30">
            <a:extLst>
              <a:ext uri="{FF2B5EF4-FFF2-40B4-BE49-F238E27FC236}">
                <a16:creationId xmlns:a16="http://schemas.microsoft.com/office/drawing/2014/main" id="{8C11C170-393C-401B-A7A8-790D3C10E941}"/>
              </a:ext>
            </a:extLst>
          </p:cNvPr>
          <p:cNvSpPr>
            <a:spLocks noGrp="1"/>
          </p:cNvSpPr>
          <p:nvPr>
            <p:ph type="body" sz="quarter" idx="44"/>
          </p:nvPr>
        </p:nvSpPr>
        <p:spPr>
          <a:xfrm>
            <a:off x="2154331" y="3506496"/>
            <a:ext cx="6582476" cy="639763"/>
          </a:xfrm>
        </p:spPr>
        <p:txBody>
          <a:bodyPr>
            <a:noAutofit/>
          </a:bodyPr>
          <a:lstStyle>
            <a:lvl1pPr>
              <a:defRPr sz="1000"/>
            </a:lvl1pPr>
            <a:lvl2pPr>
              <a:defRPr sz="1000"/>
            </a:lvl2pPr>
            <a:lvl3pPr>
              <a:defRPr sz="1000"/>
            </a:lvl3pPr>
            <a:lvl4pPr>
              <a:defRPr sz="750"/>
            </a:lvl4pPr>
            <a:lvl5pPr>
              <a:defRPr sz="750"/>
            </a:lvl5pPr>
          </a:lstStyle>
          <a:p>
            <a:pPr lvl="0"/>
            <a:r>
              <a:rPr lang="en-GB"/>
              <a:t>Click to edit Master text styles</a:t>
            </a:r>
          </a:p>
          <a:p>
            <a:pPr lvl="1"/>
            <a:r>
              <a:rPr lang="en-GB"/>
              <a:t>Second level</a:t>
            </a:r>
          </a:p>
          <a:p>
            <a:pPr lvl="2"/>
            <a:r>
              <a:rPr lang="en-GB"/>
              <a:t>Third level</a:t>
            </a:r>
          </a:p>
        </p:txBody>
      </p:sp>
      <p:sp>
        <p:nvSpPr>
          <p:cNvPr id="32" name="Text Placeholder 30">
            <a:extLst>
              <a:ext uri="{FF2B5EF4-FFF2-40B4-BE49-F238E27FC236}">
                <a16:creationId xmlns:a16="http://schemas.microsoft.com/office/drawing/2014/main" id="{3D12155C-ADAA-4A75-BF58-D92C5528BE0B}"/>
              </a:ext>
            </a:extLst>
          </p:cNvPr>
          <p:cNvSpPr>
            <a:spLocks noGrp="1"/>
          </p:cNvSpPr>
          <p:nvPr>
            <p:ph type="body" sz="quarter" idx="45"/>
          </p:nvPr>
        </p:nvSpPr>
        <p:spPr>
          <a:xfrm>
            <a:off x="2154331" y="4433423"/>
            <a:ext cx="6582476" cy="639763"/>
          </a:xfrm>
        </p:spPr>
        <p:txBody>
          <a:bodyPr>
            <a:noAutofit/>
          </a:bodyPr>
          <a:lstStyle>
            <a:lvl1pPr>
              <a:defRPr sz="1000"/>
            </a:lvl1pPr>
            <a:lvl2pPr>
              <a:defRPr sz="1000"/>
            </a:lvl2pPr>
            <a:lvl3pPr>
              <a:defRPr sz="1000"/>
            </a:lvl3pPr>
            <a:lvl4pPr>
              <a:defRPr sz="750"/>
            </a:lvl4pPr>
            <a:lvl5pPr>
              <a:defRPr sz="750"/>
            </a:lvl5pPr>
          </a:lstStyle>
          <a:p>
            <a:pPr lvl="0"/>
            <a:r>
              <a:rPr lang="en-GB"/>
              <a:t>Click to edit Master text styles</a:t>
            </a:r>
          </a:p>
          <a:p>
            <a:pPr lvl="1"/>
            <a:r>
              <a:rPr lang="en-GB"/>
              <a:t>Second level</a:t>
            </a:r>
          </a:p>
          <a:p>
            <a:pPr lvl="2"/>
            <a:r>
              <a:rPr lang="en-GB"/>
              <a:t>Third level</a:t>
            </a:r>
          </a:p>
        </p:txBody>
      </p:sp>
      <p:sp>
        <p:nvSpPr>
          <p:cNvPr id="33" name="Text Placeholder 30">
            <a:extLst>
              <a:ext uri="{FF2B5EF4-FFF2-40B4-BE49-F238E27FC236}">
                <a16:creationId xmlns:a16="http://schemas.microsoft.com/office/drawing/2014/main" id="{9E5BE56C-B561-4EBF-918D-1BE733746670}"/>
              </a:ext>
            </a:extLst>
          </p:cNvPr>
          <p:cNvSpPr>
            <a:spLocks noGrp="1"/>
          </p:cNvSpPr>
          <p:nvPr>
            <p:ph type="body" sz="quarter" idx="46"/>
          </p:nvPr>
        </p:nvSpPr>
        <p:spPr>
          <a:xfrm>
            <a:off x="2154331" y="5410453"/>
            <a:ext cx="6582476" cy="639763"/>
          </a:xfrm>
        </p:spPr>
        <p:txBody>
          <a:bodyPr>
            <a:noAutofit/>
          </a:bodyPr>
          <a:lstStyle>
            <a:lvl1pPr>
              <a:defRPr sz="1000"/>
            </a:lvl1pPr>
            <a:lvl2pPr>
              <a:defRPr sz="1000"/>
            </a:lvl2pPr>
            <a:lvl3pPr>
              <a:defRPr sz="1000"/>
            </a:lvl3pPr>
            <a:lvl4pPr>
              <a:defRPr sz="750"/>
            </a:lvl4pPr>
            <a:lvl5pPr>
              <a:defRPr sz="750"/>
            </a:lvl5pPr>
          </a:lstStyle>
          <a:p>
            <a:pPr lvl="0"/>
            <a:r>
              <a:rPr lang="en-GB"/>
              <a:t>Click to edit Master text styles</a:t>
            </a:r>
          </a:p>
          <a:p>
            <a:pPr lvl="1"/>
            <a:r>
              <a:rPr lang="en-GB"/>
              <a:t>Second level</a:t>
            </a:r>
          </a:p>
          <a:p>
            <a:pPr lvl="2"/>
            <a:r>
              <a:rPr lang="en-GB"/>
              <a:t>Third level</a:t>
            </a:r>
          </a:p>
        </p:txBody>
      </p:sp>
      <p:sp>
        <p:nvSpPr>
          <p:cNvPr id="34" name="Text Placeholder 37">
            <a:extLst>
              <a:ext uri="{FF2B5EF4-FFF2-40B4-BE49-F238E27FC236}">
                <a16:creationId xmlns:a16="http://schemas.microsoft.com/office/drawing/2014/main" id="{651F4F75-B714-4C34-95A4-726FAABBC074}"/>
              </a:ext>
            </a:extLst>
          </p:cNvPr>
          <p:cNvSpPr>
            <a:spLocks noGrp="1"/>
          </p:cNvSpPr>
          <p:nvPr>
            <p:ph type="body" sz="quarter" idx="47" hasCustomPrompt="1"/>
          </p:nvPr>
        </p:nvSpPr>
        <p:spPr>
          <a:xfrm>
            <a:off x="2153843" y="1265357"/>
            <a:ext cx="6582965" cy="312738"/>
          </a:xfrm>
        </p:spPr>
        <p:txBody>
          <a:bodyPr>
            <a:normAutofit/>
          </a:bodyPr>
          <a:lstStyle>
            <a:lvl1pPr>
              <a:defRPr sz="1200" b="1" i="0" cap="all" baseline="0">
                <a:solidFill>
                  <a:schemeClr val="tx1"/>
                </a:solidFill>
                <a:latin typeface="Century Gothic" panose="020B0502020202020204" pitchFamily="34" charset="0"/>
              </a:defRPr>
            </a:lvl1pPr>
          </a:lstStyle>
          <a:p>
            <a:pPr lvl="0"/>
            <a:r>
              <a:rPr lang="en-US" dirty="0"/>
              <a:t>EXPERIENCE</a:t>
            </a:r>
          </a:p>
        </p:txBody>
      </p:sp>
      <p:sp>
        <p:nvSpPr>
          <p:cNvPr id="35" name="Footer Placeholder 3">
            <a:extLst>
              <a:ext uri="{FF2B5EF4-FFF2-40B4-BE49-F238E27FC236}">
                <a16:creationId xmlns:a16="http://schemas.microsoft.com/office/drawing/2014/main" id="{7699D183-B49B-D34D-9B3D-6F8E3419FBBF}"/>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35329773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Fast Facts White">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70388B07-FBAC-4A0B-8B3B-342F73AAA75A}"/>
              </a:ext>
            </a:extLst>
          </p:cNvPr>
          <p:cNvGrpSpPr/>
          <p:nvPr userDrawn="1"/>
        </p:nvGrpSpPr>
        <p:grpSpPr>
          <a:xfrm rot="16200000">
            <a:off x="-1671553" y="2451619"/>
            <a:ext cx="5693946" cy="1954762"/>
            <a:chOff x="1085548" y="350282"/>
            <a:chExt cx="10020904" cy="3398903"/>
          </a:xfrm>
          <a:solidFill>
            <a:schemeClr val="tx1">
              <a:alpha val="10000"/>
            </a:schemeClr>
          </a:solidFill>
        </p:grpSpPr>
        <p:sp>
          <p:nvSpPr>
            <p:cNvPr id="59" name="Freeform: Shape 58">
              <a:extLst>
                <a:ext uri="{FF2B5EF4-FFF2-40B4-BE49-F238E27FC236}">
                  <a16:creationId xmlns:a16="http://schemas.microsoft.com/office/drawing/2014/main" id="{F14E73E8-B20F-4692-BFF8-F09C5DA25D7C}"/>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6521A7B7-A2CA-47D1-9AD4-FDC7B991889B}"/>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61" name="Freeform: Shape 60">
              <a:extLst>
                <a:ext uri="{FF2B5EF4-FFF2-40B4-BE49-F238E27FC236}">
                  <a16:creationId xmlns:a16="http://schemas.microsoft.com/office/drawing/2014/main" id="{4E51A8D2-868E-4774-BCF0-5F5848C13BD7}"/>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62" name="Freeform: Shape 61">
              <a:extLst>
                <a:ext uri="{FF2B5EF4-FFF2-40B4-BE49-F238E27FC236}">
                  <a16:creationId xmlns:a16="http://schemas.microsoft.com/office/drawing/2014/main" id="{BF11F703-C524-419F-A439-0FB6F2FE9785}"/>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3F8F781C-286A-4DCD-A6C8-117BB270B068}"/>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sp>
        <p:nvSpPr>
          <p:cNvPr id="80" name="TextBox 79">
            <a:extLst>
              <a:ext uri="{FF2B5EF4-FFF2-40B4-BE49-F238E27FC236}">
                <a16:creationId xmlns:a16="http://schemas.microsoft.com/office/drawing/2014/main" id="{3DAD5134-C4AF-43BE-A262-DCBF1D7E71E5}"/>
              </a:ext>
            </a:extLst>
          </p:cNvPr>
          <p:cNvSpPr txBox="1"/>
          <p:nvPr userDrawn="1"/>
        </p:nvSpPr>
        <p:spPr>
          <a:xfrm>
            <a:off x="2385257" y="421669"/>
            <a:ext cx="6350855" cy="492443"/>
          </a:xfrm>
          <a:prstGeom prst="rect">
            <a:avLst/>
          </a:prstGeom>
          <a:noFill/>
        </p:spPr>
        <p:txBody>
          <a:bodyPr wrap="square" lIns="0" tIns="0" rIns="0" bIns="0" rtlCol="0">
            <a:spAutoFit/>
          </a:bodyPr>
          <a:lstStyle/>
          <a:p>
            <a:pPr lvl="0" algn="ctr" defTabSz="816582" rtl="0" eaLnBrk="1" latinLnBrk="0" hangingPunct="1">
              <a:lnSpc>
                <a:spcPct val="80000"/>
              </a:lnSpc>
              <a:spcBef>
                <a:spcPct val="0"/>
              </a:spcBef>
              <a:buNone/>
            </a:pPr>
            <a:r>
              <a:rPr lang="sk-SK" sz="4000" b="0" kern="1200" cap="all" spc="-8" baseline="0" dirty="0">
                <a:latin typeface="Century Gothic" panose="020B0502020202020204" pitchFamily="34" charset="0"/>
                <a:ea typeface="+mj-ea"/>
                <a:cs typeface="+mj-cs"/>
              </a:rPr>
              <a:t>FAST FACTS</a:t>
            </a:r>
            <a:endParaRPr lang="en-GB" sz="4000" b="0" kern="1200" cap="all" spc="-8" baseline="0" dirty="0">
              <a:latin typeface="Century Gothic" panose="020B0502020202020204" pitchFamily="34" charset="0"/>
              <a:ea typeface="+mj-ea"/>
              <a:cs typeface="+mj-cs"/>
            </a:endParaRPr>
          </a:p>
        </p:txBody>
      </p:sp>
      <p:cxnSp>
        <p:nvCxnSpPr>
          <p:cNvPr id="81" name="Straight Connector 80">
            <a:extLst>
              <a:ext uri="{FF2B5EF4-FFF2-40B4-BE49-F238E27FC236}">
                <a16:creationId xmlns:a16="http://schemas.microsoft.com/office/drawing/2014/main" id="{5D3DE215-4DBF-4E12-8923-A46A6EAB4D1C}"/>
              </a:ext>
            </a:extLst>
          </p:cNvPr>
          <p:cNvCxnSpPr>
            <a:cxnSpLocks/>
          </p:cNvCxnSpPr>
          <p:nvPr userDrawn="1"/>
        </p:nvCxnSpPr>
        <p:spPr>
          <a:xfrm>
            <a:off x="2385257" y="1054791"/>
            <a:ext cx="635085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59CB30AE-4778-4172-B083-5280E55706C9}"/>
              </a:ext>
            </a:extLst>
          </p:cNvPr>
          <p:cNvGrpSpPr/>
          <p:nvPr userDrawn="1"/>
        </p:nvGrpSpPr>
        <p:grpSpPr>
          <a:xfrm>
            <a:off x="2305011" y="1471393"/>
            <a:ext cx="2015847" cy="1068013"/>
            <a:chOff x="4777586" y="1102229"/>
            <a:chExt cx="2015847" cy="1068013"/>
          </a:xfrm>
          <a:noFill/>
        </p:grpSpPr>
        <p:sp>
          <p:nvSpPr>
            <p:cNvPr id="83" name="TextBox 82">
              <a:extLst>
                <a:ext uri="{FF2B5EF4-FFF2-40B4-BE49-F238E27FC236}">
                  <a16:creationId xmlns:a16="http://schemas.microsoft.com/office/drawing/2014/main" id="{BD491C2E-8D60-44BB-8517-1D54C437956A}"/>
                </a:ext>
              </a:extLst>
            </p:cNvPr>
            <p:cNvSpPr txBox="1"/>
            <p:nvPr/>
          </p:nvSpPr>
          <p:spPr>
            <a:xfrm>
              <a:off x="4777586" y="1102229"/>
              <a:ext cx="1765493" cy="830997"/>
            </a:xfrm>
            <a:prstGeom prst="rect">
              <a:avLst/>
            </a:prstGeom>
            <a:grpFill/>
            <a:ln>
              <a:noFill/>
            </a:ln>
          </p:spPr>
          <p:txBody>
            <a:bodyPr wrap="square" lIns="0" tIns="0" rIns="0" bIns="0" rtlCol="0">
              <a:spAutoFit/>
            </a:bodyPr>
            <a:lstStyle/>
            <a:p>
              <a:pPr algn="l"/>
              <a:r>
                <a:rPr lang="en-US" sz="5400" b="1" i="0" dirty="0">
                  <a:latin typeface="Century Gothic" panose="020B0502020202020204" pitchFamily="34" charset="0"/>
                </a:rPr>
                <a:t>1998</a:t>
              </a:r>
              <a:endParaRPr lang="en-GB" sz="5400" b="1" i="0" dirty="0">
                <a:latin typeface="Century Gothic" panose="020B0502020202020204" pitchFamily="34" charset="0"/>
              </a:endParaRPr>
            </a:p>
          </p:txBody>
        </p:sp>
        <p:sp>
          <p:nvSpPr>
            <p:cNvPr id="84" name="TextBox 83">
              <a:extLst>
                <a:ext uri="{FF2B5EF4-FFF2-40B4-BE49-F238E27FC236}">
                  <a16:creationId xmlns:a16="http://schemas.microsoft.com/office/drawing/2014/main" id="{B3F6D8D7-3CBA-43E4-BE61-F78EBC2EF9CB}"/>
                </a:ext>
              </a:extLst>
            </p:cNvPr>
            <p:cNvSpPr txBox="1"/>
            <p:nvPr/>
          </p:nvSpPr>
          <p:spPr>
            <a:xfrm>
              <a:off x="4884664" y="1823993"/>
              <a:ext cx="1908769" cy="346249"/>
            </a:xfrm>
            <a:prstGeom prst="rect">
              <a:avLst/>
            </a:prstGeom>
            <a:grpFill/>
            <a:ln>
              <a:noFill/>
            </a:ln>
          </p:spPr>
          <p:txBody>
            <a:bodyPr wrap="square" lIns="0" tIns="0" rIns="0" bIns="0" rtlCol="0">
              <a:spAutoFit/>
            </a:bodyPr>
            <a:lstStyle/>
            <a:p>
              <a:pPr algn="l"/>
              <a:r>
                <a:rPr lang="sk-SK" sz="2250" i="0" dirty="0">
                  <a:latin typeface="Century Gothic" panose="020B0502020202020204" pitchFamily="34" charset="0"/>
                </a:rPr>
                <a:t>FOUNDED</a:t>
              </a:r>
              <a:endParaRPr lang="en-GB" sz="2250" i="0" dirty="0">
                <a:latin typeface="Century Gothic" panose="020B0502020202020204" pitchFamily="34" charset="0"/>
              </a:endParaRPr>
            </a:p>
          </p:txBody>
        </p:sp>
      </p:grpSp>
      <p:grpSp>
        <p:nvGrpSpPr>
          <p:cNvPr id="90" name="Group 89">
            <a:extLst>
              <a:ext uri="{FF2B5EF4-FFF2-40B4-BE49-F238E27FC236}">
                <a16:creationId xmlns:a16="http://schemas.microsoft.com/office/drawing/2014/main" id="{7A10CA02-6969-44F1-9DFA-26D4E7EF0690}"/>
              </a:ext>
            </a:extLst>
          </p:cNvPr>
          <p:cNvGrpSpPr/>
          <p:nvPr userDrawn="1"/>
        </p:nvGrpSpPr>
        <p:grpSpPr>
          <a:xfrm>
            <a:off x="2343279" y="3245618"/>
            <a:ext cx="1977579" cy="1025037"/>
            <a:chOff x="4311640" y="3245618"/>
            <a:chExt cx="1977579" cy="1025037"/>
          </a:xfrm>
        </p:grpSpPr>
        <p:sp>
          <p:nvSpPr>
            <p:cNvPr id="91" name="TextBox 90">
              <a:extLst>
                <a:ext uri="{FF2B5EF4-FFF2-40B4-BE49-F238E27FC236}">
                  <a16:creationId xmlns:a16="http://schemas.microsoft.com/office/drawing/2014/main" id="{4F3181FB-D97C-4562-8A9B-A4D20A981EAC}"/>
                </a:ext>
              </a:extLst>
            </p:cNvPr>
            <p:cNvSpPr txBox="1"/>
            <p:nvPr/>
          </p:nvSpPr>
          <p:spPr>
            <a:xfrm>
              <a:off x="4311640" y="3245618"/>
              <a:ext cx="1765493" cy="830997"/>
            </a:xfrm>
            <a:prstGeom prst="rect">
              <a:avLst/>
            </a:prstGeom>
            <a:noFill/>
            <a:ln>
              <a:noFill/>
            </a:ln>
          </p:spPr>
          <p:txBody>
            <a:bodyPr wrap="square" lIns="0" tIns="0" rIns="0" bIns="0" rtlCol="0">
              <a:spAutoFit/>
            </a:bodyPr>
            <a:lstStyle/>
            <a:p>
              <a:pPr algn="l"/>
              <a:r>
                <a:rPr lang="sk-SK" sz="5400" b="1" i="0" dirty="0">
                  <a:latin typeface="Century Gothic" panose="020B0502020202020204" pitchFamily="34" charset="0"/>
                </a:rPr>
                <a:t>5000</a:t>
              </a:r>
              <a:endParaRPr lang="en-GB" sz="5400" b="1" i="0" dirty="0">
                <a:latin typeface="Century Gothic" panose="020B0502020202020204" pitchFamily="34" charset="0"/>
              </a:endParaRPr>
            </a:p>
          </p:txBody>
        </p:sp>
        <p:sp>
          <p:nvSpPr>
            <p:cNvPr id="92" name="TextBox 91">
              <a:extLst>
                <a:ext uri="{FF2B5EF4-FFF2-40B4-BE49-F238E27FC236}">
                  <a16:creationId xmlns:a16="http://schemas.microsoft.com/office/drawing/2014/main" id="{4EABF232-F6E7-4370-BAD0-3CB83BE5084F}"/>
                </a:ext>
              </a:extLst>
            </p:cNvPr>
            <p:cNvSpPr txBox="1"/>
            <p:nvPr/>
          </p:nvSpPr>
          <p:spPr>
            <a:xfrm>
              <a:off x="4353618" y="3962878"/>
              <a:ext cx="1935601" cy="307777"/>
            </a:xfrm>
            <a:prstGeom prst="rect">
              <a:avLst/>
            </a:prstGeom>
            <a:noFill/>
            <a:ln>
              <a:noFill/>
            </a:ln>
          </p:spPr>
          <p:txBody>
            <a:bodyPr wrap="square" lIns="0" tIns="0" rIns="0" bIns="0" rtlCol="0">
              <a:spAutoFit/>
            </a:bodyPr>
            <a:lstStyle/>
            <a:p>
              <a:pPr algn="l"/>
              <a:r>
                <a:rPr lang="sk-SK" sz="2000" i="0" dirty="0">
                  <a:latin typeface="Century Gothic" panose="020B0502020202020204" pitchFamily="34" charset="0"/>
                </a:rPr>
                <a:t>EMPLOYEES</a:t>
              </a:r>
              <a:endParaRPr lang="en-GB" sz="2000" i="0" dirty="0">
                <a:latin typeface="Century Gothic" panose="020B0502020202020204" pitchFamily="34" charset="0"/>
              </a:endParaRPr>
            </a:p>
          </p:txBody>
        </p:sp>
      </p:grpSp>
      <p:grpSp>
        <p:nvGrpSpPr>
          <p:cNvPr id="93" name="Group 92">
            <a:extLst>
              <a:ext uri="{FF2B5EF4-FFF2-40B4-BE49-F238E27FC236}">
                <a16:creationId xmlns:a16="http://schemas.microsoft.com/office/drawing/2014/main" id="{DDC5BA41-F56A-4B95-84C3-73B5BDB2C2CE}"/>
              </a:ext>
            </a:extLst>
          </p:cNvPr>
          <p:cNvGrpSpPr/>
          <p:nvPr userDrawn="1"/>
        </p:nvGrpSpPr>
        <p:grpSpPr>
          <a:xfrm>
            <a:off x="6656468" y="1461587"/>
            <a:ext cx="2777291" cy="919429"/>
            <a:chOff x="9508999" y="1737738"/>
            <a:chExt cx="2777291" cy="919429"/>
          </a:xfrm>
        </p:grpSpPr>
        <p:sp>
          <p:nvSpPr>
            <p:cNvPr id="94" name="TextBox 93">
              <a:extLst>
                <a:ext uri="{FF2B5EF4-FFF2-40B4-BE49-F238E27FC236}">
                  <a16:creationId xmlns:a16="http://schemas.microsoft.com/office/drawing/2014/main" id="{B659A5B6-14C3-49BD-B160-860542E40DE0}"/>
                </a:ext>
              </a:extLst>
            </p:cNvPr>
            <p:cNvSpPr txBox="1"/>
            <p:nvPr/>
          </p:nvSpPr>
          <p:spPr>
            <a:xfrm>
              <a:off x="9525922" y="1737738"/>
              <a:ext cx="1079304" cy="830997"/>
            </a:xfrm>
            <a:prstGeom prst="rect">
              <a:avLst/>
            </a:prstGeom>
            <a:noFill/>
            <a:ln>
              <a:noFill/>
            </a:ln>
          </p:spPr>
          <p:txBody>
            <a:bodyPr wrap="square" lIns="0" tIns="0" rIns="0" bIns="0" rtlCol="0">
              <a:spAutoFit/>
            </a:bodyPr>
            <a:lstStyle/>
            <a:p>
              <a:pPr algn="l"/>
              <a:r>
                <a:rPr lang="sk-SK" sz="5400" b="1" dirty="0">
                  <a:latin typeface="Century Gothic" panose="020B0502020202020204" pitchFamily="34" charset="0"/>
                </a:rPr>
                <a:t>27</a:t>
              </a:r>
              <a:endParaRPr lang="en-GB" sz="5400" b="1" dirty="0">
                <a:latin typeface="Century Gothic" panose="020B0502020202020204" pitchFamily="34" charset="0"/>
              </a:endParaRPr>
            </a:p>
          </p:txBody>
        </p:sp>
        <p:sp>
          <p:nvSpPr>
            <p:cNvPr id="95" name="TextBox 94">
              <a:extLst>
                <a:ext uri="{FF2B5EF4-FFF2-40B4-BE49-F238E27FC236}">
                  <a16:creationId xmlns:a16="http://schemas.microsoft.com/office/drawing/2014/main" id="{CE5607F1-AB82-4256-B5DD-4D5A089DD3A9}"/>
                </a:ext>
              </a:extLst>
            </p:cNvPr>
            <p:cNvSpPr txBox="1"/>
            <p:nvPr/>
          </p:nvSpPr>
          <p:spPr>
            <a:xfrm>
              <a:off x="10332351" y="1905160"/>
              <a:ext cx="1953939" cy="215444"/>
            </a:xfrm>
            <a:prstGeom prst="rect">
              <a:avLst/>
            </a:prstGeom>
            <a:noFill/>
            <a:ln>
              <a:noFill/>
            </a:ln>
          </p:spPr>
          <p:txBody>
            <a:bodyPr wrap="square" lIns="0" tIns="0" rIns="0" bIns="0" rtlCol="0" anchor="ctr" anchorCtr="0">
              <a:spAutoFit/>
            </a:bodyPr>
            <a:lstStyle/>
            <a:p>
              <a:pPr algn="l"/>
              <a:r>
                <a:rPr lang="sk-SK" sz="1400" b="1" dirty="0">
                  <a:latin typeface="Century Gothic" panose="020B0502020202020204" pitchFamily="34" charset="0"/>
                </a:rPr>
                <a:t>WORLDWIDE</a:t>
              </a:r>
              <a:endParaRPr lang="en-GB" sz="1400" b="1" dirty="0">
                <a:latin typeface="Century Gothic" panose="020B0502020202020204" pitchFamily="34" charset="0"/>
              </a:endParaRPr>
            </a:p>
          </p:txBody>
        </p:sp>
        <p:sp>
          <p:nvSpPr>
            <p:cNvPr id="96" name="TextBox 95">
              <a:extLst>
                <a:ext uri="{FF2B5EF4-FFF2-40B4-BE49-F238E27FC236}">
                  <a16:creationId xmlns:a16="http://schemas.microsoft.com/office/drawing/2014/main" id="{EB1B4F5A-96EE-49FC-A64B-8A0843F7163F}"/>
                </a:ext>
              </a:extLst>
            </p:cNvPr>
            <p:cNvSpPr txBox="1"/>
            <p:nvPr/>
          </p:nvSpPr>
          <p:spPr>
            <a:xfrm>
              <a:off x="9508999" y="2457112"/>
              <a:ext cx="2342124" cy="200055"/>
            </a:xfrm>
            <a:prstGeom prst="rect">
              <a:avLst/>
            </a:prstGeom>
            <a:noFill/>
            <a:ln>
              <a:noFill/>
            </a:ln>
          </p:spPr>
          <p:txBody>
            <a:bodyPr wrap="square" lIns="0" tIns="0" rIns="0" bIns="0" rtlCol="0" anchor="ctr" anchorCtr="0">
              <a:spAutoFit/>
            </a:bodyPr>
            <a:lstStyle/>
            <a:p>
              <a:pPr algn="l"/>
              <a:r>
                <a:rPr lang="sk-SK" sz="1300" b="0" dirty="0">
                  <a:latin typeface="Century Gothic" panose="020B0502020202020204" pitchFamily="34" charset="0"/>
                </a:rPr>
                <a:t>ACROSS 4 CONTINENTS</a:t>
              </a:r>
              <a:endParaRPr lang="en-GB" sz="1300" b="0" dirty="0">
                <a:latin typeface="Century Gothic" panose="020B0502020202020204" pitchFamily="34" charset="0"/>
              </a:endParaRPr>
            </a:p>
          </p:txBody>
        </p:sp>
        <p:sp>
          <p:nvSpPr>
            <p:cNvPr id="97" name="TextBox 96">
              <a:extLst>
                <a:ext uri="{FF2B5EF4-FFF2-40B4-BE49-F238E27FC236}">
                  <a16:creationId xmlns:a16="http://schemas.microsoft.com/office/drawing/2014/main" id="{CF3B89AD-49C4-4EE1-9A62-AFC92A6FBBF8}"/>
                </a:ext>
              </a:extLst>
            </p:cNvPr>
            <p:cNvSpPr txBox="1"/>
            <p:nvPr/>
          </p:nvSpPr>
          <p:spPr>
            <a:xfrm>
              <a:off x="10326443" y="2126063"/>
              <a:ext cx="1953939" cy="323165"/>
            </a:xfrm>
            <a:prstGeom prst="rect">
              <a:avLst/>
            </a:prstGeom>
            <a:noFill/>
            <a:ln>
              <a:noFill/>
            </a:ln>
          </p:spPr>
          <p:txBody>
            <a:bodyPr wrap="square" lIns="0" tIns="0" rIns="0" bIns="0" rtlCol="0" anchor="ctr" anchorCtr="0">
              <a:spAutoFit/>
            </a:bodyPr>
            <a:lstStyle/>
            <a:p>
              <a:pPr algn="l"/>
              <a:r>
                <a:rPr lang="sk-SK" sz="2100" b="1" dirty="0">
                  <a:latin typeface="Century Gothic" panose="020B0502020202020204" pitchFamily="34" charset="0"/>
                </a:rPr>
                <a:t>OFFICES</a:t>
              </a:r>
              <a:endParaRPr lang="en-GB" sz="2100" b="1" dirty="0">
                <a:latin typeface="Century Gothic" panose="020B0502020202020204" pitchFamily="34" charset="0"/>
              </a:endParaRPr>
            </a:p>
          </p:txBody>
        </p:sp>
      </p:grpSp>
      <p:grpSp>
        <p:nvGrpSpPr>
          <p:cNvPr id="98" name="Group 97">
            <a:extLst>
              <a:ext uri="{FF2B5EF4-FFF2-40B4-BE49-F238E27FC236}">
                <a16:creationId xmlns:a16="http://schemas.microsoft.com/office/drawing/2014/main" id="{8DB040D8-1216-41B9-8C2E-C027B7FC4A7E}"/>
              </a:ext>
            </a:extLst>
          </p:cNvPr>
          <p:cNvGrpSpPr/>
          <p:nvPr userDrawn="1"/>
        </p:nvGrpSpPr>
        <p:grpSpPr>
          <a:xfrm>
            <a:off x="4367351" y="3150435"/>
            <a:ext cx="2591170" cy="1042272"/>
            <a:chOff x="6883342" y="3394275"/>
            <a:chExt cx="2591170" cy="1042272"/>
          </a:xfrm>
        </p:grpSpPr>
        <p:sp>
          <p:nvSpPr>
            <p:cNvPr id="99" name="TextBox 98">
              <a:extLst>
                <a:ext uri="{FF2B5EF4-FFF2-40B4-BE49-F238E27FC236}">
                  <a16:creationId xmlns:a16="http://schemas.microsoft.com/office/drawing/2014/main" id="{5D7B5213-C5A4-42B6-A354-B8F0A2586315}"/>
                </a:ext>
              </a:extLst>
            </p:cNvPr>
            <p:cNvSpPr txBox="1"/>
            <p:nvPr/>
          </p:nvSpPr>
          <p:spPr>
            <a:xfrm>
              <a:off x="7797941" y="3784658"/>
              <a:ext cx="1676571" cy="246221"/>
            </a:xfrm>
            <a:prstGeom prst="rect">
              <a:avLst/>
            </a:prstGeom>
            <a:noFill/>
            <a:ln>
              <a:noFill/>
            </a:ln>
          </p:spPr>
          <p:txBody>
            <a:bodyPr wrap="square" lIns="0" tIns="0" rIns="0" bIns="0" rtlCol="0">
              <a:spAutoFit/>
            </a:bodyPr>
            <a:lstStyle/>
            <a:p>
              <a:pPr algn="l"/>
              <a:r>
                <a:rPr lang="sk-SK" sz="1600" dirty="0">
                  <a:latin typeface="Century Gothic" panose="020B0502020202020204" pitchFamily="34" charset="0"/>
                </a:rPr>
                <a:t>GLOBAL</a:t>
              </a:r>
              <a:endParaRPr lang="en-GB" sz="1600" dirty="0">
                <a:latin typeface="Century Gothic" panose="020B0502020202020204" pitchFamily="34" charset="0"/>
              </a:endParaRPr>
            </a:p>
          </p:txBody>
        </p:sp>
        <p:sp>
          <p:nvSpPr>
            <p:cNvPr id="100" name="TextBox 99">
              <a:extLst>
                <a:ext uri="{FF2B5EF4-FFF2-40B4-BE49-F238E27FC236}">
                  <a16:creationId xmlns:a16="http://schemas.microsoft.com/office/drawing/2014/main" id="{42A066D1-378A-4D08-B258-7150870DF52F}"/>
                </a:ext>
              </a:extLst>
            </p:cNvPr>
            <p:cNvSpPr txBox="1"/>
            <p:nvPr/>
          </p:nvSpPr>
          <p:spPr>
            <a:xfrm>
              <a:off x="6883342" y="3513217"/>
              <a:ext cx="1231757" cy="923330"/>
            </a:xfrm>
            <a:prstGeom prst="rect">
              <a:avLst/>
            </a:prstGeom>
            <a:noFill/>
            <a:ln>
              <a:noFill/>
            </a:ln>
          </p:spPr>
          <p:txBody>
            <a:bodyPr wrap="square" lIns="0" tIns="0" rIns="0" bIns="0" rtlCol="0">
              <a:spAutoFit/>
            </a:bodyPr>
            <a:lstStyle/>
            <a:p>
              <a:pPr algn="l"/>
              <a:r>
                <a:rPr lang="sk-SK" sz="6000" b="1" dirty="0">
                  <a:latin typeface="Century Gothic" panose="020B0502020202020204" pitchFamily="34" charset="0"/>
                </a:rPr>
                <a:t>90</a:t>
              </a:r>
              <a:endParaRPr lang="sk-SK" sz="5400" b="1" dirty="0">
                <a:latin typeface="Century Gothic" panose="020B0502020202020204" pitchFamily="34" charset="0"/>
              </a:endParaRPr>
            </a:p>
          </p:txBody>
        </p:sp>
        <p:sp>
          <p:nvSpPr>
            <p:cNvPr id="101" name="TextBox 100">
              <a:extLst>
                <a:ext uri="{FF2B5EF4-FFF2-40B4-BE49-F238E27FC236}">
                  <a16:creationId xmlns:a16="http://schemas.microsoft.com/office/drawing/2014/main" id="{B422B73F-23D5-4685-99BE-5A26D2B4F5F8}"/>
                </a:ext>
              </a:extLst>
            </p:cNvPr>
            <p:cNvSpPr txBox="1"/>
            <p:nvPr/>
          </p:nvSpPr>
          <p:spPr>
            <a:xfrm>
              <a:off x="7657637" y="3394275"/>
              <a:ext cx="416600" cy="430887"/>
            </a:xfrm>
            <a:prstGeom prst="rect">
              <a:avLst/>
            </a:prstGeom>
            <a:noFill/>
            <a:ln>
              <a:noFill/>
            </a:ln>
          </p:spPr>
          <p:txBody>
            <a:bodyPr wrap="square" lIns="0" tIns="0" rIns="0" bIns="0" rtlCol="0">
              <a:spAutoFit/>
            </a:bodyPr>
            <a:lstStyle/>
            <a:p>
              <a:pPr algn="l"/>
              <a:r>
                <a:rPr lang="sk-SK" sz="2800" b="1" dirty="0">
                  <a:latin typeface="Century Gothic" panose="020B0502020202020204" pitchFamily="34" charset="0"/>
                </a:rPr>
                <a:t>+</a:t>
              </a:r>
              <a:endParaRPr lang="en-GB" sz="2800" b="1" dirty="0">
                <a:latin typeface="Century Gothic" panose="020B0502020202020204" pitchFamily="34" charset="0"/>
              </a:endParaRPr>
            </a:p>
          </p:txBody>
        </p:sp>
        <p:sp>
          <p:nvSpPr>
            <p:cNvPr id="102" name="TextBox 101">
              <a:extLst>
                <a:ext uri="{FF2B5EF4-FFF2-40B4-BE49-F238E27FC236}">
                  <a16:creationId xmlns:a16="http://schemas.microsoft.com/office/drawing/2014/main" id="{5C193FE1-3943-4395-A571-67DF1C9AE73B}"/>
                </a:ext>
              </a:extLst>
            </p:cNvPr>
            <p:cNvSpPr txBox="1"/>
            <p:nvPr/>
          </p:nvSpPr>
          <p:spPr>
            <a:xfrm>
              <a:off x="7796233" y="4010162"/>
              <a:ext cx="1100926" cy="276999"/>
            </a:xfrm>
            <a:prstGeom prst="rect">
              <a:avLst/>
            </a:prstGeom>
            <a:noFill/>
            <a:ln>
              <a:noFill/>
            </a:ln>
          </p:spPr>
          <p:txBody>
            <a:bodyPr wrap="square" lIns="0" tIns="0" rIns="0" bIns="0" rtlCol="0">
              <a:spAutoFit/>
            </a:bodyPr>
            <a:lstStyle/>
            <a:p>
              <a:pPr algn="l"/>
              <a:r>
                <a:rPr lang="sk-SK" dirty="0">
                  <a:latin typeface="Century Gothic" panose="020B0502020202020204" pitchFamily="34" charset="0"/>
                </a:rPr>
                <a:t>CLIENTS</a:t>
              </a:r>
              <a:endParaRPr lang="en-GB" dirty="0">
                <a:latin typeface="Century Gothic" panose="020B0502020202020204" pitchFamily="34" charset="0"/>
              </a:endParaRPr>
            </a:p>
          </p:txBody>
        </p:sp>
      </p:grpSp>
      <p:grpSp>
        <p:nvGrpSpPr>
          <p:cNvPr id="103" name="Group 102">
            <a:extLst>
              <a:ext uri="{FF2B5EF4-FFF2-40B4-BE49-F238E27FC236}">
                <a16:creationId xmlns:a16="http://schemas.microsoft.com/office/drawing/2014/main" id="{C01C3B28-82F9-44C5-947B-C47D1EDEDC47}"/>
              </a:ext>
            </a:extLst>
          </p:cNvPr>
          <p:cNvGrpSpPr/>
          <p:nvPr userDrawn="1"/>
        </p:nvGrpSpPr>
        <p:grpSpPr>
          <a:xfrm>
            <a:off x="6633111" y="2874583"/>
            <a:ext cx="2987531" cy="1877900"/>
            <a:chOff x="9882455" y="3300142"/>
            <a:chExt cx="2987531" cy="1877900"/>
          </a:xfrm>
        </p:grpSpPr>
        <p:cxnSp>
          <p:nvCxnSpPr>
            <p:cNvPr id="104" name="Straight Connector 103">
              <a:extLst>
                <a:ext uri="{FF2B5EF4-FFF2-40B4-BE49-F238E27FC236}">
                  <a16:creationId xmlns:a16="http://schemas.microsoft.com/office/drawing/2014/main" id="{D9ABDEE8-133B-42AA-A618-D4C293E8E9FF}"/>
                </a:ext>
              </a:extLst>
            </p:cNvPr>
            <p:cNvCxnSpPr>
              <a:cxnSpLocks/>
            </p:cNvCxnSpPr>
            <p:nvPr/>
          </p:nvCxnSpPr>
          <p:spPr>
            <a:xfrm>
              <a:off x="9900893" y="3726740"/>
              <a:ext cx="2069872" cy="0"/>
            </a:xfrm>
            <a:prstGeom prst="line">
              <a:avLst/>
            </a:prstGeom>
            <a:noFill/>
            <a:ln w="31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18BA783-8E27-4F79-9D9D-E957B8BCA318}"/>
                </a:ext>
              </a:extLst>
            </p:cNvPr>
            <p:cNvCxnSpPr>
              <a:cxnSpLocks/>
            </p:cNvCxnSpPr>
            <p:nvPr/>
          </p:nvCxnSpPr>
          <p:spPr>
            <a:xfrm>
              <a:off x="9884391" y="4040279"/>
              <a:ext cx="2069872" cy="0"/>
            </a:xfrm>
            <a:prstGeom prst="line">
              <a:avLst/>
            </a:prstGeom>
            <a:noFill/>
            <a:ln w="31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9A67CB4-F47D-4255-B74D-274D93150665}"/>
                </a:ext>
              </a:extLst>
            </p:cNvPr>
            <p:cNvCxnSpPr>
              <a:cxnSpLocks/>
            </p:cNvCxnSpPr>
            <p:nvPr/>
          </p:nvCxnSpPr>
          <p:spPr>
            <a:xfrm>
              <a:off x="9884391" y="4322472"/>
              <a:ext cx="2069872" cy="0"/>
            </a:xfrm>
            <a:prstGeom prst="line">
              <a:avLst/>
            </a:prstGeom>
            <a:noFill/>
            <a:ln w="31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459A908-D8B2-4E50-8918-1C8C1F919E5F}"/>
                </a:ext>
              </a:extLst>
            </p:cNvPr>
            <p:cNvCxnSpPr>
              <a:cxnSpLocks/>
            </p:cNvCxnSpPr>
            <p:nvPr/>
          </p:nvCxnSpPr>
          <p:spPr>
            <a:xfrm>
              <a:off x="9884391" y="4636772"/>
              <a:ext cx="2069872" cy="0"/>
            </a:xfrm>
            <a:prstGeom prst="line">
              <a:avLst/>
            </a:prstGeom>
            <a:noFill/>
            <a:ln w="31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D237EE8-4393-471D-B398-76477C09B26B}"/>
                </a:ext>
              </a:extLst>
            </p:cNvPr>
            <p:cNvCxnSpPr>
              <a:cxnSpLocks/>
            </p:cNvCxnSpPr>
            <p:nvPr/>
          </p:nvCxnSpPr>
          <p:spPr>
            <a:xfrm>
              <a:off x="9884391" y="4924956"/>
              <a:ext cx="2069872" cy="0"/>
            </a:xfrm>
            <a:prstGeom prst="line">
              <a:avLst/>
            </a:prstGeom>
            <a:noFill/>
            <a:ln w="31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2CB218BD-6DDE-4D33-9C47-74FA3AEDE895}"/>
                </a:ext>
              </a:extLst>
            </p:cNvPr>
            <p:cNvGrpSpPr/>
            <p:nvPr/>
          </p:nvGrpSpPr>
          <p:grpSpPr>
            <a:xfrm>
              <a:off x="9882455" y="3300142"/>
              <a:ext cx="2987531" cy="1877900"/>
              <a:chOff x="9876884" y="1314450"/>
              <a:chExt cx="2987531" cy="1877900"/>
            </a:xfrm>
          </p:grpSpPr>
          <p:sp>
            <p:nvSpPr>
              <p:cNvPr id="110" name="TextBox 109">
                <a:extLst>
                  <a:ext uri="{FF2B5EF4-FFF2-40B4-BE49-F238E27FC236}">
                    <a16:creationId xmlns:a16="http://schemas.microsoft.com/office/drawing/2014/main" id="{85625574-966B-400E-AEC8-E73EBAAAD8A2}"/>
                  </a:ext>
                </a:extLst>
              </p:cNvPr>
              <p:cNvSpPr txBox="1"/>
              <p:nvPr/>
            </p:nvSpPr>
            <p:spPr>
              <a:xfrm>
                <a:off x="9876884" y="1314450"/>
                <a:ext cx="2554597" cy="430887"/>
              </a:xfrm>
              <a:prstGeom prst="rect">
                <a:avLst/>
              </a:prstGeom>
              <a:noFill/>
              <a:ln>
                <a:noFill/>
              </a:ln>
            </p:spPr>
            <p:txBody>
              <a:bodyPr wrap="square" lIns="0" tIns="0" rIns="0" bIns="0" rtlCol="0">
                <a:spAutoFit/>
              </a:bodyPr>
              <a:lstStyle/>
              <a:p>
                <a:pPr algn="l"/>
                <a:r>
                  <a:rPr lang="sk-SK" sz="2800" b="1" dirty="0">
                    <a:latin typeface="Century Gothic" panose="020B0502020202020204" pitchFamily="34" charset="0"/>
                  </a:rPr>
                  <a:t>INDUSTRIES</a:t>
                </a:r>
                <a:endParaRPr lang="en-GB" sz="2800" b="1" dirty="0">
                  <a:latin typeface="Century Gothic" panose="020B0502020202020204" pitchFamily="34" charset="0"/>
                </a:endParaRPr>
              </a:p>
            </p:txBody>
          </p:sp>
          <p:sp>
            <p:nvSpPr>
              <p:cNvPr id="111" name="TextBox 110">
                <a:extLst>
                  <a:ext uri="{FF2B5EF4-FFF2-40B4-BE49-F238E27FC236}">
                    <a16:creationId xmlns:a16="http://schemas.microsoft.com/office/drawing/2014/main" id="{6258649B-4700-46A5-8708-F8E328CF5798}"/>
                  </a:ext>
                </a:extLst>
              </p:cNvPr>
              <p:cNvSpPr txBox="1"/>
              <p:nvPr/>
            </p:nvSpPr>
            <p:spPr>
              <a:xfrm>
                <a:off x="9876884" y="1855748"/>
                <a:ext cx="2069649" cy="169277"/>
              </a:xfrm>
              <a:prstGeom prst="rect">
                <a:avLst/>
              </a:prstGeom>
              <a:noFill/>
              <a:ln>
                <a:noFill/>
              </a:ln>
            </p:spPr>
            <p:txBody>
              <a:bodyPr wrap="square" lIns="0" tIns="0" rIns="0" bIns="0" rtlCol="0">
                <a:spAutoFit/>
              </a:bodyPr>
              <a:lstStyle/>
              <a:p>
                <a:pPr algn="l"/>
                <a:r>
                  <a:rPr lang="sk-SK" sz="1100" dirty="0">
                    <a:latin typeface="Century Gothic" panose="020B0502020202020204" pitchFamily="34" charset="0"/>
                  </a:rPr>
                  <a:t>BANKING &amp; PAYMENTS</a:t>
                </a:r>
                <a:endParaRPr lang="sk-SK" altLang="en-US" sz="1100" kern="1200" dirty="0">
                  <a:latin typeface="Century Gothic" panose="020B0502020202020204" pitchFamily="34" charset="0"/>
                  <a:sym typeface="Wingdings" panose="05000000000000000000" pitchFamily="2" charset="2"/>
                </a:endParaRPr>
              </a:p>
            </p:txBody>
          </p:sp>
          <p:sp>
            <p:nvSpPr>
              <p:cNvPr id="112" name="TextBox 111">
                <a:extLst>
                  <a:ext uri="{FF2B5EF4-FFF2-40B4-BE49-F238E27FC236}">
                    <a16:creationId xmlns:a16="http://schemas.microsoft.com/office/drawing/2014/main" id="{330BB374-F004-44C0-8793-194F4A49B39C}"/>
                  </a:ext>
                </a:extLst>
              </p:cNvPr>
              <p:cNvSpPr txBox="1"/>
              <p:nvPr/>
            </p:nvSpPr>
            <p:spPr>
              <a:xfrm>
                <a:off x="9876884" y="2426937"/>
                <a:ext cx="2987531" cy="169277"/>
              </a:xfrm>
              <a:prstGeom prst="rect">
                <a:avLst/>
              </a:prstGeom>
              <a:noFill/>
              <a:ln>
                <a:noFill/>
              </a:ln>
            </p:spPr>
            <p:txBody>
              <a:bodyPr wrap="square" lIns="0" tIns="0" rIns="0" bIns="0" rtlCol="0">
                <a:spAutoFit/>
              </a:bodyPr>
              <a:lstStyle/>
              <a:p>
                <a:pPr algn="l"/>
                <a:r>
                  <a:rPr lang="sk-SK" sz="1100" dirty="0" err="1">
                    <a:latin typeface="Century Gothic" panose="020B0502020202020204" pitchFamily="34" charset="0"/>
                  </a:rPr>
                  <a:t>WEALTH</a:t>
                </a:r>
                <a:r>
                  <a:rPr lang="sk-SK" sz="1100" dirty="0">
                    <a:latin typeface="Century Gothic" panose="020B0502020202020204" pitchFamily="34" charset="0"/>
                  </a:rPr>
                  <a:t> &amp; </a:t>
                </a:r>
                <a:r>
                  <a:rPr lang="sk-SK" sz="1100" dirty="0" err="1">
                    <a:latin typeface="Century Gothic" panose="020B0502020202020204" pitchFamily="34" charset="0"/>
                  </a:rPr>
                  <a:t>ASSET</a:t>
                </a:r>
                <a:r>
                  <a:rPr lang="sk-SK" sz="1100" dirty="0">
                    <a:latin typeface="Century Gothic" panose="020B0502020202020204" pitchFamily="34" charset="0"/>
                  </a:rPr>
                  <a:t> MANAGEMENT</a:t>
                </a:r>
                <a:endParaRPr lang="sk-SK" altLang="en-US" sz="1100" kern="1200" dirty="0">
                  <a:latin typeface="Century Gothic" panose="020B0502020202020204" pitchFamily="34" charset="0"/>
                  <a:sym typeface="Wingdings" panose="05000000000000000000" pitchFamily="2" charset="2"/>
                </a:endParaRPr>
              </a:p>
            </p:txBody>
          </p:sp>
          <p:sp>
            <p:nvSpPr>
              <p:cNvPr id="113" name="TextBox 112">
                <a:extLst>
                  <a:ext uri="{FF2B5EF4-FFF2-40B4-BE49-F238E27FC236}">
                    <a16:creationId xmlns:a16="http://schemas.microsoft.com/office/drawing/2014/main" id="{909A2B12-C58E-4BC2-AC90-4DAF19F76989}"/>
                  </a:ext>
                </a:extLst>
              </p:cNvPr>
              <p:cNvSpPr txBox="1"/>
              <p:nvPr/>
            </p:nvSpPr>
            <p:spPr>
              <a:xfrm>
                <a:off x="9876884" y="3023073"/>
                <a:ext cx="2069649" cy="169277"/>
              </a:xfrm>
              <a:prstGeom prst="rect">
                <a:avLst/>
              </a:prstGeom>
              <a:noFill/>
              <a:ln>
                <a:noFill/>
              </a:ln>
            </p:spPr>
            <p:txBody>
              <a:bodyPr wrap="square" lIns="0" tIns="0" rIns="0" bIns="0" rtlCol="0">
                <a:spAutoFit/>
              </a:bodyPr>
              <a:lstStyle/>
              <a:p>
                <a:pPr algn="l"/>
                <a:r>
                  <a:rPr lang="sk-SK" sz="1100" dirty="0">
                    <a:latin typeface="Century Gothic" panose="020B0502020202020204" pitchFamily="34" charset="0"/>
                  </a:rPr>
                  <a:t>ENERGY MARKETS</a:t>
                </a:r>
                <a:endParaRPr lang="sk-SK" altLang="en-US" sz="1100" kern="1200" dirty="0">
                  <a:latin typeface="Century Gothic" panose="020B0502020202020204" pitchFamily="34" charset="0"/>
                  <a:sym typeface="Wingdings" panose="05000000000000000000" pitchFamily="2" charset="2"/>
                </a:endParaRPr>
              </a:p>
            </p:txBody>
          </p:sp>
          <p:sp>
            <p:nvSpPr>
              <p:cNvPr id="114" name="TextBox 113">
                <a:extLst>
                  <a:ext uri="{FF2B5EF4-FFF2-40B4-BE49-F238E27FC236}">
                    <a16:creationId xmlns:a16="http://schemas.microsoft.com/office/drawing/2014/main" id="{3DB7464D-21FB-4D8A-BA1F-C4897E856B69}"/>
                  </a:ext>
                </a:extLst>
              </p:cNvPr>
              <p:cNvSpPr txBox="1"/>
              <p:nvPr/>
            </p:nvSpPr>
            <p:spPr>
              <a:xfrm>
                <a:off x="9876884" y="2128869"/>
                <a:ext cx="2069649" cy="169277"/>
              </a:xfrm>
              <a:prstGeom prst="rect">
                <a:avLst/>
              </a:prstGeom>
              <a:noFill/>
              <a:ln>
                <a:noFill/>
              </a:ln>
            </p:spPr>
            <p:txBody>
              <a:bodyPr wrap="square" lIns="0" tIns="0" rIns="0" bIns="0" rtlCol="0">
                <a:spAutoFit/>
              </a:bodyPr>
              <a:lstStyle/>
              <a:p>
                <a:pPr algn="l"/>
                <a:r>
                  <a:rPr lang="sk-SK" altLang="en-US" sz="1100" kern="1200" dirty="0" err="1">
                    <a:latin typeface="Century Gothic" panose="020B0502020202020204" pitchFamily="34" charset="0"/>
                    <a:sym typeface="Wingdings" panose="05000000000000000000" pitchFamily="2" charset="2"/>
                  </a:rPr>
                  <a:t>CAPITAL</a:t>
                </a:r>
                <a:r>
                  <a:rPr lang="sk-SK" altLang="en-US" sz="1100" kern="1200" dirty="0">
                    <a:latin typeface="Century Gothic" panose="020B0502020202020204" pitchFamily="34" charset="0"/>
                    <a:sym typeface="Wingdings" panose="05000000000000000000" pitchFamily="2" charset="2"/>
                  </a:rPr>
                  <a:t> MARKETS</a:t>
                </a:r>
              </a:p>
            </p:txBody>
          </p:sp>
          <p:sp>
            <p:nvSpPr>
              <p:cNvPr id="115" name="TextBox 114">
                <a:extLst>
                  <a:ext uri="{FF2B5EF4-FFF2-40B4-BE49-F238E27FC236}">
                    <a16:creationId xmlns:a16="http://schemas.microsoft.com/office/drawing/2014/main" id="{6F01B4BF-FBA9-4F40-81F2-320FA341502B}"/>
                  </a:ext>
                </a:extLst>
              </p:cNvPr>
              <p:cNvSpPr txBox="1"/>
              <p:nvPr/>
            </p:nvSpPr>
            <p:spPr>
              <a:xfrm>
                <a:off x="9876884" y="2725005"/>
                <a:ext cx="2069649" cy="169277"/>
              </a:xfrm>
              <a:prstGeom prst="rect">
                <a:avLst/>
              </a:prstGeom>
              <a:noFill/>
              <a:ln>
                <a:noFill/>
              </a:ln>
            </p:spPr>
            <p:txBody>
              <a:bodyPr wrap="square" lIns="0" tIns="0" rIns="0" bIns="0" rtlCol="0">
                <a:spAutoFit/>
              </a:bodyPr>
              <a:lstStyle/>
              <a:p>
                <a:pPr algn="l"/>
                <a:r>
                  <a:rPr lang="sk-SK" sz="1100">
                    <a:latin typeface="Century Gothic" panose="020B0502020202020204" pitchFamily="34" charset="0"/>
                  </a:rPr>
                  <a:t>INSURANCE</a:t>
                </a:r>
                <a:endParaRPr lang="sk-SK" altLang="en-US" sz="1100" kern="1200">
                  <a:latin typeface="Century Gothic" panose="020B0502020202020204" pitchFamily="34" charset="0"/>
                  <a:sym typeface="Wingdings" panose="05000000000000000000" pitchFamily="2" charset="2"/>
                </a:endParaRPr>
              </a:p>
            </p:txBody>
          </p:sp>
        </p:grpSp>
      </p:grpSp>
      <p:grpSp>
        <p:nvGrpSpPr>
          <p:cNvPr id="143" name="Group 142">
            <a:extLst>
              <a:ext uri="{FF2B5EF4-FFF2-40B4-BE49-F238E27FC236}">
                <a16:creationId xmlns:a16="http://schemas.microsoft.com/office/drawing/2014/main" id="{7FDC1755-09CB-471C-9709-8083CDC19663}"/>
              </a:ext>
            </a:extLst>
          </p:cNvPr>
          <p:cNvGrpSpPr/>
          <p:nvPr userDrawn="1"/>
        </p:nvGrpSpPr>
        <p:grpSpPr>
          <a:xfrm>
            <a:off x="2412088" y="5095592"/>
            <a:ext cx="6290671" cy="1006332"/>
            <a:chOff x="4063278" y="5028513"/>
            <a:chExt cx="7584870" cy="1213368"/>
          </a:xfrm>
        </p:grpSpPr>
        <p:sp>
          <p:nvSpPr>
            <p:cNvPr id="144" name="TextBox 143">
              <a:extLst>
                <a:ext uri="{FF2B5EF4-FFF2-40B4-BE49-F238E27FC236}">
                  <a16:creationId xmlns:a16="http://schemas.microsoft.com/office/drawing/2014/main" id="{0C956157-4C4D-4653-8719-B604F5C34E41}"/>
                </a:ext>
              </a:extLst>
            </p:cNvPr>
            <p:cNvSpPr txBox="1"/>
            <p:nvPr/>
          </p:nvSpPr>
          <p:spPr>
            <a:xfrm>
              <a:off x="5701540" y="5734050"/>
              <a:ext cx="1668321" cy="507831"/>
            </a:xfrm>
            <a:prstGeom prst="rect">
              <a:avLst/>
            </a:prstGeom>
            <a:noFill/>
            <a:ln>
              <a:noFill/>
            </a:ln>
          </p:spPr>
          <p:txBody>
            <a:bodyPr wrap="square" lIns="0" tIns="0" rIns="0" bIns="0" rtlCol="0">
              <a:spAutoFit/>
            </a:bodyPr>
            <a:lstStyle/>
            <a:p>
              <a:pPr algn="l"/>
              <a:r>
                <a:rPr lang="sk-SK" sz="1100" dirty="0">
                  <a:latin typeface="Century Gothic" panose="020B0502020202020204" pitchFamily="34" charset="0"/>
                </a:rPr>
                <a:t>INNOVATION</a:t>
              </a:r>
            </a:p>
            <a:p>
              <a:pPr algn="l"/>
              <a:r>
                <a:rPr lang="sk-SK" altLang="en-US" sz="1100" kern="1200" dirty="0">
                  <a:latin typeface="Century Gothic" panose="020B0502020202020204" pitchFamily="34" charset="0"/>
                  <a:sym typeface="Wingdings" panose="05000000000000000000" pitchFamily="2" charset="2"/>
                </a:rPr>
                <a:t>AND THOUGHT LEADERSHIP</a:t>
              </a:r>
            </a:p>
          </p:txBody>
        </p:sp>
        <p:cxnSp>
          <p:nvCxnSpPr>
            <p:cNvPr id="145" name="Straight Connector 144">
              <a:extLst>
                <a:ext uri="{FF2B5EF4-FFF2-40B4-BE49-F238E27FC236}">
                  <a16:creationId xmlns:a16="http://schemas.microsoft.com/office/drawing/2014/main" id="{3A6F5AF4-6B2F-4860-85C2-636CE5C67D63}"/>
                </a:ext>
              </a:extLst>
            </p:cNvPr>
            <p:cNvCxnSpPr>
              <a:cxnSpLocks/>
            </p:cNvCxnSpPr>
            <p:nvPr/>
          </p:nvCxnSpPr>
          <p:spPr>
            <a:xfrm>
              <a:off x="5618559" y="5640961"/>
              <a:ext cx="1353312" cy="0"/>
            </a:xfrm>
            <a:prstGeom prst="line">
              <a:avLst/>
            </a:prstGeom>
            <a:noFill/>
            <a:ln w="63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CFA0CF17-4924-4AAF-8B81-575C4D6E2BE7}"/>
                </a:ext>
              </a:extLst>
            </p:cNvPr>
            <p:cNvCxnSpPr>
              <a:cxnSpLocks/>
            </p:cNvCxnSpPr>
            <p:nvPr/>
          </p:nvCxnSpPr>
          <p:spPr>
            <a:xfrm>
              <a:off x="7409995" y="5579006"/>
              <a:ext cx="1100926" cy="0"/>
            </a:xfrm>
            <a:prstGeom prst="line">
              <a:avLst/>
            </a:prstGeom>
            <a:noFill/>
            <a:ln w="12700">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BCC3E99-233E-42D3-9462-E8799FFCCB2D}"/>
                </a:ext>
              </a:extLst>
            </p:cNvPr>
            <p:cNvCxnSpPr>
              <a:cxnSpLocks/>
            </p:cNvCxnSpPr>
            <p:nvPr/>
          </p:nvCxnSpPr>
          <p:spPr>
            <a:xfrm>
              <a:off x="8754439" y="5579006"/>
              <a:ext cx="1100926" cy="0"/>
            </a:xfrm>
            <a:prstGeom prst="line">
              <a:avLst/>
            </a:prstGeom>
            <a:noFill/>
            <a:ln w="12700">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0639CA5-5497-4B47-9389-A184D62A0678}"/>
                </a:ext>
              </a:extLst>
            </p:cNvPr>
            <p:cNvCxnSpPr>
              <a:cxnSpLocks/>
            </p:cNvCxnSpPr>
            <p:nvPr/>
          </p:nvCxnSpPr>
          <p:spPr>
            <a:xfrm>
              <a:off x="10098884" y="5579006"/>
              <a:ext cx="1100926" cy="0"/>
            </a:xfrm>
            <a:prstGeom prst="line">
              <a:avLst/>
            </a:prstGeom>
            <a:noFill/>
            <a:ln w="12700">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5" name="TextBox 164">
              <a:extLst>
                <a:ext uri="{FF2B5EF4-FFF2-40B4-BE49-F238E27FC236}">
                  <a16:creationId xmlns:a16="http://schemas.microsoft.com/office/drawing/2014/main" id="{745C2CF4-9D09-43F3-80FA-E84AD61A4EDC}"/>
                </a:ext>
              </a:extLst>
            </p:cNvPr>
            <p:cNvSpPr txBox="1"/>
            <p:nvPr/>
          </p:nvSpPr>
          <p:spPr>
            <a:xfrm>
              <a:off x="4063278" y="5734050"/>
              <a:ext cx="1668321" cy="338554"/>
            </a:xfrm>
            <a:prstGeom prst="rect">
              <a:avLst/>
            </a:prstGeom>
            <a:noFill/>
            <a:ln>
              <a:noFill/>
            </a:ln>
          </p:spPr>
          <p:txBody>
            <a:bodyPr wrap="square" lIns="0" tIns="0" rIns="0" bIns="0" rtlCol="0">
              <a:spAutoFit/>
            </a:bodyPr>
            <a:lstStyle/>
            <a:p>
              <a:pPr algn="l"/>
              <a:r>
                <a:rPr lang="sk-SK" sz="1100" dirty="0">
                  <a:latin typeface="Century Gothic" panose="020B0502020202020204" pitchFamily="34" charset="0"/>
                </a:rPr>
                <a:t>DIGITAL</a:t>
              </a:r>
            </a:p>
            <a:p>
              <a:pPr algn="l"/>
              <a:r>
                <a:rPr lang="sk-SK" altLang="en-US" sz="1100" kern="1200" dirty="0">
                  <a:latin typeface="Century Gothic" panose="020B0502020202020204" pitchFamily="34" charset="0"/>
                  <a:sym typeface="Wingdings" panose="05000000000000000000" pitchFamily="2" charset="2"/>
                </a:rPr>
                <a:t>TRANSFORMATION</a:t>
              </a:r>
            </a:p>
          </p:txBody>
        </p:sp>
        <p:cxnSp>
          <p:nvCxnSpPr>
            <p:cNvPr id="166" name="Straight Connector 165">
              <a:extLst>
                <a:ext uri="{FF2B5EF4-FFF2-40B4-BE49-F238E27FC236}">
                  <a16:creationId xmlns:a16="http://schemas.microsoft.com/office/drawing/2014/main" id="{81F4CC7B-9364-450B-8BCB-4275F1A464E6}"/>
                </a:ext>
              </a:extLst>
            </p:cNvPr>
            <p:cNvCxnSpPr>
              <a:cxnSpLocks/>
            </p:cNvCxnSpPr>
            <p:nvPr/>
          </p:nvCxnSpPr>
          <p:spPr>
            <a:xfrm>
              <a:off x="4063278" y="5640961"/>
              <a:ext cx="134983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AA818E8D-0A0E-422B-A3AC-2E9578204485}"/>
                </a:ext>
              </a:extLst>
            </p:cNvPr>
            <p:cNvSpPr txBox="1"/>
            <p:nvPr/>
          </p:nvSpPr>
          <p:spPr>
            <a:xfrm>
              <a:off x="7227292" y="5734050"/>
              <a:ext cx="1085942" cy="338554"/>
            </a:xfrm>
            <a:prstGeom prst="rect">
              <a:avLst/>
            </a:prstGeom>
            <a:noFill/>
            <a:ln>
              <a:noFill/>
            </a:ln>
          </p:spPr>
          <p:txBody>
            <a:bodyPr wrap="square" lIns="0" tIns="0" rIns="0" bIns="0" rtlCol="0">
              <a:spAutoFit/>
            </a:bodyPr>
            <a:lstStyle/>
            <a:p>
              <a:pPr algn="l"/>
              <a:r>
                <a:rPr lang="sk-SK" sz="1100" dirty="0">
                  <a:latin typeface="Century Gothic" panose="020B0502020202020204" pitchFamily="34" charset="0"/>
                </a:rPr>
                <a:t>EXECUTION</a:t>
              </a:r>
            </a:p>
            <a:p>
              <a:pPr algn="l"/>
              <a:r>
                <a:rPr lang="sk-SK" altLang="en-US" sz="1100" kern="1200" dirty="0">
                  <a:latin typeface="Century Gothic" panose="020B0502020202020204" pitchFamily="34" charset="0"/>
                  <a:sym typeface="Wingdings" panose="05000000000000000000" pitchFamily="2" charset="2"/>
                </a:rPr>
                <a:t>EXCELLENCE</a:t>
              </a:r>
            </a:p>
          </p:txBody>
        </p:sp>
        <p:cxnSp>
          <p:nvCxnSpPr>
            <p:cNvPr id="168" name="Straight Connector 167">
              <a:extLst>
                <a:ext uri="{FF2B5EF4-FFF2-40B4-BE49-F238E27FC236}">
                  <a16:creationId xmlns:a16="http://schemas.microsoft.com/office/drawing/2014/main" id="{E8919BFD-7795-4D03-A128-2142BC39CA08}"/>
                </a:ext>
              </a:extLst>
            </p:cNvPr>
            <p:cNvCxnSpPr>
              <a:cxnSpLocks/>
            </p:cNvCxnSpPr>
            <p:nvPr/>
          </p:nvCxnSpPr>
          <p:spPr>
            <a:xfrm>
              <a:off x="7177318" y="5640961"/>
              <a:ext cx="1353312" cy="0"/>
            </a:xfrm>
            <a:prstGeom prst="line">
              <a:avLst/>
            </a:prstGeom>
            <a:noFill/>
            <a:ln w="63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9" name="TextBox 168">
              <a:extLst>
                <a:ext uri="{FF2B5EF4-FFF2-40B4-BE49-F238E27FC236}">
                  <a16:creationId xmlns:a16="http://schemas.microsoft.com/office/drawing/2014/main" id="{09D27FFC-2B1F-4D8E-AD13-B21CF14F817E}"/>
                </a:ext>
              </a:extLst>
            </p:cNvPr>
            <p:cNvSpPr txBox="1"/>
            <p:nvPr/>
          </p:nvSpPr>
          <p:spPr>
            <a:xfrm>
              <a:off x="8761064" y="5734050"/>
              <a:ext cx="1085942" cy="338554"/>
            </a:xfrm>
            <a:prstGeom prst="rect">
              <a:avLst/>
            </a:prstGeom>
            <a:noFill/>
            <a:ln>
              <a:noFill/>
            </a:ln>
          </p:spPr>
          <p:txBody>
            <a:bodyPr wrap="square" lIns="0" tIns="0" rIns="0" bIns="0" rtlCol="0">
              <a:spAutoFit/>
            </a:bodyPr>
            <a:lstStyle/>
            <a:p>
              <a:r>
                <a:rPr lang="sk-SK" sz="1100" dirty="0">
                  <a:latin typeface="Century Gothic" panose="020B0502020202020204" pitchFamily="34" charset="0"/>
                </a:rPr>
                <a:t>UNIQUE</a:t>
              </a:r>
            </a:p>
            <a:p>
              <a:r>
                <a:rPr lang="sk-SK" sz="1100" dirty="0">
                  <a:latin typeface="Century Gothic" panose="020B0502020202020204" pitchFamily="34" charset="0"/>
                </a:rPr>
                <a:t>CULTURE</a:t>
              </a:r>
            </a:p>
          </p:txBody>
        </p:sp>
        <p:cxnSp>
          <p:nvCxnSpPr>
            <p:cNvPr id="170" name="Straight Connector 169">
              <a:extLst>
                <a:ext uri="{FF2B5EF4-FFF2-40B4-BE49-F238E27FC236}">
                  <a16:creationId xmlns:a16="http://schemas.microsoft.com/office/drawing/2014/main" id="{1E9109E3-CEFD-458D-94E8-3F9678913533}"/>
                </a:ext>
              </a:extLst>
            </p:cNvPr>
            <p:cNvCxnSpPr>
              <a:cxnSpLocks/>
            </p:cNvCxnSpPr>
            <p:nvPr/>
          </p:nvCxnSpPr>
          <p:spPr>
            <a:xfrm>
              <a:off x="8736077" y="5640961"/>
              <a:ext cx="1353312" cy="0"/>
            </a:xfrm>
            <a:prstGeom prst="line">
              <a:avLst/>
            </a:prstGeom>
            <a:noFill/>
            <a:ln w="63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1" name="TextBox 170">
              <a:extLst>
                <a:ext uri="{FF2B5EF4-FFF2-40B4-BE49-F238E27FC236}">
                  <a16:creationId xmlns:a16="http://schemas.microsoft.com/office/drawing/2014/main" id="{538CBC97-3507-4868-8849-838043697B28}"/>
                </a:ext>
              </a:extLst>
            </p:cNvPr>
            <p:cNvSpPr txBox="1"/>
            <p:nvPr/>
          </p:nvSpPr>
          <p:spPr>
            <a:xfrm>
              <a:off x="10294836" y="5734050"/>
              <a:ext cx="1085942" cy="338554"/>
            </a:xfrm>
            <a:prstGeom prst="rect">
              <a:avLst/>
            </a:prstGeom>
            <a:noFill/>
            <a:ln>
              <a:noFill/>
            </a:ln>
          </p:spPr>
          <p:txBody>
            <a:bodyPr wrap="square" lIns="0" tIns="0" rIns="0" bIns="0" rtlCol="0">
              <a:spAutoFit/>
            </a:bodyPr>
            <a:lstStyle/>
            <a:p>
              <a:r>
                <a:rPr lang="sk-SK" sz="1100" dirty="0">
                  <a:latin typeface="Century Gothic" panose="020B0502020202020204" pitchFamily="34" charset="0"/>
                </a:rPr>
                <a:t>INDUSTRY</a:t>
              </a:r>
            </a:p>
            <a:p>
              <a:r>
                <a:rPr lang="sk-SK" sz="1100" dirty="0">
                  <a:latin typeface="Century Gothic" panose="020B0502020202020204" pitchFamily="34" charset="0"/>
                </a:rPr>
                <a:t>EXPERIENCE</a:t>
              </a:r>
            </a:p>
          </p:txBody>
        </p:sp>
        <p:cxnSp>
          <p:nvCxnSpPr>
            <p:cNvPr id="172" name="Straight Connector 171">
              <a:extLst>
                <a:ext uri="{FF2B5EF4-FFF2-40B4-BE49-F238E27FC236}">
                  <a16:creationId xmlns:a16="http://schemas.microsoft.com/office/drawing/2014/main" id="{21D6FD43-4784-46B2-842D-404114296FFD}"/>
                </a:ext>
              </a:extLst>
            </p:cNvPr>
            <p:cNvCxnSpPr>
              <a:cxnSpLocks/>
            </p:cNvCxnSpPr>
            <p:nvPr/>
          </p:nvCxnSpPr>
          <p:spPr>
            <a:xfrm>
              <a:off x="10294836" y="5640961"/>
              <a:ext cx="1353312" cy="0"/>
            </a:xfrm>
            <a:prstGeom prst="line">
              <a:avLst/>
            </a:prstGeom>
            <a:noFill/>
            <a:ln w="63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3" name="Group 172">
              <a:extLst>
                <a:ext uri="{FF2B5EF4-FFF2-40B4-BE49-F238E27FC236}">
                  <a16:creationId xmlns:a16="http://schemas.microsoft.com/office/drawing/2014/main" id="{2334D030-4EDA-4C60-A066-8733568B381E}"/>
                </a:ext>
              </a:extLst>
            </p:cNvPr>
            <p:cNvGrpSpPr/>
            <p:nvPr/>
          </p:nvGrpSpPr>
          <p:grpSpPr>
            <a:xfrm>
              <a:off x="4071743" y="5028513"/>
              <a:ext cx="496315" cy="483199"/>
              <a:chOff x="2827687" y="2375038"/>
              <a:chExt cx="496315" cy="483199"/>
            </a:xfrm>
          </p:grpSpPr>
          <p:sp>
            <p:nvSpPr>
              <p:cNvPr id="191" name="Freeform: Shape 190">
                <a:extLst>
                  <a:ext uri="{FF2B5EF4-FFF2-40B4-BE49-F238E27FC236}">
                    <a16:creationId xmlns:a16="http://schemas.microsoft.com/office/drawing/2014/main" id="{1BB53BE6-7638-49D4-B7D3-BC8EE48C1A02}"/>
                  </a:ext>
                </a:extLst>
              </p:cNvPr>
              <p:cNvSpPr/>
              <p:nvPr/>
            </p:nvSpPr>
            <p:spPr>
              <a:xfrm>
                <a:off x="3008517" y="2375038"/>
                <a:ext cx="130594" cy="483199"/>
              </a:xfrm>
              <a:custGeom>
                <a:avLst/>
                <a:gdLst>
                  <a:gd name="connsiteX0" fmla="*/ 102108 w 95250"/>
                  <a:gd name="connsiteY0" fmla="*/ 177070 h 352425"/>
                  <a:gd name="connsiteX1" fmla="*/ 51054 w 95250"/>
                  <a:gd name="connsiteY1" fmla="*/ 354140 h 352425"/>
                  <a:gd name="connsiteX2" fmla="*/ 0 w 95250"/>
                  <a:gd name="connsiteY2" fmla="*/ 177070 h 352425"/>
                  <a:gd name="connsiteX3" fmla="*/ 51054 w 95250"/>
                  <a:gd name="connsiteY3" fmla="*/ 0 h 352425"/>
                  <a:gd name="connsiteX4" fmla="*/ 102108 w 95250"/>
                  <a:gd name="connsiteY4" fmla="*/ 177070 h 35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352425">
                    <a:moveTo>
                      <a:pt x="102108" y="177070"/>
                    </a:moveTo>
                    <a:cubicBezTo>
                      <a:pt x="102108" y="274863"/>
                      <a:pt x="79250" y="354140"/>
                      <a:pt x="51054" y="354140"/>
                    </a:cubicBezTo>
                    <a:cubicBezTo>
                      <a:pt x="22858" y="354140"/>
                      <a:pt x="0" y="274863"/>
                      <a:pt x="0" y="177070"/>
                    </a:cubicBezTo>
                    <a:cubicBezTo>
                      <a:pt x="0" y="79277"/>
                      <a:pt x="22858" y="0"/>
                      <a:pt x="51054" y="0"/>
                    </a:cubicBezTo>
                    <a:cubicBezTo>
                      <a:pt x="79250" y="0"/>
                      <a:pt x="102108" y="79277"/>
                      <a:pt x="102108" y="177070"/>
                    </a:cubicBezTo>
                    <a:close/>
                  </a:path>
                </a:pathLst>
              </a:custGeom>
              <a:noFill/>
              <a:ln w="12700" cap="flat">
                <a:solidFill>
                  <a:srgbClr val="C00000"/>
                </a:solidFill>
                <a:prstDash val="solid"/>
                <a:miter/>
              </a:ln>
            </p:spPr>
            <p:txBody>
              <a:bodyPr rtlCol="0" anchor="ctr"/>
              <a:lstStyle/>
              <a:p>
                <a:endParaRPr lang="en-GB" sz="1100"/>
              </a:p>
            </p:txBody>
          </p:sp>
          <p:sp>
            <p:nvSpPr>
              <p:cNvPr id="192" name="Freeform: Shape 191">
                <a:extLst>
                  <a:ext uri="{FF2B5EF4-FFF2-40B4-BE49-F238E27FC236}">
                    <a16:creationId xmlns:a16="http://schemas.microsoft.com/office/drawing/2014/main" id="{4EE3DB3E-12F3-4BEF-8FAF-3B7503265AB8}"/>
                  </a:ext>
                </a:extLst>
              </p:cNvPr>
              <p:cNvSpPr/>
              <p:nvPr/>
            </p:nvSpPr>
            <p:spPr>
              <a:xfrm>
                <a:off x="2827687" y="2458076"/>
                <a:ext cx="496258" cy="313426"/>
              </a:xfrm>
              <a:custGeom>
                <a:avLst/>
                <a:gdLst>
                  <a:gd name="connsiteX0" fmla="*/ 202936 w 361950"/>
                  <a:gd name="connsiteY0" fmla="*/ 69482 h 228600"/>
                  <a:gd name="connsiteX1" fmla="*/ 345771 w 361950"/>
                  <a:gd name="connsiteY1" fmla="*/ 185924 h 228600"/>
                  <a:gd name="connsiteX2" fmla="*/ 162869 w 361950"/>
                  <a:gd name="connsiteY2" fmla="*/ 163401 h 228600"/>
                  <a:gd name="connsiteX3" fmla="*/ 20034 w 361950"/>
                  <a:gd name="connsiteY3" fmla="*/ 46959 h 228600"/>
                  <a:gd name="connsiteX4" fmla="*/ 202936 w 361950"/>
                  <a:gd name="connsiteY4" fmla="*/ 69482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50" h="228600">
                    <a:moveTo>
                      <a:pt x="202936" y="69482"/>
                    </a:moveTo>
                    <a:cubicBezTo>
                      <a:pt x="292886" y="107856"/>
                      <a:pt x="356835" y="159989"/>
                      <a:pt x="345771" y="185924"/>
                    </a:cubicBezTo>
                    <a:cubicBezTo>
                      <a:pt x="334707" y="211859"/>
                      <a:pt x="252819" y="201775"/>
                      <a:pt x="162869" y="163401"/>
                    </a:cubicBezTo>
                    <a:cubicBezTo>
                      <a:pt x="72919" y="125027"/>
                      <a:pt x="8969" y="72895"/>
                      <a:pt x="20034" y="46959"/>
                    </a:cubicBezTo>
                    <a:cubicBezTo>
                      <a:pt x="31098" y="21024"/>
                      <a:pt x="112986" y="31108"/>
                      <a:pt x="202936" y="69482"/>
                    </a:cubicBezTo>
                    <a:close/>
                  </a:path>
                </a:pathLst>
              </a:custGeom>
              <a:noFill/>
              <a:ln w="12700" cap="flat">
                <a:solidFill>
                  <a:srgbClr val="C00000"/>
                </a:solidFill>
                <a:prstDash val="solid"/>
                <a:miter/>
              </a:ln>
            </p:spPr>
            <p:txBody>
              <a:bodyPr rtlCol="0" anchor="ctr"/>
              <a:lstStyle/>
              <a:p>
                <a:endParaRPr lang="en-GB" sz="1100"/>
              </a:p>
            </p:txBody>
          </p:sp>
          <p:sp>
            <p:nvSpPr>
              <p:cNvPr id="193" name="Freeform: Shape 192">
                <a:extLst>
                  <a:ext uri="{FF2B5EF4-FFF2-40B4-BE49-F238E27FC236}">
                    <a16:creationId xmlns:a16="http://schemas.microsoft.com/office/drawing/2014/main" id="{1007F5E7-CF74-452E-84A9-AF5C989F5835}"/>
                  </a:ext>
                </a:extLst>
              </p:cNvPr>
              <p:cNvSpPr/>
              <p:nvPr/>
            </p:nvSpPr>
            <p:spPr>
              <a:xfrm>
                <a:off x="2827744" y="2458188"/>
                <a:ext cx="496258" cy="313426"/>
              </a:xfrm>
              <a:custGeom>
                <a:avLst/>
                <a:gdLst>
                  <a:gd name="connsiteX0" fmla="*/ 345771 w 361950"/>
                  <a:gd name="connsiteY0" fmla="*/ 46959 h 228600"/>
                  <a:gd name="connsiteX1" fmla="*/ 202936 w 361950"/>
                  <a:gd name="connsiteY1" fmla="*/ 163401 h 228600"/>
                  <a:gd name="connsiteX2" fmla="*/ 20034 w 361950"/>
                  <a:gd name="connsiteY2" fmla="*/ 185924 h 228600"/>
                  <a:gd name="connsiteX3" fmla="*/ 162869 w 361950"/>
                  <a:gd name="connsiteY3" fmla="*/ 69482 h 228600"/>
                  <a:gd name="connsiteX4" fmla="*/ 345771 w 361950"/>
                  <a:gd name="connsiteY4" fmla="*/ 46959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50" h="228600">
                    <a:moveTo>
                      <a:pt x="345771" y="46959"/>
                    </a:moveTo>
                    <a:cubicBezTo>
                      <a:pt x="356835" y="72894"/>
                      <a:pt x="292886" y="125027"/>
                      <a:pt x="202936" y="163401"/>
                    </a:cubicBezTo>
                    <a:cubicBezTo>
                      <a:pt x="112986" y="201775"/>
                      <a:pt x="31098" y="211859"/>
                      <a:pt x="20034" y="185924"/>
                    </a:cubicBezTo>
                    <a:cubicBezTo>
                      <a:pt x="8969" y="159989"/>
                      <a:pt x="72919" y="107856"/>
                      <a:pt x="162869" y="69482"/>
                    </a:cubicBezTo>
                    <a:cubicBezTo>
                      <a:pt x="252819" y="31108"/>
                      <a:pt x="334707" y="21025"/>
                      <a:pt x="345771" y="46959"/>
                    </a:cubicBezTo>
                    <a:close/>
                  </a:path>
                </a:pathLst>
              </a:custGeom>
              <a:noFill/>
              <a:ln w="12700" cap="flat">
                <a:solidFill>
                  <a:srgbClr val="C00000"/>
                </a:solidFill>
                <a:prstDash val="solid"/>
                <a:miter/>
              </a:ln>
            </p:spPr>
            <p:txBody>
              <a:bodyPr rtlCol="0" anchor="ctr"/>
              <a:lstStyle/>
              <a:p>
                <a:endParaRPr lang="en-GB" sz="1100"/>
              </a:p>
            </p:txBody>
          </p:sp>
          <p:sp>
            <p:nvSpPr>
              <p:cNvPr id="194" name="Freeform: Shape 193">
                <a:extLst>
                  <a:ext uri="{FF2B5EF4-FFF2-40B4-BE49-F238E27FC236}">
                    <a16:creationId xmlns:a16="http://schemas.microsoft.com/office/drawing/2014/main" id="{FB47B59B-CAB7-4242-B712-1F25D330E311}"/>
                  </a:ext>
                </a:extLst>
              </p:cNvPr>
              <p:cNvSpPr/>
              <p:nvPr/>
            </p:nvSpPr>
            <p:spPr>
              <a:xfrm>
                <a:off x="3047173" y="2586469"/>
                <a:ext cx="52238" cy="52238"/>
              </a:xfrm>
              <a:custGeom>
                <a:avLst/>
                <a:gdLst>
                  <a:gd name="connsiteX0" fmla="*/ 45720 w 38100"/>
                  <a:gd name="connsiteY0" fmla="*/ 22860 h 38100"/>
                  <a:gd name="connsiteX1" fmla="*/ 22860 w 38100"/>
                  <a:gd name="connsiteY1" fmla="*/ 45720 h 38100"/>
                  <a:gd name="connsiteX2" fmla="*/ 0 w 38100"/>
                  <a:gd name="connsiteY2" fmla="*/ 22860 h 38100"/>
                  <a:gd name="connsiteX3" fmla="*/ 22860 w 38100"/>
                  <a:gd name="connsiteY3" fmla="*/ 0 h 38100"/>
                  <a:gd name="connsiteX4" fmla="*/ 45720 w 38100"/>
                  <a:gd name="connsiteY4" fmla="*/ 2286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45720" y="22860"/>
                    </a:moveTo>
                    <a:cubicBezTo>
                      <a:pt x="45720" y="35485"/>
                      <a:pt x="35485" y="45720"/>
                      <a:pt x="22860" y="45720"/>
                    </a:cubicBezTo>
                    <a:cubicBezTo>
                      <a:pt x="10235" y="45720"/>
                      <a:pt x="0" y="35485"/>
                      <a:pt x="0" y="22860"/>
                    </a:cubicBezTo>
                    <a:cubicBezTo>
                      <a:pt x="0" y="10235"/>
                      <a:pt x="10235" y="0"/>
                      <a:pt x="22860" y="0"/>
                    </a:cubicBezTo>
                    <a:cubicBezTo>
                      <a:pt x="35485" y="0"/>
                      <a:pt x="45720" y="10235"/>
                      <a:pt x="45720" y="22860"/>
                    </a:cubicBezTo>
                    <a:close/>
                  </a:path>
                </a:pathLst>
              </a:custGeom>
              <a:solidFill>
                <a:srgbClr val="C00000"/>
              </a:solidFill>
              <a:ln w="12700" cap="flat">
                <a:solidFill>
                  <a:srgbClr val="C00000"/>
                </a:solidFill>
                <a:prstDash val="solid"/>
                <a:miter/>
              </a:ln>
            </p:spPr>
            <p:txBody>
              <a:bodyPr rtlCol="0" anchor="ctr"/>
              <a:lstStyle/>
              <a:p>
                <a:endParaRPr lang="en-GB" sz="1100"/>
              </a:p>
            </p:txBody>
          </p:sp>
          <p:sp>
            <p:nvSpPr>
              <p:cNvPr id="195" name="Freeform: Shape 194">
                <a:extLst>
                  <a:ext uri="{FF2B5EF4-FFF2-40B4-BE49-F238E27FC236}">
                    <a16:creationId xmlns:a16="http://schemas.microsoft.com/office/drawing/2014/main" id="{972CC6D5-CB34-4FBD-B28F-1E2192A00BAC}"/>
                  </a:ext>
                </a:extLst>
              </p:cNvPr>
              <p:cNvSpPr/>
              <p:nvPr/>
            </p:nvSpPr>
            <p:spPr>
              <a:xfrm>
                <a:off x="2930421" y="2490484"/>
                <a:ext cx="26119" cy="26119"/>
              </a:xfrm>
              <a:custGeom>
                <a:avLst/>
                <a:gdLst>
                  <a:gd name="connsiteX0" fmla="*/ 23622 w 19050"/>
                  <a:gd name="connsiteY0" fmla="*/ 11811 h 19050"/>
                  <a:gd name="connsiteX1" fmla="*/ 11811 w 19050"/>
                  <a:gd name="connsiteY1" fmla="*/ 23622 h 19050"/>
                  <a:gd name="connsiteX2" fmla="*/ 0 w 19050"/>
                  <a:gd name="connsiteY2" fmla="*/ 11811 h 19050"/>
                  <a:gd name="connsiteX3" fmla="*/ 11811 w 19050"/>
                  <a:gd name="connsiteY3" fmla="*/ 0 h 19050"/>
                  <a:gd name="connsiteX4" fmla="*/ 23622 w 19050"/>
                  <a:gd name="connsiteY4" fmla="*/ 11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3622" y="11811"/>
                    </a:moveTo>
                    <a:cubicBezTo>
                      <a:pt x="23622" y="18334"/>
                      <a:pt x="18334" y="23622"/>
                      <a:pt x="11811" y="23622"/>
                    </a:cubicBezTo>
                    <a:cubicBezTo>
                      <a:pt x="5288" y="23622"/>
                      <a:pt x="0" y="18334"/>
                      <a:pt x="0" y="11811"/>
                    </a:cubicBezTo>
                    <a:cubicBezTo>
                      <a:pt x="0" y="5288"/>
                      <a:pt x="5288" y="0"/>
                      <a:pt x="11811" y="0"/>
                    </a:cubicBezTo>
                    <a:cubicBezTo>
                      <a:pt x="18334" y="0"/>
                      <a:pt x="23622" y="5288"/>
                      <a:pt x="23622" y="11811"/>
                    </a:cubicBezTo>
                    <a:close/>
                  </a:path>
                </a:pathLst>
              </a:custGeom>
              <a:solidFill>
                <a:srgbClr val="C00000"/>
              </a:solidFill>
              <a:ln w="12700" cap="flat">
                <a:solidFill>
                  <a:srgbClr val="C00000"/>
                </a:solidFill>
                <a:prstDash val="solid"/>
                <a:miter/>
              </a:ln>
            </p:spPr>
            <p:txBody>
              <a:bodyPr rtlCol="0" anchor="ctr"/>
              <a:lstStyle/>
              <a:p>
                <a:endParaRPr lang="en-GB" sz="1100"/>
              </a:p>
            </p:txBody>
          </p:sp>
          <p:sp>
            <p:nvSpPr>
              <p:cNvPr id="196" name="Freeform: Shape 195">
                <a:extLst>
                  <a:ext uri="{FF2B5EF4-FFF2-40B4-BE49-F238E27FC236}">
                    <a16:creationId xmlns:a16="http://schemas.microsoft.com/office/drawing/2014/main" id="{2A824BFA-297C-433F-8E2F-E3CA0037A3F9}"/>
                  </a:ext>
                </a:extLst>
              </p:cNvPr>
              <p:cNvSpPr/>
              <p:nvPr/>
            </p:nvSpPr>
            <p:spPr>
              <a:xfrm>
                <a:off x="3250508" y="2570276"/>
                <a:ext cx="26119" cy="26119"/>
              </a:xfrm>
              <a:custGeom>
                <a:avLst/>
                <a:gdLst>
                  <a:gd name="connsiteX0" fmla="*/ 23622 w 19050"/>
                  <a:gd name="connsiteY0" fmla="*/ 11811 h 19050"/>
                  <a:gd name="connsiteX1" fmla="*/ 11811 w 19050"/>
                  <a:gd name="connsiteY1" fmla="*/ 23622 h 19050"/>
                  <a:gd name="connsiteX2" fmla="*/ 0 w 19050"/>
                  <a:gd name="connsiteY2" fmla="*/ 11811 h 19050"/>
                  <a:gd name="connsiteX3" fmla="*/ 11811 w 19050"/>
                  <a:gd name="connsiteY3" fmla="*/ 0 h 19050"/>
                  <a:gd name="connsiteX4" fmla="*/ 23622 w 19050"/>
                  <a:gd name="connsiteY4" fmla="*/ 11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3622" y="11811"/>
                    </a:moveTo>
                    <a:cubicBezTo>
                      <a:pt x="23622" y="18334"/>
                      <a:pt x="18334" y="23622"/>
                      <a:pt x="11811" y="23622"/>
                    </a:cubicBezTo>
                    <a:cubicBezTo>
                      <a:pt x="5288" y="23622"/>
                      <a:pt x="0" y="18334"/>
                      <a:pt x="0" y="11811"/>
                    </a:cubicBezTo>
                    <a:cubicBezTo>
                      <a:pt x="0" y="5288"/>
                      <a:pt x="5288" y="0"/>
                      <a:pt x="11811" y="0"/>
                    </a:cubicBezTo>
                    <a:cubicBezTo>
                      <a:pt x="18334" y="0"/>
                      <a:pt x="23622" y="5288"/>
                      <a:pt x="23622" y="11811"/>
                    </a:cubicBezTo>
                    <a:close/>
                  </a:path>
                </a:pathLst>
              </a:custGeom>
              <a:solidFill>
                <a:srgbClr val="C00000"/>
              </a:solidFill>
              <a:ln w="12700" cap="flat">
                <a:solidFill>
                  <a:srgbClr val="C00000"/>
                </a:solidFill>
                <a:prstDash val="solid"/>
                <a:miter/>
              </a:ln>
            </p:spPr>
            <p:txBody>
              <a:bodyPr rtlCol="0" anchor="ctr"/>
              <a:lstStyle/>
              <a:p>
                <a:endParaRPr lang="en-GB" sz="1100"/>
              </a:p>
            </p:txBody>
          </p:sp>
          <p:sp>
            <p:nvSpPr>
              <p:cNvPr id="197" name="Freeform: Shape 196">
                <a:extLst>
                  <a:ext uri="{FF2B5EF4-FFF2-40B4-BE49-F238E27FC236}">
                    <a16:creationId xmlns:a16="http://schemas.microsoft.com/office/drawing/2014/main" id="{7628478B-6079-410B-9CBE-0898A3E3DAB0}"/>
                  </a:ext>
                </a:extLst>
              </p:cNvPr>
              <p:cNvSpPr/>
              <p:nvPr/>
            </p:nvSpPr>
            <p:spPr>
              <a:xfrm>
                <a:off x="3102675" y="2800514"/>
                <a:ext cx="26119" cy="26119"/>
              </a:xfrm>
              <a:custGeom>
                <a:avLst/>
                <a:gdLst>
                  <a:gd name="connsiteX0" fmla="*/ 23622 w 19050"/>
                  <a:gd name="connsiteY0" fmla="*/ 11811 h 19050"/>
                  <a:gd name="connsiteX1" fmla="*/ 11811 w 19050"/>
                  <a:gd name="connsiteY1" fmla="*/ 23622 h 19050"/>
                  <a:gd name="connsiteX2" fmla="*/ 0 w 19050"/>
                  <a:gd name="connsiteY2" fmla="*/ 11811 h 19050"/>
                  <a:gd name="connsiteX3" fmla="*/ 11811 w 19050"/>
                  <a:gd name="connsiteY3" fmla="*/ 0 h 19050"/>
                  <a:gd name="connsiteX4" fmla="*/ 23622 w 19050"/>
                  <a:gd name="connsiteY4" fmla="*/ 11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3622" y="11811"/>
                    </a:moveTo>
                    <a:cubicBezTo>
                      <a:pt x="23622" y="18334"/>
                      <a:pt x="18334" y="23622"/>
                      <a:pt x="11811" y="23622"/>
                    </a:cubicBezTo>
                    <a:cubicBezTo>
                      <a:pt x="5288" y="23622"/>
                      <a:pt x="0" y="18334"/>
                      <a:pt x="0" y="11811"/>
                    </a:cubicBezTo>
                    <a:cubicBezTo>
                      <a:pt x="0" y="5288"/>
                      <a:pt x="5288" y="0"/>
                      <a:pt x="11811" y="0"/>
                    </a:cubicBezTo>
                    <a:cubicBezTo>
                      <a:pt x="18334" y="0"/>
                      <a:pt x="23622" y="5288"/>
                      <a:pt x="23622" y="11811"/>
                    </a:cubicBezTo>
                    <a:close/>
                  </a:path>
                </a:pathLst>
              </a:custGeom>
              <a:solidFill>
                <a:srgbClr val="C00000"/>
              </a:solidFill>
              <a:ln w="12700" cap="flat">
                <a:solidFill>
                  <a:srgbClr val="C00000"/>
                </a:solidFill>
                <a:prstDash val="solid"/>
                <a:miter/>
              </a:ln>
            </p:spPr>
            <p:txBody>
              <a:bodyPr rtlCol="0" anchor="ctr"/>
              <a:lstStyle/>
              <a:p>
                <a:endParaRPr lang="en-GB" sz="1100"/>
              </a:p>
            </p:txBody>
          </p:sp>
        </p:grpSp>
        <p:grpSp>
          <p:nvGrpSpPr>
            <p:cNvPr id="174" name="Group 173">
              <a:extLst>
                <a:ext uri="{FF2B5EF4-FFF2-40B4-BE49-F238E27FC236}">
                  <a16:creationId xmlns:a16="http://schemas.microsoft.com/office/drawing/2014/main" id="{35EA7EBA-2DF6-4C44-8E2D-D76B24414BDA}"/>
                </a:ext>
              </a:extLst>
            </p:cNvPr>
            <p:cNvGrpSpPr/>
            <p:nvPr/>
          </p:nvGrpSpPr>
          <p:grpSpPr>
            <a:xfrm>
              <a:off x="5767871" y="5050312"/>
              <a:ext cx="261189" cy="482675"/>
              <a:chOff x="6265015" y="5709762"/>
              <a:chExt cx="261189" cy="482675"/>
            </a:xfrm>
          </p:grpSpPr>
          <p:sp>
            <p:nvSpPr>
              <p:cNvPr id="187" name="Freeform: Shape 186">
                <a:extLst>
                  <a:ext uri="{FF2B5EF4-FFF2-40B4-BE49-F238E27FC236}">
                    <a16:creationId xmlns:a16="http://schemas.microsoft.com/office/drawing/2014/main" id="{D6082E61-815F-44E3-B18D-F7C024A04FDA}"/>
                  </a:ext>
                </a:extLst>
              </p:cNvPr>
              <p:cNvSpPr/>
              <p:nvPr/>
            </p:nvSpPr>
            <p:spPr>
              <a:xfrm>
                <a:off x="6265015" y="5709762"/>
                <a:ext cx="261189" cy="352604"/>
              </a:xfrm>
              <a:custGeom>
                <a:avLst/>
                <a:gdLst>
                  <a:gd name="connsiteX0" fmla="*/ 192024 w 190500"/>
                  <a:gd name="connsiteY0" fmla="*/ 95917 h 257175"/>
                  <a:gd name="connsiteX1" fmla="*/ 188214 w 190500"/>
                  <a:gd name="connsiteY1" fmla="*/ 122682 h 257175"/>
                  <a:gd name="connsiteX2" fmla="*/ 187643 w 190500"/>
                  <a:gd name="connsiteY2" fmla="*/ 124492 h 257175"/>
                  <a:gd name="connsiteX3" fmla="*/ 180118 w 190500"/>
                  <a:gd name="connsiteY3" fmla="*/ 142208 h 257175"/>
                  <a:gd name="connsiteX4" fmla="*/ 144780 w 190500"/>
                  <a:gd name="connsiteY4" fmla="*/ 261747 h 257175"/>
                  <a:gd name="connsiteX5" fmla="*/ 47339 w 190500"/>
                  <a:gd name="connsiteY5" fmla="*/ 261747 h 257175"/>
                  <a:gd name="connsiteX6" fmla="*/ 12192 w 190500"/>
                  <a:gd name="connsiteY6" fmla="*/ 142780 h 257175"/>
                  <a:gd name="connsiteX7" fmla="*/ 4191 w 190500"/>
                  <a:gd name="connsiteY7" fmla="*/ 123825 h 257175"/>
                  <a:gd name="connsiteX8" fmla="*/ 3810 w 190500"/>
                  <a:gd name="connsiteY8" fmla="*/ 122777 h 257175"/>
                  <a:gd name="connsiteX9" fmla="*/ 0 w 190500"/>
                  <a:gd name="connsiteY9" fmla="*/ 96012 h 257175"/>
                  <a:gd name="connsiteX10" fmla="*/ 96012 w 190500"/>
                  <a:gd name="connsiteY10" fmla="*/ 0 h 257175"/>
                  <a:gd name="connsiteX11" fmla="*/ 192024 w 190500"/>
                  <a:gd name="connsiteY11" fmla="*/ 95917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500" h="257175">
                    <a:moveTo>
                      <a:pt x="192024" y="95917"/>
                    </a:moveTo>
                    <a:cubicBezTo>
                      <a:pt x="192024" y="105251"/>
                      <a:pt x="190691" y="114205"/>
                      <a:pt x="188214" y="122682"/>
                    </a:cubicBezTo>
                    <a:cubicBezTo>
                      <a:pt x="188024" y="123254"/>
                      <a:pt x="187833" y="123921"/>
                      <a:pt x="187643" y="124492"/>
                    </a:cubicBezTo>
                    <a:cubicBezTo>
                      <a:pt x="187643" y="124492"/>
                      <a:pt x="182594" y="136017"/>
                      <a:pt x="180118" y="142208"/>
                    </a:cubicBezTo>
                    <a:cubicBezTo>
                      <a:pt x="159734" y="193834"/>
                      <a:pt x="144780" y="261747"/>
                      <a:pt x="144780" y="261747"/>
                    </a:cubicBezTo>
                    <a:lnTo>
                      <a:pt x="47339" y="261747"/>
                    </a:lnTo>
                    <a:cubicBezTo>
                      <a:pt x="47339" y="261747"/>
                      <a:pt x="32480" y="194310"/>
                      <a:pt x="12192" y="142780"/>
                    </a:cubicBezTo>
                    <a:cubicBezTo>
                      <a:pt x="9525" y="136112"/>
                      <a:pt x="6858" y="129731"/>
                      <a:pt x="4191" y="123825"/>
                    </a:cubicBezTo>
                    <a:cubicBezTo>
                      <a:pt x="4001" y="123539"/>
                      <a:pt x="3905" y="123158"/>
                      <a:pt x="3810" y="122777"/>
                    </a:cubicBezTo>
                    <a:cubicBezTo>
                      <a:pt x="1334" y="114300"/>
                      <a:pt x="0" y="105347"/>
                      <a:pt x="0" y="96012"/>
                    </a:cubicBezTo>
                    <a:cubicBezTo>
                      <a:pt x="0" y="42958"/>
                      <a:pt x="43053" y="0"/>
                      <a:pt x="96012" y="0"/>
                    </a:cubicBezTo>
                    <a:cubicBezTo>
                      <a:pt x="149066" y="-95"/>
                      <a:pt x="192024" y="42863"/>
                      <a:pt x="192024" y="95917"/>
                    </a:cubicBezTo>
                    <a:close/>
                  </a:path>
                </a:pathLst>
              </a:custGeom>
              <a:noFill/>
              <a:ln w="12700" cap="flat">
                <a:solidFill>
                  <a:srgbClr val="C00000"/>
                </a:solidFill>
                <a:prstDash val="solid"/>
                <a:round/>
              </a:ln>
            </p:spPr>
            <p:txBody>
              <a:bodyPr rtlCol="0" anchor="ctr"/>
              <a:lstStyle/>
              <a:p>
                <a:endParaRPr lang="en-GB" sz="1100"/>
              </a:p>
            </p:txBody>
          </p:sp>
          <p:sp>
            <p:nvSpPr>
              <p:cNvPr id="188" name="Freeform: Shape 187">
                <a:extLst>
                  <a:ext uri="{FF2B5EF4-FFF2-40B4-BE49-F238E27FC236}">
                    <a16:creationId xmlns:a16="http://schemas.microsoft.com/office/drawing/2014/main" id="{9DF1492D-E25B-46CE-B6B0-BCF3A13532C3}"/>
                  </a:ext>
                </a:extLst>
              </p:cNvPr>
              <p:cNvSpPr/>
              <p:nvPr/>
            </p:nvSpPr>
            <p:spPr>
              <a:xfrm>
                <a:off x="6329920" y="6102851"/>
                <a:ext cx="130594" cy="13059"/>
              </a:xfrm>
              <a:custGeom>
                <a:avLst/>
                <a:gdLst>
                  <a:gd name="connsiteX0" fmla="*/ 0 w 95250"/>
                  <a:gd name="connsiteY0" fmla="*/ 0 h 0"/>
                  <a:gd name="connsiteX1" fmla="*/ 97536 w 95250"/>
                  <a:gd name="connsiteY1" fmla="*/ 0 h 0"/>
                </a:gdLst>
                <a:ahLst/>
                <a:cxnLst>
                  <a:cxn ang="0">
                    <a:pos x="connsiteX0" y="connsiteY0"/>
                  </a:cxn>
                  <a:cxn ang="0">
                    <a:pos x="connsiteX1" y="connsiteY1"/>
                  </a:cxn>
                </a:cxnLst>
                <a:rect l="l" t="t" r="r" b="b"/>
                <a:pathLst>
                  <a:path w="95250">
                    <a:moveTo>
                      <a:pt x="0" y="0"/>
                    </a:moveTo>
                    <a:lnTo>
                      <a:pt x="97536" y="0"/>
                    </a:lnTo>
                  </a:path>
                </a:pathLst>
              </a:custGeom>
              <a:ln w="12700" cap="rnd">
                <a:solidFill>
                  <a:srgbClr val="C00000"/>
                </a:solidFill>
                <a:prstDash val="solid"/>
                <a:round/>
              </a:ln>
            </p:spPr>
            <p:txBody>
              <a:bodyPr rtlCol="0" anchor="ctr"/>
              <a:lstStyle/>
              <a:p>
                <a:endParaRPr lang="en-GB" sz="1100"/>
              </a:p>
            </p:txBody>
          </p:sp>
          <p:sp>
            <p:nvSpPr>
              <p:cNvPr id="189" name="Freeform: Shape 188">
                <a:extLst>
                  <a:ext uri="{FF2B5EF4-FFF2-40B4-BE49-F238E27FC236}">
                    <a16:creationId xmlns:a16="http://schemas.microsoft.com/office/drawing/2014/main" id="{2BECF612-C263-46A0-85E5-9EF8FE7CFD84}"/>
                  </a:ext>
                </a:extLst>
              </p:cNvPr>
              <p:cNvSpPr/>
              <p:nvPr/>
            </p:nvSpPr>
            <p:spPr>
              <a:xfrm>
                <a:off x="6329790" y="6141115"/>
                <a:ext cx="130594" cy="13059"/>
              </a:xfrm>
              <a:custGeom>
                <a:avLst/>
                <a:gdLst>
                  <a:gd name="connsiteX0" fmla="*/ 0 w 95250"/>
                  <a:gd name="connsiteY0" fmla="*/ 0 h 0"/>
                  <a:gd name="connsiteX1" fmla="*/ 97536 w 95250"/>
                  <a:gd name="connsiteY1" fmla="*/ 0 h 0"/>
                </a:gdLst>
                <a:ahLst/>
                <a:cxnLst>
                  <a:cxn ang="0">
                    <a:pos x="connsiteX0" y="connsiteY0"/>
                  </a:cxn>
                  <a:cxn ang="0">
                    <a:pos x="connsiteX1" y="connsiteY1"/>
                  </a:cxn>
                </a:cxnLst>
                <a:rect l="l" t="t" r="r" b="b"/>
                <a:pathLst>
                  <a:path w="95250">
                    <a:moveTo>
                      <a:pt x="0" y="0"/>
                    </a:moveTo>
                    <a:lnTo>
                      <a:pt x="97536" y="0"/>
                    </a:lnTo>
                  </a:path>
                </a:pathLst>
              </a:custGeom>
              <a:ln w="12700" cap="rnd">
                <a:solidFill>
                  <a:srgbClr val="C00000"/>
                </a:solidFill>
                <a:prstDash val="solid"/>
                <a:round/>
              </a:ln>
            </p:spPr>
            <p:txBody>
              <a:bodyPr rtlCol="0" anchor="ctr"/>
              <a:lstStyle/>
              <a:p>
                <a:endParaRPr lang="en-GB" sz="1100"/>
              </a:p>
            </p:txBody>
          </p:sp>
          <p:sp>
            <p:nvSpPr>
              <p:cNvPr id="190" name="Freeform: Shape 189">
                <a:extLst>
                  <a:ext uri="{FF2B5EF4-FFF2-40B4-BE49-F238E27FC236}">
                    <a16:creationId xmlns:a16="http://schemas.microsoft.com/office/drawing/2014/main" id="{B5D8A0BE-71B4-47F3-BFC5-290860CF0DBC}"/>
                  </a:ext>
                </a:extLst>
              </p:cNvPr>
              <p:cNvSpPr/>
              <p:nvPr/>
            </p:nvSpPr>
            <p:spPr>
              <a:xfrm>
                <a:off x="6367139" y="6179378"/>
                <a:ext cx="52238" cy="13059"/>
              </a:xfrm>
              <a:custGeom>
                <a:avLst/>
                <a:gdLst>
                  <a:gd name="connsiteX0" fmla="*/ 0 w 38100"/>
                  <a:gd name="connsiteY0" fmla="*/ 0 h 0"/>
                  <a:gd name="connsiteX1" fmla="*/ 42958 w 38100"/>
                  <a:gd name="connsiteY1" fmla="*/ 0 h 0"/>
                </a:gdLst>
                <a:ahLst/>
                <a:cxnLst>
                  <a:cxn ang="0">
                    <a:pos x="connsiteX0" y="connsiteY0"/>
                  </a:cxn>
                  <a:cxn ang="0">
                    <a:pos x="connsiteX1" y="connsiteY1"/>
                  </a:cxn>
                </a:cxnLst>
                <a:rect l="l" t="t" r="r" b="b"/>
                <a:pathLst>
                  <a:path w="38100">
                    <a:moveTo>
                      <a:pt x="0" y="0"/>
                    </a:moveTo>
                    <a:lnTo>
                      <a:pt x="42958" y="0"/>
                    </a:lnTo>
                  </a:path>
                </a:pathLst>
              </a:custGeom>
              <a:ln w="12700" cap="rnd">
                <a:solidFill>
                  <a:srgbClr val="C00000"/>
                </a:solidFill>
                <a:prstDash val="solid"/>
                <a:round/>
              </a:ln>
            </p:spPr>
            <p:txBody>
              <a:bodyPr rtlCol="0" anchor="ctr"/>
              <a:lstStyle/>
              <a:p>
                <a:endParaRPr lang="en-GB" sz="1100"/>
              </a:p>
            </p:txBody>
          </p:sp>
        </p:grpSp>
        <p:grpSp>
          <p:nvGrpSpPr>
            <p:cNvPr id="175" name="Group 174">
              <a:extLst>
                <a:ext uri="{FF2B5EF4-FFF2-40B4-BE49-F238E27FC236}">
                  <a16:creationId xmlns:a16="http://schemas.microsoft.com/office/drawing/2014/main" id="{5FB21FA4-8AB0-45F2-A4DE-1B23B08950D2}"/>
                </a:ext>
              </a:extLst>
            </p:cNvPr>
            <p:cNvGrpSpPr/>
            <p:nvPr/>
          </p:nvGrpSpPr>
          <p:grpSpPr>
            <a:xfrm>
              <a:off x="7212482" y="5116791"/>
              <a:ext cx="440787" cy="436990"/>
              <a:chOff x="6443026" y="2417970"/>
              <a:chExt cx="440787" cy="436990"/>
            </a:xfrm>
          </p:grpSpPr>
          <p:sp>
            <p:nvSpPr>
              <p:cNvPr id="181" name="Freeform: Shape 180">
                <a:extLst>
                  <a:ext uri="{FF2B5EF4-FFF2-40B4-BE49-F238E27FC236}">
                    <a16:creationId xmlns:a16="http://schemas.microsoft.com/office/drawing/2014/main" id="{6FF14C95-8B43-4C31-B8A9-5E7D34207F3D}"/>
                  </a:ext>
                </a:extLst>
              </p:cNvPr>
              <p:cNvSpPr/>
              <p:nvPr/>
            </p:nvSpPr>
            <p:spPr>
              <a:xfrm>
                <a:off x="6443026" y="2417970"/>
                <a:ext cx="65476" cy="65476"/>
              </a:xfrm>
              <a:custGeom>
                <a:avLst/>
                <a:gdLst>
                  <a:gd name="connsiteX0" fmla="*/ 0 w 65476"/>
                  <a:gd name="connsiteY0" fmla="*/ 70715 h 65476"/>
                  <a:gd name="connsiteX1" fmla="*/ 0 w 65476"/>
                  <a:gd name="connsiteY1" fmla="*/ 0 h 65476"/>
                  <a:gd name="connsiteX2" fmla="*/ 68226 w 65476"/>
                  <a:gd name="connsiteY2" fmla="*/ 0 h 65476"/>
                </a:gdLst>
                <a:ahLst/>
                <a:cxnLst>
                  <a:cxn ang="0">
                    <a:pos x="connsiteX0" y="connsiteY0"/>
                  </a:cxn>
                  <a:cxn ang="0">
                    <a:pos x="connsiteX1" y="connsiteY1"/>
                  </a:cxn>
                  <a:cxn ang="0">
                    <a:pos x="connsiteX2" y="connsiteY2"/>
                  </a:cxn>
                </a:cxnLst>
                <a:rect l="l" t="t" r="r" b="b"/>
                <a:pathLst>
                  <a:path w="65476" h="65476">
                    <a:moveTo>
                      <a:pt x="0" y="70715"/>
                    </a:moveTo>
                    <a:lnTo>
                      <a:pt x="0" y="0"/>
                    </a:lnTo>
                    <a:lnTo>
                      <a:pt x="68226" y="0"/>
                    </a:lnTo>
                  </a:path>
                </a:pathLst>
              </a:custGeom>
              <a:noFill/>
              <a:ln w="12700" cap="flat">
                <a:solidFill>
                  <a:srgbClr val="C00000"/>
                </a:solidFill>
                <a:prstDash val="solid"/>
                <a:round/>
              </a:ln>
            </p:spPr>
            <p:txBody>
              <a:bodyPr rtlCol="0" anchor="ctr"/>
              <a:lstStyle/>
              <a:p>
                <a:endParaRPr lang="en-GB" sz="1100"/>
              </a:p>
            </p:txBody>
          </p:sp>
          <p:sp>
            <p:nvSpPr>
              <p:cNvPr id="182" name="Freeform: Shape 181">
                <a:extLst>
                  <a:ext uri="{FF2B5EF4-FFF2-40B4-BE49-F238E27FC236}">
                    <a16:creationId xmlns:a16="http://schemas.microsoft.com/office/drawing/2014/main" id="{37B90F6D-8B8E-41EE-A2A7-C4AFBB867498}"/>
                  </a:ext>
                </a:extLst>
              </p:cNvPr>
              <p:cNvSpPr/>
              <p:nvPr/>
            </p:nvSpPr>
            <p:spPr>
              <a:xfrm>
                <a:off x="6815849" y="2417970"/>
                <a:ext cx="65476" cy="65476"/>
              </a:xfrm>
              <a:custGeom>
                <a:avLst/>
                <a:gdLst>
                  <a:gd name="connsiteX0" fmla="*/ 0 w 65476"/>
                  <a:gd name="connsiteY0" fmla="*/ 0 h 65476"/>
                  <a:gd name="connsiteX1" fmla="*/ 70846 w 65476"/>
                  <a:gd name="connsiteY1" fmla="*/ 0 h 65476"/>
                  <a:gd name="connsiteX2" fmla="*/ 70846 w 65476"/>
                  <a:gd name="connsiteY2" fmla="*/ 68226 h 65476"/>
                </a:gdLst>
                <a:ahLst/>
                <a:cxnLst>
                  <a:cxn ang="0">
                    <a:pos x="connsiteX0" y="connsiteY0"/>
                  </a:cxn>
                  <a:cxn ang="0">
                    <a:pos x="connsiteX1" y="connsiteY1"/>
                  </a:cxn>
                  <a:cxn ang="0">
                    <a:pos x="connsiteX2" y="connsiteY2"/>
                  </a:cxn>
                </a:cxnLst>
                <a:rect l="l" t="t" r="r" b="b"/>
                <a:pathLst>
                  <a:path w="65476" h="65476">
                    <a:moveTo>
                      <a:pt x="0" y="0"/>
                    </a:moveTo>
                    <a:lnTo>
                      <a:pt x="70846" y="0"/>
                    </a:lnTo>
                    <a:lnTo>
                      <a:pt x="70846" y="68226"/>
                    </a:lnTo>
                  </a:path>
                </a:pathLst>
              </a:custGeom>
              <a:noFill/>
              <a:ln w="12700" cap="flat">
                <a:solidFill>
                  <a:srgbClr val="C00000"/>
                </a:solidFill>
                <a:prstDash val="solid"/>
                <a:round/>
              </a:ln>
            </p:spPr>
            <p:txBody>
              <a:bodyPr rtlCol="0" anchor="ctr"/>
              <a:lstStyle/>
              <a:p>
                <a:endParaRPr lang="en-GB" sz="1100"/>
              </a:p>
            </p:txBody>
          </p:sp>
          <p:sp>
            <p:nvSpPr>
              <p:cNvPr id="183" name="Freeform: Shape 182">
                <a:extLst>
                  <a:ext uri="{FF2B5EF4-FFF2-40B4-BE49-F238E27FC236}">
                    <a16:creationId xmlns:a16="http://schemas.microsoft.com/office/drawing/2014/main" id="{04F816F0-0D67-4314-AE1C-54B54D093EC4}"/>
                  </a:ext>
                </a:extLst>
              </p:cNvPr>
              <p:cNvSpPr/>
              <p:nvPr/>
            </p:nvSpPr>
            <p:spPr>
              <a:xfrm>
                <a:off x="6818337" y="2786996"/>
                <a:ext cx="65476" cy="65476"/>
              </a:xfrm>
              <a:custGeom>
                <a:avLst/>
                <a:gdLst>
                  <a:gd name="connsiteX0" fmla="*/ 68357 w 65476"/>
                  <a:gd name="connsiteY0" fmla="*/ 0 h 65476"/>
                  <a:gd name="connsiteX1" fmla="*/ 68357 w 65476"/>
                  <a:gd name="connsiteY1" fmla="*/ 70715 h 65476"/>
                  <a:gd name="connsiteX2" fmla="*/ 0 w 65476"/>
                  <a:gd name="connsiteY2" fmla="*/ 70715 h 65476"/>
                </a:gdLst>
                <a:ahLst/>
                <a:cxnLst>
                  <a:cxn ang="0">
                    <a:pos x="connsiteX0" y="connsiteY0"/>
                  </a:cxn>
                  <a:cxn ang="0">
                    <a:pos x="connsiteX1" y="connsiteY1"/>
                  </a:cxn>
                  <a:cxn ang="0">
                    <a:pos x="connsiteX2" y="connsiteY2"/>
                  </a:cxn>
                </a:cxnLst>
                <a:rect l="l" t="t" r="r" b="b"/>
                <a:pathLst>
                  <a:path w="65476" h="65476">
                    <a:moveTo>
                      <a:pt x="68357" y="0"/>
                    </a:moveTo>
                    <a:lnTo>
                      <a:pt x="68357" y="70715"/>
                    </a:lnTo>
                    <a:lnTo>
                      <a:pt x="0" y="70715"/>
                    </a:lnTo>
                  </a:path>
                </a:pathLst>
              </a:custGeom>
              <a:noFill/>
              <a:ln w="12700" cap="flat">
                <a:solidFill>
                  <a:srgbClr val="C00000"/>
                </a:solidFill>
                <a:prstDash val="solid"/>
                <a:round/>
              </a:ln>
            </p:spPr>
            <p:txBody>
              <a:bodyPr rtlCol="0" anchor="ctr"/>
              <a:lstStyle/>
              <a:p>
                <a:endParaRPr lang="en-GB" sz="1100"/>
              </a:p>
            </p:txBody>
          </p:sp>
          <p:sp>
            <p:nvSpPr>
              <p:cNvPr id="184" name="Freeform: Shape 183">
                <a:extLst>
                  <a:ext uri="{FF2B5EF4-FFF2-40B4-BE49-F238E27FC236}">
                    <a16:creationId xmlns:a16="http://schemas.microsoft.com/office/drawing/2014/main" id="{A39F73AA-0CC4-40BA-A6F7-7773A0EB806C}"/>
                  </a:ext>
                </a:extLst>
              </p:cNvPr>
              <p:cNvSpPr/>
              <p:nvPr/>
            </p:nvSpPr>
            <p:spPr>
              <a:xfrm>
                <a:off x="6443026" y="2789484"/>
                <a:ext cx="65476" cy="65476"/>
              </a:xfrm>
              <a:custGeom>
                <a:avLst/>
                <a:gdLst>
                  <a:gd name="connsiteX0" fmla="*/ 70846 w 65476"/>
                  <a:gd name="connsiteY0" fmla="*/ 68226 h 65476"/>
                  <a:gd name="connsiteX1" fmla="*/ 0 w 65476"/>
                  <a:gd name="connsiteY1" fmla="*/ 68226 h 65476"/>
                  <a:gd name="connsiteX2" fmla="*/ 0 w 65476"/>
                  <a:gd name="connsiteY2" fmla="*/ 0 h 65476"/>
                </a:gdLst>
                <a:ahLst/>
                <a:cxnLst>
                  <a:cxn ang="0">
                    <a:pos x="connsiteX0" y="connsiteY0"/>
                  </a:cxn>
                  <a:cxn ang="0">
                    <a:pos x="connsiteX1" y="connsiteY1"/>
                  </a:cxn>
                  <a:cxn ang="0">
                    <a:pos x="connsiteX2" y="connsiteY2"/>
                  </a:cxn>
                </a:cxnLst>
                <a:rect l="l" t="t" r="r" b="b"/>
                <a:pathLst>
                  <a:path w="65476" h="65476">
                    <a:moveTo>
                      <a:pt x="70846" y="68226"/>
                    </a:moveTo>
                    <a:lnTo>
                      <a:pt x="0" y="68226"/>
                    </a:lnTo>
                    <a:lnTo>
                      <a:pt x="0" y="0"/>
                    </a:lnTo>
                  </a:path>
                </a:pathLst>
              </a:custGeom>
              <a:noFill/>
              <a:ln w="12700" cap="flat">
                <a:solidFill>
                  <a:srgbClr val="C00000"/>
                </a:solidFill>
                <a:prstDash val="solid"/>
                <a:round/>
              </a:ln>
            </p:spPr>
            <p:txBody>
              <a:bodyPr rtlCol="0" anchor="ctr"/>
              <a:lstStyle/>
              <a:p>
                <a:endParaRPr lang="en-GB" sz="1100"/>
              </a:p>
            </p:txBody>
          </p:sp>
          <p:sp>
            <p:nvSpPr>
              <p:cNvPr id="185" name="Freeform: Shape 184">
                <a:extLst>
                  <a:ext uri="{FF2B5EF4-FFF2-40B4-BE49-F238E27FC236}">
                    <a16:creationId xmlns:a16="http://schemas.microsoft.com/office/drawing/2014/main" id="{E813DEF5-0232-477D-82C9-630D14A91517}"/>
                  </a:ext>
                </a:extLst>
              </p:cNvPr>
              <p:cNvSpPr/>
              <p:nvPr/>
            </p:nvSpPr>
            <p:spPr>
              <a:xfrm>
                <a:off x="6554205" y="2635352"/>
                <a:ext cx="209525" cy="13095"/>
              </a:xfrm>
              <a:custGeom>
                <a:avLst/>
                <a:gdLst>
                  <a:gd name="connsiteX0" fmla="*/ 0 w 209524"/>
                  <a:gd name="connsiteY0" fmla="*/ 0 h 0"/>
                  <a:gd name="connsiteX1" fmla="*/ 222489 w 209524"/>
                  <a:gd name="connsiteY1" fmla="*/ 0 h 0"/>
                </a:gdLst>
                <a:ahLst/>
                <a:cxnLst>
                  <a:cxn ang="0">
                    <a:pos x="connsiteX0" y="connsiteY0"/>
                  </a:cxn>
                  <a:cxn ang="0">
                    <a:pos x="connsiteX1" y="connsiteY1"/>
                  </a:cxn>
                </a:cxnLst>
                <a:rect l="l" t="t" r="r" b="b"/>
                <a:pathLst>
                  <a:path w="209524">
                    <a:moveTo>
                      <a:pt x="0" y="0"/>
                    </a:moveTo>
                    <a:lnTo>
                      <a:pt x="222489" y="0"/>
                    </a:lnTo>
                  </a:path>
                </a:pathLst>
              </a:custGeom>
              <a:ln w="12700" cap="flat">
                <a:solidFill>
                  <a:srgbClr val="C00000"/>
                </a:solidFill>
                <a:prstDash val="solid"/>
                <a:round/>
              </a:ln>
            </p:spPr>
            <p:txBody>
              <a:bodyPr rtlCol="0" anchor="ctr"/>
              <a:lstStyle/>
              <a:p>
                <a:endParaRPr lang="en-GB" sz="1100"/>
              </a:p>
            </p:txBody>
          </p:sp>
          <p:sp>
            <p:nvSpPr>
              <p:cNvPr id="186" name="Freeform: Shape 185">
                <a:extLst>
                  <a:ext uri="{FF2B5EF4-FFF2-40B4-BE49-F238E27FC236}">
                    <a16:creationId xmlns:a16="http://schemas.microsoft.com/office/drawing/2014/main" id="{D5BCFA0C-BB67-40B8-A7B8-C965FA42CA23}"/>
                  </a:ext>
                </a:extLst>
              </p:cNvPr>
              <p:cNvSpPr/>
              <p:nvPr/>
            </p:nvSpPr>
            <p:spPr>
              <a:xfrm>
                <a:off x="6665515" y="2524173"/>
                <a:ext cx="13095" cy="209525"/>
              </a:xfrm>
              <a:custGeom>
                <a:avLst/>
                <a:gdLst>
                  <a:gd name="connsiteX0" fmla="*/ 0 w 0"/>
                  <a:gd name="connsiteY0" fmla="*/ 222358 h 209524"/>
                  <a:gd name="connsiteX1" fmla="*/ 0 w 0"/>
                  <a:gd name="connsiteY1" fmla="*/ 0 h 209524"/>
                </a:gdLst>
                <a:ahLst/>
                <a:cxnLst>
                  <a:cxn ang="0">
                    <a:pos x="connsiteX0" y="connsiteY0"/>
                  </a:cxn>
                  <a:cxn ang="0">
                    <a:pos x="connsiteX1" y="connsiteY1"/>
                  </a:cxn>
                </a:cxnLst>
                <a:rect l="l" t="t" r="r" b="b"/>
                <a:pathLst>
                  <a:path h="209524">
                    <a:moveTo>
                      <a:pt x="0" y="222358"/>
                    </a:moveTo>
                    <a:lnTo>
                      <a:pt x="0" y="0"/>
                    </a:lnTo>
                  </a:path>
                </a:pathLst>
              </a:custGeom>
              <a:ln w="12700" cap="flat">
                <a:solidFill>
                  <a:srgbClr val="C00000"/>
                </a:solidFill>
                <a:prstDash val="solid"/>
                <a:round/>
              </a:ln>
            </p:spPr>
            <p:txBody>
              <a:bodyPr rtlCol="0" anchor="ctr"/>
              <a:lstStyle/>
              <a:p>
                <a:endParaRPr lang="en-GB" sz="1100"/>
              </a:p>
            </p:txBody>
          </p:sp>
        </p:grpSp>
        <p:sp>
          <p:nvSpPr>
            <p:cNvPr id="176" name="Freeform: Shape 175">
              <a:extLst>
                <a:ext uri="{FF2B5EF4-FFF2-40B4-BE49-F238E27FC236}">
                  <a16:creationId xmlns:a16="http://schemas.microsoft.com/office/drawing/2014/main" id="{8892FD5F-E3F6-4571-9D11-7ACA6C358E3B}"/>
                </a:ext>
              </a:extLst>
            </p:cNvPr>
            <p:cNvSpPr/>
            <p:nvPr/>
          </p:nvSpPr>
          <p:spPr>
            <a:xfrm>
              <a:off x="8714226" y="5132865"/>
              <a:ext cx="483199" cy="404842"/>
            </a:xfrm>
            <a:custGeom>
              <a:avLst/>
              <a:gdLst>
                <a:gd name="connsiteX0" fmla="*/ 348104 w 352425"/>
                <a:gd name="connsiteY0" fmla="*/ 128975 h 295275"/>
                <a:gd name="connsiteX1" fmla="*/ 178844 w 352425"/>
                <a:gd name="connsiteY1" fmla="*/ 295472 h 295275"/>
                <a:gd name="connsiteX2" fmla="*/ 9680 w 352425"/>
                <a:gd name="connsiteY2" fmla="*/ 128975 h 295275"/>
                <a:gd name="connsiteX3" fmla="*/ 56924 w 352425"/>
                <a:gd name="connsiteY3" fmla="*/ 7817 h 295275"/>
                <a:gd name="connsiteX4" fmla="*/ 178082 w 352425"/>
                <a:gd name="connsiteY4" fmla="*/ 55061 h 295275"/>
                <a:gd name="connsiteX5" fmla="*/ 179606 w 352425"/>
                <a:gd name="connsiteY5" fmla="*/ 55061 h 295275"/>
                <a:gd name="connsiteX6" fmla="*/ 300860 w 352425"/>
                <a:gd name="connsiteY6" fmla="*/ 7817 h 295275"/>
                <a:gd name="connsiteX7" fmla="*/ 348104 w 352425"/>
                <a:gd name="connsiteY7" fmla="*/ 128975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425" h="295275">
                  <a:moveTo>
                    <a:pt x="348104" y="128975"/>
                  </a:moveTo>
                  <a:cubicBezTo>
                    <a:pt x="298478" y="219462"/>
                    <a:pt x="178844" y="295472"/>
                    <a:pt x="178844" y="295472"/>
                  </a:cubicBezTo>
                  <a:cubicBezTo>
                    <a:pt x="178844" y="295472"/>
                    <a:pt x="60734" y="219843"/>
                    <a:pt x="9680" y="128975"/>
                  </a:cubicBezTo>
                  <a:cubicBezTo>
                    <a:pt x="-15180" y="84779"/>
                    <a:pt x="10442" y="28200"/>
                    <a:pt x="56924" y="7817"/>
                  </a:cubicBezTo>
                  <a:cubicBezTo>
                    <a:pt x="103502" y="-12567"/>
                    <a:pt x="157699" y="8579"/>
                    <a:pt x="178082" y="55061"/>
                  </a:cubicBezTo>
                  <a:cubicBezTo>
                    <a:pt x="178368" y="55632"/>
                    <a:pt x="179321" y="55632"/>
                    <a:pt x="179606" y="55061"/>
                  </a:cubicBezTo>
                  <a:cubicBezTo>
                    <a:pt x="199990" y="8484"/>
                    <a:pt x="254282" y="-12662"/>
                    <a:pt x="300860" y="7817"/>
                  </a:cubicBezTo>
                  <a:cubicBezTo>
                    <a:pt x="347342" y="28200"/>
                    <a:pt x="372488" y="84493"/>
                    <a:pt x="348104" y="128975"/>
                  </a:cubicBezTo>
                  <a:close/>
                </a:path>
              </a:pathLst>
            </a:custGeom>
            <a:noFill/>
            <a:ln w="12700" cap="flat">
              <a:solidFill>
                <a:srgbClr val="C00000"/>
              </a:solidFill>
              <a:prstDash val="solid"/>
              <a:miter/>
            </a:ln>
          </p:spPr>
          <p:txBody>
            <a:bodyPr rtlCol="0" anchor="ctr"/>
            <a:lstStyle/>
            <a:p>
              <a:endParaRPr lang="en-GB" sz="1100"/>
            </a:p>
          </p:txBody>
        </p:sp>
        <p:grpSp>
          <p:nvGrpSpPr>
            <p:cNvPr id="177" name="Group 176">
              <a:extLst>
                <a:ext uri="{FF2B5EF4-FFF2-40B4-BE49-F238E27FC236}">
                  <a16:creationId xmlns:a16="http://schemas.microsoft.com/office/drawing/2014/main" id="{A5DD27D4-3E0B-4B1B-AD97-A9B957D3CCAE}"/>
                </a:ext>
              </a:extLst>
            </p:cNvPr>
            <p:cNvGrpSpPr/>
            <p:nvPr/>
          </p:nvGrpSpPr>
          <p:grpSpPr>
            <a:xfrm>
              <a:off x="10287067" y="5139295"/>
              <a:ext cx="457080" cy="402882"/>
              <a:chOff x="5055450" y="4606241"/>
              <a:chExt cx="457080" cy="402882"/>
            </a:xfrm>
          </p:grpSpPr>
          <p:sp>
            <p:nvSpPr>
              <p:cNvPr id="178" name="Freeform: Shape 177">
                <a:extLst>
                  <a:ext uri="{FF2B5EF4-FFF2-40B4-BE49-F238E27FC236}">
                    <a16:creationId xmlns:a16="http://schemas.microsoft.com/office/drawing/2014/main" id="{EDADA5E1-9B81-4749-9930-9D63C1663790}"/>
                  </a:ext>
                </a:extLst>
              </p:cNvPr>
              <p:cNvSpPr/>
              <p:nvPr/>
            </p:nvSpPr>
            <p:spPr>
              <a:xfrm>
                <a:off x="5055450" y="4606241"/>
                <a:ext cx="457080" cy="222010"/>
              </a:xfrm>
              <a:custGeom>
                <a:avLst/>
                <a:gdLst>
                  <a:gd name="connsiteX0" fmla="*/ 0 w 333375"/>
                  <a:gd name="connsiteY0" fmla="*/ 166973 h 161925"/>
                  <a:gd name="connsiteX1" fmla="*/ 166973 w 333375"/>
                  <a:gd name="connsiteY1" fmla="*/ 0 h 161925"/>
                  <a:gd name="connsiteX2" fmla="*/ 334042 w 333375"/>
                  <a:gd name="connsiteY2" fmla="*/ 166973 h 161925"/>
                </a:gdLst>
                <a:ahLst/>
                <a:cxnLst>
                  <a:cxn ang="0">
                    <a:pos x="connsiteX0" y="connsiteY0"/>
                  </a:cxn>
                  <a:cxn ang="0">
                    <a:pos x="connsiteX1" y="connsiteY1"/>
                  </a:cxn>
                  <a:cxn ang="0">
                    <a:pos x="connsiteX2" y="connsiteY2"/>
                  </a:cxn>
                </a:cxnLst>
                <a:rect l="l" t="t" r="r" b="b"/>
                <a:pathLst>
                  <a:path w="333375" h="161925">
                    <a:moveTo>
                      <a:pt x="0" y="166973"/>
                    </a:moveTo>
                    <a:lnTo>
                      <a:pt x="166973" y="0"/>
                    </a:lnTo>
                    <a:lnTo>
                      <a:pt x="334042" y="166973"/>
                    </a:lnTo>
                  </a:path>
                </a:pathLst>
              </a:custGeom>
              <a:noFill/>
              <a:ln w="12700" cap="rnd">
                <a:solidFill>
                  <a:srgbClr val="C00000"/>
                </a:solidFill>
                <a:prstDash val="solid"/>
                <a:miter/>
              </a:ln>
            </p:spPr>
            <p:txBody>
              <a:bodyPr rtlCol="0" anchor="ctr"/>
              <a:lstStyle/>
              <a:p>
                <a:endParaRPr lang="en-GB" sz="1100"/>
              </a:p>
            </p:txBody>
          </p:sp>
          <p:sp>
            <p:nvSpPr>
              <p:cNvPr id="179" name="Freeform: Shape 178">
                <a:extLst>
                  <a:ext uri="{FF2B5EF4-FFF2-40B4-BE49-F238E27FC236}">
                    <a16:creationId xmlns:a16="http://schemas.microsoft.com/office/drawing/2014/main" id="{107305E7-BBE3-487B-B28F-772253B5E67C}"/>
                  </a:ext>
                </a:extLst>
              </p:cNvPr>
              <p:cNvSpPr/>
              <p:nvPr/>
            </p:nvSpPr>
            <p:spPr>
              <a:xfrm>
                <a:off x="5055450" y="4696612"/>
                <a:ext cx="457080" cy="222010"/>
              </a:xfrm>
              <a:custGeom>
                <a:avLst/>
                <a:gdLst>
                  <a:gd name="connsiteX0" fmla="*/ 0 w 333375"/>
                  <a:gd name="connsiteY0" fmla="*/ 167069 h 161925"/>
                  <a:gd name="connsiteX1" fmla="*/ 166973 w 333375"/>
                  <a:gd name="connsiteY1" fmla="*/ 0 h 161925"/>
                  <a:gd name="connsiteX2" fmla="*/ 334042 w 333375"/>
                  <a:gd name="connsiteY2" fmla="*/ 167069 h 161925"/>
                </a:gdLst>
                <a:ahLst/>
                <a:cxnLst>
                  <a:cxn ang="0">
                    <a:pos x="connsiteX0" y="connsiteY0"/>
                  </a:cxn>
                  <a:cxn ang="0">
                    <a:pos x="connsiteX1" y="connsiteY1"/>
                  </a:cxn>
                  <a:cxn ang="0">
                    <a:pos x="connsiteX2" y="connsiteY2"/>
                  </a:cxn>
                </a:cxnLst>
                <a:rect l="l" t="t" r="r" b="b"/>
                <a:pathLst>
                  <a:path w="333375" h="161925">
                    <a:moveTo>
                      <a:pt x="0" y="167069"/>
                    </a:moveTo>
                    <a:lnTo>
                      <a:pt x="166973" y="0"/>
                    </a:lnTo>
                    <a:lnTo>
                      <a:pt x="334042" y="167069"/>
                    </a:lnTo>
                  </a:path>
                </a:pathLst>
              </a:custGeom>
              <a:noFill/>
              <a:ln w="12700" cap="rnd">
                <a:solidFill>
                  <a:srgbClr val="C00000"/>
                </a:solidFill>
                <a:prstDash val="solid"/>
                <a:miter/>
              </a:ln>
            </p:spPr>
            <p:txBody>
              <a:bodyPr rtlCol="0" anchor="ctr"/>
              <a:lstStyle/>
              <a:p>
                <a:endParaRPr lang="en-GB" sz="1100"/>
              </a:p>
            </p:txBody>
          </p:sp>
          <p:sp>
            <p:nvSpPr>
              <p:cNvPr id="180" name="Freeform: Shape 179">
                <a:extLst>
                  <a:ext uri="{FF2B5EF4-FFF2-40B4-BE49-F238E27FC236}">
                    <a16:creationId xmlns:a16="http://schemas.microsoft.com/office/drawing/2014/main" id="{F8C32FF0-79F3-4399-A973-8F384981BC3F}"/>
                  </a:ext>
                </a:extLst>
              </p:cNvPr>
              <p:cNvSpPr/>
              <p:nvPr/>
            </p:nvSpPr>
            <p:spPr>
              <a:xfrm>
                <a:off x="5055450" y="4787113"/>
                <a:ext cx="457080" cy="222010"/>
              </a:xfrm>
              <a:custGeom>
                <a:avLst/>
                <a:gdLst>
                  <a:gd name="connsiteX0" fmla="*/ 0 w 333375"/>
                  <a:gd name="connsiteY0" fmla="*/ 167068 h 161925"/>
                  <a:gd name="connsiteX1" fmla="*/ 166973 w 333375"/>
                  <a:gd name="connsiteY1" fmla="*/ 0 h 161925"/>
                  <a:gd name="connsiteX2" fmla="*/ 334042 w 333375"/>
                  <a:gd name="connsiteY2" fmla="*/ 167068 h 161925"/>
                </a:gdLst>
                <a:ahLst/>
                <a:cxnLst>
                  <a:cxn ang="0">
                    <a:pos x="connsiteX0" y="connsiteY0"/>
                  </a:cxn>
                  <a:cxn ang="0">
                    <a:pos x="connsiteX1" y="connsiteY1"/>
                  </a:cxn>
                  <a:cxn ang="0">
                    <a:pos x="connsiteX2" y="connsiteY2"/>
                  </a:cxn>
                </a:cxnLst>
                <a:rect l="l" t="t" r="r" b="b"/>
                <a:pathLst>
                  <a:path w="333375" h="161925">
                    <a:moveTo>
                      <a:pt x="0" y="167068"/>
                    </a:moveTo>
                    <a:lnTo>
                      <a:pt x="166973" y="0"/>
                    </a:lnTo>
                    <a:lnTo>
                      <a:pt x="334042" y="167068"/>
                    </a:lnTo>
                  </a:path>
                </a:pathLst>
              </a:custGeom>
              <a:noFill/>
              <a:ln w="12700" cap="rnd">
                <a:solidFill>
                  <a:srgbClr val="C00000"/>
                </a:solidFill>
                <a:prstDash val="solid"/>
                <a:miter/>
              </a:ln>
            </p:spPr>
            <p:txBody>
              <a:bodyPr rtlCol="0" anchor="ctr"/>
              <a:lstStyle/>
              <a:p>
                <a:endParaRPr lang="en-GB" sz="1100"/>
              </a:p>
            </p:txBody>
          </p:sp>
        </p:grpSp>
      </p:grpSp>
      <p:grpSp>
        <p:nvGrpSpPr>
          <p:cNvPr id="116" name="Group 115">
            <a:extLst>
              <a:ext uri="{FF2B5EF4-FFF2-40B4-BE49-F238E27FC236}">
                <a16:creationId xmlns:a16="http://schemas.microsoft.com/office/drawing/2014/main" id="{742161DC-EBD7-E048-9FC3-8FABC41575C6}"/>
              </a:ext>
            </a:extLst>
          </p:cNvPr>
          <p:cNvGrpSpPr/>
          <p:nvPr userDrawn="1"/>
        </p:nvGrpSpPr>
        <p:grpSpPr>
          <a:xfrm>
            <a:off x="5183718" y="1574110"/>
            <a:ext cx="1370807" cy="709115"/>
            <a:chOff x="8085040" y="1993784"/>
            <a:chExt cx="1370807" cy="709115"/>
          </a:xfrm>
        </p:grpSpPr>
        <p:sp>
          <p:nvSpPr>
            <p:cNvPr id="117" name="TextBox 116">
              <a:extLst>
                <a:ext uri="{FF2B5EF4-FFF2-40B4-BE49-F238E27FC236}">
                  <a16:creationId xmlns:a16="http://schemas.microsoft.com/office/drawing/2014/main" id="{6087B291-77FA-174F-9EC4-DA912A4615CB}"/>
                </a:ext>
              </a:extLst>
            </p:cNvPr>
            <p:cNvSpPr txBox="1"/>
            <p:nvPr/>
          </p:nvSpPr>
          <p:spPr>
            <a:xfrm>
              <a:off x="8140401" y="2518233"/>
              <a:ext cx="1315446" cy="184666"/>
            </a:xfrm>
            <a:prstGeom prst="rect">
              <a:avLst/>
            </a:prstGeom>
            <a:noFill/>
            <a:ln>
              <a:noFill/>
            </a:ln>
          </p:spPr>
          <p:txBody>
            <a:bodyPr wrap="square" lIns="0" tIns="0" rIns="0" bIns="0" rtlCol="0">
              <a:spAutoFit/>
            </a:bodyPr>
            <a:lstStyle/>
            <a:p>
              <a:pPr algn="l"/>
              <a:r>
                <a:rPr lang="sk-SK" sz="1200" dirty="0">
                  <a:solidFill>
                    <a:schemeClr val="tx1"/>
                  </a:solidFill>
                  <a:latin typeface="Century Gothic" panose="020B0502020202020204" pitchFamily="34" charset="0"/>
                </a:rPr>
                <a:t>EXPERIENCE</a:t>
              </a:r>
              <a:endParaRPr lang="en-GB" sz="1200" dirty="0">
                <a:solidFill>
                  <a:schemeClr val="tx1"/>
                </a:solidFill>
                <a:latin typeface="Century Gothic" panose="020B0502020202020204" pitchFamily="34" charset="0"/>
              </a:endParaRPr>
            </a:p>
          </p:txBody>
        </p:sp>
        <p:sp>
          <p:nvSpPr>
            <p:cNvPr id="118" name="TextBox 117">
              <a:extLst>
                <a:ext uri="{FF2B5EF4-FFF2-40B4-BE49-F238E27FC236}">
                  <a16:creationId xmlns:a16="http://schemas.microsoft.com/office/drawing/2014/main" id="{54498C76-8D71-9A4E-92E4-51AB11B55786}"/>
                </a:ext>
              </a:extLst>
            </p:cNvPr>
            <p:cNvSpPr txBox="1"/>
            <p:nvPr/>
          </p:nvSpPr>
          <p:spPr>
            <a:xfrm>
              <a:off x="8148112" y="2316861"/>
              <a:ext cx="1003529" cy="238527"/>
            </a:xfrm>
            <a:prstGeom prst="rect">
              <a:avLst/>
            </a:prstGeom>
            <a:noFill/>
            <a:ln>
              <a:noFill/>
            </a:ln>
          </p:spPr>
          <p:txBody>
            <a:bodyPr wrap="square" lIns="0" tIns="0" rIns="0" bIns="0" rtlCol="0">
              <a:spAutoFit/>
            </a:bodyPr>
            <a:lstStyle/>
            <a:p>
              <a:pPr algn="l"/>
              <a:r>
                <a:rPr lang="sk-SK" sz="1550" dirty="0">
                  <a:solidFill>
                    <a:schemeClr val="tx1"/>
                  </a:solidFill>
                  <a:latin typeface="Century Gothic" panose="020B0502020202020204" pitchFamily="34" charset="0"/>
                </a:rPr>
                <a:t>INDUSTRY</a:t>
              </a:r>
              <a:endParaRPr lang="en-GB" sz="1550" dirty="0">
                <a:solidFill>
                  <a:schemeClr val="tx1"/>
                </a:solidFill>
                <a:latin typeface="Century Gothic" panose="020B0502020202020204" pitchFamily="34" charset="0"/>
              </a:endParaRPr>
            </a:p>
          </p:txBody>
        </p:sp>
        <p:sp>
          <p:nvSpPr>
            <p:cNvPr id="119" name="TextBox 118">
              <a:extLst>
                <a:ext uri="{FF2B5EF4-FFF2-40B4-BE49-F238E27FC236}">
                  <a16:creationId xmlns:a16="http://schemas.microsoft.com/office/drawing/2014/main" id="{F0169882-F2BB-E749-A628-2082FF478A25}"/>
                </a:ext>
              </a:extLst>
            </p:cNvPr>
            <p:cNvSpPr txBox="1"/>
            <p:nvPr/>
          </p:nvSpPr>
          <p:spPr>
            <a:xfrm>
              <a:off x="8085040" y="1993784"/>
              <a:ext cx="1315445" cy="384721"/>
            </a:xfrm>
            <a:prstGeom prst="rect">
              <a:avLst/>
            </a:prstGeom>
            <a:noFill/>
            <a:ln>
              <a:noFill/>
            </a:ln>
          </p:spPr>
          <p:txBody>
            <a:bodyPr wrap="square" lIns="0" tIns="0" rIns="0" bIns="0" rtlCol="0">
              <a:spAutoFit/>
            </a:bodyPr>
            <a:lstStyle/>
            <a:p>
              <a:pPr algn="l"/>
              <a:r>
                <a:rPr lang="sk-SK" sz="2500" b="1" dirty="0">
                  <a:solidFill>
                    <a:schemeClr val="tx1"/>
                  </a:solidFill>
                  <a:latin typeface="Century Gothic" panose="020B0502020202020204" pitchFamily="34" charset="0"/>
                </a:rPr>
                <a:t>YEARS</a:t>
              </a:r>
              <a:endParaRPr lang="en-GB" sz="2500" b="1" dirty="0">
                <a:solidFill>
                  <a:schemeClr val="tx1"/>
                </a:solidFill>
                <a:latin typeface="Century Gothic" panose="020B0502020202020204" pitchFamily="34" charset="0"/>
              </a:endParaRPr>
            </a:p>
          </p:txBody>
        </p:sp>
      </p:grpSp>
      <p:grpSp>
        <p:nvGrpSpPr>
          <p:cNvPr id="120" name="Group 119">
            <a:extLst>
              <a:ext uri="{FF2B5EF4-FFF2-40B4-BE49-F238E27FC236}">
                <a16:creationId xmlns:a16="http://schemas.microsoft.com/office/drawing/2014/main" id="{A9DE8B42-52D4-EE45-B78C-CFBCB6D5534B}"/>
              </a:ext>
            </a:extLst>
          </p:cNvPr>
          <p:cNvGrpSpPr/>
          <p:nvPr userDrawn="1"/>
        </p:nvGrpSpPr>
        <p:grpSpPr>
          <a:xfrm>
            <a:off x="4265854" y="1329766"/>
            <a:ext cx="1231757" cy="1078368"/>
            <a:chOff x="4301949" y="1257574"/>
            <a:chExt cx="1231757" cy="1078368"/>
          </a:xfrm>
        </p:grpSpPr>
        <p:sp>
          <p:nvSpPr>
            <p:cNvPr id="121" name="TextBox 120">
              <a:extLst>
                <a:ext uri="{FF2B5EF4-FFF2-40B4-BE49-F238E27FC236}">
                  <a16:creationId xmlns:a16="http://schemas.microsoft.com/office/drawing/2014/main" id="{E3CA3A8A-9B43-AD4A-AC56-30239BD1E237}"/>
                </a:ext>
              </a:extLst>
            </p:cNvPr>
            <p:cNvSpPr txBox="1"/>
            <p:nvPr userDrawn="1"/>
          </p:nvSpPr>
          <p:spPr>
            <a:xfrm>
              <a:off x="4301949" y="1412612"/>
              <a:ext cx="1231757" cy="923330"/>
            </a:xfrm>
            <a:prstGeom prst="rect">
              <a:avLst/>
            </a:prstGeom>
            <a:noFill/>
            <a:ln>
              <a:noFill/>
            </a:ln>
          </p:spPr>
          <p:txBody>
            <a:bodyPr wrap="square" lIns="0" tIns="0" rIns="0" bIns="0" rtlCol="0">
              <a:spAutoFit/>
            </a:bodyPr>
            <a:lstStyle/>
            <a:p>
              <a:pPr algn="l"/>
              <a:r>
                <a:rPr lang="sk-SK" sz="6000" b="1" dirty="0">
                  <a:solidFill>
                    <a:schemeClr val="tx1"/>
                  </a:solidFill>
                  <a:latin typeface="Century Gothic" panose="020B0502020202020204" pitchFamily="34" charset="0"/>
                </a:rPr>
                <a:t>20</a:t>
              </a:r>
              <a:endParaRPr lang="sk-SK" sz="5400" b="1" dirty="0">
                <a:solidFill>
                  <a:schemeClr val="tx1"/>
                </a:solidFill>
                <a:latin typeface="Century Gothic" panose="020B0502020202020204" pitchFamily="34" charset="0"/>
              </a:endParaRPr>
            </a:p>
          </p:txBody>
        </p:sp>
        <p:sp>
          <p:nvSpPr>
            <p:cNvPr id="122" name="TextBox 121">
              <a:extLst>
                <a:ext uri="{FF2B5EF4-FFF2-40B4-BE49-F238E27FC236}">
                  <a16:creationId xmlns:a16="http://schemas.microsoft.com/office/drawing/2014/main" id="{8C354E63-8383-4147-A99B-340B322D7A1D}"/>
                </a:ext>
              </a:extLst>
            </p:cNvPr>
            <p:cNvSpPr txBox="1"/>
            <p:nvPr userDrawn="1"/>
          </p:nvSpPr>
          <p:spPr>
            <a:xfrm>
              <a:off x="5040148" y="1257574"/>
              <a:ext cx="416600" cy="430887"/>
            </a:xfrm>
            <a:prstGeom prst="rect">
              <a:avLst/>
            </a:prstGeom>
            <a:noFill/>
            <a:ln>
              <a:noFill/>
            </a:ln>
          </p:spPr>
          <p:txBody>
            <a:bodyPr wrap="square" lIns="0" tIns="0" rIns="0" bIns="0" rtlCol="0">
              <a:spAutoFit/>
            </a:bodyPr>
            <a:lstStyle/>
            <a:p>
              <a:pPr algn="l"/>
              <a:r>
                <a:rPr lang="sk-SK" sz="2800" b="1" dirty="0">
                  <a:solidFill>
                    <a:schemeClr val="tx1"/>
                  </a:solidFill>
                  <a:latin typeface="Century Gothic" panose="020B0502020202020204" pitchFamily="34" charset="0"/>
                </a:rPr>
                <a:t>+</a:t>
              </a:r>
              <a:endParaRPr lang="en-GB" sz="2800" b="1" dirty="0">
                <a:solidFill>
                  <a:schemeClr val="tx1"/>
                </a:solidFill>
                <a:latin typeface="Century Gothic" panose="020B0502020202020204" pitchFamily="34" charset="0"/>
              </a:endParaRPr>
            </a:p>
          </p:txBody>
        </p:sp>
      </p:grpSp>
    </p:spTree>
    <p:extLst>
      <p:ext uri="{BB962C8B-B14F-4D97-AF65-F5344CB8AC3E}">
        <p14:creationId xmlns:p14="http://schemas.microsoft.com/office/powerpoint/2010/main" val="184188079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Fast Facts Black">
    <p:bg>
      <p:bgPr>
        <a:solidFill>
          <a:schemeClr val="tx1"/>
        </a:solidFill>
        <a:effectLst/>
      </p:bgPr>
    </p:bg>
    <p:spTree>
      <p:nvGrpSpPr>
        <p:cNvPr id="1" name=""/>
        <p:cNvGrpSpPr/>
        <p:nvPr/>
      </p:nvGrpSpPr>
      <p:grpSpPr>
        <a:xfrm>
          <a:off x="0" y="0"/>
          <a:ext cx="0" cy="0"/>
          <a:chOff x="0" y="0"/>
          <a:chExt cx="0" cy="0"/>
        </a:xfrm>
      </p:grpSpPr>
      <p:sp>
        <p:nvSpPr>
          <p:cNvPr id="77" name="TextBox 76">
            <a:extLst>
              <a:ext uri="{FF2B5EF4-FFF2-40B4-BE49-F238E27FC236}">
                <a16:creationId xmlns:a16="http://schemas.microsoft.com/office/drawing/2014/main" id="{CB6D6B7F-DE65-4B1C-AB89-581E17904C5F}"/>
              </a:ext>
            </a:extLst>
          </p:cNvPr>
          <p:cNvSpPr txBox="1"/>
          <p:nvPr userDrawn="1"/>
        </p:nvSpPr>
        <p:spPr>
          <a:xfrm>
            <a:off x="2385257" y="421669"/>
            <a:ext cx="6350855" cy="492443"/>
          </a:xfrm>
          <a:prstGeom prst="rect">
            <a:avLst/>
          </a:prstGeom>
          <a:noFill/>
        </p:spPr>
        <p:txBody>
          <a:bodyPr wrap="square" lIns="0" tIns="0" rIns="0" bIns="0" rtlCol="0">
            <a:spAutoFit/>
          </a:bodyPr>
          <a:lstStyle/>
          <a:p>
            <a:pPr lvl="0" algn="ctr" defTabSz="816582" rtl="0" eaLnBrk="1" latinLnBrk="0" hangingPunct="1">
              <a:lnSpc>
                <a:spcPct val="80000"/>
              </a:lnSpc>
              <a:spcBef>
                <a:spcPct val="0"/>
              </a:spcBef>
              <a:buNone/>
            </a:pPr>
            <a:r>
              <a:rPr lang="sk-SK" sz="4000" b="0" kern="1200" cap="all" spc="-8" baseline="0" dirty="0">
                <a:solidFill>
                  <a:schemeClr val="bg1"/>
                </a:solidFill>
                <a:latin typeface="Century Gothic" panose="020B0502020202020204" pitchFamily="34" charset="0"/>
                <a:ea typeface="+mj-ea"/>
                <a:cs typeface="+mj-cs"/>
              </a:rPr>
              <a:t>FAST FACTS</a:t>
            </a:r>
            <a:endParaRPr lang="en-GB" sz="4000" b="0" kern="1200" cap="all" spc="-8" baseline="0" dirty="0">
              <a:solidFill>
                <a:schemeClr val="bg1"/>
              </a:solidFill>
              <a:latin typeface="Century Gothic" panose="020B0502020202020204" pitchFamily="34" charset="0"/>
              <a:ea typeface="+mj-ea"/>
              <a:cs typeface="+mj-cs"/>
            </a:endParaRPr>
          </a:p>
        </p:txBody>
      </p:sp>
      <p:cxnSp>
        <p:nvCxnSpPr>
          <p:cNvPr id="78" name="Straight Connector 77">
            <a:extLst>
              <a:ext uri="{FF2B5EF4-FFF2-40B4-BE49-F238E27FC236}">
                <a16:creationId xmlns:a16="http://schemas.microsoft.com/office/drawing/2014/main" id="{B99324DD-5CB9-4C5C-870D-AD834ED866E7}"/>
              </a:ext>
            </a:extLst>
          </p:cNvPr>
          <p:cNvCxnSpPr>
            <a:cxnSpLocks/>
          </p:cNvCxnSpPr>
          <p:nvPr userDrawn="1"/>
        </p:nvCxnSpPr>
        <p:spPr>
          <a:xfrm>
            <a:off x="2385257" y="1054791"/>
            <a:ext cx="635085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79" name="Group 78">
            <a:extLst>
              <a:ext uri="{FF2B5EF4-FFF2-40B4-BE49-F238E27FC236}">
                <a16:creationId xmlns:a16="http://schemas.microsoft.com/office/drawing/2014/main" id="{9931C04C-1A2A-4217-9165-672B6836AEBA}"/>
              </a:ext>
            </a:extLst>
          </p:cNvPr>
          <p:cNvGrpSpPr/>
          <p:nvPr userDrawn="1"/>
        </p:nvGrpSpPr>
        <p:grpSpPr>
          <a:xfrm>
            <a:off x="2305011" y="1471393"/>
            <a:ext cx="2015847" cy="1068013"/>
            <a:chOff x="4777586" y="1102229"/>
            <a:chExt cx="2015847" cy="1068013"/>
          </a:xfrm>
          <a:noFill/>
        </p:grpSpPr>
        <p:sp>
          <p:nvSpPr>
            <p:cNvPr id="80" name="TextBox 79">
              <a:extLst>
                <a:ext uri="{FF2B5EF4-FFF2-40B4-BE49-F238E27FC236}">
                  <a16:creationId xmlns:a16="http://schemas.microsoft.com/office/drawing/2014/main" id="{7A5E48DE-9758-41DD-AF87-6BD9156466F2}"/>
                </a:ext>
              </a:extLst>
            </p:cNvPr>
            <p:cNvSpPr txBox="1"/>
            <p:nvPr/>
          </p:nvSpPr>
          <p:spPr>
            <a:xfrm>
              <a:off x="4777586" y="1102229"/>
              <a:ext cx="1765493" cy="830997"/>
            </a:xfrm>
            <a:prstGeom prst="rect">
              <a:avLst/>
            </a:prstGeom>
            <a:grpFill/>
            <a:ln>
              <a:noFill/>
            </a:ln>
          </p:spPr>
          <p:txBody>
            <a:bodyPr wrap="square" lIns="0" tIns="0" rIns="0" bIns="0" rtlCol="0">
              <a:spAutoFit/>
            </a:bodyPr>
            <a:lstStyle/>
            <a:p>
              <a:pPr algn="l"/>
              <a:r>
                <a:rPr lang="en-US" sz="5400" b="1" i="0" dirty="0">
                  <a:solidFill>
                    <a:schemeClr val="bg1"/>
                  </a:solidFill>
                  <a:latin typeface="Century Gothic" panose="020B0502020202020204" pitchFamily="34" charset="0"/>
                </a:rPr>
                <a:t>1998</a:t>
              </a:r>
              <a:endParaRPr lang="en-GB" sz="5400" b="1" i="0" dirty="0">
                <a:solidFill>
                  <a:schemeClr val="bg1"/>
                </a:solidFill>
                <a:latin typeface="Century Gothic" panose="020B0502020202020204" pitchFamily="34" charset="0"/>
              </a:endParaRPr>
            </a:p>
          </p:txBody>
        </p:sp>
        <p:sp>
          <p:nvSpPr>
            <p:cNvPr id="81" name="TextBox 80">
              <a:extLst>
                <a:ext uri="{FF2B5EF4-FFF2-40B4-BE49-F238E27FC236}">
                  <a16:creationId xmlns:a16="http://schemas.microsoft.com/office/drawing/2014/main" id="{338A0B67-33E3-48A1-87DD-21AA7614FFE1}"/>
                </a:ext>
              </a:extLst>
            </p:cNvPr>
            <p:cNvSpPr txBox="1"/>
            <p:nvPr/>
          </p:nvSpPr>
          <p:spPr>
            <a:xfrm>
              <a:off x="4884664" y="1823993"/>
              <a:ext cx="1908769" cy="346249"/>
            </a:xfrm>
            <a:prstGeom prst="rect">
              <a:avLst/>
            </a:prstGeom>
            <a:grpFill/>
            <a:ln>
              <a:noFill/>
            </a:ln>
          </p:spPr>
          <p:txBody>
            <a:bodyPr wrap="square" lIns="0" tIns="0" rIns="0" bIns="0" rtlCol="0">
              <a:spAutoFit/>
            </a:bodyPr>
            <a:lstStyle/>
            <a:p>
              <a:pPr algn="l"/>
              <a:r>
                <a:rPr lang="sk-SK" sz="2250" i="0" dirty="0">
                  <a:solidFill>
                    <a:schemeClr val="bg1"/>
                  </a:solidFill>
                  <a:latin typeface="Century Gothic" panose="020B0502020202020204" pitchFamily="34" charset="0"/>
                </a:rPr>
                <a:t>FOUNDED</a:t>
              </a:r>
              <a:endParaRPr lang="en-GB" sz="2250" i="0" dirty="0">
                <a:solidFill>
                  <a:schemeClr val="bg1"/>
                </a:solidFill>
                <a:latin typeface="Century Gothic" panose="020B0502020202020204" pitchFamily="34" charset="0"/>
              </a:endParaRPr>
            </a:p>
          </p:txBody>
        </p:sp>
      </p:grpSp>
      <p:grpSp>
        <p:nvGrpSpPr>
          <p:cNvPr id="87" name="Group 86">
            <a:extLst>
              <a:ext uri="{FF2B5EF4-FFF2-40B4-BE49-F238E27FC236}">
                <a16:creationId xmlns:a16="http://schemas.microsoft.com/office/drawing/2014/main" id="{5B4F50D7-B5DA-491D-9FE2-495CBB453827}"/>
              </a:ext>
            </a:extLst>
          </p:cNvPr>
          <p:cNvGrpSpPr/>
          <p:nvPr userDrawn="1"/>
        </p:nvGrpSpPr>
        <p:grpSpPr>
          <a:xfrm>
            <a:off x="2343279" y="3245618"/>
            <a:ext cx="1977579" cy="1025037"/>
            <a:chOff x="4311640" y="3245618"/>
            <a:chExt cx="1977579" cy="1025037"/>
          </a:xfrm>
        </p:grpSpPr>
        <p:sp>
          <p:nvSpPr>
            <p:cNvPr id="88" name="TextBox 87">
              <a:extLst>
                <a:ext uri="{FF2B5EF4-FFF2-40B4-BE49-F238E27FC236}">
                  <a16:creationId xmlns:a16="http://schemas.microsoft.com/office/drawing/2014/main" id="{92AFFF1B-8388-4BC5-9F96-96854280E816}"/>
                </a:ext>
              </a:extLst>
            </p:cNvPr>
            <p:cNvSpPr txBox="1"/>
            <p:nvPr/>
          </p:nvSpPr>
          <p:spPr>
            <a:xfrm>
              <a:off x="4311640" y="3245618"/>
              <a:ext cx="1765493" cy="830997"/>
            </a:xfrm>
            <a:prstGeom prst="rect">
              <a:avLst/>
            </a:prstGeom>
            <a:noFill/>
            <a:ln>
              <a:noFill/>
            </a:ln>
          </p:spPr>
          <p:txBody>
            <a:bodyPr wrap="square" lIns="0" tIns="0" rIns="0" bIns="0" rtlCol="0">
              <a:spAutoFit/>
            </a:bodyPr>
            <a:lstStyle/>
            <a:p>
              <a:pPr algn="l"/>
              <a:r>
                <a:rPr lang="sk-SK" sz="5400" b="1" i="0" dirty="0">
                  <a:solidFill>
                    <a:schemeClr val="bg1"/>
                  </a:solidFill>
                  <a:latin typeface="Century Gothic" panose="020B0502020202020204" pitchFamily="34" charset="0"/>
                </a:rPr>
                <a:t>5000</a:t>
              </a:r>
              <a:endParaRPr lang="en-GB" sz="5400" b="1" i="0" dirty="0">
                <a:solidFill>
                  <a:schemeClr val="bg1"/>
                </a:solidFill>
                <a:latin typeface="Century Gothic" panose="020B0502020202020204" pitchFamily="34" charset="0"/>
              </a:endParaRPr>
            </a:p>
          </p:txBody>
        </p:sp>
        <p:sp>
          <p:nvSpPr>
            <p:cNvPr id="89" name="TextBox 88">
              <a:extLst>
                <a:ext uri="{FF2B5EF4-FFF2-40B4-BE49-F238E27FC236}">
                  <a16:creationId xmlns:a16="http://schemas.microsoft.com/office/drawing/2014/main" id="{03EC18B1-505D-4628-9AA5-F353470A1100}"/>
                </a:ext>
              </a:extLst>
            </p:cNvPr>
            <p:cNvSpPr txBox="1"/>
            <p:nvPr/>
          </p:nvSpPr>
          <p:spPr>
            <a:xfrm>
              <a:off x="4353618" y="3962878"/>
              <a:ext cx="1935601" cy="307777"/>
            </a:xfrm>
            <a:prstGeom prst="rect">
              <a:avLst/>
            </a:prstGeom>
            <a:noFill/>
            <a:ln>
              <a:noFill/>
            </a:ln>
          </p:spPr>
          <p:txBody>
            <a:bodyPr wrap="square" lIns="0" tIns="0" rIns="0" bIns="0" rtlCol="0">
              <a:spAutoFit/>
            </a:bodyPr>
            <a:lstStyle/>
            <a:p>
              <a:pPr algn="l"/>
              <a:r>
                <a:rPr lang="sk-SK" sz="2000" i="0" dirty="0">
                  <a:solidFill>
                    <a:schemeClr val="bg1"/>
                  </a:solidFill>
                  <a:latin typeface="Century Gothic" panose="020B0502020202020204" pitchFamily="34" charset="0"/>
                </a:rPr>
                <a:t>EMPLOYEES</a:t>
              </a:r>
              <a:endParaRPr lang="en-GB" sz="2000" i="0" dirty="0">
                <a:solidFill>
                  <a:schemeClr val="bg1"/>
                </a:solidFill>
                <a:latin typeface="Century Gothic" panose="020B0502020202020204" pitchFamily="34" charset="0"/>
              </a:endParaRPr>
            </a:p>
          </p:txBody>
        </p:sp>
      </p:grpSp>
      <p:grpSp>
        <p:nvGrpSpPr>
          <p:cNvPr id="90" name="Group 89">
            <a:extLst>
              <a:ext uri="{FF2B5EF4-FFF2-40B4-BE49-F238E27FC236}">
                <a16:creationId xmlns:a16="http://schemas.microsoft.com/office/drawing/2014/main" id="{1482FC21-6DDA-472C-8384-364CBD971545}"/>
              </a:ext>
            </a:extLst>
          </p:cNvPr>
          <p:cNvGrpSpPr/>
          <p:nvPr userDrawn="1"/>
        </p:nvGrpSpPr>
        <p:grpSpPr>
          <a:xfrm>
            <a:off x="4367351" y="3150435"/>
            <a:ext cx="2591170" cy="1042272"/>
            <a:chOff x="6883342" y="3394275"/>
            <a:chExt cx="2591170" cy="1042272"/>
          </a:xfrm>
        </p:grpSpPr>
        <p:sp>
          <p:nvSpPr>
            <p:cNvPr id="91" name="TextBox 90">
              <a:extLst>
                <a:ext uri="{FF2B5EF4-FFF2-40B4-BE49-F238E27FC236}">
                  <a16:creationId xmlns:a16="http://schemas.microsoft.com/office/drawing/2014/main" id="{DEAEF5EC-B07F-4485-8F01-5584D0808D6A}"/>
                </a:ext>
              </a:extLst>
            </p:cNvPr>
            <p:cNvSpPr txBox="1"/>
            <p:nvPr/>
          </p:nvSpPr>
          <p:spPr>
            <a:xfrm>
              <a:off x="7797941" y="3784658"/>
              <a:ext cx="1676571" cy="246221"/>
            </a:xfrm>
            <a:prstGeom prst="rect">
              <a:avLst/>
            </a:prstGeom>
            <a:noFill/>
            <a:ln>
              <a:noFill/>
            </a:ln>
          </p:spPr>
          <p:txBody>
            <a:bodyPr wrap="square" lIns="0" tIns="0" rIns="0" bIns="0" rtlCol="0">
              <a:spAutoFit/>
            </a:bodyPr>
            <a:lstStyle/>
            <a:p>
              <a:pPr algn="l"/>
              <a:r>
                <a:rPr lang="sk-SK" sz="1600" dirty="0">
                  <a:solidFill>
                    <a:schemeClr val="bg1"/>
                  </a:solidFill>
                  <a:latin typeface="Century Gothic" panose="020B0502020202020204" pitchFamily="34" charset="0"/>
                </a:rPr>
                <a:t>GLOBAL</a:t>
              </a:r>
              <a:endParaRPr lang="en-GB" sz="1600" dirty="0">
                <a:solidFill>
                  <a:schemeClr val="bg1"/>
                </a:solidFill>
                <a:latin typeface="Century Gothic" panose="020B0502020202020204" pitchFamily="34" charset="0"/>
              </a:endParaRPr>
            </a:p>
          </p:txBody>
        </p:sp>
        <p:sp>
          <p:nvSpPr>
            <p:cNvPr id="92" name="TextBox 91">
              <a:extLst>
                <a:ext uri="{FF2B5EF4-FFF2-40B4-BE49-F238E27FC236}">
                  <a16:creationId xmlns:a16="http://schemas.microsoft.com/office/drawing/2014/main" id="{97D65AE5-C08C-45E4-AD76-4BB2F557ADDC}"/>
                </a:ext>
              </a:extLst>
            </p:cNvPr>
            <p:cNvSpPr txBox="1"/>
            <p:nvPr/>
          </p:nvSpPr>
          <p:spPr>
            <a:xfrm>
              <a:off x="6883342" y="3513217"/>
              <a:ext cx="1231757" cy="923330"/>
            </a:xfrm>
            <a:prstGeom prst="rect">
              <a:avLst/>
            </a:prstGeom>
            <a:noFill/>
            <a:ln>
              <a:noFill/>
            </a:ln>
          </p:spPr>
          <p:txBody>
            <a:bodyPr wrap="square" lIns="0" tIns="0" rIns="0" bIns="0" rtlCol="0">
              <a:spAutoFit/>
            </a:bodyPr>
            <a:lstStyle/>
            <a:p>
              <a:pPr algn="l"/>
              <a:r>
                <a:rPr lang="sk-SK" sz="6000" b="1" dirty="0">
                  <a:solidFill>
                    <a:schemeClr val="bg1"/>
                  </a:solidFill>
                  <a:latin typeface="Century Gothic" panose="020B0502020202020204" pitchFamily="34" charset="0"/>
                </a:rPr>
                <a:t>90</a:t>
              </a:r>
              <a:endParaRPr lang="sk-SK" sz="5400" b="1" dirty="0">
                <a:solidFill>
                  <a:schemeClr val="bg1"/>
                </a:solidFill>
                <a:latin typeface="Century Gothic" panose="020B0502020202020204" pitchFamily="34" charset="0"/>
              </a:endParaRPr>
            </a:p>
          </p:txBody>
        </p:sp>
        <p:sp>
          <p:nvSpPr>
            <p:cNvPr id="93" name="TextBox 92">
              <a:extLst>
                <a:ext uri="{FF2B5EF4-FFF2-40B4-BE49-F238E27FC236}">
                  <a16:creationId xmlns:a16="http://schemas.microsoft.com/office/drawing/2014/main" id="{1C31FA04-F52E-4467-8C6C-3FBD784DF01B}"/>
                </a:ext>
              </a:extLst>
            </p:cNvPr>
            <p:cNvSpPr txBox="1"/>
            <p:nvPr/>
          </p:nvSpPr>
          <p:spPr>
            <a:xfrm>
              <a:off x="7657637" y="3394275"/>
              <a:ext cx="416600" cy="430887"/>
            </a:xfrm>
            <a:prstGeom prst="rect">
              <a:avLst/>
            </a:prstGeom>
            <a:noFill/>
            <a:ln>
              <a:noFill/>
            </a:ln>
          </p:spPr>
          <p:txBody>
            <a:bodyPr wrap="square" lIns="0" tIns="0" rIns="0" bIns="0" rtlCol="0">
              <a:spAutoFit/>
            </a:bodyPr>
            <a:lstStyle/>
            <a:p>
              <a:pPr algn="l"/>
              <a:r>
                <a:rPr lang="sk-SK" sz="2800" b="1" dirty="0">
                  <a:solidFill>
                    <a:schemeClr val="bg1"/>
                  </a:solidFill>
                  <a:latin typeface="Century Gothic" panose="020B0502020202020204" pitchFamily="34" charset="0"/>
                </a:rPr>
                <a:t>+</a:t>
              </a:r>
              <a:endParaRPr lang="en-GB" sz="2800" b="1" dirty="0">
                <a:solidFill>
                  <a:schemeClr val="bg1"/>
                </a:solidFill>
                <a:latin typeface="Century Gothic" panose="020B0502020202020204" pitchFamily="34" charset="0"/>
              </a:endParaRPr>
            </a:p>
          </p:txBody>
        </p:sp>
        <p:sp>
          <p:nvSpPr>
            <p:cNvPr id="94" name="TextBox 93">
              <a:extLst>
                <a:ext uri="{FF2B5EF4-FFF2-40B4-BE49-F238E27FC236}">
                  <a16:creationId xmlns:a16="http://schemas.microsoft.com/office/drawing/2014/main" id="{DDB589DF-09E4-442B-B954-3B4C6A6D864A}"/>
                </a:ext>
              </a:extLst>
            </p:cNvPr>
            <p:cNvSpPr txBox="1"/>
            <p:nvPr/>
          </p:nvSpPr>
          <p:spPr>
            <a:xfrm>
              <a:off x="7796233" y="4010162"/>
              <a:ext cx="1100926" cy="276999"/>
            </a:xfrm>
            <a:prstGeom prst="rect">
              <a:avLst/>
            </a:prstGeom>
            <a:noFill/>
            <a:ln>
              <a:noFill/>
            </a:ln>
          </p:spPr>
          <p:txBody>
            <a:bodyPr wrap="square" lIns="0" tIns="0" rIns="0" bIns="0" rtlCol="0">
              <a:spAutoFit/>
            </a:bodyPr>
            <a:lstStyle/>
            <a:p>
              <a:pPr algn="l"/>
              <a:r>
                <a:rPr lang="sk-SK" dirty="0">
                  <a:solidFill>
                    <a:schemeClr val="bg1"/>
                  </a:solidFill>
                  <a:latin typeface="Century Gothic" panose="020B0502020202020204" pitchFamily="34" charset="0"/>
                </a:rPr>
                <a:t>CLIENTS</a:t>
              </a:r>
              <a:endParaRPr lang="en-GB" dirty="0">
                <a:solidFill>
                  <a:schemeClr val="bg1"/>
                </a:solidFill>
                <a:latin typeface="Century Gothic" panose="020B0502020202020204" pitchFamily="34" charset="0"/>
              </a:endParaRPr>
            </a:p>
          </p:txBody>
        </p:sp>
      </p:grpSp>
      <p:grpSp>
        <p:nvGrpSpPr>
          <p:cNvPr id="114" name="Group 113">
            <a:extLst>
              <a:ext uri="{FF2B5EF4-FFF2-40B4-BE49-F238E27FC236}">
                <a16:creationId xmlns:a16="http://schemas.microsoft.com/office/drawing/2014/main" id="{29BCFF6C-2D6E-4370-92CA-86F53877767E}"/>
              </a:ext>
            </a:extLst>
          </p:cNvPr>
          <p:cNvGrpSpPr/>
          <p:nvPr userDrawn="1"/>
        </p:nvGrpSpPr>
        <p:grpSpPr>
          <a:xfrm>
            <a:off x="6656468" y="1461587"/>
            <a:ext cx="2777291" cy="919429"/>
            <a:chOff x="9508999" y="1737738"/>
            <a:chExt cx="2777291" cy="919429"/>
          </a:xfrm>
        </p:grpSpPr>
        <p:sp>
          <p:nvSpPr>
            <p:cNvPr id="115" name="TextBox 114">
              <a:extLst>
                <a:ext uri="{FF2B5EF4-FFF2-40B4-BE49-F238E27FC236}">
                  <a16:creationId xmlns:a16="http://schemas.microsoft.com/office/drawing/2014/main" id="{BDA25651-9481-4720-BB4B-28E84D4B79CD}"/>
                </a:ext>
              </a:extLst>
            </p:cNvPr>
            <p:cNvSpPr txBox="1"/>
            <p:nvPr/>
          </p:nvSpPr>
          <p:spPr>
            <a:xfrm>
              <a:off x="9525922" y="1737738"/>
              <a:ext cx="1079304" cy="830997"/>
            </a:xfrm>
            <a:prstGeom prst="rect">
              <a:avLst/>
            </a:prstGeom>
            <a:noFill/>
            <a:ln>
              <a:noFill/>
            </a:ln>
          </p:spPr>
          <p:txBody>
            <a:bodyPr wrap="square" lIns="0" tIns="0" rIns="0" bIns="0" rtlCol="0">
              <a:spAutoFit/>
            </a:bodyPr>
            <a:lstStyle/>
            <a:p>
              <a:pPr algn="l"/>
              <a:r>
                <a:rPr lang="sk-SK" sz="5400" b="1" dirty="0">
                  <a:solidFill>
                    <a:schemeClr val="bg1"/>
                  </a:solidFill>
                  <a:latin typeface="Century Gothic" panose="020B0502020202020204" pitchFamily="34" charset="0"/>
                </a:rPr>
                <a:t>27</a:t>
              </a:r>
              <a:endParaRPr lang="en-GB" sz="5400" b="1" dirty="0">
                <a:solidFill>
                  <a:schemeClr val="bg1"/>
                </a:solidFill>
                <a:latin typeface="Century Gothic" panose="020B0502020202020204" pitchFamily="34" charset="0"/>
              </a:endParaRPr>
            </a:p>
          </p:txBody>
        </p:sp>
        <p:sp>
          <p:nvSpPr>
            <p:cNvPr id="116" name="TextBox 115">
              <a:extLst>
                <a:ext uri="{FF2B5EF4-FFF2-40B4-BE49-F238E27FC236}">
                  <a16:creationId xmlns:a16="http://schemas.microsoft.com/office/drawing/2014/main" id="{A2C4C73D-76A8-4D62-B153-49A465914EEC}"/>
                </a:ext>
              </a:extLst>
            </p:cNvPr>
            <p:cNvSpPr txBox="1"/>
            <p:nvPr/>
          </p:nvSpPr>
          <p:spPr>
            <a:xfrm>
              <a:off x="10332351" y="1905160"/>
              <a:ext cx="1953939" cy="215444"/>
            </a:xfrm>
            <a:prstGeom prst="rect">
              <a:avLst/>
            </a:prstGeom>
            <a:noFill/>
            <a:ln>
              <a:noFill/>
            </a:ln>
          </p:spPr>
          <p:txBody>
            <a:bodyPr wrap="square" lIns="0" tIns="0" rIns="0" bIns="0" rtlCol="0" anchor="ctr" anchorCtr="0">
              <a:spAutoFit/>
            </a:bodyPr>
            <a:lstStyle/>
            <a:p>
              <a:pPr algn="l"/>
              <a:r>
                <a:rPr lang="sk-SK" sz="1400" b="1" dirty="0">
                  <a:solidFill>
                    <a:schemeClr val="bg1"/>
                  </a:solidFill>
                  <a:latin typeface="Century Gothic" panose="020B0502020202020204" pitchFamily="34" charset="0"/>
                </a:rPr>
                <a:t>WORLDWIDE</a:t>
              </a:r>
              <a:endParaRPr lang="en-GB" sz="1400" b="1" dirty="0">
                <a:solidFill>
                  <a:schemeClr val="bg1"/>
                </a:solidFill>
                <a:latin typeface="Century Gothic" panose="020B0502020202020204" pitchFamily="34" charset="0"/>
              </a:endParaRPr>
            </a:p>
          </p:txBody>
        </p:sp>
        <p:sp>
          <p:nvSpPr>
            <p:cNvPr id="117" name="TextBox 116">
              <a:extLst>
                <a:ext uri="{FF2B5EF4-FFF2-40B4-BE49-F238E27FC236}">
                  <a16:creationId xmlns:a16="http://schemas.microsoft.com/office/drawing/2014/main" id="{21A49598-63B6-445D-A67A-9AB9C0C9D953}"/>
                </a:ext>
              </a:extLst>
            </p:cNvPr>
            <p:cNvSpPr txBox="1"/>
            <p:nvPr/>
          </p:nvSpPr>
          <p:spPr>
            <a:xfrm>
              <a:off x="9508999" y="2457112"/>
              <a:ext cx="2342124" cy="200055"/>
            </a:xfrm>
            <a:prstGeom prst="rect">
              <a:avLst/>
            </a:prstGeom>
            <a:noFill/>
            <a:ln>
              <a:noFill/>
            </a:ln>
          </p:spPr>
          <p:txBody>
            <a:bodyPr wrap="square" lIns="0" tIns="0" rIns="0" bIns="0" rtlCol="0" anchor="ctr" anchorCtr="0">
              <a:spAutoFit/>
            </a:bodyPr>
            <a:lstStyle/>
            <a:p>
              <a:pPr algn="l"/>
              <a:r>
                <a:rPr lang="sk-SK" sz="1300" b="0" dirty="0">
                  <a:solidFill>
                    <a:schemeClr val="bg1"/>
                  </a:solidFill>
                  <a:latin typeface="Century Gothic" panose="020B0502020202020204" pitchFamily="34" charset="0"/>
                </a:rPr>
                <a:t>ACROSS 4 CONTINENTS</a:t>
              </a:r>
              <a:endParaRPr lang="en-GB" sz="1300" b="0" dirty="0">
                <a:solidFill>
                  <a:schemeClr val="bg1"/>
                </a:solidFill>
                <a:latin typeface="Century Gothic" panose="020B0502020202020204" pitchFamily="34" charset="0"/>
              </a:endParaRPr>
            </a:p>
          </p:txBody>
        </p:sp>
        <p:sp>
          <p:nvSpPr>
            <p:cNvPr id="118" name="TextBox 117">
              <a:extLst>
                <a:ext uri="{FF2B5EF4-FFF2-40B4-BE49-F238E27FC236}">
                  <a16:creationId xmlns:a16="http://schemas.microsoft.com/office/drawing/2014/main" id="{7DEDD16B-D351-4767-AA62-A3FF8A983E69}"/>
                </a:ext>
              </a:extLst>
            </p:cNvPr>
            <p:cNvSpPr txBox="1"/>
            <p:nvPr/>
          </p:nvSpPr>
          <p:spPr>
            <a:xfrm>
              <a:off x="10326443" y="2126063"/>
              <a:ext cx="1953939" cy="323165"/>
            </a:xfrm>
            <a:prstGeom prst="rect">
              <a:avLst/>
            </a:prstGeom>
            <a:noFill/>
            <a:ln>
              <a:noFill/>
            </a:ln>
          </p:spPr>
          <p:txBody>
            <a:bodyPr wrap="square" lIns="0" tIns="0" rIns="0" bIns="0" rtlCol="0" anchor="ctr" anchorCtr="0">
              <a:spAutoFit/>
            </a:bodyPr>
            <a:lstStyle/>
            <a:p>
              <a:pPr algn="l"/>
              <a:r>
                <a:rPr lang="sk-SK" sz="2100" b="1" dirty="0">
                  <a:solidFill>
                    <a:schemeClr val="bg1"/>
                  </a:solidFill>
                  <a:latin typeface="Century Gothic" panose="020B0502020202020204" pitchFamily="34" charset="0"/>
                </a:rPr>
                <a:t>OFFICES</a:t>
              </a:r>
              <a:endParaRPr lang="en-GB" sz="2100" b="1" dirty="0">
                <a:solidFill>
                  <a:schemeClr val="bg1"/>
                </a:solidFill>
                <a:latin typeface="Century Gothic" panose="020B0502020202020204" pitchFamily="34" charset="0"/>
              </a:endParaRPr>
            </a:p>
          </p:txBody>
        </p:sp>
      </p:grpSp>
      <p:grpSp>
        <p:nvGrpSpPr>
          <p:cNvPr id="149" name="Group 148">
            <a:extLst>
              <a:ext uri="{FF2B5EF4-FFF2-40B4-BE49-F238E27FC236}">
                <a16:creationId xmlns:a16="http://schemas.microsoft.com/office/drawing/2014/main" id="{227E7EF9-70F1-433D-9B02-E53D1EDB7EFF}"/>
              </a:ext>
            </a:extLst>
          </p:cNvPr>
          <p:cNvGrpSpPr/>
          <p:nvPr userDrawn="1"/>
        </p:nvGrpSpPr>
        <p:grpSpPr>
          <a:xfrm>
            <a:off x="6633111" y="2874583"/>
            <a:ext cx="2987531" cy="1877900"/>
            <a:chOff x="9882455" y="3300142"/>
            <a:chExt cx="2987531" cy="1877900"/>
          </a:xfrm>
        </p:grpSpPr>
        <p:cxnSp>
          <p:nvCxnSpPr>
            <p:cNvPr id="150" name="Straight Connector 149">
              <a:extLst>
                <a:ext uri="{FF2B5EF4-FFF2-40B4-BE49-F238E27FC236}">
                  <a16:creationId xmlns:a16="http://schemas.microsoft.com/office/drawing/2014/main" id="{07079EDF-3E88-42FF-80A6-47F8266F6485}"/>
                </a:ext>
              </a:extLst>
            </p:cNvPr>
            <p:cNvCxnSpPr>
              <a:cxnSpLocks/>
            </p:cNvCxnSpPr>
            <p:nvPr/>
          </p:nvCxnSpPr>
          <p:spPr>
            <a:xfrm>
              <a:off x="9900893" y="3726740"/>
              <a:ext cx="2069872" cy="0"/>
            </a:xfrm>
            <a:prstGeom prst="line">
              <a:avLst/>
            </a:prstGeom>
            <a:noFill/>
            <a:ln w="31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EE09B085-1093-4BA6-A25A-8CD74C9BD3B1}"/>
                </a:ext>
              </a:extLst>
            </p:cNvPr>
            <p:cNvCxnSpPr>
              <a:cxnSpLocks/>
            </p:cNvCxnSpPr>
            <p:nvPr/>
          </p:nvCxnSpPr>
          <p:spPr>
            <a:xfrm>
              <a:off x="9884391" y="4040279"/>
              <a:ext cx="2069872" cy="0"/>
            </a:xfrm>
            <a:prstGeom prst="line">
              <a:avLst/>
            </a:prstGeom>
            <a:noFill/>
            <a:ln w="31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3BE2BC41-2B26-4499-9103-51D2B77826E8}"/>
                </a:ext>
              </a:extLst>
            </p:cNvPr>
            <p:cNvCxnSpPr>
              <a:cxnSpLocks/>
            </p:cNvCxnSpPr>
            <p:nvPr/>
          </p:nvCxnSpPr>
          <p:spPr>
            <a:xfrm>
              <a:off x="9884391" y="4322472"/>
              <a:ext cx="2069872" cy="0"/>
            </a:xfrm>
            <a:prstGeom prst="line">
              <a:avLst/>
            </a:prstGeom>
            <a:noFill/>
            <a:ln w="31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3FE9FB05-5BB6-46E1-A0FC-ECCA31855C81}"/>
                </a:ext>
              </a:extLst>
            </p:cNvPr>
            <p:cNvCxnSpPr>
              <a:cxnSpLocks/>
            </p:cNvCxnSpPr>
            <p:nvPr/>
          </p:nvCxnSpPr>
          <p:spPr>
            <a:xfrm>
              <a:off x="9884391" y="4636772"/>
              <a:ext cx="2069872" cy="0"/>
            </a:xfrm>
            <a:prstGeom prst="line">
              <a:avLst/>
            </a:prstGeom>
            <a:noFill/>
            <a:ln w="31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A08629A3-CCAD-45BE-973A-05ECCE9CA4AD}"/>
                </a:ext>
              </a:extLst>
            </p:cNvPr>
            <p:cNvCxnSpPr>
              <a:cxnSpLocks/>
            </p:cNvCxnSpPr>
            <p:nvPr/>
          </p:nvCxnSpPr>
          <p:spPr>
            <a:xfrm>
              <a:off x="9884391" y="4924956"/>
              <a:ext cx="2069872" cy="0"/>
            </a:xfrm>
            <a:prstGeom prst="line">
              <a:avLst/>
            </a:prstGeom>
            <a:noFill/>
            <a:ln w="31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5" name="Group 154">
              <a:extLst>
                <a:ext uri="{FF2B5EF4-FFF2-40B4-BE49-F238E27FC236}">
                  <a16:creationId xmlns:a16="http://schemas.microsoft.com/office/drawing/2014/main" id="{BDE496FC-5C93-4B73-B981-96079FA91A94}"/>
                </a:ext>
              </a:extLst>
            </p:cNvPr>
            <p:cNvGrpSpPr/>
            <p:nvPr/>
          </p:nvGrpSpPr>
          <p:grpSpPr>
            <a:xfrm>
              <a:off x="9882455" y="3300142"/>
              <a:ext cx="2987531" cy="1877900"/>
              <a:chOff x="9876884" y="1314450"/>
              <a:chExt cx="2987531" cy="1877900"/>
            </a:xfrm>
          </p:grpSpPr>
          <p:sp>
            <p:nvSpPr>
              <p:cNvPr id="156" name="TextBox 155">
                <a:extLst>
                  <a:ext uri="{FF2B5EF4-FFF2-40B4-BE49-F238E27FC236}">
                    <a16:creationId xmlns:a16="http://schemas.microsoft.com/office/drawing/2014/main" id="{8F56D7B1-A729-4B10-B015-2F1086A59DA6}"/>
                  </a:ext>
                </a:extLst>
              </p:cNvPr>
              <p:cNvSpPr txBox="1"/>
              <p:nvPr/>
            </p:nvSpPr>
            <p:spPr>
              <a:xfrm>
                <a:off x="9876884" y="1314450"/>
                <a:ext cx="2554597" cy="430887"/>
              </a:xfrm>
              <a:prstGeom prst="rect">
                <a:avLst/>
              </a:prstGeom>
              <a:noFill/>
              <a:ln>
                <a:noFill/>
              </a:ln>
            </p:spPr>
            <p:txBody>
              <a:bodyPr wrap="square" lIns="0" tIns="0" rIns="0" bIns="0" rtlCol="0">
                <a:spAutoFit/>
              </a:bodyPr>
              <a:lstStyle/>
              <a:p>
                <a:pPr algn="l"/>
                <a:r>
                  <a:rPr lang="sk-SK" sz="2800" b="1" dirty="0">
                    <a:solidFill>
                      <a:schemeClr val="bg1"/>
                    </a:solidFill>
                    <a:latin typeface="Century Gothic" panose="020B0502020202020204" pitchFamily="34" charset="0"/>
                  </a:rPr>
                  <a:t>INDUSTRIES</a:t>
                </a:r>
                <a:endParaRPr lang="en-GB" sz="2800" b="1" dirty="0">
                  <a:solidFill>
                    <a:schemeClr val="bg1"/>
                  </a:solidFill>
                  <a:latin typeface="Century Gothic" panose="020B0502020202020204" pitchFamily="34" charset="0"/>
                </a:endParaRPr>
              </a:p>
            </p:txBody>
          </p:sp>
          <p:sp>
            <p:nvSpPr>
              <p:cNvPr id="157" name="TextBox 156">
                <a:extLst>
                  <a:ext uri="{FF2B5EF4-FFF2-40B4-BE49-F238E27FC236}">
                    <a16:creationId xmlns:a16="http://schemas.microsoft.com/office/drawing/2014/main" id="{B9A1E2CA-0667-4742-AF93-0D9100BD0431}"/>
                  </a:ext>
                </a:extLst>
              </p:cNvPr>
              <p:cNvSpPr txBox="1"/>
              <p:nvPr/>
            </p:nvSpPr>
            <p:spPr>
              <a:xfrm>
                <a:off x="9876884" y="1855748"/>
                <a:ext cx="2069649" cy="169277"/>
              </a:xfrm>
              <a:prstGeom prst="rect">
                <a:avLst/>
              </a:prstGeom>
              <a:noFill/>
              <a:ln>
                <a:noFill/>
              </a:ln>
            </p:spPr>
            <p:txBody>
              <a:bodyPr wrap="square" lIns="0" tIns="0" rIns="0" bIns="0" rtlCol="0">
                <a:spAutoFit/>
              </a:bodyPr>
              <a:lstStyle/>
              <a:p>
                <a:pPr algn="l"/>
                <a:r>
                  <a:rPr lang="sk-SK" sz="1100" dirty="0">
                    <a:solidFill>
                      <a:schemeClr val="bg1"/>
                    </a:solidFill>
                    <a:latin typeface="Century Gothic" panose="020B0502020202020204" pitchFamily="34" charset="0"/>
                  </a:rPr>
                  <a:t>BANKING &amp; PAYMENTS</a:t>
                </a:r>
                <a:endParaRPr lang="sk-SK" altLang="en-US" sz="1100" kern="1200" dirty="0">
                  <a:solidFill>
                    <a:schemeClr val="bg1"/>
                  </a:solidFill>
                  <a:latin typeface="Century Gothic" panose="020B0502020202020204" pitchFamily="34" charset="0"/>
                  <a:sym typeface="Wingdings" panose="05000000000000000000" pitchFamily="2" charset="2"/>
                </a:endParaRPr>
              </a:p>
            </p:txBody>
          </p:sp>
          <p:sp>
            <p:nvSpPr>
              <p:cNvPr id="158" name="TextBox 157">
                <a:extLst>
                  <a:ext uri="{FF2B5EF4-FFF2-40B4-BE49-F238E27FC236}">
                    <a16:creationId xmlns:a16="http://schemas.microsoft.com/office/drawing/2014/main" id="{20D00315-B661-43CB-B8D3-5AB421A973F8}"/>
                  </a:ext>
                </a:extLst>
              </p:cNvPr>
              <p:cNvSpPr txBox="1"/>
              <p:nvPr/>
            </p:nvSpPr>
            <p:spPr>
              <a:xfrm>
                <a:off x="9876884" y="2426937"/>
                <a:ext cx="2987531" cy="169277"/>
              </a:xfrm>
              <a:prstGeom prst="rect">
                <a:avLst/>
              </a:prstGeom>
              <a:noFill/>
              <a:ln>
                <a:noFill/>
              </a:ln>
            </p:spPr>
            <p:txBody>
              <a:bodyPr wrap="square" lIns="0" tIns="0" rIns="0" bIns="0" rtlCol="0">
                <a:spAutoFit/>
              </a:bodyPr>
              <a:lstStyle/>
              <a:p>
                <a:pPr algn="l"/>
                <a:r>
                  <a:rPr lang="sk-SK" sz="1100" dirty="0" err="1">
                    <a:solidFill>
                      <a:schemeClr val="bg1"/>
                    </a:solidFill>
                    <a:latin typeface="Century Gothic" panose="020B0502020202020204" pitchFamily="34" charset="0"/>
                  </a:rPr>
                  <a:t>WEALTH</a:t>
                </a:r>
                <a:r>
                  <a:rPr lang="sk-SK" sz="1100" dirty="0">
                    <a:solidFill>
                      <a:schemeClr val="bg1"/>
                    </a:solidFill>
                    <a:latin typeface="Century Gothic" panose="020B0502020202020204" pitchFamily="34" charset="0"/>
                  </a:rPr>
                  <a:t> &amp; </a:t>
                </a:r>
                <a:r>
                  <a:rPr lang="sk-SK" sz="1100" dirty="0" err="1">
                    <a:solidFill>
                      <a:schemeClr val="bg1"/>
                    </a:solidFill>
                    <a:latin typeface="Century Gothic" panose="020B0502020202020204" pitchFamily="34" charset="0"/>
                  </a:rPr>
                  <a:t>ASSET</a:t>
                </a:r>
                <a:r>
                  <a:rPr lang="sk-SK" sz="1100" dirty="0">
                    <a:solidFill>
                      <a:schemeClr val="bg1"/>
                    </a:solidFill>
                    <a:latin typeface="Century Gothic" panose="020B0502020202020204" pitchFamily="34" charset="0"/>
                  </a:rPr>
                  <a:t> MANAGEMENT</a:t>
                </a:r>
                <a:endParaRPr lang="sk-SK" altLang="en-US" sz="1100" kern="1200" dirty="0">
                  <a:solidFill>
                    <a:schemeClr val="bg1"/>
                  </a:solidFill>
                  <a:latin typeface="Century Gothic" panose="020B0502020202020204" pitchFamily="34" charset="0"/>
                  <a:sym typeface="Wingdings" panose="05000000000000000000" pitchFamily="2" charset="2"/>
                </a:endParaRPr>
              </a:p>
            </p:txBody>
          </p:sp>
          <p:sp>
            <p:nvSpPr>
              <p:cNvPr id="159" name="TextBox 158">
                <a:extLst>
                  <a:ext uri="{FF2B5EF4-FFF2-40B4-BE49-F238E27FC236}">
                    <a16:creationId xmlns:a16="http://schemas.microsoft.com/office/drawing/2014/main" id="{9ED233B2-B2EF-42C6-98CA-782CC34B1C30}"/>
                  </a:ext>
                </a:extLst>
              </p:cNvPr>
              <p:cNvSpPr txBox="1"/>
              <p:nvPr/>
            </p:nvSpPr>
            <p:spPr>
              <a:xfrm>
                <a:off x="9876884" y="3023073"/>
                <a:ext cx="2069649" cy="169277"/>
              </a:xfrm>
              <a:prstGeom prst="rect">
                <a:avLst/>
              </a:prstGeom>
              <a:noFill/>
              <a:ln>
                <a:noFill/>
              </a:ln>
            </p:spPr>
            <p:txBody>
              <a:bodyPr wrap="square" lIns="0" tIns="0" rIns="0" bIns="0" rtlCol="0">
                <a:spAutoFit/>
              </a:bodyPr>
              <a:lstStyle/>
              <a:p>
                <a:pPr algn="l"/>
                <a:r>
                  <a:rPr lang="sk-SK" sz="1100" dirty="0">
                    <a:solidFill>
                      <a:schemeClr val="bg1"/>
                    </a:solidFill>
                    <a:latin typeface="Century Gothic" panose="020B0502020202020204" pitchFamily="34" charset="0"/>
                  </a:rPr>
                  <a:t>ENERGY MARKETS</a:t>
                </a:r>
                <a:endParaRPr lang="sk-SK" altLang="en-US" sz="1100" kern="1200" dirty="0">
                  <a:solidFill>
                    <a:schemeClr val="bg1"/>
                  </a:solidFill>
                  <a:latin typeface="Century Gothic" panose="020B0502020202020204" pitchFamily="34" charset="0"/>
                  <a:sym typeface="Wingdings" panose="05000000000000000000" pitchFamily="2" charset="2"/>
                </a:endParaRPr>
              </a:p>
            </p:txBody>
          </p:sp>
          <p:sp>
            <p:nvSpPr>
              <p:cNvPr id="160" name="TextBox 159">
                <a:extLst>
                  <a:ext uri="{FF2B5EF4-FFF2-40B4-BE49-F238E27FC236}">
                    <a16:creationId xmlns:a16="http://schemas.microsoft.com/office/drawing/2014/main" id="{7A2B30C6-CC8C-4EA3-8062-E484D6D8E54A}"/>
                  </a:ext>
                </a:extLst>
              </p:cNvPr>
              <p:cNvSpPr txBox="1"/>
              <p:nvPr/>
            </p:nvSpPr>
            <p:spPr>
              <a:xfrm>
                <a:off x="9876884" y="2128869"/>
                <a:ext cx="2069649" cy="169277"/>
              </a:xfrm>
              <a:prstGeom prst="rect">
                <a:avLst/>
              </a:prstGeom>
              <a:noFill/>
              <a:ln>
                <a:noFill/>
              </a:ln>
            </p:spPr>
            <p:txBody>
              <a:bodyPr wrap="square" lIns="0" tIns="0" rIns="0" bIns="0" rtlCol="0">
                <a:spAutoFit/>
              </a:bodyPr>
              <a:lstStyle/>
              <a:p>
                <a:pPr algn="l"/>
                <a:r>
                  <a:rPr lang="sk-SK" altLang="en-US" sz="1100" kern="1200" dirty="0" err="1">
                    <a:solidFill>
                      <a:schemeClr val="bg1"/>
                    </a:solidFill>
                    <a:latin typeface="Century Gothic" panose="020B0502020202020204" pitchFamily="34" charset="0"/>
                    <a:sym typeface="Wingdings" panose="05000000000000000000" pitchFamily="2" charset="2"/>
                  </a:rPr>
                  <a:t>CAPITAL</a:t>
                </a:r>
                <a:r>
                  <a:rPr lang="sk-SK" altLang="en-US" sz="1100" kern="1200" dirty="0">
                    <a:solidFill>
                      <a:schemeClr val="bg1"/>
                    </a:solidFill>
                    <a:latin typeface="Century Gothic" panose="020B0502020202020204" pitchFamily="34" charset="0"/>
                    <a:sym typeface="Wingdings" panose="05000000000000000000" pitchFamily="2" charset="2"/>
                  </a:rPr>
                  <a:t> MARKETS</a:t>
                </a:r>
              </a:p>
            </p:txBody>
          </p:sp>
          <p:sp>
            <p:nvSpPr>
              <p:cNvPr id="161" name="TextBox 160">
                <a:extLst>
                  <a:ext uri="{FF2B5EF4-FFF2-40B4-BE49-F238E27FC236}">
                    <a16:creationId xmlns:a16="http://schemas.microsoft.com/office/drawing/2014/main" id="{DF77CA4F-04BF-47A4-A3B1-3640417FCEA1}"/>
                  </a:ext>
                </a:extLst>
              </p:cNvPr>
              <p:cNvSpPr txBox="1"/>
              <p:nvPr/>
            </p:nvSpPr>
            <p:spPr>
              <a:xfrm>
                <a:off x="9876884" y="2725005"/>
                <a:ext cx="2069649" cy="169277"/>
              </a:xfrm>
              <a:prstGeom prst="rect">
                <a:avLst/>
              </a:prstGeom>
              <a:noFill/>
              <a:ln>
                <a:noFill/>
              </a:ln>
            </p:spPr>
            <p:txBody>
              <a:bodyPr wrap="square" lIns="0" tIns="0" rIns="0" bIns="0" rtlCol="0">
                <a:spAutoFit/>
              </a:bodyPr>
              <a:lstStyle/>
              <a:p>
                <a:pPr algn="l"/>
                <a:r>
                  <a:rPr lang="sk-SK" sz="1100">
                    <a:solidFill>
                      <a:schemeClr val="bg1"/>
                    </a:solidFill>
                    <a:latin typeface="Century Gothic" panose="020B0502020202020204" pitchFamily="34" charset="0"/>
                  </a:rPr>
                  <a:t>INSURANCE</a:t>
                </a:r>
                <a:endParaRPr lang="sk-SK" altLang="en-US" sz="1100" kern="1200">
                  <a:solidFill>
                    <a:schemeClr val="bg1"/>
                  </a:solidFill>
                  <a:latin typeface="Century Gothic" panose="020B0502020202020204" pitchFamily="34" charset="0"/>
                  <a:sym typeface="Wingdings" panose="05000000000000000000" pitchFamily="2" charset="2"/>
                </a:endParaRPr>
              </a:p>
            </p:txBody>
          </p:sp>
        </p:grpSp>
      </p:grpSp>
      <p:grpSp>
        <p:nvGrpSpPr>
          <p:cNvPr id="58" name="Group 57">
            <a:extLst>
              <a:ext uri="{FF2B5EF4-FFF2-40B4-BE49-F238E27FC236}">
                <a16:creationId xmlns:a16="http://schemas.microsoft.com/office/drawing/2014/main" id="{4536E249-9885-4955-851A-4955A86F0BCA}"/>
              </a:ext>
            </a:extLst>
          </p:cNvPr>
          <p:cNvGrpSpPr/>
          <p:nvPr userDrawn="1"/>
        </p:nvGrpSpPr>
        <p:grpSpPr>
          <a:xfrm rot="16200000">
            <a:off x="-1671553" y="2451619"/>
            <a:ext cx="5693946" cy="1954762"/>
            <a:chOff x="1085548" y="350282"/>
            <a:chExt cx="10020904" cy="3398903"/>
          </a:xfrm>
          <a:solidFill>
            <a:schemeClr val="bg1">
              <a:alpha val="15000"/>
            </a:schemeClr>
          </a:solidFill>
        </p:grpSpPr>
        <p:sp>
          <p:nvSpPr>
            <p:cNvPr id="59" name="Freeform: Shape 58">
              <a:extLst>
                <a:ext uri="{FF2B5EF4-FFF2-40B4-BE49-F238E27FC236}">
                  <a16:creationId xmlns:a16="http://schemas.microsoft.com/office/drawing/2014/main" id="{ED8E1E89-4326-4D87-92E6-CFCE09AD4FEF}"/>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6C2994A0-C6A5-46B5-97F4-A5E5BF4E5313}"/>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61" name="Freeform: Shape 60">
              <a:extLst>
                <a:ext uri="{FF2B5EF4-FFF2-40B4-BE49-F238E27FC236}">
                  <a16:creationId xmlns:a16="http://schemas.microsoft.com/office/drawing/2014/main" id="{E67441F4-8A08-4A1C-A48F-1C087871B09A}"/>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62" name="Freeform: Shape 61">
              <a:extLst>
                <a:ext uri="{FF2B5EF4-FFF2-40B4-BE49-F238E27FC236}">
                  <a16:creationId xmlns:a16="http://schemas.microsoft.com/office/drawing/2014/main" id="{A7E36EAA-30EE-4389-A6CC-9CE8D031F8CF}"/>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C8F5028A-249C-4417-B8AF-5997D46650CA}"/>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grpSp>
        <p:nvGrpSpPr>
          <p:cNvPr id="64" name="Group 63">
            <a:extLst>
              <a:ext uri="{FF2B5EF4-FFF2-40B4-BE49-F238E27FC236}">
                <a16:creationId xmlns:a16="http://schemas.microsoft.com/office/drawing/2014/main" id="{1361FA0A-26CB-4DA3-965D-ECC1D0219442}"/>
              </a:ext>
            </a:extLst>
          </p:cNvPr>
          <p:cNvGrpSpPr/>
          <p:nvPr userDrawn="1"/>
        </p:nvGrpSpPr>
        <p:grpSpPr>
          <a:xfrm>
            <a:off x="2412088" y="5095592"/>
            <a:ext cx="6290671" cy="1092983"/>
            <a:chOff x="4063278" y="5028513"/>
            <a:chExt cx="7584870" cy="1317846"/>
          </a:xfrm>
        </p:grpSpPr>
        <p:sp>
          <p:nvSpPr>
            <p:cNvPr id="65" name="TextBox 64">
              <a:extLst>
                <a:ext uri="{FF2B5EF4-FFF2-40B4-BE49-F238E27FC236}">
                  <a16:creationId xmlns:a16="http://schemas.microsoft.com/office/drawing/2014/main" id="{85D5ACB9-AEB1-47D2-88D8-6B86B23A0DC6}"/>
                </a:ext>
              </a:extLst>
            </p:cNvPr>
            <p:cNvSpPr txBox="1"/>
            <p:nvPr/>
          </p:nvSpPr>
          <p:spPr>
            <a:xfrm>
              <a:off x="5701540" y="5734050"/>
              <a:ext cx="1668321" cy="612309"/>
            </a:xfrm>
            <a:prstGeom prst="rect">
              <a:avLst/>
            </a:prstGeom>
            <a:noFill/>
            <a:ln>
              <a:noFill/>
            </a:ln>
          </p:spPr>
          <p:txBody>
            <a:bodyPr wrap="square" lIns="0" tIns="0" rIns="0" bIns="0" rtlCol="0">
              <a:spAutoFit/>
            </a:bodyPr>
            <a:lstStyle/>
            <a:p>
              <a:pPr algn="l"/>
              <a:r>
                <a:rPr lang="sk-SK" sz="1100" dirty="0">
                  <a:solidFill>
                    <a:schemeClr val="bg1"/>
                  </a:solidFill>
                  <a:latin typeface="Century Gothic" panose="020B0502020202020204" pitchFamily="34" charset="0"/>
                </a:rPr>
                <a:t>INNOVATION</a:t>
              </a:r>
            </a:p>
            <a:p>
              <a:pPr algn="l"/>
              <a:r>
                <a:rPr lang="sk-SK" altLang="en-US" sz="1100" kern="1200" dirty="0">
                  <a:solidFill>
                    <a:schemeClr val="bg1"/>
                  </a:solidFill>
                  <a:latin typeface="Century Gothic" panose="020B0502020202020204" pitchFamily="34" charset="0"/>
                  <a:sym typeface="Wingdings" panose="05000000000000000000" pitchFamily="2" charset="2"/>
                </a:rPr>
                <a:t>AND THOUGHT LEADERSHIP</a:t>
              </a:r>
            </a:p>
          </p:txBody>
        </p:sp>
        <p:cxnSp>
          <p:nvCxnSpPr>
            <p:cNvPr id="66" name="Straight Connector 65">
              <a:extLst>
                <a:ext uri="{FF2B5EF4-FFF2-40B4-BE49-F238E27FC236}">
                  <a16:creationId xmlns:a16="http://schemas.microsoft.com/office/drawing/2014/main" id="{8A0C3C46-2C47-4AE7-A8F0-AA83A5D3B404}"/>
                </a:ext>
              </a:extLst>
            </p:cNvPr>
            <p:cNvCxnSpPr>
              <a:cxnSpLocks/>
            </p:cNvCxnSpPr>
            <p:nvPr/>
          </p:nvCxnSpPr>
          <p:spPr>
            <a:xfrm>
              <a:off x="5618559" y="5640961"/>
              <a:ext cx="1353312" cy="0"/>
            </a:xfrm>
            <a:prstGeom prst="line">
              <a:avLst/>
            </a:prstGeom>
            <a:noFill/>
            <a:ln w="63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7E16BCF-877E-4A50-BF8A-ED26AB6B6D00}"/>
                </a:ext>
              </a:extLst>
            </p:cNvPr>
            <p:cNvCxnSpPr>
              <a:cxnSpLocks/>
            </p:cNvCxnSpPr>
            <p:nvPr/>
          </p:nvCxnSpPr>
          <p:spPr>
            <a:xfrm>
              <a:off x="7409995" y="5579006"/>
              <a:ext cx="1100926" cy="0"/>
            </a:xfrm>
            <a:prstGeom prst="line">
              <a:avLst/>
            </a:prstGeom>
            <a:noFill/>
            <a:ln w="12700">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525CF13-E72D-4512-8F60-663157683BAA}"/>
                </a:ext>
              </a:extLst>
            </p:cNvPr>
            <p:cNvCxnSpPr>
              <a:cxnSpLocks/>
            </p:cNvCxnSpPr>
            <p:nvPr/>
          </p:nvCxnSpPr>
          <p:spPr>
            <a:xfrm>
              <a:off x="8754439" y="5579006"/>
              <a:ext cx="1100926" cy="0"/>
            </a:xfrm>
            <a:prstGeom prst="line">
              <a:avLst/>
            </a:prstGeom>
            <a:noFill/>
            <a:ln w="12700">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C246FEF-9EB7-42F9-860D-1D3EA83F781B}"/>
                </a:ext>
              </a:extLst>
            </p:cNvPr>
            <p:cNvCxnSpPr>
              <a:cxnSpLocks/>
            </p:cNvCxnSpPr>
            <p:nvPr/>
          </p:nvCxnSpPr>
          <p:spPr>
            <a:xfrm>
              <a:off x="10098884" y="5579006"/>
              <a:ext cx="1100926" cy="0"/>
            </a:xfrm>
            <a:prstGeom prst="line">
              <a:avLst/>
            </a:prstGeom>
            <a:noFill/>
            <a:ln w="12700">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449CE1AB-548B-4F16-92B2-36D65AC27AB1}"/>
                </a:ext>
              </a:extLst>
            </p:cNvPr>
            <p:cNvSpPr txBox="1"/>
            <p:nvPr/>
          </p:nvSpPr>
          <p:spPr>
            <a:xfrm>
              <a:off x="4063278" y="5734050"/>
              <a:ext cx="1668321" cy="408206"/>
            </a:xfrm>
            <a:prstGeom prst="rect">
              <a:avLst/>
            </a:prstGeom>
            <a:noFill/>
            <a:ln>
              <a:noFill/>
            </a:ln>
          </p:spPr>
          <p:txBody>
            <a:bodyPr wrap="square" lIns="0" tIns="0" rIns="0" bIns="0" rtlCol="0">
              <a:spAutoFit/>
            </a:bodyPr>
            <a:lstStyle/>
            <a:p>
              <a:pPr algn="l"/>
              <a:r>
                <a:rPr lang="sk-SK" sz="1100" dirty="0">
                  <a:solidFill>
                    <a:schemeClr val="bg1"/>
                  </a:solidFill>
                  <a:latin typeface="Century Gothic" panose="020B0502020202020204" pitchFamily="34" charset="0"/>
                </a:rPr>
                <a:t>DIGITAL</a:t>
              </a:r>
            </a:p>
            <a:p>
              <a:pPr algn="l"/>
              <a:r>
                <a:rPr lang="sk-SK" altLang="en-US" sz="1100" kern="1200" dirty="0">
                  <a:solidFill>
                    <a:schemeClr val="bg1"/>
                  </a:solidFill>
                  <a:latin typeface="Century Gothic" panose="020B0502020202020204" pitchFamily="34" charset="0"/>
                  <a:sym typeface="Wingdings" panose="05000000000000000000" pitchFamily="2" charset="2"/>
                </a:rPr>
                <a:t>TRANSFORMATION</a:t>
              </a:r>
            </a:p>
          </p:txBody>
        </p:sp>
        <p:cxnSp>
          <p:nvCxnSpPr>
            <p:cNvPr id="71" name="Straight Connector 70">
              <a:extLst>
                <a:ext uri="{FF2B5EF4-FFF2-40B4-BE49-F238E27FC236}">
                  <a16:creationId xmlns:a16="http://schemas.microsoft.com/office/drawing/2014/main" id="{5D31B7A7-AA61-4D32-BE24-08095BD77DAA}"/>
                </a:ext>
              </a:extLst>
            </p:cNvPr>
            <p:cNvCxnSpPr>
              <a:cxnSpLocks/>
            </p:cNvCxnSpPr>
            <p:nvPr/>
          </p:nvCxnSpPr>
          <p:spPr>
            <a:xfrm>
              <a:off x="4063278" y="5640961"/>
              <a:ext cx="134983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57DBAF8-4ECA-40CB-9719-844E4A18D2C3}"/>
                </a:ext>
              </a:extLst>
            </p:cNvPr>
            <p:cNvSpPr txBox="1"/>
            <p:nvPr/>
          </p:nvSpPr>
          <p:spPr>
            <a:xfrm>
              <a:off x="7227292" y="5734050"/>
              <a:ext cx="1085942" cy="408206"/>
            </a:xfrm>
            <a:prstGeom prst="rect">
              <a:avLst/>
            </a:prstGeom>
            <a:noFill/>
            <a:ln>
              <a:noFill/>
            </a:ln>
          </p:spPr>
          <p:txBody>
            <a:bodyPr wrap="square" lIns="0" tIns="0" rIns="0" bIns="0" rtlCol="0">
              <a:spAutoFit/>
            </a:bodyPr>
            <a:lstStyle/>
            <a:p>
              <a:pPr algn="l"/>
              <a:r>
                <a:rPr lang="sk-SK" sz="1100" dirty="0">
                  <a:solidFill>
                    <a:schemeClr val="bg1"/>
                  </a:solidFill>
                  <a:latin typeface="Century Gothic" panose="020B0502020202020204" pitchFamily="34" charset="0"/>
                </a:rPr>
                <a:t>EXECUTION</a:t>
              </a:r>
            </a:p>
            <a:p>
              <a:pPr algn="l"/>
              <a:r>
                <a:rPr lang="sk-SK" altLang="en-US" sz="1100" kern="1200" dirty="0">
                  <a:solidFill>
                    <a:schemeClr val="bg1"/>
                  </a:solidFill>
                  <a:latin typeface="Century Gothic" panose="020B0502020202020204" pitchFamily="34" charset="0"/>
                  <a:sym typeface="Wingdings" panose="05000000000000000000" pitchFamily="2" charset="2"/>
                </a:rPr>
                <a:t>EXCELLENCE</a:t>
              </a:r>
            </a:p>
          </p:txBody>
        </p:sp>
        <p:cxnSp>
          <p:nvCxnSpPr>
            <p:cNvPr id="73" name="Straight Connector 72">
              <a:extLst>
                <a:ext uri="{FF2B5EF4-FFF2-40B4-BE49-F238E27FC236}">
                  <a16:creationId xmlns:a16="http://schemas.microsoft.com/office/drawing/2014/main" id="{D817902E-CFAD-4AAA-BA60-0F8CD5771388}"/>
                </a:ext>
              </a:extLst>
            </p:cNvPr>
            <p:cNvCxnSpPr>
              <a:cxnSpLocks/>
            </p:cNvCxnSpPr>
            <p:nvPr/>
          </p:nvCxnSpPr>
          <p:spPr>
            <a:xfrm>
              <a:off x="7177318" y="5640961"/>
              <a:ext cx="1353312" cy="0"/>
            </a:xfrm>
            <a:prstGeom prst="line">
              <a:avLst/>
            </a:prstGeom>
            <a:noFill/>
            <a:ln w="63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1F7CAFC8-765E-4230-BEB9-87DE262D7C79}"/>
                </a:ext>
              </a:extLst>
            </p:cNvPr>
            <p:cNvSpPr txBox="1"/>
            <p:nvPr/>
          </p:nvSpPr>
          <p:spPr>
            <a:xfrm>
              <a:off x="8761064" y="5734050"/>
              <a:ext cx="1085942" cy="408206"/>
            </a:xfrm>
            <a:prstGeom prst="rect">
              <a:avLst/>
            </a:prstGeom>
            <a:noFill/>
            <a:ln>
              <a:noFill/>
            </a:ln>
          </p:spPr>
          <p:txBody>
            <a:bodyPr wrap="square" lIns="0" tIns="0" rIns="0" bIns="0" rtlCol="0">
              <a:spAutoFit/>
            </a:bodyPr>
            <a:lstStyle/>
            <a:p>
              <a:r>
                <a:rPr lang="sk-SK" sz="1100" dirty="0">
                  <a:solidFill>
                    <a:schemeClr val="bg1"/>
                  </a:solidFill>
                  <a:latin typeface="Century Gothic" panose="020B0502020202020204" pitchFamily="34" charset="0"/>
                </a:rPr>
                <a:t>UNIQUE</a:t>
              </a:r>
            </a:p>
            <a:p>
              <a:r>
                <a:rPr lang="sk-SK" sz="1100" dirty="0">
                  <a:solidFill>
                    <a:schemeClr val="bg1"/>
                  </a:solidFill>
                  <a:latin typeface="Century Gothic" panose="020B0502020202020204" pitchFamily="34" charset="0"/>
                </a:rPr>
                <a:t>CULTURE</a:t>
              </a:r>
            </a:p>
          </p:txBody>
        </p:sp>
        <p:cxnSp>
          <p:nvCxnSpPr>
            <p:cNvPr id="75" name="Straight Connector 74">
              <a:extLst>
                <a:ext uri="{FF2B5EF4-FFF2-40B4-BE49-F238E27FC236}">
                  <a16:creationId xmlns:a16="http://schemas.microsoft.com/office/drawing/2014/main" id="{A8E8FFFC-EDB2-4532-84F1-0907501C7D33}"/>
                </a:ext>
              </a:extLst>
            </p:cNvPr>
            <p:cNvCxnSpPr>
              <a:cxnSpLocks/>
            </p:cNvCxnSpPr>
            <p:nvPr/>
          </p:nvCxnSpPr>
          <p:spPr>
            <a:xfrm>
              <a:off x="8736077" y="5640961"/>
              <a:ext cx="1353312" cy="0"/>
            </a:xfrm>
            <a:prstGeom prst="line">
              <a:avLst/>
            </a:prstGeom>
            <a:noFill/>
            <a:ln w="63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128026B3-89AE-438D-9B92-83DAE5C051E1}"/>
                </a:ext>
              </a:extLst>
            </p:cNvPr>
            <p:cNvSpPr txBox="1"/>
            <p:nvPr/>
          </p:nvSpPr>
          <p:spPr>
            <a:xfrm>
              <a:off x="10294836" y="5734050"/>
              <a:ext cx="1085942" cy="408206"/>
            </a:xfrm>
            <a:prstGeom prst="rect">
              <a:avLst/>
            </a:prstGeom>
            <a:noFill/>
            <a:ln>
              <a:noFill/>
            </a:ln>
          </p:spPr>
          <p:txBody>
            <a:bodyPr wrap="square" lIns="0" tIns="0" rIns="0" bIns="0" rtlCol="0">
              <a:spAutoFit/>
            </a:bodyPr>
            <a:lstStyle/>
            <a:p>
              <a:r>
                <a:rPr lang="sk-SK" sz="1100" dirty="0">
                  <a:solidFill>
                    <a:schemeClr val="bg1"/>
                  </a:solidFill>
                  <a:latin typeface="Century Gothic" panose="020B0502020202020204" pitchFamily="34" charset="0"/>
                </a:rPr>
                <a:t>INDUSTRY</a:t>
              </a:r>
            </a:p>
            <a:p>
              <a:r>
                <a:rPr lang="sk-SK" sz="1100" dirty="0">
                  <a:solidFill>
                    <a:schemeClr val="bg1"/>
                  </a:solidFill>
                  <a:latin typeface="Century Gothic" panose="020B0502020202020204" pitchFamily="34" charset="0"/>
                </a:rPr>
                <a:t>EXPERIENCE</a:t>
              </a:r>
            </a:p>
          </p:txBody>
        </p:sp>
        <p:cxnSp>
          <p:nvCxnSpPr>
            <p:cNvPr id="119" name="Straight Connector 118">
              <a:extLst>
                <a:ext uri="{FF2B5EF4-FFF2-40B4-BE49-F238E27FC236}">
                  <a16:creationId xmlns:a16="http://schemas.microsoft.com/office/drawing/2014/main" id="{9A52B643-D0E3-4147-8960-F0CD367AF4BD}"/>
                </a:ext>
              </a:extLst>
            </p:cNvPr>
            <p:cNvCxnSpPr>
              <a:cxnSpLocks/>
            </p:cNvCxnSpPr>
            <p:nvPr/>
          </p:nvCxnSpPr>
          <p:spPr>
            <a:xfrm>
              <a:off x="10294836" y="5640961"/>
              <a:ext cx="1353312" cy="0"/>
            </a:xfrm>
            <a:prstGeom prst="line">
              <a:avLst/>
            </a:prstGeom>
            <a:noFill/>
            <a:ln w="63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0" name="Group 119">
              <a:extLst>
                <a:ext uri="{FF2B5EF4-FFF2-40B4-BE49-F238E27FC236}">
                  <a16:creationId xmlns:a16="http://schemas.microsoft.com/office/drawing/2014/main" id="{FEFD1683-61E3-4908-9B52-E7CD46A34390}"/>
                </a:ext>
              </a:extLst>
            </p:cNvPr>
            <p:cNvGrpSpPr/>
            <p:nvPr/>
          </p:nvGrpSpPr>
          <p:grpSpPr>
            <a:xfrm>
              <a:off x="4071743" y="5028513"/>
              <a:ext cx="496315" cy="483199"/>
              <a:chOff x="2827687" y="2375038"/>
              <a:chExt cx="496315" cy="483199"/>
            </a:xfrm>
          </p:grpSpPr>
          <p:sp>
            <p:nvSpPr>
              <p:cNvPr id="138" name="Freeform: Shape 137">
                <a:extLst>
                  <a:ext uri="{FF2B5EF4-FFF2-40B4-BE49-F238E27FC236}">
                    <a16:creationId xmlns:a16="http://schemas.microsoft.com/office/drawing/2014/main" id="{C31D8800-C3BC-4CAF-AE74-6E93943DC623}"/>
                  </a:ext>
                </a:extLst>
              </p:cNvPr>
              <p:cNvSpPr/>
              <p:nvPr/>
            </p:nvSpPr>
            <p:spPr>
              <a:xfrm>
                <a:off x="3008517" y="2375038"/>
                <a:ext cx="130594" cy="483199"/>
              </a:xfrm>
              <a:custGeom>
                <a:avLst/>
                <a:gdLst>
                  <a:gd name="connsiteX0" fmla="*/ 102108 w 95250"/>
                  <a:gd name="connsiteY0" fmla="*/ 177070 h 352425"/>
                  <a:gd name="connsiteX1" fmla="*/ 51054 w 95250"/>
                  <a:gd name="connsiteY1" fmla="*/ 354140 h 352425"/>
                  <a:gd name="connsiteX2" fmla="*/ 0 w 95250"/>
                  <a:gd name="connsiteY2" fmla="*/ 177070 h 352425"/>
                  <a:gd name="connsiteX3" fmla="*/ 51054 w 95250"/>
                  <a:gd name="connsiteY3" fmla="*/ 0 h 352425"/>
                  <a:gd name="connsiteX4" fmla="*/ 102108 w 95250"/>
                  <a:gd name="connsiteY4" fmla="*/ 177070 h 35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352425">
                    <a:moveTo>
                      <a:pt x="102108" y="177070"/>
                    </a:moveTo>
                    <a:cubicBezTo>
                      <a:pt x="102108" y="274863"/>
                      <a:pt x="79250" y="354140"/>
                      <a:pt x="51054" y="354140"/>
                    </a:cubicBezTo>
                    <a:cubicBezTo>
                      <a:pt x="22858" y="354140"/>
                      <a:pt x="0" y="274863"/>
                      <a:pt x="0" y="177070"/>
                    </a:cubicBezTo>
                    <a:cubicBezTo>
                      <a:pt x="0" y="79277"/>
                      <a:pt x="22858" y="0"/>
                      <a:pt x="51054" y="0"/>
                    </a:cubicBezTo>
                    <a:cubicBezTo>
                      <a:pt x="79250" y="0"/>
                      <a:pt x="102108" y="79277"/>
                      <a:pt x="102108" y="177070"/>
                    </a:cubicBezTo>
                    <a:close/>
                  </a:path>
                </a:pathLst>
              </a:custGeom>
              <a:noFill/>
              <a:ln w="12700" cap="flat">
                <a:solidFill>
                  <a:srgbClr val="C00000"/>
                </a:solidFill>
                <a:prstDash val="solid"/>
                <a:miter/>
              </a:ln>
            </p:spPr>
            <p:txBody>
              <a:bodyPr rtlCol="0" anchor="ctr"/>
              <a:lstStyle/>
              <a:p>
                <a:endParaRPr lang="en-GB" sz="1100"/>
              </a:p>
            </p:txBody>
          </p:sp>
          <p:sp>
            <p:nvSpPr>
              <p:cNvPr id="139" name="Freeform: Shape 138">
                <a:extLst>
                  <a:ext uri="{FF2B5EF4-FFF2-40B4-BE49-F238E27FC236}">
                    <a16:creationId xmlns:a16="http://schemas.microsoft.com/office/drawing/2014/main" id="{A7DBF5FF-402B-4F39-8A6D-5D0AAB8BB1D3}"/>
                  </a:ext>
                </a:extLst>
              </p:cNvPr>
              <p:cNvSpPr/>
              <p:nvPr/>
            </p:nvSpPr>
            <p:spPr>
              <a:xfrm>
                <a:off x="2827687" y="2458076"/>
                <a:ext cx="496258" cy="313426"/>
              </a:xfrm>
              <a:custGeom>
                <a:avLst/>
                <a:gdLst>
                  <a:gd name="connsiteX0" fmla="*/ 202936 w 361950"/>
                  <a:gd name="connsiteY0" fmla="*/ 69482 h 228600"/>
                  <a:gd name="connsiteX1" fmla="*/ 345771 w 361950"/>
                  <a:gd name="connsiteY1" fmla="*/ 185924 h 228600"/>
                  <a:gd name="connsiteX2" fmla="*/ 162869 w 361950"/>
                  <a:gd name="connsiteY2" fmla="*/ 163401 h 228600"/>
                  <a:gd name="connsiteX3" fmla="*/ 20034 w 361950"/>
                  <a:gd name="connsiteY3" fmla="*/ 46959 h 228600"/>
                  <a:gd name="connsiteX4" fmla="*/ 202936 w 361950"/>
                  <a:gd name="connsiteY4" fmla="*/ 69482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50" h="228600">
                    <a:moveTo>
                      <a:pt x="202936" y="69482"/>
                    </a:moveTo>
                    <a:cubicBezTo>
                      <a:pt x="292886" y="107856"/>
                      <a:pt x="356835" y="159989"/>
                      <a:pt x="345771" y="185924"/>
                    </a:cubicBezTo>
                    <a:cubicBezTo>
                      <a:pt x="334707" y="211859"/>
                      <a:pt x="252819" y="201775"/>
                      <a:pt x="162869" y="163401"/>
                    </a:cubicBezTo>
                    <a:cubicBezTo>
                      <a:pt x="72919" y="125027"/>
                      <a:pt x="8969" y="72895"/>
                      <a:pt x="20034" y="46959"/>
                    </a:cubicBezTo>
                    <a:cubicBezTo>
                      <a:pt x="31098" y="21024"/>
                      <a:pt x="112986" y="31108"/>
                      <a:pt x="202936" y="69482"/>
                    </a:cubicBezTo>
                    <a:close/>
                  </a:path>
                </a:pathLst>
              </a:custGeom>
              <a:noFill/>
              <a:ln w="12700" cap="flat">
                <a:solidFill>
                  <a:srgbClr val="C00000"/>
                </a:solidFill>
                <a:prstDash val="solid"/>
                <a:miter/>
              </a:ln>
            </p:spPr>
            <p:txBody>
              <a:bodyPr rtlCol="0" anchor="ctr"/>
              <a:lstStyle/>
              <a:p>
                <a:endParaRPr lang="en-GB" sz="1100"/>
              </a:p>
            </p:txBody>
          </p:sp>
          <p:sp>
            <p:nvSpPr>
              <p:cNvPr id="140" name="Freeform: Shape 139">
                <a:extLst>
                  <a:ext uri="{FF2B5EF4-FFF2-40B4-BE49-F238E27FC236}">
                    <a16:creationId xmlns:a16="http://schemas.microsoft.com/office/drawing/2014/main" id="{6933A4D8-2270-4997-A8E9-0337E30F8467}"/>
                  </a:ext>
                </a:extLst>
              </p:cNvPr>
              <p:cNvSpPr/>
              <p:nvPr/>
            </p:nvSpPr>
            <p:spPr>
              <a:xfrm>
                <a:off x="2827744" y="2458188"/>
                <a:ext cx="496258" cy="313426"/>
              </a:xfrm>
              <a:custGeom>
                <a:avLst/>
                <a:gdLst>
                  <a:gd name="connsiteX0" fmla="*/ 345771 w 361950"/>
                  <a:gd name="connsiteY0" fmla="*/ 46959 h 228600"/>
                  <a:gd name="connsiteX1" fmla="*/ 202936 w 361950"/>
                  <a:gd name="connsiteY1" fmla="*/ 163401 h 228600"/>
                  <a:gd name="connsiteX2" fmla="*/ 20034 w 361950"/>
                  <a:gd name="connsiteY2" fmla="*/ 185924 h 228600"/>
                  <a:gd name="connsiteX3" fmla="*/ 162869 w 361950"/>
                  <a:gd name="connsiteY3" fmla="*/ 69482 h 228600"/>
                  <a:gd name="connsiteX4" fmla="*/ 345771 w 361950"/>
                  <a:gd name="connsiteY4" fmla="*/ 46959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50" h="228600">
                    <a:moveTo>
                      <a:pt x="345771" y="46959"/>
                    </a:moveTo>
                    <a:cubicBezTo>
                      <a:pt x="356835" y="72894"/>
                      <a:pt x="292886" y="125027"/>
                      <a:pt x="202936" y="163401"/>
                    </a:cubicBezTo>
                    <a:cubicBezTo>
                      <a:pt x="112986" y="201775"/>
                      <a:pt x="31098" y="211859"/>
                      <a:pt x="20034" y="185924"/>
                    </a:cubicBezTo>
                    <a:cubicBezTo>
                      <a:pt x="8969" y="159989"/>
                      <a:pt x="72919" y="107856"/>
                      <a:pt x="162869" y="69482"/>
                    </a:cubicBezTo>
                    <a:cubicBezTo>
                      <a:pt x="252819" y="31108"/>
                      <a:pt x="334707" y="21025"/>
                      <a:pt x="345771" y="46959"/>
                    </a:cubicBezTo>
                    <a:close/>
                  </a:path>
                </a:pathLst>
              </a:custGeom>
              <a:noFill/>
              <a:ln w="12700" cap="flat">
                <a:solidFill>
                  <a:srgbClr val="C00000"/>
                </a:solidFill>
                <a:prstDash val="solid"/>
                <a:miter/>
              </a:ln>
            </p:spPr>
            <p:txBody>
              <a:bodyPr rtlCol="0" anchor="ctr"/>
              <a:lstStyle/>
              <a:p>
                <a:endParaRPr lang="en-GB" sz="1100"/>
              </a:p>
            </p:txBody>
          </p:sp>
          <p:sp>
            <p:nvSpPr>
              <p:cNvPr id="141" name="Freeform: Shape 140">
                <a:extLst>
                  <a:ext uri="{FF2B5EF4-FFF2-40B4-BE49-F238E27FC236}">
                    <a16:creationId xmlns:a16="http://schemas.microsoft.com/office/drawing/2014/main" id="{980D4F83-D557-4AA9-928A-CEB23229D69A}"/>
                  </a:ext>
                </a:extLst>
              </p:cNvPr>
              <p:cNvSpPr/>
              <p:nvPr/>
            </p:nvSpPr>
            <p:spPr>
              <a:xfrm>
                <a:off x="3047173" y="2586469"/>
                <a:ext cx="52238" cy="52238"/>
              </a:xfrm>
              <a:custGeom>
                <a:avLst/>
                <a:gdLst>
                  <a:gd name="connsiteX0" fmla="*/ 45720 w 38100"/>
                  <a:gd name="connsiteY0" fmla="*/ 22860 h 38100"/>
                  <a:gd name="connsiteX1" fmla="*/ 22860 w 38100"/>
                  <a:gd name="connsiteY1" fmla="*/ 45720 h 38100"/>
                  <a:gd name="connsiteX2" fmla="*/ 0 w 38100"/>
                  <a:gd name="connsiteY2" fmla="*/ 22860 h 38100"/>
                  <a:gd name="connsiteX3" fmla="*/ 22860 w 38100"/>
                  <a:gd name="connsiteY3" fmla="*/ 0 h 38100"/>
                  <a:gd name="connsiteX4" fmla="*/ 45720 w 38100"/>
                  <a:gd name="connsiteY4" fmla="*/ 2286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45720" y="22860"/>
                    </a:moveTo>
                    <a:cubicBezTo>
                      <a:pt x="45720" y="35485"/>
                      <a:pt x="35485" y="45720"/>
                      <a:pt x="22860" y="45720"/>
                    </a:cubicBezTo>
                    <a:cubicBezTo>
                      <a:pt x="10235" y="45720"/>
                      <a:pt x="0" y="35485"/>
                      <a:pt x="0" y="22860"/>
                    </a:cubicBezTo>
                    <a:cubicBezTo>
                      <a:pt x="0" y="10235"/>
                      <a:pt x="10235" y="0"/>
                      <a:pt x="22860" y="0"/>
                    </a:cubicBezTo>
                    <a:cubicBezTo>
                      <a:pt x="35485" y="0"/>
                      <a:pt x="45720" y="10235"/>
                      <a:pt x="45720" y="22860"/>
                    </a:cubicBezTo>
                    <a:close/>
                  </a:path>
                </a:pathLst>
              </a:custGeom>
              <a:solidFill>
                <a:srgbClr val="C00000"/>
              </a:solidFill>
              <a:ln w="12700" cap="flat">
                <a:solidFill>
                  <a:srgbClr val="C00000"/>
                </a:solidFill>
                <a:prstDash val="solid"/>
                <a:miter/>
              </a:ln>
            </p:spPr>
            <p:txBody>
              <a:bodyPr rtlCol="0" anchor="ctr"/>
              <a:lstStyle/>
              <a:p>
                <a:endParaRPr lang="en-GB" sz="1100"/>
              </a:p>
            </p:txBody>
          </p:sp>
          <p:sp>
            <p:nvSpPr>
              <p:cNvPr id="142" name="Freeform: Shape 141">
                <a:extLst>
                  <a:ext uri="{FF2B5EF4-FFF2-40B4-BE49-F238E27FC236}">
                    <a16:creationId xmlns:a16="http://schemas.microsoft.com/office/drawing/2014/main" id="{241F0662-9902-4A86-9FE3-99D28070F039}"/>
                  </a:ext>
                </a:extLst>
              </p:cNvPr>
              <p:cNvSpPr/>
              <p:nvPr/>
            </p:nvSpPr>
            <p:spPr>
              <a:xfrm>
                <a:off x="2930421" y="2490484"/>
                <a:ext cx="26119" cy="26119"/>
              </a:xfrm>
              <a:custGeom>
                <a:avLst/>
                <a:gdLst>
                  <a:gd name="connsiteX0" fmla="*/ 23622 w 19050"/>
                  <a:gd name="connsiteY0" fmla="*/ 11811 h 19050"/>
                  <a:gd name="connsiteX1" fmla="*/ 11811 w 19050"/>
                  <a:gd name="connsiteY1" fmla="*/ 23622 h 19050"/>
                  <a:gd name="connsiteX2" fmla="*/ 0 w 19050"/>
                  <a:gd name="connsiteY2" fmla="*/ 11811 h 19050"/>
                  <a:gd name="connsiteX3" fmla="*/ 11811 w 19050"/>
                  <a:gd name="connsiteY3" fmla="*/ 0 h 19050"/>
                  <a:gd name="connsiteX4" fmla="*/ 23622 w 19050"/>
                  <a:gd name="connsiteY4" fmla="*/ 11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3622" y="11811"/>
                    </a:moveTo>
                    <a:cubicBezTo>
                      <a:pt x="23622" y="18334"/>
                      <a:pt x="18334" y="23622"/>
                      <a:pt x="11811" y="23622"/>
                    </a:cubicBezTo>
                    <a:cubicBezTo>
                      <a:pt x="5288" y="23622"/>
                      <a:pt x="0" y="18334"/>
                      <a:pt x="0" y="11811"/>
                    </a:cubicBezTo>
                    <a:cubicBezTo>
                      <a:pt x="0" y="5288"/>
                      <a:pt x="5288" y="0"/>
                      <a:pt x="11811" y="0"/>
                    </a:cubicBezTo>
                    <a:cubicBezTo>
                      <a:pt x="18334" y="0"/>
                      <a:pt x="23622" y="5288"/>
                      <a:pt x="23622" y="11811"/>
                    </a:cubicBezTo>
                    <a:close/>
                  </a:path>
                </a:pathLst>
              </a:custGeom>
              <a:solidFill>
                <a:srgbClr val="C00000"/>
              </a:solidFill>
              <a:ln w="12700" cap="flat">
                <a:solidFill>
                  <a:srgbClr val="C00000"/>
                </a:solidFill>
                <a:prstDash val="solid"/>
                <a:miter/>
              </a:ln>
            </p:spPr>
            <p:txBody>
              <a:bodyPr rtlCol="0" anchor="ctr"/>
              <a:lstStyle/>
              <a:p>
                <a:endParaRPr lang="en-GB" sz="1100"/>
              </a:p>
            </p:txBody>
          </p:sp>
          <p:sp>
            <p:nvSpPr>
              <p:cNvPr id="143" name="Freeform: Shape 142">
                <a:extLst>
                  <a:ext uri="{FF2B5EF4-FFF2-40B4-BE49-F238E27FC236}">
                    <a16:creationId xmlns:a16="http://schemas.microsoft.com/office/drawing/2014/main" id="{5BF60E74-8353-4B55-9A20-4873B478A1A4}"/>
                  </a:ext>
                </a:extLst>
              </p:cNvPr>
              <p:cNvSpPr/>
              <p:nvPr/>
            </p:nvSpPr>
            <p:spPr>
              <a:xfrm>
                <a:off x="3250508" y="2570276"/>
                <a:ext cx="26119" cy="26119"/>
              </a:xfrm>
              <a:custGeom>
                <a:avLst/>
                <a:gdLst>
                  <a:gd name="connsiteX0" fmla="*/ 23622 w 19050"/>
                  <a:gd name="connsiteY0" fmla="*/ 11811 h 19050"/>
                  <a:gd name="connsiteX1" fmla="*/ 11811 w 19050"/>
                  <a:gd name="connsiteY1" fmla="*/ 23622 h 19050"/>
                  <a:gd name="connsiteX2" fmla="*/ 0 w 19050"/>
                  <a:gd name="connsiteY2" fmla="*/ 11811 h 19050"/>
                  <a:gd name="connsiteX3" fmla="*/ 11811 w 19050"/>
                  <a:gd name="connsiteY3" fmla="*/ 0 h 19050"/>
                  <a:gd name="connsiteX4" fmla="*/ 23622 w 19050"/>
                  <a:gd name="connsiteY4" fmla="*/ 11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3622" y="11811"/>
                    </a:moveTo>
                    <a:cubicBezTo>
                      <a:pt x="23622" y="18334"/>
                      <a:pt x="18334" y="23622"/>
                      <a:pt x="11811" y="23622"/>
                    </a:cubicBezTo>
                    <a:cubicBezTo>
                      <a:pt x="5288" y="23622"/>
                      <a:pt x="0" y="18334"/>
                      <a:pt x="0" y="11811"/>
                    </a:cubicBezTo>
                    <a:cubicBezTo>
                      <a:pt x="0" y="5288"/>
                      <a:pt x="5288" y="0"/>
                      <a:pt x="11811" y="0"/>
                    </a:cubicBezTo>
                    <a:cubicBezTo>
                      <a:pt x="18334" y="0"/>
                      <a:pt x="23622" y="5288"/>
                      <a:pt x="23622" y="11811"/>
                    </a:cubicBezTo>
                    <a:close/>
                  </a:path>
                </a:pathLst>
              </a:custGeom>
              <a:solidFill>
                <a:srgbClr val="C00000"/>
              </a:solidFill>
              <a:ln w="12700" cap="flat">
                <a:solidFill>
                  <a:srgbClr val="C00000"/>
                </a:solidFill>
                <a:prstDash val="solid"/>
                <a:miter/>
              </a:ln>
            </p:spPr>
            <p:txBody>
              <a:bodyPr rtlCol="0" anchor="ctr"/>
              <a:lstStyle/>
              <a:p>
                <a:endParaRPr lang="en-GB" sz="1100"/>
              </a:p>
            </p:txBody>
          </p:sp>
          <p:sp>
            <p:nvSpPr>
              <p:cNvPr id="144" name="Freeform: Shape 143">
                <a:extLst>
                  <a:ext uri="{FF2B5EF4-FFF2-40B4-BE49-F238E27FC236}">
                    <a16:creationId xmlns:a16="http://schemas.microsoft.com/office/drawing/2014/main" id="{EA8CF6E5-3842-45F6-A05D-64D0080CD055}"/>
                  </a:ext>
                </a:extLst>
              </p:cNvPr>
              <p:cNvSpPr/>
              <p:nvPr/>
            </p:nvSpPr>
            <p:spPr>
              <a:xfrm>
                <a:off x="3102675" y="2800514"/>
                <a:ext cx="26119" cy="26119"/>
              </a:xfrm>
              <a:custGeom>
                <a:avLst/>
                <a:gdLst>
                  <a:gd name="connsiteX0" fmla="*/ 23622 w 19050"/>
                  <a:gd name="connsiteY0" fmla="*/ 11811 h 19050"/>
                  <a:gd name="connsiteX1" fmla="*/ 11811 w 19050"/>
                  <a:gd name="connsiteY1" fmla="*/ 23622 h 19050"/>
                  <a:gd name="connsiteX2" fmla="*/ 0 w 19050"/>
                  <a:gd name="connsiteY2" fmla="*/ 11811 h 19050"/>
                  <a:gd name="connsiteX3" fmla="*/ 11811 w 19050"/>
                  <a:gd name="connsiteY3" fmla="*/ 0 h 19050"/>
                  <a:gd name="connsiteX4" fmla="*/ 23622 w 19050"/>
                  <a:gd name="connsiteY4" fmla="*/ 11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3622" y="11811"/>
                    </a:moveTo>
                    <a:cubicBezTo>
                      <a:pt x="23622" y="18334"/>
                      <a:pt x="18334" y="23622"/>
                      <a:pt x="11811" y="23622"/>
                    </a:cubicBezTo>
                    <a:cubicBezTo>
                      <a:pt x="5288" y="23622"/>
                      <a:pt x="0" y="18334"/>
                      <a:pt x="0" y="11811"/>
                    </a:cubicBezTo>
                    <a:cubicBezTo>
                      <a:pt x="0" y="5288"/>
                      <a:pt x="5288" y="0"/>
                      <a:pt x="11811" y="0"/>
                    </a:cubicBezTo>
                    <a:cubicBezTo>
                      <a:pt x="18334" y="0"/>
                      <a:pt x="23622" y="5288"/>
                      <a:pt x="23622" y="11811"/>
                    </a:cubicBezTo>
                    <a:close/>
                  </a:path>
                </a:pathLst>
              </a:custGeom>
              <a:solidFill>
                <a:srgbClr val="C00000"/>
              </a:solidFill>
              <a:ln w="12700" cap="flat">
                <a:solidFill>
                  <a:srgbClr val="C00000"/>
                </a:solidFill>
                <a:prstDash val="solid"/>
                <a:miter/>
              </a:ln>
            </p:spPr>
            <p:txBody>
              <a:bodyPr rtlCol="0" anchor="ctr"/>
              <a:lstStyle/>
              <a:p>
                <a:endParaRPr lang="en-GB" sz="1100"/>
              </a:p>
            </p:txBody>
          </p:sp>
        </p:grpSp>
        <p:grpSp>
          <p:nvGrpSpPr>
            <p:cNvPr id="121" name="Group 120">
              <a:extLst>
                <a:ext uri="{FF2B5EF4-FFF2-40B4-BE49-F238E27FC236}">
                  <a16:creationId xmlns:a16="http://schemas.microsoft.com/office/drawing/2014/main" id="{65F0081C-E657-4A07-A991-EB132C719619}"/>
                </a:ext>
              </a:extLst>
            </p:cNvPr>
            <p:cNvGrpSpPr/>
            <p:nvPr/>
          </p:nvGrpSpPr>
          <p:grpSpPr>
            <a:xfrm>
              <a:off x="5767871" y="5050312"/>
              <a:ext cx="261189" cy="482675"/>
              <a:chOff x="6265015" y="5709762"/>
              <a:chExt cx="261189" cy="482675"/>
            </a:xfrm>
          </p:grpSpPr>
          <p:sp>
            <p:nvSpPr>
              <p:cNvPr id="134" name="Freeform: Shape 133">
                <a:extLst>
                  <a:ext uri="{FF2B5EF4-FFF2-40B4-BE49-F238E27FC236}">
                    <a16:creationId xmlns:a16="http://schemas.microsoft.com/office/drawing/2014/main" id="{52D1D341-2759-4718-A244-70A513910FA8}"/>
                  </a:ext>
                </a:extLst>
              </p:cNvPr>
              <p:cNvSpPr/>
              <p:nvPr/>
            </p:nvSpPr>
            <p:spPr>
              <a:xfrm>
                <a:off x="6265015" y="5709762"/>
                <a:ext cx="261189" cy="352604"/>
              </a:xfrm>
              <a:custGeom>
                <a:avLst/>
                <a:gdLst>
                  <a:gd name="connsiteX0" fmla="*/ 192024 w 190500"/>
                  <a:gd name="connsiteY0" fmla="*/ 95917 h 257175"/>
                  <a:gd name="connsiteX1" fmla="*/ 188214 w 190500"/>
                  <a:gd name="connsiteY1" fmla="*/ 122682 h 257175"/>
                  <a:gd name="connsiteX2" fmla="*/ 187643 w 190500"/>
                  <a:gd name="connsiteY2" fmla="*/ 124492 h 257175"/>
                  <a:gd name="connsiteX3" fmla="*/ 180118 w 190500"/>
                  <a:gd name="connsiteY3" fmla="*/ 142208 h 257175"/>
                  <a:gd name="connsiteX4" fmla="*/ 144780 w 190500"/>
                  <a:gd name="connsiteY4" fmla="*/ 261747 h 257175"/>
                  <a:gd name="connsiteX5" fmla="*/ 47339 w 190500"/>
                  <a:gd name="connsiteY5" fmla="*/ 261747 h 257175"/>
                  <a:gd name="connsiteX6" fmla="*/ 12192 w 190500"/>
                  <a:gd name="connsiteY6" fmla="*/ 142780 h 257175"/>
                  <a:gd name="connsiteX7" fmla="*/ 4191 w 190500"/>
                  <a:gd name="connsiteY7" fmla="*/ 123825 h 257175"/>
                  <a:gd name="connsiteX8" fmla="*/ 3810 w 190500"/>
                  <a:gd name="connsiteY8" fmla="*/ 122777 h 257175"/>
                  <a:gd name="connsiteX9" fmla="*/ 0 w 190500"/>
                  <a:gd name="connsiteY9" fmla="*/ 96012 h 257175"/>
                  <a:gd name="connsiteX10" fmla="*/ 96012 w 190500"/>
                  <a:gd name="connsiteY10" fmla="*/ 0 h 257175"/>
                  <a:gd name="connsiteX11" fmla="*/ 192024 w 190500"/>
                  <a:gd name="connsiteY11" fmla="*/ 95917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500" h="257175">
                    <a:moveTo>
                      <a:pt x="192024" y="95917"/>
                    </a:moveTo>
                    <a:cubicBezTo>
                      <a:pt x="192024" y="105251"/>
                      <a:pt x="190691" y="114205"/>
                      <a:pt x="188214" y="122682"/>
                    </a:cubicBezTo>
                    <a:cubicBezTo>
                      <a:pt x="188024" y="123254"/>
                      <a:pt x="187833" y="123921"/>
                      <a:pt x="187643" y="124492"/>
                    </a:cubicBezTo>
                    <a:cubicBezTo>
                      <a:pt x="187643" y="124492"/>
                      <a:pt x="182594" y="136017"/>
                      <a:pt x="180118" y="142208"/>
                    </a:cubicBezTo>
                    <a:cubicBezTo>
                      <a:pt x="159734" y="193834"/>
                      <a:pt x="144780" y="261747"/>
                      <a:pt x="144780" y="261747"/>
                    </a:cubicBezTo>
                    <a:lnTo>
                      <a:pt x="47339" y="261747"/>
                    </a:lnTo>
                    <a:cubicBezTo>
                      <a:pt x="47339" y="261747"/>
                      <a:pt x="32480" y="194310"/>
                      <a:pt x="12192" y="142780"/>
                    </a:cubicBezTo>
                    <a:cubicBezTo>
                      <a:pt x="9525" y="136112"/>
                      <a:pt x="6858" y="129731"/>
                      <a:pt x="4191" y="123825"/>
                    </a:cubicBezTo>
                    <a:cubicBezTo>
                      <a:pt x="4001" y="123539"/>
                      <a:pt x="3905" y="123158"/>
                      <a:pt x="3810" y="122777"/>
                    </a:cubicBezTo>
                    <a:cubicBezTo>
                      <a:pt x="1334" y="114300"/>
                      <a:pt x="0" y="105347"/>
                      <a:pt x="0" y="96012"/>
                    </a:cubicBezTo>
                    <a:cubicBezTo>
                      <a:pt x="0" y="42958"/>
                      <a:pt x="43053" y="0"/>
                      <a:pt x="96012" y="0"/>
                    </a:cubicBezTo>
                    <a:cubicBezTo>
                      <a:pt x="149066" y="-95"/>
                      <a:pt x="192024" y="42863"/>
                      <a:pt x="192024" y="95917"/>
                    </a:cubicBezTo>
                    <a:close/>
                  </a:path>
                </a:pathLst>
              </a:custGeom>
              <a:noFill/>
              <a:ln w="12700" cap="flat">
                <a:solidFill>
                  <a:srgbClr val="C00000"/>
                </a:solidFill>
                <a:prstDash val="solid"/>
                <a:round/>
              </a:ln>
            </p:spPr>
            <p:txBody>
              <a:bodyPr rtlCol="0" anchor="ctr"/>
              <a:lstStyle/>
              <a:p>
                <a:endParaRPr lang="en-GB" sz="1100"/>
              </a:p>
            </p:txBody>
          </p:sp>
          <p:sp>
            <p:nvSpPr>
              <p:cNvPr id="135" name="Freeform: Shape 134">
                <a:extLst>
                  <a:ext uri="{FF2B5EF4-FFF2-40B4-BE49-F238E27FC236}">
                    <a16:creationId xmlns:a16="http://schemas.microsoft.com/office/drawing/2014/main" id="{E9361280-9F58-4C3B-8BF4-EA68DCDD257A}"/>
                  </a:ext>
                </a:extLst>
              </p:cNvPr>
              <p:cNvSpPr/>
              <p:nvPr/>
            </p:nvSpPr>
            <p:spPr>
              <a:xfrm>
                <a:off x="6329920" y="6102851"/>
                <a:ext cx="130594" cy="13059"/>
              </a:xfrm>
              <a:custGeom>
                <a:avLst/>
                <a:gdLst>
                  <a:gd name="connsiteX0" fmla="*/ 0 w 95250"/>
                  <a:gd name="connsiteY0" fmla="*/ 0 h 0"/>
                  <a:gd name="connsiteX1" fmla="*/ 97536 w 95250"/>
                  <a:gd name="connsiteY1" fmla="*/ 0 h 0"/>
                </a:gdLst>
                <a:ahLst/>
                <a:cxnLst>
                  <a:cxn ang="0">
                    <a:pos x="connsiteX0" y="connsiteY0"/>
                  </a:cxn>
                  <a:cxn ang="0">
                    <a:pos x="connsiteX1" y="connsiteY1"/>
                  </a:cxn>
                </a:cxnLst>
                <a:rect l="l" t="t" r="r" b="b"/>
                <a:pathLst>
                  <a:path w="95250">
                    <a:moveTo>
                      <a:pt x="0" y="0"/>
                    </a:moveTo>
                    <a:lnTo>
                      <a:pt x="97536" y="0"/>
                    </a:lnTo>
                  </a:path>
                </a:pathLst>
              </a:custGeom>
              <a:ln w="12700" cap="rnd">
                <a:solidFill>
                  <a:srgbClr val="C00000"/>
                </a:solidFill>
                <a:prstDash val="solid"/>
                <a:round/>
              </a:ln>
            </p:spPr>
            <p:txBody>
              <a:bodyPr rtlCol="0" anchor="ctr"/>
              <a:lstStyle/>
              <a:p>
                <a:endParaRPr lang="en-GB" sz="1100"/>
              </a:p>
            </p:txBody>
          </p:sp>
          <p:sp>
            <p:nvSpPr>
              <p:cNvPr id="136" name="Freeform: Shape 135">
                <a:extLst>
                  <a:ext uri="{FF2B5EF4-FFF2-40B4-BE49-F238E27FC236}">
                    <a16:creationId xmlns:a16="http://schemas.microsoft.com/office/drawing/2014/main" id="{BD3D3482-04A4-4127-9212-602F9282C916}"/>
                  </a:ext>
                </a:extLst>
              </p:cNvPr>
              <p:cNvSpPr/>
              <p:nvPr/>
            </p:nvSpPr>
            <p:spPr>
              <a:xfrm>
                <a:off x="6329790" y="6141115"/>
                <a:ext cx="130594" cy="13059"/>
              </a:xfrm>
              <a:custGeom>
                <a:avLst/>
                <a:gdLst>
                  <a:gd name="connsiteX0" fmla="*/ 0 w 95250"/>
                  <a:gd name="connsiteY0" fmla="*/ 0 h 0"/>
                  <a:gd name="connsiteX1" fmla="*/ 97536 w 95250"/>
                  <a:gd name="connsiteY1" fmla="*/ 0 h 0"/>
                </a:gdLst>
                <a:ahLst/>
                <a:cxnLst>
                  <a:cxn ang="0">
                    <a:pos x="connsiteX0" y="connsiteY0"/>
                  </a:cxn>
                  <a:cxn ang="0">
                    <a:pos x="connsiteX1" y="connsiteY1"/>
                  </a:cxn>
                </a:cxnLst>
                <a:rect l="l" t="t" r="r" b="b"/>
                <a:pathLst>
                  <a:path w="95250">
                    <a:moveTo>
                      <a:pt x="0" y="0"/>
                    </a:moveTo>
                    <a:lnTo>
                      <a:pt x="97536" y="0"/>
                    </a:lnTo>
                  </a:path>
                </a:pathLst>
              </a:custGeom>
              <a:ln w="12700" cap="rnd">
                <a:solidFill>
                  <a:srgbClr val="C00000"/>
                </a:solidFill>
                <a:prstDash val="solid"/>
                <a:round/>
              </a:ln>
            </p:spPr>
            <p:txBody>
              <a:bodyPr rtlCol="0" anchor="ctr"/>
              <a:lstStyle/>
              <a:p>
                <a:endParaRPr lang="en-GB" sz="1100"/>
              </a:p>
            </p:txBody>
          </p:sp>
          <p:sp>
            <p:nvSpPr>
              <p:cNvPr id="137" name="Freeform: Shape 136">
                <a:extLst>
                  <a:ext uri="{FF2B5EF4-FFF2-40B4-BE49-F238E27FC236}">
                    <a16:creationId xmlns:a16="http://schemas.microsoft.com/office/drawing/2014/main" id="{E369D621-17BF-42D4-A22A-EFC95BBBE53A}"/>
                  </a:ext>
                </a:extLst>
              </p:cNvPr>
              <p:cNvSpPr/>
              <p:nvPr/>
            </p:nvSpPr>
            <p:spPr>
              <a:xfrm>
                <a:off x="6367139" y="6179378"/>
                <a:ext cx="52238" cy="13059"/>
              </a:xfrm>
              <a:custGeom>
                <a:avLst/>
                <a:gdLst>
                  <a:gd name="connsiteX0" fmla="*/ 0 w 38100"/>
                  <a:gd name="connsiteY0" fmla="*/ 0 h 0"/>
                  <a:gd name="connsiteX1" fmla="*/ 42958 w 38100"/>
                  <a:gd name="connsiteY1" fmla="*/ 0 h 0"/>
                </a:gdLst>
                <a:ahLst/>
                <a:cxnLst>
                  <a:cxn ang="0">
                    <a:pos x="connsiteX0" y="connsiteY0"/>
                  </a:cxn>
                  <a:cxn ang="0">
                    <a:pos x="connsiteX1" y="connsiteY1"/>
                  </a:cxn>
                </a:cxnLst>
                <a:rect l="l" t="t" r="r" b="b"/>
                <a:pathLst>
                  <a:path w="38100">
                    <a:moveTo>
                      <a:pt x="0" y="0"/>
                    </a:moveTo>
                    <a:lnTo>
                      <a:pt x="42958" y="0"/>
                    </a:lnTo>
                  </a:path>
                </a:pathLst>
              </a:custGeom>
              <a:ln w="12700" cap="rnd">
                <a:solidFill>
                  <a:srgbClr val="C00000"/>
                </a:solidFill>
                <a:prstDash val="solid"/>
                <a:round/>
              </a:ln>
            </p:spPr>
            <p:txBody>
              <a:bodyPr rtlCol="0" anchor="ctr"/>
              <a:lstStyle/>
              <a:p>
                <a:endParaRPr lang="en-GB" sz="1100"/>
              </a:p>
            </p:txBody>
          </p:sp>
        </p:grpSp>
        <p:grpSp>
          <p:nvGrpSpPr>
            <p:cNvPr id="122" name="Group 121">
              <a:extLst>
                <a:ext uri="{FF2B5EF4-FFF2-40B4-BE49-F238E27FC236}">
                  <a16:creationId xmlns:a16="http://schemas.microsoft.com/office/drawing/2014/main" id="{ADDD5FAA-86C2-45EC-B910-59DB2E2C77F4}"/>
                </a:ext>
              </a:extLst>
            </p:cNvPr>
            <p:cNvGrpSpPr/>
            <p:nvPr/>
          </p:nvGrpSpPr>
          <p:grpSpPr>
            <a:xfrm>
              <a:off x="7212482" y="5116791"/>
              <a:ext cx="440787" cy="436990"/>
              <a:chOff x="6443026" y="2417970"/>
              <a:chExt cx="440787" cy="436990"/>
            </a:xfrm>
          </p:grpSpPr>
          <p:sp>
            <p:nvSpPr>
              <p:cNvPr id="128" name="Freeform: Shape 127">
                <a:extLst>
                  <a:ext uri="{FF2B5EF4-FFF2-40B4-BE49-F238E27FC236}">
                    <a16:creationId xmlns:a16="http://schemas.microsoft.com/office/drawing/2014/main" id="{EEC52626-241F-4614-9FAB-9841297A5A50}"/>
                  </a:ext>
                </a:extLst>
              </p:cNvPr>
              <p:cNvSpPr/>
              <p:nvPr/>
            </p:nvSpPr>
            <p:spPr>
              <a:xfrm>
                <a:off x="6443026" y="2417970"/>
                <a:ext cx="65476" cy="65476"/>
              </a:xfrm>
              <a:custGeom>
                <a:avLst/>
                <a:gdLst>
                  <a:gd name="connsiteX0" fmla="*/ 0 w 65476"/>
                  <a:gd name="connsiteY0" fmla="*/ 70715 h 65476"/>
                  <a:gd name="connsiteX1" fmla="*/ 0 w 65476"/>
                  <a:gd name="connsiteY1" fmla="*/ 0 h 65476"/>
                  <a:gd name="connsiteX2" fmla="*/ 68226 w 65476"/>
                  <a:gd name="connsiteY2" fmla="*/ 0 h 65476"/>
                </a:gdLst>
                <a:ahLst/>
                <a:cxnLst>
                  <a:cxn ang="0">
                    <a:pos x="connsiteX0" y="connsiteY0"/>
                  </a:cxn>
                  <a:cxn ang="0">
                    <a:pos x="connsiteX1" y="connsiteY1"/>
                  </a:cxn>
                  <a:cxn ang="0">
                    <a:pos x="connsiteX2" y="connsiteY2"/>
                  </a:cxn>
                </a:cxnLst>
                <a:rect l="l" t="t" r="r" b="b"/>
                <a:pathLst>
                  <a:path w="65476" h="65476">
                    <a:moveTo>
                      <a:pt x="0" y="70715"/>
                    </a:moveTo>
                    <a:lnTo>
                      <a:pt x="0" y="0"/>
                    </a:lnTo>
                    <a:lnTo>
                      <a:pt x="68226" y="0"/>
                    </a:lnTo>
                  </a:path>
                </a:pathLst>
              </a:custGeom>
              <a:noFill/>
              <a:ln w="12700" cap="flat">
                <a:solidFill>
                  <a:srgbClr val="C00000"/>
                </a:solidFill>
                <a:prstDash val="solid"/>
                <a:round/>
              </a:ln>
            </p:spPr>
            <p:txBody>
              <a:bodyPr rtlCol="0" anchor="ctr"/>
              <a:lstStyle/>
              <a:p>
                <a:endParaRPr lang="en-GB" sz="1100"/>
              </a:p>
            </p:txBody>
          </p:sp>
          <p:sp>
            <p:nvSpPr>
              <p:cNvPr id="129" name="Freeform: Shape 128">
                <a:extLst>
                  <a:ext uri="{FF2B5EF4-FFF2-40B4-BE49-F238E27FC236}">
                    <a16:creationId xmlns:a16="http://schemas.microsoft.com/office/drawing/2014/main" id="{D9F25AA4-D05A-4745-B215-0E1736307591}"/>
                  </a:ext>
                </a:extLst>
              </p:cNvPr>
              <p:cNvSpPr/>
              <p:nvPr/>
            </p:nvSpPr>
            <p:spPr>
              <a:xfrm>
                <a:off x="6815849" y="2417970"/>
                <a:ext cx="65476" cy="65476"/>
              </a:xfrm>
              <a:custGeom>
                <a:avLst/>
                <a:gdLst>
                  <a:gd name="connsiteX0" fmla="*/ 0 w 65476"/>
                  <a:gd name="connsiteY0" fmla="*/ 0 h 65476"/>
                  <a:gd name="connsiteX1" fmla="*/ 70846 w 65476"/>
                  <a:gd name="connsiteY1" fmla="*/ 0 h 65476"/>
                  <a:gd name="connsiteX2" fmla="*/ 70846 w 65476"/>
                  <a:gd name="connsiteY2" fmla="*/ 68226 h 65476"/>
                </a:gdLst>
                <a:ahLst/>
                <a:cxnLst>
                  <a:cxn ang="0">
                    <a:pos x="connsiteX0" y="connsiteY0"/>
                  </a:cxn>
                  <a:cxn ang="0">
                    <a:pos x="connsiteX1" y="connsiteY1"/>
                  </a:cxn>
                  <a:cxn ang="0">
                    <a:pos x="connsiteX2" y="connsiteY2"/>
                  </a:cxn>
                </a:cxnLst>
                <a:rect l="l" t="t" r="r" b="b"/>
                <a:pathLst>
                  <a:path w="65476" h="65476">
                    <a:moveTo>
                      <a:pt x="0" y="0"/>
                    </a:moveTo>
                    <a:lnTo>
                      <a:pt x="70846" y="0"/>
                    </a:lnTo>
                    <a:lnTo>
                      <a:pt x="70846" y="68226"/>
                    </a:lnTo>
                  </a:path>
                </a:pathLst>
              </a:custGeom>
              <a:noFill/>
              <a:ln w="12700" cap="flat">
                <a:solidFill>
                  <a:srgbClr val="C00000"/>
                </a:solidFill>
                <a:prstDash val="solid"/>
                <a:round/>
              </a:ln>
            </p:spPr>
            <p:txBody>
              <a:bodyPr rtlCol="0" anchor="ctr"/>
              <a:lstStyle/>
              <a:p>
                <a:endParaRPr lang="en-GB" sz="1100"/>
              </a:p>
            </p:txBody>
          </p:sp>
          <p:sp>
            <p:nvSpPr>
              <p:cNvPr id="130" name="Freeform: Shape 129">
                <a:extLst>
                  <a:ext uri="{FF2B5EF4-FFF2-40B4-BE49-F238E27FC236}">
                    <a16:creationId xmlns:a16="http://schemas.microsoft.com/office/drawing/2014/main" id="{70EDE53C-07AD-467D-B8BE-BEC49B566C1D}"/>
                  </a:ext>
                </a:extLst>
              </p:cNvPr>
              <p:cNvSpPr/>
              <p:nvPr/>
            </p:nvSpPr>
            <p:spPr>
              <a:xfrm>
                <a:off x="6818337" y="2786996"/>
                <a:ext cx="65476" cy="65476"/>
              </a:xfrm>
              <a:custGeom>
                <a:avLst/>
                <a:gdLst>
                  <a:gd name="connsiteX0" fmla="*/ 68357 w 65476"/>
                  <a:gd name="connsiteY0" fmla="*/ 0 h 65476"/>
                  <a:gd name="connsiteX1" fmla="*/ 68357 w 65476"/>
                  <a:gd name="connsiteY1" fmla="*/ 70715 h 65476"/>
                  <a:gd name="connsiteX2" fmla="*/ 0 w 65476"/>
                  <a:gd name="connsiteY2" fmla="*/ 70715 h 65476"/>
                </a:gdLst>
                <a:ahLst/>
                <a:cxnLst>
                  <a:cxn ang="0">
                    <a:pos x="connsiteX0" y="connsiteY0"/>
                  </a:cxn>
                  <a:cxn ang="0">
                    <a:pos x="connsiteX1" y="connsiteY1"/>
                  </a:cxn>
                  <a:cxn ang="0">
                    <a:pos x="connsiteX2" y="connsiteY2"/>
                  </a:cxn>
                </a:cxnLst>
                <a:rect l="l" t="t" r="r" b="b"/>
                <a:pathLst>
                  <a:path w="65476" h="65476">
                    <a:moveTo>
                      <a:pt x="68357" y="0"/>
                    </a:moveTo>
                    <a:lnTo>
                      <a:pt x="68357" y="70715"/>
                    </a:lnTo>
                    <a:lnTo>
                      <a:pt x="0" y="70715"/>
                    </a:lnTo>
                  </a:path>
                </a:pathLst>
              </a:custGeom>
              <a:noFill/>
              <a:ln w="12700" cap="flat">
                <a:solidFill>
                  <a:srgbClr val="C00000"/>
                </a:solidFill>
                <a:prstDash val="solid"/>
                <a:round/>
              </a:ln>
            </p:spPr>
            <p:txBody>
              <a:bodyPr rtlCol="0" anchor="ctr"/>
              <a:lstStyle/>
              <a:p>
                <a:endParaRPr lang="en-GB" sz="1100"/>
              </a:p>
            </p:txBody>
          </p:sp>
          <p:sp>
            <p:nvSpPr>
              <p:cNvPr id="131" name="Freeform: Shape 130">
                <a:extLst>
                  <a:ext uri="{FF2B5EF4-FFF2-40B4-BE49-F238E27FC236}">
                    <a16:creationId xmlns:a16="http://schemas.microsoft.com/office/drawing/2014/main" id="{FEB69FF9-C964-475D-BB25-B32951F21B51}"/>
                  </a:ext>
                </a:extLst>
              </p:cNvPr>
              <p:cNvSpPr/>
              <p:nvPr/>
            </p:nvSpPr>
            <p:spPr>
              <a:xfrm>
                <a:off x="6443026" y="2789484"/>
                <a:ext cx="65476" cy="65476"/>
              </a:xfrm>
              <a:custGeom>
                <a:avLst/>
                <a:gdLst>
                  <a:gd name="connsiteX0" fmla="*/ 70846 w 65476"/>
                  <a:gd name="connsiteY0" fmla="*/ 68226 h 65476"/>
                  <a:gd name="connsiteX1" fmla="*/ 0 w 65476"/>
                  <a:gd name="connsiteY1" fmla="*/ 68226 h 65476"/>
                  <a:gd name="connsiteX2" fmla="*/ 0 w 65476"/>
                  <a:gd name="connsiteY2" fmla="*/ 0 h 65476"/>
                </a:gdLst>
                <a:ahLst/>
                <a:cxnLst>
                  <a:cxn ang="0">
                    <a:pos x="connsiteX0" y="connsiteY0"/>
                  </a:cxn>
                  <a:cxn ang="0">
                    <a:pos x="connsiteX1" y="connsiteY1"/>
                  </a:cxn>
                  <a:cxn ang="0">
                    <a:pos x="connsiteX2" y="connsiteY2"/>
                  </a:cxn>
                </a:cxnLst>
                <a:rect l="l" t="t" r="r" b="b"/>
                <a:pathLst>
                  <a:path w="65476" h="65476">
                    <a:moveTo>
                      <a:pt x="70846" y="68226"/>
                    </a:moveTo>
                    <a:lnTo>
                      <a:pt x="0" y="68226"/>
                    </a:lnTo>
                    <a:lnTo>
                      <a:pt x="0" y="0"/>
                    </a:lnTo>
                  </a:path>
                </a:pathLst>
              </a:custGeom>
              <a:noFill/>
              <a:ln w="12700" cap="flat">
                <a:solidFill>
                  <a:srgbClr val="C00000"/>
                </a:solidFill>
                <a:prstDash val="solid"/>
                <a:round/>
              </a:ln>
            </p:spPr>
            <p:txBody>
              <a:bodyPr rtlCol="0" anchor="ctr"/>
              <a:lstStyle/>
              <a:p>
                <a:endParaRPr lang="en-GB" sz="1100"/>
              </a:p>
            </p:txBody>
          </p:sp>
          <p:sp>
            <p:nvSpPr>
              <p:cNvPr id="132" name="Freeform: Shape 131">
                <a:extLst>
                  <a:ext uri="{FF2B5EF4-FFF2-40B4-BE49-F238E27FC236}">
                    <a16:creationId xmlns:a16="http://schemas.microsoft.com/office/drawing/2014/main" id="{3D40D5E0-1A75-4D96-998A-109811A8BC11}"/>
                  </a:ext>
                </a:extLst>
              </p:cNvPr>
              <p:cNvSpPr/>
              <p:nvPr/>
            </p:nvSpPr>
            <p:spPr>
              <a:xfrm>
                <a:off x="6554205" y="2635352"/>
                <a:ext cx="209525" cy="13095"/>
              </a:xfrm>
              <a:custGeom>
                <a:avLst/>
                <a:gdLst>
                  <a:gd name="connsiteX0" fmla="*/ 0 w 209524"/>
                  <a:gd name="connsiteY0" fmla="*/ 0 h 0"/>
                  <a:gd name="connsiteX1" fmla="*/ 222489 w 209524"/>
                  <a:gd name="connsiteY1" fmla="*/ 0 h 0"/>
                </a:gdLst>
                <a:ahLst/>
                <a:cxnLst>
                  <a:cxn ang="0">
                    <a:pos x="connsiteX0" y="connsiteY0"/>
                  </a:cxn>
                  <a:cxn ang="0">
                    <a:pos x="connsiteX1" y="connsiteY1"/>
                  </a:cxn>
                </a:cxnLst>
                <a:rect l="l" t="t" r="r" b="b"/>
                <a:pathLst>
                  <a:path w="209524">
                    <a:moveTo>
                      <a:pt x="0" y="0"/>
                    </a:moveTo>
                    <a:lnTo>
                      <a:pt x="222489" y="0"/>
                    </a:lnTo>
                  </a:path>
                </a:pathLst>
              </a:custGeom>
              <a:ln w="12700" cap="flat">
                <a:solidFill>
                  <a:srgbClr val="C00000"/>
                </a:solidFill>
                <a:prstDash val="solid"/>
                <a:round/>
              </a:ln>
            </p:spPr>
            <p:txBody>
              <a:bodyPr rtlCol="0" anchor="ctr"/>
              <a:lstStyle/>
              <a:p>
                <a:endParaRPr lang="en-GB" sz="1100"/>
              </a:p>
            </p:txBody>
          </p:sp>
          <p:sp>
            <p:nvSpPr>
              <p:cNvPr id="133" name="Freeform: Shape 132">
                <a:extLst>
                  <a:ext uri="{FF2B5EF4-FFF2-40B4-BE49-F238E27FC236}">
                    <a16:creationId xmlns:a16="http://schemas.microsoft.com/office/drawing/2014/main" id="{6AD5AEF1-767E-4EEE-B358-059456D204CB}"/>
                  </a:ext>
                </a:extLst>
              </p:cNvPr>
              <p:cNvSpPr/>
              <p:nvPr/>
            </p:nvSpPr>
            <p:spPr>
              <a:xfrm>
                <a:off x="6665515" y="2524173"/>
                <a:ext cx="13095" cy="209525"/>
              </a:xfrm>
              <a:custGeom>
                <a:avLst/>
                <a:gdLst>
                  <a:gd name="connsiteX0" fmla="*/ 0 w 0"/>
                  <a:gd name="connsiteY0" fmla="*/ 222358 h 209524"/>
                  <a:gd name="connsiteX1" fmla="*/ 0 w 0"/>
                  <a:gd name="connsiteY1" fmla="*/ 0 h 209524"/>
                </a:gdLst>
                <a:ahLst/>
                <a:cxnLst>
                  <a:cxn ang="0">
                    <a:pos x="connsiteX0" y="connsiteY0"/>
                  </a:cxn>
                  <a:cxn ang="0">
                    <a:pos x="connsiteX1" y="connsiteY1"/>
                  </a:cxn>
                </a:cxnLst>
                <a:rect l="l" t="t" r="r" b="b"/>
                <a:pathLst>
                  <a:path h="209524">
                    <a:moveTo>
                      <a:pt x="0" y="222358"/>
                    </a:moveTo>
                    <a:lnTo>
                      <a:pt x="0" y="0"/>
                    </a:lnTo>
                  </a:path>
                </a:pathLst>
              </a:custGeom>
              <a:ln w="12700" cap="flat">
                <a:solidFill>
                  <a:srgbClr val="C00000"/>
                </a:solidFill>
                <a:prstDash val="solid"/>
                <a:round/>
              </a:ln>
            </p:spPr>
            <p:txBody>
              <a:bodyPr rtlCol="0" anchor="ctr"/>
              <a:lstStyle/>
              <a:p>
                <a:endParaRPr lang="en-GB" sz="1100"/>
              </a:p>
            </p:txBody>
          </p:sp>
        </p:grpSp>
        <p:sp>
          <p:nvSpPr>
            <p:cNvPr id="123" name="Freeform: Shape 122">
              <a:extLst>
                <a:ext uri="{FF2B5EF4-FFF2-40B4-BE49-F238E27FC236}">
                  <a16:creationId xmlns:a16="http://schemas.microsoft.com/office/drawing/2014/main" id="{CE8BD91E-DED0-4525-9F68-5210AB3F8529}"/>
                </a:ext>
              </a:extLst>
            </p:cNvPr>
            <p:cNvSpPr/>
            <p:nvPr/>
          </p:nvSpPr>
          <p:spPr>
            <a:xfrm>
              <a:off x="8714226" y="5132865"/>
              <a:ext cx="483199" cy="404842"/>
            </a:xfrm>
            <a:custGeom>
              <a:avLst/>
              <a:gdLst>
                <a:gd name="connsiteX0" fmla="*/ 348104 w 352425"/>
                <a:gd name="connsiteY0" fmla="*/ 128975 h 295275"/>
                <a:gd name="connsiteX1" fmla="*/ 178844 w 352425"/>
                <a:gd name="connsiteY1" fmla="*/ 295472 h 295275"/>
                <a:gd name="connsiteX2" fmla="*/ 9680 w 352425"/>
                <a:gd name="connsiteY2" fmla="*/ 128975 h 295275"/>
                <a:gd name="connsiteX3" fmla="*/ 56924 w 352425"/>
                <a:gd name="connsiteY3" fmla="*/ 7817 h 295275"/>
                <a:gd name="connsiteX4" fmla="*/ 178082 w 352425"/>
                <a:gd name="connsiteY4" fmla="*/ 55061 h 295275"/>
                <a:gd name="connsiteX5" fmla="*/ 179606 w 352425"/>
                <a:gd name="connsiteY5" fmla="*/ 55061 h 295275"/>
                <a:gd name="connsiteX6" fmla="*/ 300860 w 352425"/>
                <a:gd name="connsiteY6" fmla="*/ 7817 h 295275"/>
                <a:gd name="connsiteX7" fmla="*/ 348104 w 352425"/>
                <a:gd name="connsiteY7" fmla="*/ 128975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425" h="295275">
                  <a:moveTo>
                    <a:pt x="348104" y="128975"/>
                  </a:moveTo>
                  <a:cubicBezTo>
                    <a:pt x="298478" y="219462"/>
                    <a:pt x="178844" y="295472"/>
                    <a:pt x="178844" y="295472"/>
                  </a:cubicBezTo>
                  <a:cubicBezTo>
                    <a:pt x="178844" y="295472"/>
                    <a:pt x="60734" y="219843"/>
                    <a:pt x="9680" y="128975"/>
                  </a:cubicBezTo>
                  <a:cubicBezTo>
                    <a:pt x="-15180" y="84779"/>
                    <a:pt x="10442" y="28200"/>
                    <a:pt x="56924" y="7817"/>
                  </a:cubicBezTo>
                  <a:cubicBezTo>
                    <a:pt x="103502" y="-12567"/>
                    <a:pt x="157699" y="8579"/>
                    <a:pt x="178082" y="55061"/>
                  </a:cubicBezTo>
                  <a:cubicBezTo>
                    <a:pt x="178368" y="55632"/>
                    <a:pt x="179321" y="55632"/>
                    <a:pt x="179606" y="55061"/>
                  </a:cubicBezTo>
                  <a:cubicBezTo>
                    <a:pt x="199990" y="8484"/>
                    <a:pt x="254282" y="-12662"/>
                    <a:pt x="300860" y="7817"/>
                  </a:cubicBezTo>
                  <a:cubicBezTo>
                    <a:pt x="347342" y="28200"/>
                    <a:pt x="372488" y="84493"/>
                    <a:pt x="348104" y="128975"/>
                  </a:cubicBezTo>
                  <a:close/>
                </a:path>
              </a:pathLst>
            </a:custGeom>
            <a:noFill/>
            <a:ln w="12700" cap="flat">
              <a:solidFill>
                <a:srgbClr val="C00000"/>
              </a:solidFill>
              <a:prstDash val="solid"/>
              <a:miter/>
            </a:ln>
          </p:spPr>
          <p:txBody>
            <a:bodyPr rtlCol="0" anchor="ctr"/>
            <a:lstStyle/>
            <a:p>
              <a:endParaRPr lang="en-GB" sz="1100"/>
            </a:p>
          </p:txBody>
        </p:sp>
        <p:grpSp>
          <p:nvGrpSpPr>
            <p:cNvPr id="124" name="Group 123">
              <a:extLst>
                <a:ext uri="{FF2B5EF4-FFF2-40B4-BE49-F238E27FC236}">
                  <a16:creationId xmlns:a16="http://schemas.microsoft.com/office/drawing/2014/main" id="{0E976094-92E2-4122-A978-DD2197112497}"/>
                </a:ext>
              </a:extLst>
            </p:cNvPr>
            <p:cNvGrpSpPr/>
            <p:nvPr/>
          </p:nvGrpSpPr>
          <p:grpSpPr>
            <a:xfrm>
              <a:off x="10287067" y="5139295"/>
              <a:ext cx="457080" cy="402882"/>
              <a:chOff x="5055450" y="4606241"/>
              <a:chExt cx="457080" cy="402882"/>
            </a:xfrm>
          </p:grpSpPr>
          <p:sp>
            <p:nvSpPr>
              <p:cNvPr id="125" name="Freeform: Shape 124">
                <a:extLst>
                  <a:ext uri="{FF2B5EF4-FFF2-40B4-BE49-F238E27FC236}">
                    <a16:creationId xmlns:a16="http://schemas.microsoft.com/office/drawing/2014/main" id="{77CBD4AD-971D-4809-B48F-52A65A716973}"/>
                  </a:ext>
                </a:extLst>
              </p:cNvPr>
              <p:cNvSpPr/>
              <p:nvPr/>
            </p:nvSpPr>
            <p:spPr>
              <a:xfrm>
                <a:off x="5055450" y="4606241"/>
                <a:ext cx="457080" cy="222010"/>
              </a:xfrm>
              <a:custGeom>
                <a:avLst/>
                <a:gdLst>
                  <a:gd name="connsiteX0" fmla="*/ 0 w 333375"/>
                  <a:gd name="connsiteY0" fmla="*/ 166973 h 161925"/>
                  <a:gd name="connsiteX1" fmla="*/ 166973 w 333375"/>
                  <a:gd name="connsiteY1" fmla="*/ 0 h 161925"/>
                  <a:gd name="connsiteX2" fmla="*/ 334042 w 333375"/>
                  <a:gd name="connsiteY2" fmla="*/ 166973 h 161925"/>
                </a:gdLst>
                <a:ahLst/>
                <a:cxnLst>
                  <a:cxn ang="0">
                    <a:pos x="connsiteX0" y="connsiteY0"/>
                  </a:cxn>
                  <a:cxn ang="0">
                    <a:pos x="connsiteX1" y="connsiteY1"/>
                  </a:cxn>
                  <a:cxn ang="0">
                    <a:pos x="connsiteX2" y="connsiteY2"/>
                  </a:cxn>
                </a:cxnLst>
                <a:rect l="l" t="t" r="r" b="b"/>
                <a:pathLst>
                  <a:path w="333375" h="161925">
                    <a:moveTo>
                      <a:pt x="0" y="166973"/>
                    </a:moveTo>
                    <a:lnTo>
                      <a:pt x="166973" y="0"/>
                    </a:lnTo>
                    <a:lnTo>
                      <a:pt x="334042" y="166973"/>
                    </a:lnTo>
                  </a:path>
                </a:pathLst>
              </a:custGeom>
              <a:noFill/>
              <a:ln w="12700" cap="rnd">
                <a:solidFill>
                  <a:srgbClr val="C00000"/>
                </a:solidFill>
                <a:prstDash val="solid"/>
                <a:miter/>
              </a:ln>
            </p:spPr>
            <p:txBody>
              <a:bodyPr rtlCol="0" anchor="ctr"/>
              <a:lstStyle/>
              <a:p>
                <a:endParaRPr lang="en-GB" sz="1100"/>
              </a:p>
            </p:txBody>
          </p:sp>
          <p:sp>
            <p:nvSpPr>
              <p:cNvPr id="126" name="Freeform: Shape 125">
                <a:extLst>
                  <a:ext uri="{FF2B5EF4-FFF2-40B4-BE49-F238E27FC236}">
                    <a16:creationId xmlns:a16="http://schemas.microsoft.com/office/drawing/2014/main" id="{02EA7987-7033-4793-8F78-CD83FDB13431}"/>
                  </a:ext>
                </a:extLst>
              </p:cNvPr>
              <p:cNvSpPr/>
              <p:nvPr/>
            </p:nvSpPr>
            <p:spPr>
              <a:xfrm>
                <a:off x="5055450" y="4696612"/>
                <a:ext cx="457080" cy="222010"/>
              </a:xfrm>
              <a:custGeom>
                <a:avLst/>
                <a:gdLst>
                  <a:gd name="connsiteX0" fmla="*/ 0 w 333375"/>
                  <a:gd name="connsiteY0" fmla="*/ 167069 h 161925"/>
                  <a:gd name="connsiteX1" fmla="*/ 166973 w 333375"/>
                  <a:gd name="connsiteY1" fmla="*/ 0 h 161925"/>
                  <a:gd name="connsiteX2" fmla="*/ 334042 w 333375"/>
                  <a:gd name="connsiteY2" fmla="*/ 167069 h 161925"/>
                </a:gdLst>
                <a:ahLst/>
                <a:cxnLst>
                  <a:cxn ang="0">
                    <a:pos x="connsiteX0" y="connsiteY0"/>
                  </a:cxn>
                  <a:cxn ang="0">
                    <a:pos x="connsiteX1" y="connsiteY1"/>
                  </a:cxn>
                  <a:cxn ang="0">
                    <a:pos x="connsiteX2" y="connsiteY2"/>
                  </a:cxn>
                </a:cxnLst>
                <a:rect l="l" t="t" r="r" b="b"/>
                <a:pathLst>
                  <a:path w="333375" h="161925">
                    <a:moveTo>
                      <a:pt x="0" y="167069"/>
                    </a:moveTo>
                    <a:lnTo>
                      <a:pt x="166973" y="0"/>
                    </a:lnTo>
                    <a:lnTo>
                      <a:pt x="334042" y="167069"/>
                    </a:lnTo>
                  </a:path>
                </a:pathLst>
              </a:custGeom>
              <a:noFill/>
              <a:ln w="12700" cap="rnd">
                <a:solidFill>
                  <a:srgbClr val="C00000"/>
                </a:solidFill>
                <a:prstDash val="solid"/>
                <a:miter/>
              </a:ln>
            </p:spPr>
            <p:txBody>
              <a:bodyPr rtlCol="0" anchor="ctr"/>
              <a:lstStyle/>
              <a:p>
                <a:endParaRPr lang="en-GB" sz="1100"/>
              </a:p>
            </p:txBody>
          </p:sp>
          <p:sp>
            <p:nvSpPr>
              <p:cNvPr id="127" name="Freeform: Shape 126">
                <a:extLst>
                  <a:ext uri="{FF2B5EF4-FFF2-40B4-BE49-F238E27FC236}">
                    <a16:creationId xmlns:a16="http://schemas.microsoft.com/office/drawing/2014/main" id="{545D6A5F-6CB7-4339-88C3-E3CCECBE148B}"/>
                  </a:ext>
                </a:extLst>
              </p:cNvPr>
              <p:cNvSpPr/>
              <p:nvPr/>
            </p:nvSpPr>
            <p:spPr>
              <a:xfrm>
                <a:off x="5055450" y="4787113"/>
                <a:ext cx="457080" cy="222010"/>
              </a:xfrm>
              <a:custGeom>
                <a:avLst/>
                <a:gdLst>
                  <a:gd name="connsiteX0" fmla="*/ 0 w 333375"/>
                  <a:gd name="connsiteY0" fmla="*/ 167068 h 161925"/>
                  <a:gd name="connsiteX1" fmla="*/ 166973 w 333375"/>
                  <a:gd name="connsiteY1" fmla="*/ 0 h 161925"/>
                  <a:gd name="connsiteX2" fmla="*/ 334042 w 333375"/>
                  <a:gd name="connsiteY2" fmla="*/ 167068 h 161925"/>
                </a:gdLst>
                <a:ahLst/>
                <a:cxnLst>
                  <a:cxn ang="0">
                    <a:pos x="connsiteX0" y="connsiteY0"/>
                  </a:cxn>
                  <a:cxn ang="0">
                    <a:pos x="connsiteX1" y="connsiteY1"/>
                  </a:cxn>
                  <a:cxn ang="0">
                    <a:pos x="connsiteX2" y="connsiteY2"/>
                  </a:cxn>
                </a:cxnLst>
                <a:rect l="l" t="t" r="r" b="b"/>
                <a:pathLst>
                  <a:path w="333375" h="161925">
                    <a:moveTo>
                      <a:pt x="0" y="167068"/>
                    </a:moveTo>
                    <a:lnTo>
                      <a:pt x="166973" y="0"/>
                    </a:lnTo>
                    <a:lnTo>
                      <a:pt x="334042" y="167068"/>
                    </a:lnTo>
                  </a:path>
                </a:pathLst>
              </a:custGeom>
              <a:noFill/>
              <a:ln w="12700" cap="rnd">
                <a:solidFill>
                  <a:srgbClr val="C00000"/>
                </a:solidFill>
                <a:prstDash val="solid"/>
                <a:miter/>
              </a:ln>
            </p:spPr>
            <p:txBody>
              <a:bodyPr rtlCol="0" anchor="ctr"/>
              <a:lstStyle/>
              <a:p>
                <a:endParaRPr lang="en-GB" sz="1100"/>
              </a:p>
            </p:txBody>
          </p:sp>
        </p:grpSp>
      </p:grpSp>
      <p:grpSp>
        <p:nvGrpSpPr>
          <p:cNvPr id="95" name="Group 94">
            <a:extLst>
              <a:ext uri="{FF2B5EF4-FFF2-40B4-BE49-F238E27FC236}">
                <a16:creationId xmlns:a16="http://schemas.microsoft.com/office/drawing/2014/main" id="{208E51D8-3D94-C44C-BA10-46AD3130E009}"/>
              </a:ext>
            </a:extLst>
          </p:cNvPr>
          <p:cNvGrpSpPr/>
          <p:nvPr userDrawn="1"/>
        </p:nvGrpSpPr>
        <p:grpSpPr>
          <a:xfrm>
            <a:off x="5183718" y="1574110"/>
            <a:ext cx="1370807" cy="709115"/>
            <a:chOff x="8085040" y="1993784"/>
            <a:chExt cx="1370807" cy="709115"/>
          </a:xfrm>
        </p:grpSpPr>
        <p:sp>
          <p:nvSpPr>
            <p:cNvPr id="96" name="TextBox 95">
              <a:extLst>
                <a:ext uri="{FF2B5EF4-FFF2-40B4-BE49-F238E27FC236}">
                  <a16:creationId xmlns:a16="http://schemas.microsoft.com/office/drawing/2014/main" id="{E8F9C34A-810E-C046-B9C7-C35F4C034FE7}"/>
                </a:ext>
              </a:extLst>
            </p:cNvPr>
            <p:cNvSpPr txBox="1"/>
            <p:nvPr/>
          </p:nvSpPr>
          <p:spPr>
            <a:xfrm>
              <a:off x="8140401" y="2518233"/>
              <a:ext cx="1315446" cy="184666"/>
            </a:xfrm>
            <a:prstGeom prst="rect">
              <a:avLst/>
            </a:prstGeom>
            <a:noFill/>
            <a:ln>
              <a:noFill/>
            </a:ln>
          </p:spPr>
          <p:txBody>
            <a:bodyPr wrap="square" lIns="0" tIns="0" rIns="0" bIns="0" rtlCol="0">
              <a:spAutoFit/>
            </a:bodyPr>
            <a:lstStyle/>
            <a:p>
              <a:pPr algn="l"/>
              <a:r>
                <a:rPr lang="sk-SK" sz="1200" dirty="0">
                  <a:solidFill>
                    <a:schemeClr val="bg1"/>
                  </a:solidFill>
                  <a:latin typeface="Century Gothic" panose="020B0502020202020204" pitchFamily="34" charset="0"/>
                </a:rPr>
                <a:t>EXPERIENCE</a:t>
              </a:r>
              <a:endParaRPr lang="en-GB" sz="1200" dirty="0">
                <a:solidFill>
                  <a:schemeClr val="bg1"/>
                </a:solidFill>
                <a:latin typeface="Century Gothic" panose="020B0502020202020204" pitchFamily="34" charset="0"/>
              </a:endParaRPr>
            </a:p>
          </p:txBody>
        </p:sp>
        <p:sp>
          <p:nvSpPr>
            <p:cNvPr id="97" name="TextBox 96">
              <a:extLst>
                <a:ext uri="{FF2B5EF4-FFF2-40B4-BE49-F238E27FC236}">
                  <a16:creationId xmlns:a16="http://schemas.microsoft.com/office/drawing/2014/main" id="{E5B83AE2-E881-214F-8B58-F65F738AC46D}"/>
                </a:ext>
              </a:extLst>
            </p:cNvPr>
            <p:cNvSpPr txBox="1"/>
            <p:nvPr/>
          </p:nvSpPr>
          <p:spPr>
            <a:xfrm>
              <a:off x="8148112" y="2316861"/>
              <a:ext cx="1003529" cy="238527"/>
            </a:xfrm>
            <a:prstGeom prst="rect">
              <a:avLst/>
            </a:prstGeom>
            <a:noFill/>
            <a:ln>
              <a:noFill/>
            </a:ln>
          </p:spPr>
          <p:txBody>
            <a:bodyPr wrap="square" lIns="0" tIns="0" rIns="0" bIns="0" rtlCol="0">
              <a:spAutoFit/>
            </a:bodyPr>
            <a:lstStyle/>
            <a:p>
              <a:pPr algn="l"/>
              <a:r>
                <a:rPr lang="sk-SK" sz="1550" dirty="0">
                  <a:solidFill>
                    <a:schemeClr val="bg1"/>
                  </a:solidFill>
                  <a:latin typeface="Century Gothic" panose="020B0502020202020204" pitchFamily="34" charset="0"/>
                </a:rPr>
                <a:t>INDUSTRY</a:t>
              </a:r>
              <a:endParaRPr lang="en-GB" sz="1550" dirty="0">
                <a:solidFill>
                  <a:schemeClr val="bg1"/>
                </a:solidFill>
                <a:latin typeface="Century Gothic" panose="020B0502020202020204" pitchFamily="34" charset="0"/>
              </a:endParaRPr>
            </a:p>
          </p:txBody>
        </p:sp>
        <p:sp>
          <p:nvSpPr>
            <p:cNvPr id="98" name="TextBox 97">
              <a:extLst>
                <a:ext uri="{FF2B5EF4-FFF2-40B4-BE49-F238E27FC236}">
                  <a16:creationId xmlns:a16="http://schemas.microsoft.com/office/drawing/2014/main" id="{87CD957E-12D6-7A46-A69A-3B2CDCF349D7}"/>
                </a:ext>
              </a:extLst>
            </p:cNvPr>
            <p:cNvSpPr txBox="1"/>
            <p:nvPr/>
          </p:nvSpPr>
          <p:spPr>
            <a:xfrm>
              <a:off x="8085040" y="1993784"/>
              <a:ext cx="1315445" cy="384721"/>
            </a:xfrm>
            <a:prstGeom prst="rect">
              <a:avLst/>
            </a:prstGeom>
            <a:noFill/>
            <a:ln>
              <a:noFill/>
            </a:ln>
          </p:spPr>
          <p:txBody>
            <a:bodyPr wrap="square" lIns="0" tIns="0" rIns="0" bIns="0" rtlCol="0">
              <a:spAutoFit/>
            </a:bodyPr>
            <a:lstStyle/>
            <a:p>
              <a:pPr algn="l"/>
              <a:r>
                <a:rPr lang="sk-SK" sz="2500" b="1" dirty="0">
                  <a:solidFill>
                    <a:schemeClr val="bg1"/>
                  </a:solidFill>
                  <a:latin typeface="Century Gothic" panose="020B0502020202020204" pitchFamily="34" charset="0"/>
                </a:rPr>
                <a:t>YEARS</a:t>
              </a:r>
              <a:endParaRPr lang="en-GB" sz="2500" b="1" dirty="0">
                <a:solidFill>
                  <a:schemeClr val="bg1"/>
                </a:solidFill>
                <a:latin typeface="Century Gothic" panose="020B0502020202020204" pitchFamily="34" charset="0"/>
              </a:endParaRPr>
            </a:p>
          </p:txBody>
        </p:sp>
      </p:grpSp>
      <p:grpSp>
        <p:nvGrpSpPr>
          <p:cNvPr id="99" name="Group 98">
            <a:extLst>
              <a:ext uri="{FF2B5EF4-FFF2-40B4-BE49-F238E27FC236}">
                <a16:creationId xmlns:a16="http://schemas.microsoft.com/office/drawing/2014/main" id="{21C8D6D3-90AA-0044-955E-81307576CBFF}"/>
              </a:ext>
            </a:extLst>
          </p:cNvPr>
          <p:cNvGrpSpPr/>
          <p:nvPr userDrawn="1"/>
        </p:nvGrpSpPr>
        <p:grpSpPr>
          <a:xfrm>
            <a:off x="4265854" y="1329766"/>
            <a:ext cx="1231757" cy="1078368"/>
            <a:chOff x="4301949" y="1257574"/>
            <a:chExt cx="1231757" cy="1078368"/>
          </a:xfrm>
        </p:grpSpPr>
        <p:sp>
          <p:nvSpPr>
            <p:cNvPr id="100" name="TextBox 99">
              <a:extLst>
                <a:ext uri="{FF2B5EF4-FFF2-40B4-BE49-F238E27FC236}">
                  <a16:creationId xmlns:a16="http://schemas.microsoft.com/office/drawing/2014/main" id="{C3A10D49-5812-C248-9E03-75157284919D}"/>
                </a:ext>
              </a:extLst>
            </p:cNvPr>
            <p:cNvSpPr txBox="1"/>
            <p:nvPr userDrawn="1"/>
          </p:nvSpPr>
          <p:spPr>
            <a:xfrm>
              <a:off x="4301949" y="1412612"/>
              <a:ext cx="1231757" cy="923330"/>
            </a:xfrm>
            <a:prstGeom prst="rect">
              <a:avLst/>
            </a:prstGeom>
            <a:noFill/>
            <a:ln>
              <a:noFill/>
            </a:ln>
          </p:spPr>
          <p:txBody>
            <a:bodyPr wrap="square" lIns="0" tIns="0" rIns="0" bIns="0" rtlCol="0">
              <a:spAutoFit/>
            </a:bodyPr>
            <a:lstStyle/>
            <a:p>
              <a:pPr algn="l"/>
              <a:r>
                <a:rPr lang="sk-SK" sz="6000" b="1" dirty="0">
                  <a:solidFill>
                    <a:schemeClr val="bg1"/>
                  </a:solidFill>
                  <a:latin typeface="Century Gothic" panose="020B0502020202020204" pitchFamily="34" charset="0"/>
                </a:rPr>
                <a:t>20</a:t>
              </a:r>
              <a:endParaRPr lang="sk-SK" sz="5400" b="1" dirty="0">
                <a:solidFill>
                  <a:schemeClr val="bg1"/>
                </a:solidFill>
                <a:latin typeface="Century Gothic" panose="020B0502020202020204" pitchFamily="34" charset="0"/>
              </a:endParaRPr>
            </a:p>
          </p:txBody>
        </p:sp>
        <p:sp>
          <p:nvSpPr>
            <p:cNvPr id="101" name="TextBox 100">
              <a:extLst>
                <a:ext uri="{FF2B5EF4-FFF2-40B4-BE49-F238E27FC236}">
                  <a16:creationId xmlns:a16="http://schemas.microsoft.com/office/drawing/2014/main" id="{CD58EED7-5EB3-2E43-8DA5-0EDBCDB3868E}"/>
                </a:ext>
              </a:extLst>
            </p:cNvPr>
            <p:cNvSpPr txBox="1"/>
            <p:nvPr userDrawn="1"/>
          </p:nvSpPr>
          <p:spPr>
            <a:xfrm>
              <a:off x="5040148" y="1257574"/>
              <a:ext cx="416600" cy="430887"/>
            </a:xfrm>
            <a:prstGeom prst="rect">
              <a:avLst/>
            </a:prstGeom>
            <a:noFill/>
            <a:ln>
              <a:noFill/>
            </a:ln>
          </p:spPr>
          <p:txBody>
            <a:bodyPr wrap="square" lIns="0" tIns="0" rIns="0" bIns="0" rtlCol="0">
              <a:spAutoFit/>
            </a:bodyPr>
            <a:lstStyle/>
            <a:p>
              <a:pPr algn="l"/>
              <a:r>
                <a:rPr lang="sk-SK" sz="2800" b="1" dirty="0">
                  <a:solidFill>
                    <a:schemeClr val="bg1"/>
                  </a:solidFill>
                  <a:latin typeface="Century Gothic" panose="020B0502020202020204" pitchFamily="34" charset="0"/>
                </a:rPr>
                <a:t>+</a:t>
              </a:r>
              <a:endParaRPr lang="en-GB" sz="2800" b="1" dirty="0">
                <a:solidFill>
                  <a:schemeClr val="bg1"/>
                </a:solidFill>
                <a:latin typeface="Century Gothic" panose="020B0502020202020204" pitchFamily="34" charset="0"/>
              </a:endParaRPr>
            </a:p>
          </p:txBody>
        </p:sp>
      </p:grpSp>
    </p:spTree>
    <p:extLst>
      <p:ext uri="{BB962C8B-B14F-4D97-AF65-F5344CB8AC3E}">
        <p14:creationId xmlns:p14="http://schemas.microsoft.com/office/powerpoint/2010/main" val="19437399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About Capco">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B90D9BE7-B32B-F04E-897B-5023AB8339BA}"/>
              </a:ext>
            </a:extLst>
          </p:cNvPr>
          <p:cNvSpPr/>
          <p:nvPr/>
        </p:nvSpPr>
        <p:spPr>
          <a:xfrm>
            <a:off x="5976184" y="-36695"/>
            <a:ext cx="3230246" cy="6972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66" name="Group 65">
            <a:extLst>
              <a:ext uri="{FF2B5EF4-FFF2-40B4-BE49-F238E27FC236}">
                <a16:creationId xmlns:a16="http://schemas.microsoft.com/office/drawing/2014/main" id="{D74ECA39-E715-874B-BA4E-A15D7F6EC8C2}"/>
              </a:ext>
            </a:extLst>
          </p:cNvPr>
          <p:cNvGrpSpPr/>
          <p:nvPr/>
        </p:nvGrpSpPr>
        <p:grpSpPr>
          <a:xfrm>
            <a:off x="6299744" y="1113012"/>
            <a:ext cx="1500959" cy="665050"/>
            <a:chOff x="4777586" y="1221244"/>
            <a:chExt cx="2001279" cy="665050"/>
          </a:xfrm>
          <a:noFill/>
        </p:grpSpPr>
        <p:sp>
          <p:nvSpPr>
            <p:cNvPr id="67" name="TextBox 66">
              <a:extLst>
                <a:ext uri="{FF2B5EF4-FFF2-40B4-BE49-F238E27FC236}">
                  <a16:creationId xmlns:a16="http://schemas.microsoft.com/office/drawing/2014/main" id="{DAA78E37-1665-3C4B-BFFF-9A8AAD532582}"/>
                </a:ext>
              </a:extLst>
            </p:cNvPr>
            <p:cNvSpPr txBox="1"/>
            <p:nvPr/>
          </p:nvSpPr>
          <p:spPr>
            <a:xfrm>
              <a:off x="4777586" y="1221244"/>
              <a:ext cx="1765494" cy="507831"/>
            </a:xfrm>
            <a:prstGeom prst="rect">
              <a:avLst/>
            </a:prstGeom>
            <a:grpFill/>
            <a:ln>
              <a:noFill/>
            </a:ln>
          </p:spPr>
          <p:txBody>
            <a:bodyPr wrap="square" lIns="0" tIns="0" rIns="0" bIns="0" rtlCol="0">
              <a:spAutoFit/>
            </a:bodyPr>
            <a:lstStyle/>
            <a:p>
              <a:pPr algn="l"/>
              <a:r>
                <a:rPr lang="en-US" sz="3300" b="1" i="0" dirty="0">
                  <a:solidFill>
                    <a:schemeClr val="bg1"/>
                  </a:solidFill>
                  <a:latin typeface="Century Gothic" panose="020B0502020202020204" pitchFamily="34" charset="0"/>
                </a:rPr>
                <a:t>1998</a:t>
              </a:r>
              <a:endParaRPr lang="en-GB" sz="3300" b="1" i="0" dirty="0">
                <a:solidFill>
                  <a:schemeClr val="bg1"/>
                </a:solidFill>
                <a:latin typeface="Century Gothic" panose="020B0502020202020204" pitchFamily="34" charset="0"/>
              </a:endParaRPr>
            </a:p>
          </p:txBody>
        </p:sp>
        <p:sp>
          <p:nvSpPr>
            <p:cNvPr id="68" name="TextBox 67">
              <a:extLst>
                <a:ext uri="{FF2B5EF4-FFF2-40B4-BE49-F238E27FC236}">
                  <a16:creationId xmlns:a16="http://schemas.microsoft.com/office/drawing/2014/main" id="{65BE772C-ECB6-7F48-9BA6-7E69C23AF8A7}"/>
                </a:ext>
              </a:extLst>
            </p:cNvPr>
            <p:cNvSpPr txBox="1"/>
            <p:nvPr/>
          </p:nvSpPr>
          <p:spPr>
            <a:xfrm>
              <a:off x="4870096" y="1678545"/>
              <a:ext cx="1908769" cy="207749"/>
            </a:xfrm>
            <a:prstGeom prst="rect">
              <a:avLst/>
            </a:prstGeom>
            <a:grpFill/>
            <a:ln>
              <a:noFill/>
            </a:ln>
          </p:spPr>
          <p:txBody>
            <a:bodyPr wrap="square" lIns="0" tIns="0" rIns="0" bIns="0" rtlCol="0">
              <a:spAutoFit/>
            </a:bodyPr>
            <a:lstStyle/>
            <a:p>
              <a:pPr algn="l"/>
              <a:r>
                <a:rPr lang="sk-SK" sz="1350" i="0" dirty="0">
                  <a:solidFill>
                    <a:schemeClr val="bg1"/>
                  </a:solidFill>
                  <a:latin typeface="Century Gothic" panose="020B0502020202020204" pitchFamily="34" charset="0"/>
                </a:rPr>
                <a:t>FOUNDED</a:t>
              </a:r>
              <a:endParaRPr lang="en-GB" sz="1350" i="0" dirty="0">
                <a:solidFill>
                  <a:schemeClr val="bg1"/>
                </a:solidFill>
                <a:latin typeface="Century Gothic" panose="020B0502020202020204" pitchFamily="34" charset="0"/>
              </a:endParaRPr>
            </a:p>
          </p:txBody>
        </p:sp>
      </p:grpSp>
      <p:grpSp>
        <p:nvGrpSpPr>
          <p:cNvPr id="134" name="Group 133">
            <a:extLst>
              <a:ext uri="{FF2B5EF4-FFF2-40B4-BE49-F238E27FC236}">
                <a16:creationId xmlns:a16="http://schemas.microsoft.com/office/drawing/2014/main" id="{E14FF9E6-5FD8-E74C-9D4E-CCFD4FBEC477}"/>
              </a:ext>
            </a:extLst>
          </p:cNvPr>
          <p:cNvGrpSpPr/>
          <p:nvPr/>
        </p:nvGrpSpPr>
        <p:grpSpPr>
          <a:xfrm>
            <a:off x="7815839" y="3258698"/>
            <a:ext cx="1464393" cy="641532"/>
            <a:chOff x="4311640" y="3369796"/>
            <a:chExt cx="1952524" cy="641532"/>
          </a:xfrm>
        </p:grpSpPr>
        <p:sp>
          <p:nvSpPr>
            <p:cNvPr id="135" name="TextBox 134">
              <a:extLst>
                <a:ext uri="{FF2B5EF4-FFF2-40B4-BE49-F238E27FC236}">
                  <a16:creationId xmlns:a16="http://schemas.microsoft.com/office/drawing/2014/main" id="{1912E9B6-CA61-6447-B770-EB0BFD663407}"/>
                </a:ext>
              </a:extLst>
            </p:cNvPr>
            <p:cNvSpPr txBox="1"/>
            <p:nvPr/>
          </p:nvSpPr>
          <p:spPr>
            <a:xfrm>
              <a:off x="4311640" y="3369796"/>
              <a:ext cx="1765493" cy="507831"/>
            </a:xfrm>
            <a:prstGeom prst="rect">
              <a:avLst/>
            </a:prstGeom>
            <a:noFill/>
            <a:ln>
              <a:noFill/>
            </a:ln>
          </p:spPr>
          <p:txBody>
            <a:bodyPr wrap="square" lIns="0" tIns="0" rIns="0" bIns="0" rtlCol="0">
              <a:spAutoFit/>
            </a:bodyPr>
            <a:lstStyle/>
            <a:p>
              <a:pPr algn="l"/>
              <a:r>
                <a:rPr lang="sk-SK" sz="3300" b="1" i="0" dirty="0">
                  <a:solidFill>
                    <a:schemeClr val="bg1"/>
                  </a:solidFill>
                  <a:latin typeface="Century Gothic" panose="020B0502020202020204" pitchFamily="34" charset="0"/>
                </a:rPr>
                <a:t>5000</a:t>
              </a:r>
              <a:endParaRPr lang="en-GB" sz="3300" b="1" i="0" dirty="0">
                <a:solidFill>
                  <a:schemeClr val="bg1"/>
                </a:solidFill>
                <a:latin typeface="Century Gothic" panose="020B0502020202020204" pitchFamily="34" charset="0"/>
              </a:endParaRPr>
            </a:p>
          </p:txBody>
        </p:sp>
        <p:sp>
          <p:nvSpPr>
            <p:cNvPr id="137" name="TextBox 136">
              <a:extLst>
                <a:ext uri="{FF2B5EF4-FFF2-40B4-BE49-F238E27FC236}">
                  <a16:creationId xmlns:a16="http://schemas.microsoft.com/office/drawing/2014/main" id="{163A4838-BB26-6C4A-9901-00793F221B4B}"/>
                </a:ext>
              </a:extLst>
            </p:cNvPr>
            <p:cNvSpPr txBox="1"/>
            <p:nvPr/>
          </p:nvSpPr>
          <p:spPr>
            <a:xfrm>
              <a:off x="4328563" y="3815120"/>
              <a:ext cx="1935601" cy="196208"/>
            </a:xfrm>
            <a:prstGeom prst="rect">
              <a:avLst/>
            </a:prstGeom>
            <a:noFill/>
            <a:ln>
              <a:noFill/>
            </a:ln>
          </p:spPr>
          <p:txBody>
            <a:bodyPr wrap="square" lIns="0" tIns="0" rIns="0" bIns="0" rtlCol="0">
              <a:spAutoFit/>
            </a:bodyPr>
            <a:lstStyle/>
            <a:p>
              <a:pPr algn="l"/>
              <a:r>
                <a:rPr lang="sk-SK" sz="1275" i="0" dirty="0">
                  <a:solidFill>
                    <a:schemeClr val="bg1"/>
                  </a:solidFill>
                  <a:latin typeface="Century Gothic" panose="020B0502020202020204" pitchFamily="34" charset="0"/>
                </a:rPr>
                <a:t>EMPLOYEES</a:t>
              </a:r>
              <a:endParaRPr lang="en-GB" sz="1275" i="0" dirty="0">
                <a:solidFill>
                  <a:schemeClr val="bg1"/>
                </a:solidFill>
                <a:latin typeface="Century Gothic" panose="020B0502020202020204" pitchFamily="34" charset="0"/>
              </a:endParaRPr>
            </a:p>
          </p:txBody>
        </p:sp>
      </p:grpSp>
      <p:grpSp>
        <p:nvGrpSpPr>
          <p:cNvPr id="138" name="Group 137">
            <a:extLst>
              <a:ext uri="{FF2B5EF4-FFF2-40B4-BE49-F238E27FC236}">
                <a16:creationId xmlns:a16="http://schemas.microsoft.com/office/drawing/2014/main" id="{9577712B-EC95-D44E-AE76-B1FDD3A5F1E5}"/>
              </a:ext>
            </a:extLst>
          </p:cNvPr>
          <p:cNvGrpSpPr/>
          <p:nvPr/>
        </p:nvGrpSpPr>
        <p:grpSpPr>
          <a:xfrm>
            <a:off x="6344195" y="2238912"/>
            <a:ext cx="2800528" cy="553998"/>
            <a:chOff x="9471217" y="1798114"/>
            <a:chExt cx="3734037" cy="553998"/>
          </a:xfrm>
        </p:grpSpPr>
        <p:sp>
          <p:nvSpPr>
            <p:cNvPr id="139" name="TextBox 138">
              <a:extLst>
                <a:ext uri="{FF2B5EF4-FFF2-40B4-BE49-F238E27FC236}">
                  <a16:creationId xmlns:a16="http://schemas.microsoft.com/office/drawing/2014/main" id="{C7883309-7862-4B41-A07C-1621E91C37AB}"/>
                </a:ext>
              </a:extLst>
            </p:cNvPr>
            <p:cNvSpPr txBox="1"/>
            <p:nvPr/>
          </p:nvSpPr>
          <p:spPr>
            <a:xfrm>
              <a:off x="9471217" y="1798114"/>
              <a:ext cx="1079304" cy="553998"/>
            </a:xfrm>
            <a:prstGeom prst="rect">
              <a:avLst/>
            </a:prstGeom>
            <a:noFill/>
            <a:ln>
              <a:noFill/>
            </a:ln>
          </p:spPr>
          <p:txBody>
            <a:bodyPr wrap="square" lIns="0" tIns="0" rIns="0" bIns="0" rtlCol="0">
              <a:spAutoFit/>
            </a:bodyPr>
            <a:lstStyle/>
            <a:p>
              <a:pPr algn="l"/>
              <a:r>
                <a:rPr lang="sk-SK" sz="3600" b="1" dirty="0">
                  <a:solidFill>
                    <a:schemeClr val="bg1"/>
                  </a:solidFill>
                  <a:latin typeface="Century Gothic" panose="020B0502020202020204" pitchFamily="34" charset="0"/>
                </a:rPr>
                <a:t>27</a:t>
              </a:r>
              <a:endParaRPr lang="en-GB" sz="3300" b="1" dirty="0">
                <a:solidFill>
                  <a:schemeClr val="bg1"/>
                </a:solidFill>
                <a:latin typeface="Century Gothic" panose="020B0502020202020204" pitchFamily="34" charset="0"/>
              </a:endParaRPr>
            </a:p>
          </p:txBody>
        </p:sp>
        <p:sp>
          <p:nvSpPr>
            <p:cNvPr id="140" name="TextBox 139">
              <a:extLst>
                <a:ext uri="{FF2B5EF4-FFF2-40B4-BE49-F238E27FC236}">
                  <a16:creationId xmlns:a16="http://schemas.microsoft.com/office/drawing/2014/main" id="{614F1D7E-19DB-4344-8A17-7D1FD61EEE47}"/>
                </a:ext>
              </a:extLst>
            </p:cNvPr>
            <p:cNvSpPr txBox="1"/>
            <p:nvPr/>
          </p:nvSpPr>
          <p:spPr>
            <a:xfrm>
              <a:off x="10279542" y="1869444"/>
              <a:ext cx="2783185" cy="207749"/>
            </a:xfrm>
            <a:prstGeom prst="rect">
              <a:avLst/>
            </a:prstGeom>
            <a:noFill/>
            <a:ln>
              <a:noFill/>
            </a:ln>
          </p:spPr>
          <p:txBody>
            <a:bodyPr wrap="square" lIns="0" tIns="0" rIns="0" bIns="0" rtlCol="0" anchor="ctr" anchorCtr="0">
              <a:spAutoFit/>
            </a:bodyPr>
            <a:lstStyle/>
            <a:p>
              <a:r>
                <a:rPr lang="sk-SK" sz="1350" b="1" dirty="0">
                  <a:solidFill>
                    <a:schemeClr val="bg1"/>
                  </a:solidFill>
                  <a:latin typeface="Century Gothic" panose="020B0502020202020204" pitchFamily="34" charset="0"/>
                </a:rPr>
                <a:t>WORLDWIDE OFFICES</a:t>
              </a:r>
            </a:p>
          </p:txBody>
        </p:sp>
        <p:sp>
          <p:nvSpPr>
            <p:cNvPr id="141" name="TextBox 140">
              <a:extLst>
                <a:ext uri="{FF2B5EF4-FFF2-40B4-BE49-F238E27FC236}">
                  <a16:creationId xmlns:a16="http://schemas.microsoft.com/office/drawing/2014/main" id="{010A13EE-BDB6-4D46-9362-64AC113D5D7D}"/>
                </a:ext>
              </a:extLst>
            </p:cNvPr>
            <p:cNvSpPr txBox="1"/>
            <p:nvPr/>
          </p:nvSpPr>
          <p:spPr>
            <a:xfrm>
              <a:off x="10301208" y="2108175"/>
              <a:ext cx="2904046" cy="184666"/>
            </a:xfrm>
            <a:prstGeom prst="rect">
              <a:avLst/>
            </a:prstGeom>
            <a:noFill/>
            <a:ln>
              <a:noFill/>
            </a:ln>
          </p:spPr>
          <p:txBody>
            <a:bodyPr wrap="square" lIns="0" tIns="0" rIns="0" bIns="0" rtlCol="0" anchor="ctr" anchorCtr="0">
              <a:spAutoFit/>
            </a:bodyPr>
            <a:lstStyle/>
            <a:p>
              <a:pPr algn="l"/>
              <a:r>
                <a:rPr lang="sk-SK" sz="1200" b="0" dirty="0">
                  <a:solidFill>
                    <a:schemeClr val="bg1"/>
                  </a:solidFill>
                  <a:latin typeface="Century Gothic" panose="020B0502020202020204" pitchFamily="34" charset="0"/>
                </a:rPr>
                <a:t>ACROSS 4 CONTINENTS</a:t>
              </a:r>
              <a:endParaRPr lang="en-GB" sz="1200" b="0" dirty="0">
                <a:solidFill>
                  <a:schemeClr val="bg1"/>
                </a:solidFill>
                <a:latin typeface="Century Gothic" panose="020B0502020202020204" pitchFamily="34" charset="0"/>
              </a:endParaRPr>
            </a:p>
          </p:txBody>
        </p:sp>
      </p:grpSp>
      <p:grpSp>
        <p:nvGrpSpPr>
          <p:cNvPr id="142" name="Group 141">
            <a:extLst>
              <a:ext uri="{FF2B5EF4-FFF2-40B4-BE49-F238E27FC236}">
                <a16:creationId xmlns:a16="http://schemas.microsoft.com/office/drawing/2014/main" id="{AFEB613C-E832-3847-8180-4F3BB7356B38}"/>
              </a:ext>
            </a:extLst>
          </p:cNvPr>
          <p:cNvGrpSpPr/>
          <p:nvPr/>
        </p:nvGrpSpPr>
        <p:grpSpPr>
          <a:xfrm>
            <a:off x="6294272" y="3259750"/>
            <a:ext cx="1765931" cy="640480"/>
            <a:chOff x="7236944" y="3454720"/>
            <a:chExt cx="2354574" cy="640480"/>
          </a:xfrm>
        </p:grpSpPr>
        <p:sp>
          <p:nvSpPr>
            <p:cNvPr id="143" name="TextBox 142">
              <a:extLst>
                <a:ext uri="{FF2B5EF4-FFF2-40B4-BE49-F238E27FC236}">
                  <a16:creationId xmlns:a16="http://schemas.microsoft.com/office/drawing/2014/main" id="{825814E9-8FC9-994D-BA20-4943BBAF2601}"/>
                </a:ext>
              </a:extLst>
            </p:cNvPr>
            <p:cNvSpPr txBox="1"/>
            <p:nvPr/>
          </p:nvSpPr>
          <p:spPr>
            <a:xfrm>
              <a:off x="7914947" y="3633352"/>
              <a:ext cx="1676571" cy="184666"/>
            </a:xfrm>
            <a:prstGeom prst="rect">
              <a:avLst/>
            </a:prstGeom>
            <a:noFill/>
            <a:ln>
              <a:noFill/>
            </a:ln>
          </p:spPr>
          <p:txBody>
            <a:bodyPr wrap="square" lIns="0" tIns="0" rIns="0" bIns="0" rtlCol="0">
              <a:spAutoFit/>
            </a:bodyPr>
            <a:lstStyle/>
            <a:p>
              <a:pPr algn="l"/>
              <a:r>
                <a:rPr lang="sk-SK" sz="1200" b="1" dirty="0">
                  <a:solidFill>
                    <a:schemeClr val="bg1"/>
                  </a:solidFill>
                  <a:latin typeface="Century Gothic" panose="020B0502020202020204" pitchFamily="34" charset="0"/>
                </a:rPr>
                <a:t>GLOBAL</a:t>
              </a:r>
              <a:endParaRPr lang="en-GB" sz="1200" b="1" dirty="0">
                <a:solidFill>
                  <a:schemeClr val="bg1"/>
                </a:solidFill>
                <a:latin typeface="Century Gothic" panose="020B0502020202020204" pitchFamily="34" charset="0"/>
              </a:endParaRPr>
            </a:p>
          </p:txBody>
        </p:sp>
        <p:sp>
          <p:nvSpPr>
            <p:cNvPr id="144" name="TextBox 143">
              <a:extLst>
                <a:ext uri="{FF2B5EF4-FFF2-40B4-BE49-F238E27FC236}">
                  <a16:creationId xmlns:a16="http://schemas.microsoft.com/office/drawing/2014/main" id="{86DE139D-1FCE-304B-BBCD-497D0E45E727}"/>
                </a:ext>
              </a:extLst>
            </p:cNvPr>
            <p:cNvSpPr txBox="1"/>
            <p:nvPr/>
          </p:nvSpPr>
          <p:spPr>
            <a:xfrm>
              <a:off x="7236944" y="3587369"/>
              <a:ext cx="1231757" cy="507831"/>
            </a:xfrm>
            <a:prstGeom prst="rect">
              <a:avLst/>
            </a:prstGeom>
            <a:noFill/>
            <a:ln>
              <a:noFill/>
            </a:ln>
          </p:spPr>
          <p:txBody>
            <a:bodyPr wrap="square" lIns="0" tIns="0" rIns="0" bIns="0" rtlCol="0">
              <a:spAutoFit/>
            </a:bodyPr>
            <a:lstStyle/>
            <a:p>
              <a:pPr algn="l"/>
              <a:r>
                <a:rPr lang="sk-SK" sz="3300" b="1" dirty="0">
                  <a:solidFill>
                    <a:schemeClr val="bg1"/>
                  </a:solidFill>
                  <a:latin typeface="Century Gothic" panose="020B0502020202020204" pitchFamily="34" charset="0"/>
                </a:rPr>
                <a:t>90</a:t>
              </a:r>
              <a:endParaRPr lang="sk-SK" sz="3000" b="1" dirty="0">
                <a:solidFill>
                  <a:schemeClr val="bg1"/>
                </a:solidFill>
                <a:latin typeface="Century Gothic" panose="020B0502020202020204" pitchFamily="34" charset="0"/>
              </a:endParaRPr>
            </a:p>
          </p:txBody>
        </p:sp>
        <p:sp>
          <p:nvSpPr>
            <p:cNvPr id="145" name="TextBox 144">
              <a:extLst>
                <a:ext uri="{FF2B5EF4-FFF2-40B4-BE49-F238E27FC236}">
                  <a16:creationId xmlns:a16="http://schemas.microsoft.com/office/drawing/2014/main" id="{F2E092D9-AB07-7945-890A-A880C584E1B8}"/>
                </a:ext>
              </a:extLst>
            </p:cNvPr>
            <p:cNvSpPr txBox="1"/>
            <p:nvPr/>
          </p:nvSpPr>
          <p:spPr>
            <a:xfrm>
              <a:off x="7807372" y="3454720"/>
              <a:ext cx="416600" cy="230832"/>
            </a:xfrm>
            <a:prstGeom prst="rect">
              <a:avLst/>
            </a:prstGeom>
            <a:noFill/>
            <a:ln>
              <a:noFill/>
            </a:ln>
          </p:spPr>
          <p:txBody>
            <a:bodyPr wrap="square" lIns="0" tIns="0" rIns="0" bIns="0" rtlCol="0">
              <a:spAutoFit/>
            </a:bodyPr>
            <a:lstStyle/>
            <a:p>
              <a:pPr algn="l"/>
              <a:r>
                <a:rPr lang="sk-SK" sz="1500" b="1" dirty="0">
                  <a:solidFill>
                    <a:schemeClr val="bg1"/>
                  </a:solidFill>
                  <a:latin typeface="Century Gothic" panose="020B0502020202020204" pitchFamily="34" charset="0"/>
                </a:rPr>
                <a:t>+</a:t>
              </a:r>
              <a:endParaRPr lang="en-GB" sz="2100" b="1" dirty="0">
                <a:solidFill>
                  <a:schemeClr val="bg1"/>
                </a:solidFill>
                <a:latin typeface="Century Gothic" panose="020B0502020202020204" pitchFamily="34" charset="0"/>
              </a:endParaRPr>
            </a:p>
          </p:txBody>
        </p:sp>
        <p:sp>
          <p:nvSpPr>
            <p:cNvPr id="146" name="TextBox 145">
              <a:extLst>
                <a:ext uri="{FF2B5EF4-FFF2-40B4-BE49-F238E27FC236}">
                  <a16:creationId xmlns:a16="http://schemas.microsoft.com/office/drawing/2014/main" id="{2DABC808-A55E-1E4A-ADCA-75219DF8452D}"/>
                </a:ext>
              </a:extLst>
            </p:cNvPr>
            <p:cNvSpPr txBox="1"/>
            <p:nvPr/>
          </p:nvSpPr>
          <p:spPr>
            <a:xfrm>
              <a:off x="7918238" y="3854656"/>
              <a:ext cx="1100926" cy="192810"/>
            </a:xfrm>
            <a:prstGeom prst="rect">
              <a:avLst/>
            </a:prstGeom>
            <a:noFill/>
            <a:ln>
              <a:noFill/>
            </a:ln>
          </p:spPr>
          <p:txBody>
            <a:bodyPr wrap="square" lIns="0" tIns="0" rIns="0" bIns="0" rtlCol="0">
              <a:spAutoFit/>
            </a:bodyPr>
            <a:lstStyle/>
            <a:p>
              <a:pPr algn="l"/>
              <a:r>
                <a:rPr lang="sk-SK" sz="1253" b="1" dirty="0">
                  <a:solidFill>
                    <a:schemeClr val="bg1"/>
                  </a:solidFill>
                  <a:latin typeface="Century Gothic" panose="020B0502020202020204" pitchFamily="34" charset="0"/>
                </a:rPr>
                <a:t>CLIENTS</a:t>
              </a:r>
              <a:endParaRPr lang="en-GB" sz="1253" b="1" dirty="0">
                <a:solidFill>
                  <a:schemeClr val="bg1"/>
                </a:solidFill>
                <a:latin typeface="Century Gothic" panose="020B0502020202020204" pitchFamily="34" charset="0"/>
              </a:endParaRPr>
            </a:p>
          </p:txBody>
        </p:sp>
      </p:grpSp>
      <p:grpSp>
        <p:nvGrpSpPr>
          <p:cNvPr id="147" name="Group 146">
            <a:extLst>
              <a:ext uri="{FF2B5EF4-FFF2-40B4-BE49-F238E27FC236}">
                <a16:creationId xmlns:a16="http://schemas.microsoft.com/office/drawing/2014/main" id="{10C0B971-A85D-2144-97BF-9DC7A88C6E20}"/>
              </a:ext>
            </a:extLst>
          </p:cNvPr>
          <p:cNvGrpSpPr/>
          <p:nvPr/>
        </p:nvGrpSpPr>
        <p:grpSpPr>
          <a:xfrm>
            <a:off x="6310846" y="4400198"/>
            <a:ext cx="3035371" cy="1835581"/>
            <a:chOff x="9882455" y="3300142"/>
            <a:chExt cx="2987531" cy="1835581"/>
          </a:xfrm>
        </p:grpSpPr>
        <p:cxnSp>
          <p:nvCxnSpPr>
            <p:cNvPr id="148" name="Straight Connector 147">
              <a:extLst>
                <a:ext uri="{FF2B5EF4-FFF2-40B4-BE49-F238E27FC236}">
                  <a16:creationId xmlns:a16="http://schemas.microsoft.com/office/drawing/2014/main" id="{3AAB65A4-304C-B045-B555-31E4875D499F}"/>
                </a:ext>
              </a:extLst>
            </p:cNvPr>
            <p:cNvCxnSpPr>
              <a:cxnSpLocks/>
            </p:cNvCxnSpPr>
            <p:nvPr/>
          </p:nvCxnSpPr>
          <p:spPr>
            <a:xfrm>
              <a:off x="9900893" y="3726740"/>
              <a:ext cx="2069872" cy="0"/>
            </a:xfrm>
            <a:prstGeom prst="line">
              <a:avLst/>
            </a:prstGeom>
            <a:noFill/>
            <a:ln w="31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0ADD6CBB-7236-A940-B008-417C8A34BBCF}"/>
                </a:ext>
              </a:extLst>
            </p:cNvPr>
            <p:cNvCxnSpPr>
              <a:cxnSpLocks/>
            </p:cNvCxnSpPr>
            <p:nvPr/>
          </p:nvCxnSpPr>
          <p:spPr>
            <a:xfrm>
              <a:off x="9884391" y="4040279"/>
              <a:ext cx="2069872" cy="0"/>
            </a:xfrm>
            <a:prstGeom prst="line">
              <a:avLst/>
            </a:prstGeom>
            <a:noFill/>
            <a:ln w="31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34F21F0A-EDD9-DA46-B047-0784255ADBAC}"/>
                </a:ext>
              </a:extLst>
            </p:cNvPr>
            <p:cNvCxnSpPr>
              <a:cxnSpLocks/>
            </p:cNvCxnSpPr>
            <p:nvPr/>
          </p:nvCxnSpPr>
          <p:spPr>
            <a:xfrm>
              <a:off x="9884391" y="4322472"/>
              <a:ext cx="2069872" cy="0"/>
            </a:xfrm>
            <a:prstGeom prst="line">
              <a:avLst/>
            </a:prstGeom>
            <a:noFill/>
            <a:ln w="31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686D9E8C-CA07-974F-9D13-E02A12121845}"/>
                </a:ext>
              </a:extLst>
            </p:cNvPr>
            <p:cNvCxnSpPr>
              <a:cxnSpLocks/>
            </p:cNvCxnSpPr>
            <p:nvPr/>
          </p:nvCxnSpPr>
          <p:spPr>
            <a:xfrm>
              <a:off x="9884391" y="4636772"/>
              <a:ext cx="2069872" cy="0"/>
            </a:xfrm>
            <a:prstGeom prst="line">
              <a:avLst/>
            </a:prstGeom>
            <a:noFill/>
            <a:ln w="31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1CAC3290-A574-8848-B185-D2BF03E051C2}"/>
                </a:ext>
              </a:extLst>
            </p:cNvPr>
            <p:cNvCxnSpPr>
              <a:cxnSpLocks/>
            </p:cNvCxnSpPr>
            <p:nvPr/>
          </p:nvCxnSpPr>
          <p:spPr>
            <a:xfrm>
              <a:off x="9884391" y="4924956"/>
              <a:ext cx="2069872" cy="0"/>
            </a:xfrm>
            <a:prstGeom prst="line">
              <a:avLst/>
            </a:prstGeom>
            <a:noFill/>
            <a:ln w="31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3" name="Group 152">
              <a:extLst>
                <a:ext uri="{FF2B5EF4-FFF2-40B4-BE49-F238E27FC236}">
                  <a16:creationId xmlns:a16="http://schemas.microsoft.com/office/drawing/2014/main" id="{F6859C17-03B4-0C4A-A50E-8CBE1A67F8A9}"/>
                </a:ext>
              </a:extLst>
            </p:cNvPr>
            <p:cNvGrpSpPr/>
            <p:nvPr/>
          </p:nvGrpSpPr>
          <p:grpSpPr>
            <a:xfrm>
              <a:off x="9882455" y="3300142"/>
              <a:ext cx="2987531" cy="1835581"/>
              <a:chOff x="9876884" y="1314450"/>
              <a:chExt cx="2987531" cy="1835581"/>
            </a:xfrm>
          </p:grpSpPr>
          <p:sp>
            <p:nvSpPr>
              <p:cNvPr id="154" name="TextBox 153">
                <a:extLst>
                  <a:ext uri="{FF2B5EF4-FFF2-40B4-BE49-F238E27FC236}">
                    <a16:creationId xmlns:a16="http://schemas.microsoft.com/office/drawing/2014/main" id="{F7B9B64D-7F79-E34A-B1B7-1C26D7B33D8B}"/>
                  </a:ext>
                </a:extLst>
              </p:cNvPr>
              <p:cNvSpPr txBox="1"/>
              <p:nvPr/>
            </p:nvSpPr>
            <p:spPr>
              <a:xfrm>
                <a:off x="9876884" y="1314450"/>
                <a:ext cx="2554597" cy="323165"/>
              </a:xfrm>
              <a:prstGeom prst="rect">
                <a:avLst/>
              </a:prstGeom>
              <a:noFill/>
              <a:ln>
                <a:noFill/>
              </a:ln>
            </p:spPr>
            <p:txBody>
              <a:bodyPr wrap="square" lIns="0" tIns="0" rIns="0" bIns="0" rtlCol="0">
                <a:spAutoFit/>
              </a:bodyPr>
              <a:lstStyle/>
              <a:p>
                <a:pPr algn="l"/>
                <a:r>
                  <a:rPr lang="sk-SK" sz="2100" b="1" dirty="0">
                    <a:solidFill>
                      <a:schemeClr val="bg1"/>
                    </a:solidFill>
                    <a:latin typeface="Century Gothic" panose="020B0502020202020204" pitchFamily="34" charset="0"/>
                  </a:rPr>
                  <a:t>INDUSTRIES</a:t>
                </a:r>
                <a:endParaRPr lang="en-GB" sz="2100" b="1" dirty="0">
                  <a:solidFill>
                    <a:schemeClr val="bg1"/>
                  </a:solidFill>
                  <a:latin typeface="Century Gothic" panose="020B0502020202020204" pitchFamily="34" charset="0"/>
                </a:endParaRPr>
              </a:p>
            </p:txBody>
          </p:sp>
          <p:sp>
            <p:nvSpPr>
              <p:cNvPr id="155" name="TextBox 154">
                <a:extLst>
                  <a:ext uri="{FF2B5EF4-FFF2-40B4-BE49-F238E27FC236}">
                    <a16:creationId xmlns:a16="http://schemas.microsoft.com/office/drawing/2014/main" id="{5499B786-3E6F-414C-BF34-F3C9891ED9CA}"/>
                  </a:ext>
                </a:extLst>
              </p:cNvPr>
              <p:cNvSpPr txBox="1"/>
              <p:nvPr/>
            </p:nvSpPr>
            <p:spPr>
              <a:xfrm>
                <a:off x="9876884" y="1855748"/>
                <a:ext cx="2069649" cy="126958"/>
              </a:xfrm>
              <a:prstGeom prst="rect">
                <a:avLst/>
              </a:prstGeom>
              <a:noFill/>
              <a:ln>
                <a:noFill/>
              </a:ln>
            </p:spPr>
            <p:txBody>
              <a:bodyPr wrap="square" lIns="0" tIns="0" rIns="0" bIns="0" rtlCol="0">
                <a:spAutoFit/>
              </a:bodyPr>
              <a:lstStyle/>
              <a:p>
                <a:pPr algn="l"/>
                <a:r>
                  <a:rPr lang="sk-SK" sz="825" dirty="0">
                    <a:solidFill>
                      <a:schemeClr val="bg1"/>
                    </a:solidFill>
                    <a:latin typeface="Century Gothic" panose="020B0502020202020204" pitchFamily="34" charset="0"/>
                  </a:rPr>
                  <a:t>BANKING &amp; PAYMENTS</a:t>
                </a:r>
                <a:endParaRPr lang="sk-SK" altLang="en-US" sz="825" kern="1200" dirty="0">
                  <a:solidFill>
                    <a:schemeClr val="bg1"/>
                  </a:solidFill>
                  <a:latin typeface="Century Gothic" panose="020B0502020202020204" pitchFamily="34" charset="0"/>
                  <a:sym typeface="Wingdings" panose="05000000000000000000" pitchFamily="2" charset="2"/>
                </a:endParaRPr>
              </a:p>
            </p:txBody>
          </p:sp>
          <p:sp>
            <p:nvSpPr>
              <p:cNvPr id="156" name="TextBox 155">
                <a:extLst>
                  <a:ext uri="{FF2B5EF4-FFF2-40B4-BE49-F238E27FC236}">
                    <a16:creationId xmlns:a16="http://schemas.microsoft.com/office/drawing/2014/main" id="{5EB6FE23-6456-1648-9BE5-6A86B0DF4C1B}"/>
                  </a:ext>
                </a:extLst>
              </p:cNvPr>
              <p:cNvSpPr txBox="1"/>
              <p:nvPr/>
            </p:nvSpPr>
            <p:spPr>
              <a:xfrm>
                <a:off x="9876884" y="2426937"/>
                <a:ext cx="2987531" cy="126958"/>
              </a:xfrm>
              <a:prstGeom prst="rect">
                <a:avLst/>
              </a:prstGeom>
              <a:noFill/>
              <a:ln>
                <a:noFill/>
              </a:ln>
            </p:spPr>
            <p:txBody>
              <a:bodyPr wrap="square" lIns="0" tIns="0" rIns="0" bIns="0" rtlCol="0">
                <a:spAutoFit/>
              </a:bodyPr>
              <a:lstStyle/>
              <a:p>
                <a:pPr algn="l"/>
                <a:r>
                  <a:rPr lang="sk-SK" sz="825" dirty="0" err="1">
                    <a:solidFill>
                      <a:schemeClr val="bg1"/>
                    </a:solidFill>
                    <a:latin typeface="Century Gothic" panose="020B0502020202020204" pitchFamily="34" charset="0"/>
                  </a:rPr>
                  <a:t>WEALTH</a:t>
                </a:r>
                <a:r>
                  <a:rPr lang="sk-SK" sz="825" dirty="0">
                    <a:solidFill>
                      <a:schemeClr val="bg1"/>
                    </a:solidFill>
                    <a:latin typeface="Century Gothic" panose="020B0502020202020204" pitchFamily="34" charset="0"/>
                  </a:rPr>
                  <a:t> &amp; </a:t>
                </a:r>
                <a:r>
                  <a:rPr lang="sk-SK" sz="825" dirty="0" err="1">
                    <a:solidFill>
                      <a:schemeClr val="bg1"/>
                    </a:solidFill>
                    <a:latin typeface="Century Gothic" panose="020B0502020202020204" pitchFamily="34" charset="0"/>
                  </a:rPr>
                  <a:t>ASSET</a:t>
                </a:r>
                <a:r>
                  <a:rPr lang="sk-SK" sz="825" dirty="0">
                    <a:solidFill>
                      <a:schemeClr val="bg1"/>
                    </a:solidFill>
                    <a:latin typeface="Century Gothic" panose="020B0502020202020204" pitchFamily="34" charset="0"/>
                  </a:rPr>
                  <a:t> MANAGEMENT</a:t>
                </a:r>
                <a:endParaRPr lang="sk-SK" altLang="en-US" sz="825" kern="1200" dirty="0">
                  <a:solidFill>
                    <a:schemeClr val="bg1"/>
                  </a:solidFill>
                  <a:latin typeface="Century Gothic" panose="020B0502020202020204" pitchFamily="34" charset="0"/>
                  <a:sym typeface="Wingdings" panose="05000000000000000000" pitchFamily="2" charset="2"/>
                </a:endParaRPr>
              </a:p>
            </p:txBody>
          </p:sp>
          <p:sp>
            <p:nvSpPr>
              <p:cNvPr id="157" name="TextBox 156">
                <a:extLst>
                  <a:ext uri="{FF2B5EF4-FFF2-40B4-BE49-F238E27FC236}">
                    <a16:creationId xmlns:a16="http://schemas.microsoft.com/office/drawing/2014/main" id="{84C30406-EC12-A241-9031-4DDEC037296A}"/>
                  </a:ext>
                </a:extLst>
              </p:cNvPr>
              <p:cNvSpPr txBox="1"/>
              <p:nvPr/>
            </p:nvSpPr>
            <p:spPr>
              <a:xfrm>
                <a:off x="9876884" y="3023073"/>
                <a:ext cx="2069649" cy="126958"/>
              </a:xfrm>
              <a:prstGeom prst="rect">
                <a:avLst/>
              </a:prstGeom>
              <a:noFill/>
              <a:ln>
                <a:noFill/>
              </a:ln>
            </p:spPr>
            <p:txBody>
              <a:bodyPr wrap="square" lIns="0" tIns="0" rIns="0" bIns="0" rtlCol="0">
                <a:spAutoFit/>
              </a:bodyPr>
              <a:lstStyle/>
              <a:p>
                <a:pPr algn="l"/>
                <a:r>
                  <a:rPr lang="sk-SK" sz="825" dirty="0">
                    <a:solidFill>
                      <a:schemeClr val="bg1"/>
                    </a:solidFill>
                    <a:latin typeface="Century Gothic" panose="020B0502020202020204" pitchFamily="34" charset="0"/>
                  </a:rPr>
                  <a:t>ENERGY MARKETS</a:t>
                </a:r>
                <a:endParaRPr lang="sk-SK" altLang="en-US" sz="825" kern="1200" dirty="0">
                  <a:solidFill>
                    <a:schemeClr val="bg1"/>
                  </a:solidFill>
                  <a:latin typeface="Century Gothic" panose="020B0502020202020204" pitchFamily="34" charset="0"/>
                  <a:sym typeface="Wingdings" panose="05000000000000000000" pitchFamily="2" charset="2"/>
                </a:endParaRPr>
              </a:p>
            </p:txBody>
          </p:sp>
          <p:sp>
            <p:nvSpPr>
              <p:cNvPr id="158" name="TextBox 157">
                <a:extLst>
                  <a:ext uri="{FF2B5EF4-FFF2-40B4-BE49-F238E27FC236}">
                    <a16:creationId xmlns:a16="http://schemas.microsoft.com/office/drawing/2014/main" id="{E9DFD9C2-3C43-514E-8ECB-FF6BB14463FE}"/>
                  </a:ext>
                </a:extLst>
              </p:cNvPr>
              <p:cNvSpPr txBox="1"/>
              <p:nvPr/>
            </p:nvSpPr>
            <p:spPr>
              <a:xfrm>
                <a:off x="9876884" y="2128869"/>
                <a:ext cx="2069649" cy="126958"/>
              </a:xfrm>
              <a:prstGeom prst="rect">
                <a:avLst/>
              </a:prstGeom>
              <a:noFill/>
              <a:ln>
                <a:noFill/>
              </a:ln>
            </p:spPr>
            <p:txBody>
              <a:bodyPr wrap="square" lIns="0" tIns="0" rIns="0" bIns="0" rtlCol="0">
                <a:spAutoFit/>
              </a:bodyPr>
              <a:lstStyle/>
              <a:p>
                <a:pPr algn="l"/>
                <a:r>
                  <a:rPr lang="sk-SK" altLang="en-US" sz="825" kern="1200" dirty="0" err="1">
                    <a:solidFill>
                      <a:schemeClr val="bg1"/>
                    </a:solidFill>
                    <a:latin typeface="Century Gothic" panose="020B0502020202020204" pitchFamily="34" charset="0"/>
                    <a:sym typeface="Wingdings" panose="05000000000000000000" pitchFamily="2" charset="2"/>
                  </a:rPr>
                  <a:t>CAPITAL</a:t>
                </a:r>
                <a:r>
                  <a:rPr lang="sk-SK" altLang="en-US" sz="825" kern="1200" dirty="0">
                    <a:solidFill>
                      <a:schemeClr val="bg1"/>
                    </a:solidFill>
                    <a:latin typeface="Century Gothic" panose="020B0502020202020204" pitchFamily="34" charset="0"/>
                    <a:sym typeface="Wingdings" panose="05000000000000000000" pitchFamily="2" charset="2"/>
                  </a:rPr>
                  <a:t> MARKETS</a:t>
                </a:r>
              </a:p>
            </p:txBody>
          </p:sp>
          <p:sp>
            <p:nvSpPr>
              <p:cNvPr id="159" name="TextBox 158">
                <a:extLst>
                  <a:ext uri="{FF2B5EF4-FFF2-40B4-BE49-F238E27FC236}">
                    <a16:creationId xmlns:a16="http://schemas.microsoft.com/office/drawing/2014/main" id="{DA236EF4-2E71-7A45-9883-979D4DF2E4B5}"/>
                  </a:ext>
                </a:extLst>
              </p:cNvPr>
              <p:cNvSpPr txBox="1"/>
              <p:nvPr/>
            </p:nvSpPr>
            <p:spPr>
              <a:xfrm>
                <a:off x="9876884" y="2725005"/>
                <a:ext cx="2069649" cy="126958"/>
              </a:xfrm>
              <a:prstGeom prst="rect">
                <a:avLst/>
              </a:prstGeom>
              <a:noFill/>
              <a:ln>
                <a:noFill/>
              </a:ln>
            </p:spPr>
            <p:txBody>
              <a:bodyPr wrap="square" lIns="0" tIns="0" rIns="0" bIns="0" rtlCol="0">
                <a:spAutoFit/>
              </a:bodyPr>
              <a:lstStyle/>
              <a:p>
                <a:pPr algn="l"/>
                <a:r>
                  <a:rPr lang="sk-SK" sz="825" dirty="0" err="1">
                    <a:solidFill>
                      <a:schemeClr val="bg1"/>
                    </a:solidFill>
                    <a:latin typeface="Century Gothic" panose="020B0502020202020204" pitchFamily="34" charset="0"/>
                  </a:rPr>
                  <a:t>INSURANCE</a:t>
                </a:r>
                <a:endParaRPr lang="sk-SK" altLang="en-US" sz="825" kern="1200" dirty="0">
                  <a:solidFill>
                    <a:schemeClr val="bg1"/>
                  </a:solidFill>
                  <a:latin typeface="Century Gothic" panose="020B0502020202020204" pitchFamily="34" charset="0"/>
                  <a:sym typeface="Wingdings" panose="05000000000000000000" pitchFamily="2" charset="2"/>
                </a:endParaRPr>
              </a:p>
            </p:txBody>
          </p:sp>
        </p:grpSp>
      </p:grpSp>
      <p:cxnSp>
        <p:nvCxnSpPr>
          <p:cNvPr id="160" name="Straight Connector 159">
            <a:extLst>
              <a:ext uri="{FF2B5EF4-FFF2-40B4-BE49-F238E27FC236}">
                <a16:creationId xmlns:a16="http://schemas.microsoft.com/office/drawing/2014/main" id="{B15B6063-C410-9A4A-95E5-A8A43284ED5B}"/>
              </a:ext>
            </a:extLst>
          </p:cNvPr>
          <p:cNvCxnSpPr>
            <a:cxnSpLocks/>
          </p:cNvCxnSpPr>
          <p:nvPr/>
        </p:nvCxnSpPr>
        <p:spPr>
          <a:xfrm>
            <a:off x="5976184" y="537195"/>
            <a:ext cx="3230246" cy="0"/>
          </a:xfrm>
          <a:prstGeom prst="line">
            <a:avLst/>
          </a:prstGeom>
        </p:spPr>
        <p:style>
          <a:lnRef idx="1">
            <a:schemeClr val="accent1"/>
          </a:lnRef>
          <a:fillRef idx="0">
            <a:schemeClr val="accent1"/>
          </a:fillRef>
          <a:effectRef idx="0">
            <a:schemeClr val="accent1"/>
          </a:effectRef>
          <a:fontRef idx="minor">
            <a:schemeClr val="tx1"/>
          </a:fontRef>
        </p:style>
      </p:cxnSp>
      <p:sp>
        <p:nvSpPr>
          <p:cNvPr id="180" name="TextBox 179">
            <a:extLst>
              <a:ext uri="{FF2B5EF4-FFF2-40B4-BE49-F238E27FC236}">
                <a16:creationId xmlns:a16="http://schemas.microsoft.com/office/drawing/2014/main" id="{D56281D2-E768-E34F-BD3E-283ADA82D299}"/>
              </a:ext>
            </a:extLst>
          </p:cNvPr>
          <p:cNvSpPr txBox="1"/>
          <p:nvPr/>
        </p:nvSpPr>
        <p:spPr>
          <a:xfrm>
            <a:off x="6664936" y="345167"/>
            <a:ext cx="1751744" cy="295466"/>
          </a:xfrm>
          <a:prstGeom prst="rect">
            <a:avLst/>
          </a:prstGeom>
          <a:solidFill>
            <a:schemeClr val="tx1"/>
          </a:solidFill>
        </p:spPr>
        <p:txBody>
          <a:bodyPr wrap="square" lIns="0" tIns="0" rIns="0" bIns="0" rtlCol="0">
            <a:spAutoFit/>
          </a:bodyPr>
          <a:lstStyle/>
          <a:p>
            <a:pPr lvl="0" algn="ctr" defTabSz="816582" rtl="0" eaLnBrk="1" latinLnBrk="0" hangingPunct="1">
              <a:lnSpc>
                <a:spcPct val="80000"/>
              </a:lnSpc>
              <a:spcBef>
                <a:spcPct val="0"/>
              </a:spcBef>
              <a:buNone/>
            </a:pPr>
            <a:r>
              <a:rPr lang="sk-SK" sz="2400" b="0" kern="1200" cap="all" spc="-8" baseline="0" dirty="0">
                <a:solidFill>
                  <a:schemeClr val="bg1"/>
                </a:solidFill>
                <a:latin typeface="Century Gothic" panose="020B0502020202020204" pitchFamily="34" charset="0"/>
                <a:ea typeface="+mj-ea"/>
                <a:cs typeface="+mj-cs"/>
              </a:rPr>
              <a:t>FAST FACTS</a:t>
            </a:r>
            <a:endParaRPr lang="en-GB" sz="2400" b="0" kern="1200" cap="all" spc="-8" baseline="0" dirty="0">
              <a:solidFill>
                <a:schemeClr val="bg1"/>
              </a:solidFill>
              <a:latin typeface="Century Gothic" panose="020B0502020202020204" pitchFamily="34" charset="0"/>
              <a:ea typeface="+mj-ea"/>
              <a:cs typeface="+mj-cs"/>
            </a:endParaRPr>
          </a:p>
        </p:txBody>
      </p:sp>
      <p:sp>
        <p:nvSpPr>
          <p:cNvPr id="88" name="TextBox 87">
            <a:extLst>
              <a:ext uri="{FF2B5EF4-FFF2-40B4-BE49-F238E27FC236}">
                <a16:creationId xmlns:a16="http://schemas.microsoft.com/office/drawing/2014/main" id="{6E84F106-DEC5-48AE-8485-866B80E2D304}"/>
              </a:ext>
            </a:extLst>
          </p:cNvPr>
          <p:cNvSpPr txBox="1"/>
          <p:nvPr userDrawn="1"/>
        </p:nvSpPr>
        <p:spPr>
          <a:xfrm>
            <a:off x="425939" y="1548548"/>
            <a:ext cx="5420598" cy="3683060"/>
          </a:xfrm>
          <a:prstGeom prst="rect">
            <a:avLst/>
          </a:prstGeom>
          <a:noFill/>
        </p:spPr>
        <p:txBody>
          <a:bodyPr wrap="square" lIns="0" rtlCol="0">
            <a:spAutoFit/>
          </a:bodyPr>
          <a:lstStyle/>
          <a:p>
            <a:pPr>
              <a:lnSpc>
                <a:spcPts val="1600"/>
              </a:lnSpc>
            </a:pPr>
            <a:r>
              <a:rPr lang="en-US" sz="1400" b="0" i="0" dirty="0">
                <a:solidFill>
                  <a:schemeClr val="accent3"/>
                </a:solidFill>
                <a:latin typeface="Calibri" panose="020F0502020204030204" pitchFamily="34" charset="0"/>
                <a:cs typeface="Calibri" panose="020F0502020204030204" pitchFamily="34" charset="0"/>
              </a:rPr>
              <a:t>Capco is a global business and technology consultancy focused on financial services.</a:t>
            </a:r>
          </a:p>
          <a:p>
            <a:pPr>
              <a:lnSpc>
                <a:spcPts val="1600"/>
              </a:lnSpc>
            </a:pPr>
            <a:endParaRPr lang="en-US" sz="1400" b="0" i="0" dirty="0">
              <a:solidFill>
                <a:schemeClr val="tx1"/>
              </a:solidFill>
              <a:latin typeface="Calibri" panose="020F0502020204030204" pitchFamily="34" charset="0"/>
              <a:cs typeface="Calibri" panose="020F0502020204030204" pitchFamily="34" charset="0"/>
            </a:endParaRPr>
          </a:p>
          <a:p>
            <a:pPr>
              <a:lnSpc>
                <a:spcPts val="1600"/>
              </a:lnSpc>
            </a:pPr>
            <a:r>
              <a:rPr lang="en-US" sz="1400" b="1" i="0" dirty="0">
                <a:solidFill>
                  <a:schemeClr val="accent1"/>
                </a:solidFill>
                <a:latin typeface="Calibri" panose="020F0502020204030204" pitchFamily="34" charset="0"/>
                <a:cs typeface="Calibri" panose="020F0502020204030204" pitchFamily="34" charset="0"/>
              </a:rPr>
              <a:t>INNOVATORS</a:t>
            </a:r>
            <a:r>
              <a:rPr lang="en-US" sz="1400" b="0" i="0" dirty="0">
                <a:solidFill>
                  <a:schemeClr val="accent1"/>
                </a:solidFill>
                <a:latin typeface="Calibri" panose="020F0502020204030204" pitchFamily="34" charset="0"/>
                <a:cs typeface="Calibri" panose="020F0502020204030204" pitchFamily="34" charset="0"/>
              </a:rPr>
              <a:t>: </a:t>
            </a:r>
            <a:r>
              <a:rPr lang="en-US" sz="1400" b="0" i="0" dirty="0">
                <a:solidFill>
                  <a:schemeClr val="accent3"/>
                </a:solidFill>
                <a:latin typeface="Calibri" panose="020F0502020204030204" pitchFamily="34" charset="0"/>
                <a:cs typeface="Calibri" panose="020F0502020204030204" pitchFamily="34" charset="0"/>
              </a:rPr>
              <a:t>We are innovators who combine a disruptive, design-thinking approach with unrivalled, first-hand industry knowledge and technology acumen.</a:t>
            </a:r>
          </a:p>
          <a:p>
            <a:pPr>
              <a:lnSpc>
                <a:spcPts val="1600"/>
              </a:lnSpc>
            </a:pPr>
            <a:endParaRPr lang="en-US" sz="1400" b="0" i="0" dirty="0">
              <a:solidFill>
                <a:schemeClr val="accent3"/>
              </a:solidFill>
              <a:latin typeface="Calibri" panose="020F0502020204030204" pitchFamily="34" charset="0"/>
              <a:cs typeface="Calibri" panose="020F0502020204030204" pitchFamily="34" charset="0"/>
            </a:endParaRPr>
          </a:p>
          <a:p>
            <a:pPr>
              <a:lnSpc>
                <a:spcPts val="1600"/>
              </a:lnSpc>
            </a:pPr>
            <a:r>
              <a:rPr lang="en-US" sz="1400" b="1" i="0" dirty="0">
                <a:solidFill>
                  <a:schemeClr val="accent1"/>
                </a:solidFill>
                <a:latin typeface="Calibri" panose="020F0502020204030204" pitchFamily="34" charset="0"/>
                <a:cs typeface="Calibri" panose="020F0502020204030204" pitchFamily="34" charset="0"/>
              </a:rPr>
              <a:t>FACILITATORS: </a:t>
            </a:r>
            <a:r>
              <a:rPr lang="en-US" sz="1400" b="0" i="0" dirty="0">
                <a:solidFill>
                  <a:schemeClr val="accent3"/>
                </a:solidFill>
                <a:latin typeface="Calibri" panose="020F0502020204030204" pitchFamily="34" charset="0"/>
                <a:cs typeface="Calibri" panose="020F0502020204030204" pitchFamily="34" charset="0"/>
              </a:rPr>
              <a:t>We facilitate the handshake between the business and technology organizations to deliver end-to-end consulting services and solutions.</a:t>
            </a:r>
          </a:p>
          <a:p>
            <a:pPr>
              <a:lnSpc>
                <a:spcPts val="1600"/>
              </a:lnSpc>
            </a:pPr>
            <a:endParaRPr lang="en-US" sz="1400" b="0" i="0" dirty="0">
              <a:solidFill>
                <a:schemeClr val="tx1"/>
              </a:solidFill>
              <a:latin typeface="Calibri" panose="020F0502020204030204" pitchFamily="34" charset="0"/>
              <a:cs typeface="Calibri" panose="020F0502020204030204" pitchFamily="34" charset="0"/>
            </a:endParaRPr>
          </a:p>
          <a:p>
            <a:pPr>
              <a:lnSpc>
                <a:spcPts val="1600"/>
              </a:lnSpc>
            </a:pPr>
            <a:r>
              <a:rPr lang="en-US" sz="1400" b="1" i="0" dirty="0">
                <a:solidFill>
                  <a:schemeClr val="accent1"/>
                </a:solidFill>
                <a:latin typeface="Calibri" panose="020F0502020204030204" pitchFamily="34" charset="0"/>
                <a:cs typeface="Calibri" panose="020F0502020204030204" pitchFamily="34" charset="0"/>
              </a:rPr>
              <a:t>TRANSFORMATION SPECIALISTS: </a:t>
            </a:r>
            <a:r>
              <a:rPr lang="en-US" sz="1400" b="0" i="0" dirty="0">
                <a:solidFill>
                  <a:schemeClr val="accent3"/>
                </a:solidFill>
                <a:latin typeface="Calibri" panose="020F0502020204030204" pitchFamily="34" charset="0"/>
                <a:cs typeface="Calibri" panose="020F0502020204030204" pitchFamily="34" charset="0"/>
              </a:rPr>
              <a:t>We help our clients transform and advance their businesses, increase revenue, manage risk and regulatory change.</a:t>
            </a:r>
          </a:p>
          <a:p>
            <a:pPr>
              <a:lnSpc>
                <a:spcPts val="1600"/>
              </a:lnSpc>
            </a:pPr>
            <a:endParaRPr lang="en-US" sz="1400" b="0" i="0" dirty="0">
              <a:solidFill>
                <a:schemeClr val="accent3"/>
              </a:solidFill>
              <a:latin typeface="Calibri" panose="020F0502020204030204" pitchFamily="34" charset="0"/>
              <a:ea typeface="Arial" charset="0"/>
              <a:cs typeface="Calibri" panose="020F0502020204030204" pitchFamily="34" charset="0"/>
            </a:endParaRPr>
          </a:p>
          <a:p>
            <a:pPr>
              <a:lnSpc>
                <a:spcPts val="1600"/>
              </a:lnSpc>
            </a:pPr>
            <a:r>
              <a:rPr lang="en-US" sz="1400" b="0" i="0" dirty="0">
                <a:solidFill>
                  <a:schemeClr val="accent3"/>
                </a:solidFill>
                <a:latin typeface="Calibri" panose="020F0502020204030204" pitchFamily="34" charset="0"/>
                <a:ea typeface="Arial" charset="0"/>
                <a:cs typeface="Calibri" panose="020F0502020204030204" pitchFamily="34" charset="0"/>
              </a:rPr>
              <a:t>We consistently deliver these core tenets as part of our brand:</a:t>
            </a:r>
          </a:p>
          <a:p>
            <a:endParaRPr lang="en-US" sz="2000" b="0" i="0" dirty="0">
              <a:solidFill>
                <a:schemeClr val="tx1"/>
              </a:solidFill>
              <a:latin typeface="Calibri" panose="020F0502020204030204" pitchFamily="34" charset="0"/>
              <a:cs typeface="Calibri" panose="020F0502020204030204" pitchFamily="34" charset="0"/>
            </a:endParaRPr>
          </a:p>
        </p:txBody>
      </p:sp>
      <p:sp>
        <p:nvSpPr>
          <p:cNvPr id="89" name="Title 3">
            <a:extLst>
              <a:ext uri="{FF2B5EF4-FFF2-40B4-BE49-F238E27FC236}">
                <a16:creationId xmlns:a16="http://schemas.microsoft.com/office/drawing/2014/main" id="{34AC299B-420A-40F6-96B4-91DCEC668485}"/>
              </a:ext>
            </a:extLst>
          </p:cNvPr>
          <p:cNvSpPr txBox="1">
            <a:spLocks/>
          </p:cNvSpPr>
          <p:nvPr userDrawn="1"/>
        </p:nvSpPr>
        <p:spPr>
          <a:xfrm>
            <a:off x="436018" y="931206"/>
            <a:ext cx="11098490" cy="387798"/>
          </a:xfrm>
          <a:prstGeom prst="rect">
            <a:avLst/>
          </a:prstGeom>
        </p:spPr>
        <p:txBody>
          <a:bodyPr vert="horz" lIns="0" tIns="0" rIns="0" bIns="0" rtlCol="0" anchor="t" anchorCtr="0">
            <a:spAutoFit/>
          </a:bodyPr>
          <a:lstStyle>
            <a:lvl1pPr algn="l" defTabSz="914400" rtl="0" eaLnBrk="1" latinLnBrk="0" hangingPunct="1">
              <a:lnSpc>
                <a:spcPct val="90000"/>
              </a:lnSpc>
              <a:spcBef>
                <a:spcPct val="0"/>
              </a:spcBef>
              <a:buNone/>
              <a:defRPr sz="2400" b="1" i="0" kern="1200" cap="all" baseline="0">
                <a:solidFill>
                  <a:schemeClr val="tx1"/>
                </a:solidFill>
                <a:latin typeface="Century Gothic" panose="020B0502020202020204" pitchFamily="34" charset="0"/>
                <a:ea typeface="+mj-ea"/>
                <a:cs typeface="+mj-cs"/>
              </a:defRPr>
            </a:lvl1pPr>
          </a:lstStyle>
          <a:p>
            <a:r>
              <a:rPr lang="en-US" sz="2800" b="0" dirty="0">
                <a:solidFill>
                  <a:schemeClr val="tx1"/>
                </a:solidFill>
              </a:rPr>
              <a:t>ABOUT </a:t>
            </a:r>
            <a:r>
              <a:rPr lang="en-US" sz="2800" b="0" dirty="0" err="1">
                <a:solidFill>
                  <a:schemeClr val="tx1"/>
                </a:solidFill>
              </a:rPr>
              <a:t>capco</a:t>
            </a:r>
            <a:endParaRPr lang="en-US" sz="2800" b="0" dirty="0">
              <a:solidFill>
                <a:schemeClr val="tx1"/>
              </a:solidFill>
            </a:endParaRPr>
          </a:p>
        </p:txBody>
      </p:sp>
      <p:sp>
        <p:nvSpPr>
          <p:cNvPr id="61" name="TextBox 60">
            <a:extLst>
              <a:ext uri="{FF2B5EF4-FFF2-40B4-BE49-F238E27FC236}">
                <a16:creationId xmlns:a16="http://schemas.microsoft.com/office/drawing/2014/main" id="{213B83F0-C55C-AC4D-86F5-D65890B6C2A0}"/>
              </a:ext>
            </a:extLst>
          </p:cNvPr>
          <p:cNvSpPr txBox="1"/>
          <p:nvPr userDrawn="1"/>
        </p:nvSpPr>
        <p:spPr>
          <a:xfrm>
            <a:off x="8529637" y="6348188"/>
            <a:ext cx="201214" cy="348430"/>
          </a:xfrm>
          <a:prstGeom prst="rect">
            <a:avLst/>
          </a:prstGeom>
          <a:noFill/>
        </p:spPr>
        <p:txBody>
          <a:bodyPr wrap="square" lIns="0" rIns="0" rtlCol="0" anchor="ctr" anchorCtr="0">
            <a:noAutofit/>
          </a:bodyPr>
          <a:lstStyle/>
          <a:p>
            <a:pPr algn="r"/>
            <a:fld id="{44D7FB38-5E27-404A-9E55-15A6C0E163E4}" type="slidenum">
              <a:rPr lang="en-US" sz="600" smtClean="0">
                <a:solidFill>
                  <a:srgbClr val="898989"/>
                </a:solidFill>
              </a:rPr>
              <a:t>‹#›</a:t>
            </a:fld>
            <a:endParaRPr lang="en-US" sz="600" dirty="0">
              <a:solidFill>
                <a:srgbClr val="898989"/>
              </a:solidFill>
            </a:endParaRPr>
          </a:p>
        </p:txBody>
      </p:sp>
      <p:grpSp>
        <p:nvGrpSpPr>
          <p:cNvPr id="90" name="Group 89">
            <a:extLst>
              <a:ext uri="{FF2B5EF4-FFF2-40B4-BE49-F238E27FC236}">
                <a16:creationId xmlns:a16="http://schemas.microsoft.com/office/drawing/2014/main" id="{42990804-8E09-4222-8A69-37A8F43E0039}"/>
              </a:ext>
            </a:extLst>
          </p:cNvPr>
          <p:cNvGrpSpPr/>
          <p:nvPr userDrawn="1"/>
        </p:nvGrpSpPr>
        <p:grpSpPr>
          <a:xfrm>
            <a:off x="436019" y="5265827"/>
            <a:ext cx="5400378" cy="954778"/>
            <a:chOff x="4063278" y="5028513"/>
            <a:chExt cx="7584870" cy="1340994"/>
          </a:xfrm>
        </p:grpSpPr>
        <p:sp>
          <p:nvSpPr>
            <p:cNvPr id="91" name="TextBox 90">
              <a:extLst>
                <a:ext uri="{FF2B5EF4-FFF2-40B4-BE49-F238E27FC236}">
                  <a16:creationId xmlns:a16="http://schemas.microsoft.com/office/drawing/2014/main" id="{000E5FFC-5EC8-4472-A32A-A0C266EC8A8E}"/>
                </a:ext>
              </a:extLst>
            </p:cNvPr>
            <p:cNvSpPr txBox="1"/>
            <p:nvPr/>
          </p:nvSpPr>
          <p:spPr>
            <a:xfrm>
              <a:off x="5701539" y="5734050"/>
              <a:ext cx="1668322" cy="635457"/>
            </a:xfrm>
            <a:prstGeom prst="rect">
              <a:avLst/>
            </a:prstGeom>
            <a:noFill/>
            <a:ln>
              <a:noFill/>
            </a:ln>
          </p:spPr>
          <p:txBody>
            <a:bodyPr wrap="square" lIns="0" tIns="0" rIns="0" bIns="0" rtlCol="0">
              <a:spAutoFit/>
            </a:bodyPr>
            <a:lstStyle/>
            <a:p>
              <a:pPr algn="l"/>
              <a:r>
                <a:rPr lang="sk-SK" sz="1000" dirty="0">
                  <a:latin typeface="Century Gothic" panose="020B0502020202020204" pitchFamily="34" charset="0"/>
                </a:rPr>
                <a:t>INNOVATION</a:t>
              </a:r>
            </a:p>
            <a:p>
              <a:pPr algn="l"/>
              <a:r>
                <a:rPr lang="sk-SK" altLang="en-US" sz="1000" kern="1200" dirty="0">
                  <a:latin typeface="Century Gothic" panose="020B0502020202020204" pitchFamily="34" charset="0"/>
                  <a:sym typeface="Wingdings" panose="05000000000000000000" pitchFamily="2" charset="2"/>
                </a:rPr>
                <a:t>AND THOUGHT LEADERSHIP</a:t>
              </a:r>
            </a:p>
          </p:txBody>
        </p:sp>
        <p:cxnSp>
          <p:nvCxnSpPr>
            <p:cNvPr id="92" name="Straight Connector 91">
              <a:extLst>
                <a:ext uri="{FF2B5EF4-FFF2-40B4-BE49-F238E27FC236}">
                  <a16:creationId xmlns:a16="http://schemas.microsoft.com/office/drawing/2014/main" id="{2F978E48-67B3-4695-BA4D-B445CE60EAAF}"/>
                </a:ext>
              </a:extLst>
            </p:cNvPr>
            <p:cNvCxnSpPr>
              <a:cxnSpLocks/>
            </p:cNvCxnSpPr>
            <p:nvPr/>
          </p:nvCxnSpPr>
          <p:spPr>
            <a:xfrm>
              <a:off x="5618559" y="5640961"/>
              <a:ext cx="1353312" cy="0"/>
            </a:xfrm>
            <a:prstGeom prst="line">
              <a:avLst/>
            </a:prstGeom>
            <a:noFill/>
            <a:ln w="63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9533A17-27EB-4E4F-8F7A-93163A2793A5}"/>
                </a:ext>
              </a:extLst>
            </p:cNvPr>
            <p:cNvCxnSpPr>
              <a:cxnSpLocks/>
            </p:cNvCxnSpPr>
            <p:nvPr/>
          </p:nvCxnSpPr>
          <p:spPr>
            <a:xfrm>
              <a:off x="7409995" y="5579006"/>
              <a:ext cx="1100926" cy="0"/>
            </a:xfrm>
            <a:prstGeom prst="line">
              <a:avLst/>
            </a:prstGeom>
            <a:noFill/>
            <a:ln w="12700">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1030E19F-F882-404E-9E48-F2A5FFA43D2A}"/>
                </a:ext>
              </a:extLst>
            </p:cNvPr>
            <p:cNvCxnSpPr>
              <a:cxnSpLocks/>
            </p:cNvCxnSpPr>
            <p:nvPr/>
          </p:nvCxnSpPr>
          <p:spPr>
            <a:xfrm>
              <a:off x="8754439" y="5579006"/>
              <a:ext cx="1100926" cy="0"/>
            </a:xfrm>
            <a:prstGeom prst="line">
              <a:avLst/>
            </a:prstGeom>
            <a:noFill/>
            <a:ln w="12700">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48DDEFB-211F-4D29-A4F6-B8F5D7B232C3}"/>
                </a:ext>
              </a:extLst>
            </p:cNvPr>
            <p:cNvCxnSpPr>
              <a:cxnSpLocks/>
            </p:cNvCxnSpPr>
            <p:nvPr/>
          </p:nvCxnSpPr>
          <p:spPr>
            <a:xfrm>
              <a:off x="10098884" y="5579006"/>
              <a:ext cx="1100926" cy="0"/>
            </a:xfrm>
            <a:prstGeom prst="line">
              <a:avLst/>
            </a:prstGeom>
            <a:noFill/>
            <a:ln w="12700">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CA974DFB-DEE1-4C33-88FB-8E324F229584}"/>
                </a:ext>
              </a:extLst>
            </p:cNvPr>
            <p:cNvSpPr txBox="1"/>
            <p:nvPr/>
          </p:nvSpPr>
          <p:spPr>
            <a:xfrm>
              <a:off x="4063278" y="5734050"/>
              <a:ext cx="1668322" cy="423638"/>
            </a:xfrm>
            <a:prstGeom prst="rect">
              <a:avLst/>
            </a:prstGeom>
            <a:noFill/>
            <a:ln>
              <a:noFill/>
            </a:ln>
          </p:spPr>
          <p:txBody>
            <a:bodyPr wrap="square" lIns="0" tIns="0" rIns="0" bIns="0" rtlCol="0">
              <a:spAutoFit/>
            </a:bodyPr>
            <a:lstStyle/>
            <a:p>
              <a:pPr algn="l"/>
              <a:r>
                <a:rPr lang="sk-SK" sz="1000" dirty="0">
                  <a:latin typeface="Century Gothic" panose="020B0502020202020204" pitchFamily="34" charset="0"/>
                </a:rPr>
                <a:t>DIGITAL</a:t>
              </a:r>
            </a:p>
            <a:p>
              <a:pPr algn="l"/>
              <a:r>
                <a:rPr lang="sk-SK" altLang="en-US" sz="1000" kern="1200" dirty="0">
                  <a:latin typeface="Century Gothic" panose="020B0502020202020204" pitchFamily="34" charset="0"/>
                  <a:sym typeface="Wingdings" panose="05000000000000000000" pitchFamily="2" charset="2"/>
                </a:rPr>
                <a:t>TRANSFORMATION</a:t>
              </a:r>
            </a:p>
          </p:txBody>
        </p:sp>
        <p:cxnSp>
          <p:nvCxnSpPr>
            <p:cNvPr id="97" name="Straight Connector 96">
              <a:extLst>
                <a:ext uri="{FF2B5EF4-FFF2-40B4-BE49-F238E27FC236}">
                  <a16:creationId xmlns:a16="http://schemas.microsoft.com/office/drawing/2014/main" id="{CA01AAF1-BD98-46C4-8E56-E5EDF5895A00}"/>
                </a:ext>
              </a:extLst>
            </p:cNvPr>
            <p:cNvCxnSpPr>
              <a:cxnSpLocks/>
            </p:cNvCxnSpPr>
            <p:nvPr/>
          </p:nvCxnSpPr>
          <p:spPr>
            <a:xfrm>
              <a:off x="4063278" y="5640961"/>
              <a:ext cx="134983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A4ED8CF5-58C6-4FB9-BC5D-911E99C578D8}"/>
                </a:ext>
              </a:extLst>
            </p:cNvPr>
            <p:cNvSpPr txBox="1"/>
            <p:nvPr/>
          </p:nvSpPr>
          <p:spPr>
            <a:xfrm>
              <a:off x="7227292" y="5734050"/>
              <a:ext cx="1085942" cy="423638"/>
            </a:xfrm>
            <a:prstGeom prst="rect">
              <a:avLst/>
            </a:prstGeom>
            <a:noFill/>
            <a:ln>
              <a:noFill/>
            </a:ln>
          </p:spPr>
          <p:txBody>
            <a:bodyPr wrap="square" lIns="0" tIns="0" rIns="0" bIns="0" rtlCol="0">
              <a:spAutoFit/>
            </a:bodyPr>
            <a:lstStyle/>
            <a:p>
              <a:pPr algn="l"/>
              <a:r>
                <a:rPr lang="sk-SK" sz="1000" dirty="0">
                  <a:latin typeface="Century Gothic" panose="020B0502020202020204" pitchFamily="34" charset="0"/>
                </a:rPr>
                <a:t>EXECUTION</a:t>
              </a:r>
            </a:p>
            <a:p>
              <a:pPr algn="l"/>
              <a:r>
                <a:rPr lang="sk-SK" altLang="en-US" sz="1000" kern="1200" dirty="0">
                  <a:latin typeface="Century Gothic" panose="020B0502020202020204" pitchFamily="34" charset="0"/>
                  <a:sym typeface="Wingdings" panose="05000000000000000000" pitchFamily="2" charset="2"/>
                </a:rPr>
                <a:t>EXCELLENCE</a:t>
              </a:r>
            </a:p>
          </p:txBody>
        </p:sp>
        <p:cxnSp>
          <p:nvCxnSpPr>
            <p:cNvPr id="99" name="Straight Connector 98">
              <a:extLst>
                <a:ext uri="{FF2B5EF4-FFF2-40B4-BE49-F238E27FC236}">
                  <a16:creationId xmlns:a16="http://schemas.microsoft.com/office/drawing/2014/main" id="{97194261-43C3-415A-A040-0BFB7958F56F}"/>
                </a:ext>
              </a:extLst>
            </p:cNvPr>
            <p:cNvCxnSpPr>
              <a:cxnSpLocks/>
            </p:cNvCxnSpPr>
            <p:nvPr/>
          </p:nvCxnSpPr>
          <p:spPr>
            <a:xfrm>
              <a:off x="7177318" y="5640961"/>
              <a:ext cx="1353312" cy="0"/>
            </a:xfrm>
            <a:prstGeom prst="line">
              <a:avLst/>
            </a:prstGeom>
            <a:noFill/>
            <a:ln w="63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18DBBFB7-2D52-4950-AEF8-1484BF917F00}"/>
                </a:ext>
              </a:extLst>
            </p:cNvPr>
            <p:cNvSpPr txBox="1"/>
            <p:nvPr/>
          </p:nvSpPr>
          <p:spPr>
            <a:xfrm>
              <a:off x="8761064" y="5734050"/>
              <a:ext cx="1085942" cy="423638"/>
            </a:xfrm>
            <a:prstGeom prst="rect">
              <a:avLst/>
            </a:prstGeom>
            <a:noFill/>
            <a:ln>
              <a:noFill/>
            </a:ln>
          </p:spPr>
          <p:txBody>
            <a:bodyPr wrap="square" lIns="0" tIns="0" rIns="0" bIns="0" rtlCol="0">
              <a:spAutoFit/>
            </a:bodyPr>
            <a:lstStyle/>
            <a:p>
              <a:r>
                <a:rPr lang="sk-SK" sz="1000" dirty="0">
                  <a:latin typeface="Century Gothic" panose="020B0502020202020204" pitchFamily="34" charset="0"/>
                </a:rPr>
                <a:t>UNIQUE</a:t>
              </a:r>
            </a:p>
            <a:p>
              <a:r>
                <a:rPr lang="sk-SK" sz="1000" dirty="0">
                  <a:latin typeface="Century Gothic" panose="020B0502020202020204" pitchFamily="34" charset="0"/>
                </a:rPr>
                <a:t>CULTURE</a:t>
              </a:r>
            </a:p>
          </p:txBody>
        </p:sp>
        <p:cxnSp>
          <p:nvCxnSpPr>
            <p:cNvPr id="101" name="Straight Connector 100">
              <a:extLst>
                <a:ext uri="{FF2B5EF4-FFF2-40B4-BE49-F238E27FC236}">
                  <a16:creationId xmlns:a16="http://schemas.microsoft.com/office/drawing/2014/main" id="{659A6159-BCAE-46AF-AD31-B81C0F6F17C0}"/>
                </a:ext>
              </a:extLst>
            </p:cNvPr>
            <p:cNvCxnSpPr>
              <a:cxnSpLocks/>
            </p:cNvCxnSpPr>
            <p:nvPr/>
          </p:nvCxnSpPr>
          <p:spPr>
            <a:xfrm>
              <a:off x="8736077" y="5640961"/>
              <a:ext cx="1353312" cy="0"/>
            </a:xfrm>
            <a:prstGeom prst="line">
              <a:avLst/>
            </a:prstGeom>
            <a:noFill/>
            <a:ln w="63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285ECD53-EDBD-4E06-94E3-07486B5E1853}"/>
                </a:ext>
              </a:extLst>
            </p:cNvPr>
            <p:cNvSpPr txBox="1"/>
            <p:nvPr/>
          </p:nvSpPr>
          <p:spPr>
            <a:xfrm>
              <a:off x="10294836" y="5734050"/>
              <a:ext cx="1085942" cy="423638"/>
            </a:xfrm>
            <a:prstGeom prst="rect">
              <a:avLst/>
            </a:prstGeom>
            <a:noFill/>
            <a:ln>
              <a:noFill/>
            </a:ln>
          </p:spPr>
          <p:txBody>
            <a:bodyPr wrap="square" lIns="0" tIns="0" rIns="0" bIns="0" rtlCol="0">
              <a:spAutoFit/>
            </a:bodyPr>
            <a:lstStyle/>
            <a:p>
              <a:r>
                <a:rPr lang="sk-SK" sz="1000" dirty="0">
                  <a:latin typeface="Century Gothic" panose="020B0502020202020204" pitchFamily="34" charset="0"/>
                </a:rPr>
                <a:t>INDUSTRY</a:t>
              </a:r>
            </a:p>
            <a:p>
              <a:r>
                <a:rPr lang="sk-SK" sz="1000" dirty="0">
                  <a:latin typeface="Century Gothic" panose="020B0502020202020204" pitchFamily="34" charset="0"/>
                </a:rPr>
                <a:t>EXPERIENCE</a:t>
              </a:r>
            </a:p>
          </p:txBody>
        </p:sp>
        <p:cxnSp>
          <p:nvCxnSpPr>
            <p:cNvPr id="103" name="Straight Connector 102">
              <a:extLst>
                <a:ext uri="{FF2B5EF4-FFF2-40B4-BE49-F238E27FC236}">
                  <a16:creationId xmlns:a16="http://schemas.microsoft.com/office/drawing/2014/main" id="{81827CB1-8FCA-4F0A-B814-B47138BC54F3}"/>
                </a:ext>
              </a:extLst>
            </p:cNvPr>
            <p:cNvCxnSpPr>
              <a:cxnSpLocks/>
            </p:cNvCxnSpPr>
            <p:nvPr/>
          </p:nvCxnSpPr>
          <p:spPr>
            <a:xfrm>
              <a:off x="10294836" y="5640961"/>
              <a:ext cx="1353312" cy="0"/>
            </a:xfrm>
            <a:prstGeom prst="line">
              <a:avLst/>
            </a:prstGeom>
            <a:noFill/>
            <a:ln w="63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4" name="Group 103">
              <a:extLst>
                <a:ext uri="{FF2B5EF4-FFF2-40B4-BE49-F238E27FC236}">
                  <a16:creationId xmlns:a16="http://schemas.microsoft.com/office/drawing/2014/main" id="{30503484-66E6-4288-9E79-B9E3BD8B518E}"/>
                </a:ext>
              </a:extLst>
            </p:cNvPr>
            <p:cNvGrpSpPr/>
            <p:nvPr/>
          </p:nvGrpSpPr>
          <p:grpSpPr>
            <a:xfrm>
              <a:off x="4071743" y="5028513"/>
              <a:ext cx="496315" cy="483199"/>
              <a:chOff x="2827687" y="2375038"/>
              <a:chExt cx="496315" cy="483199"/>
            </a:xfrm>
          </p:grpSpPr>
          <p:sp>
            <p:nvSpPr>
              <p:cNvPr id="122" name="Freeform: Shape 121">
                <a:extLst>
                  <a:ext uri="{FF2B5EF4-FFF2-40B4-BE49-F238E27FC236}">
                    <a16:creationId xmlns:a16="http://schemas.microsoft.com/office/drawing/2014/main" id="{D0C05DE6-9C3F-4849-A1DA-7A153066A370}"/>
                  </a:ext>
                </a:extLst>
              </p:cNvPr>
              <p:cNvSpPr/>
              <p:nvPr/>
            </p:nvSpPr>
            <p:spPr>
              <a:xfrm>
                <a:off x="3008517" y="2375038"/>
                <a:ext cx="130594" cy="483199"/>
              </a:xfrm>
              <a:custGeom>
                <a:avLst/>
                <a:gdLst>
                  <a:gd name="connsiteX0" fmla="*/ 102108 w 95250"/>
                  <a:gd name="connsiteY0" fmla="*/ 177070 h 352425"/>
                  <a:gd name="connsiteX1" fmla="*/ 51054 w 95250"/>
                  <a:gd name="connsiteY1" fmla="*/ 354140 h 352425"/>
                  <a:gd name="connsiteX2" fmla="*/ 0 w 95250"/>
                  <a:gd name="connsiteY2" fmla="*/ 177070 h 352425"/>
                  <a:gd name="connsiteX3" fmla="*/ 51054 w 95250"/>
                  <a:gd name="connsiteY3" fmla="*/ 0 h 352425"/>
                  <a:gd name="connsiteX4" fmla="*/ 102108 w 95250"/>
                  <a:gd name="connsiteY4" fmla="*/ 177070 h 35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352425">
                    <a:moveTo>
                      <a:pt x="102108" y="177070"/>
                    </a:moveTo>
                    <a:cubicBezTo>
                      <a:pt x="102108" y="274863"/>
                      <a:pt x="79250" y="354140"/>
                      <a:pt x="51054" y="354140"/>
                    </a:cubicBezTo>
                    <a:cubicBezTo>
                      <a:pt x="22858" y="354140"/>
                      <a:pt x="0" y="274863"/>
                      <a:pt x="0" y="177070"/>
                    </a:cubicBezTo>
                    <a:cubicBezTo>
                      <a:pt x="0" y="79277"/>
                      <a:pt x="22858" y="0"/>
                      <a:pt x="51054" y="0"/>
                    </a:cubicBezTo>
                    <a:cubicBezTo>
                      <a:pt x="79250" y="0"/>
                      <a:pt x="102108" y="79277"/>
                      <a:pt x="102108" y="177070"/>
                    </a:cubicBezTo>
                    <a:close/>
                  </a:path>
                </a:pathLst>
              </a:custGeom>
              <a:noFill/>
              <a:ln w="12700" cap="flat">
                <a:solidFill>
                  <a:srgbClr val="C00000"/>
                </a:solidFill>
                <a:prstDash val="solid"/>
                <a:miter/>
              </a:ln>
            </p:spPr>
            <p:txBody>
              <a:bodyPr rtlCol="0" anchor="ctr"/>
              <a:lstStyle/>
              <a:p>
                <a:endParaRPr lang="en-GB" sz="1000"/>
              </a:p>
            </p:txBody>
          </p:sp>
          <p:sp>
            <p:nvSpPr>
              <p:cNvPr id="123" name="Freeform: Shape 122">
                <a:extLst>
                  <a:ext uri="{FF2B5EF4-FFF2-40B4-BE49-F238E27FC236}">
                    <a16:creationId xmlns:a16="http://schemas.microsoft.com/office/drawing/2014/main" id="{FA3C59EF-846A-4314-AA5D-226AC6410837}"/>
                  </a:ext>
                </a:extLst>
              </p:cNvPr>
              <p:cNvSpPr/>
              <p:nvPr/>
            </p:nvSpPr>
            <p:spPr>
              <a:xfrm>
                <a:off x="2827687" y="2458076"/>
                <a:ext cx="496258" cy="313426"/>
              </a:xfrm>
              <a:custGeom>
                <a:avLst/>
                <a:gdLst>
                  <a:gd name="connsiteX0" fmla="*/ 202936 w 361950"/>
                  <a:gd name="connsiteY0" fmla="*/ 69482 h 228600"/>
                  <a:gd name="connsiteX1" fmla="*/ 345771 w 361950"/>
                  <a:gd name="connsiteY1" fmla="*/ 185924 h 228600"/>
                  <a:gd name="connsiteX2" fmla="*/ 162869 w 361950"/>
                  <a:gd name="connsiteY2" fmla="*/ 163401 h 228600"/>
                  <a:gd name="connsiteX3" fmla="*/ 20034 w 361950"/>
                  <a:gd name="connsiteY3" fmla="*/ 46959 h 228600"/>
                  <a:gd name="connsiteX4" fmla="*/ 202936 w 361950"/>
                  <a:gd name="connsiteY4" fmla="*/ 69482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50" h="228600">
                    <a:moveTo>
                      <a:pt x="202936" y="69482"/>
                    </a:moveTo>
                    <a:cubicBezTo>
                      <a:pt x="292886" y="107856"/>
                      <a:pt x="356835" y="159989"/>
                      <a:pt x="345771" y="185924"/>
                    </a:cubicBezTo>
                    <a:cubicBezTo>
                      <a:pt x="334707" y="211859"/>
                      <a:pt x="252819" y="201775"/>
                      <a:pt x="162869" y="163401"/>
                    </a:cubicBezTo>
                    <a:cubicBezTo>
                      <a:pt x="72919" y="125027"/>
                      <a:pt x="8969" y="72895"/>
                      <a:pt x="20034" y="46959"/>
                    </a:cubicBezTo>
                    <a:cubicBezTo>
                      <a:pt x="31098" y="21024"/>
                      <a:pt x="112986" y="31108"/>
                      <a:pt x="202936" y="69482"/>
                    </a:cubicBezTo>
                    <a:close/>
                  </a:path>
                </a:pathLst>
              </a:custGeom>
              <a:noFill/>
              <a:ln w="12700" cap="flat">
                <a:solidFill>
                  <a:srgbClr val="C00000"/>
                </a:solidFill>
                <a:prstDash val="solid"/>
                <a:miter/>
              </a:ln>
            </p:spPr>
            <p:txBody>
              <a:bodyPr rtlCol="0" anchor="ctr"/>
              <a:lstStyle/>
              <a:p>
                <a:endParaRPr lang="en-GB" sz="1000"/>
              </a:p>
            </p:txBody>
          </p:sp>
          <p:sp>
            <p:nvSpPr>
              <p:cNvPr id="124" name="Freeform: Shape 123">
                <a:extLst>
                  <a:ext uri="{FF2B5EF4-FFF2-40B4-BE49-F238E27FC236}">
                    <a16:creationId xmlns:a16="http://schemas.microsoft.com/office/drawing/2014/main" id="{D1070BAD-B40C-4FBE-AB9B-CDCBF4DF6B01}"/>
                  </a:ext>
                </a:extLst>
              </p:cNvPr>
              <p:cNvSpPr/>
              <p:nvPr/>
            </p:nvSpPr>
            <p:spPr>
              <a:xfrm>
                <a:off x="2827744" y="2458188"/>
                <a:ext cx="496258" cy="313426"/>
              </a:xfrm>
              <a:custGeom>
                <a:avLst/>
                <a:gdLst>
                  <a:gd name="connsiteX0" fmla="*/ 345771 w 361950"/>
                  <a:gd name="connsiteY0" fmla="*/ 46959 h 228600"/>
                  <a:gd name="connsiteX1" fmla="*/ 202936 w 361950"/>
                  <a:gd name="connsiteY1" fmla="*/ 163401 h 228600"/>
                  <a:gd name="connsiteX2" fmla="*/ 20034 w 361950"/>
                  <a:gd name="connsiteY2" fmla="*/ 185924 h 228600"/>
                  <a:gd name="connsiteX3" fmla="*/ 162869 w 361950"/>
                  <a:gd name="connsiteY3" fmla="*/ 69482 h 228600"/>
                  <a:gd name="connsiteX4" fmla="*/ 345771 w 361950"/>
                  <a:gd name="connsiteY4" fmla="*/ 46959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50" h="228600">
                    <a:moveTo>
                      <a:pt x="345771" y="46959"/>
                    </a:moveTo>
                    <a:cubicBezTo>
                      <a:pt x="356835" y="72894"/>
                      <a:pt x="292886" y="125027"/>
                      <a:pt x="202936" y="163401"/>
                    </a:cubicBezTo>
                    <a:cubicBezTo>
                      <a:pt x="112986" y="201775"/>
                      <a:pt x="31098" y="211859"/>
                      <a:pt x="20034" y="185924"/>
                    </a:cubicBezTo>
                    <a:cubicBezTo>
                      <a:pt x="8969" y="159989"/>
                      <a:pt x="72919" y="107856"/>
                      <a:pt x="162869" y="69482"/>
                    </a:cubicBezTo>
                    <a:cubicBezTo>
                      <a:pt x="252819" y="31108"/>
                      <a:pt x="334707" y="21025"/>
                      <a:pt x="345771" y="46959"/>
                    </a:cubicBezTo>
                    <a:close/>
                  </a:path>
                </a:pathLst>
              </a:custGeom>
              <a:noFill/>
              <a:ln w="12700" cap="flat">
                <a:solidFill>
                  <a:srgbClr val="C00000"/>
                </a:solidFill>
                <a:prstDash val="solid"/>
                <a:miter/>
              </a:ln>
            </p:spPr>
            <p:txBody>
              <a:bodyPr rtlCol="0" anchor="ctr"/>
              <a:lstStyle/>
              <a:p>
                <a:endParaRPr lang="en-GB" sz="1000"/>
              </a:p>
            </p:txBody>
          </p:sp>
          <p:sp>
            <p:nvSpPr>
              <p:cNvPr id="125" name="Freeform: Shape 124">
                <a:extLst>
                  <a:ext uri="{FF2B5EF4-FFF2-40B4-BE49-F238E27FC236}">
                    <a16:creationId xmlns:a16="http://schemas.microsoft.com/office/drawing/2014/main" id="{950BBE76-44BD-4AF1-B667-C3BA8451CDD8}"/>
                  </a:ext>
                </a:extLst>
              </p:cNvPr>
              <p:cNvSpPr/>
              <p:nvPr/>
            </p:nvSpPr>
            <p:spPr>
              <a:xfrm>
                <a:off x="3047173" y="2586469"/>
                <a:ext cx="52238" cy="52238"/>
              </a:xfrm>
              <a:custGeom>
                <a:avLst/>
                <a:gdLst>
                  <a:gd name="connsiteX0" fmla="*/ 45720 w 38100"/>
                  <a:gd name="connsiteY0" fmla="*/ 22860 h 38100"/>
                  <a:gd name="connsiteX1" fmla="*/ 22860 w 38100"/>
                  <a:gd name="connsiteY1" fmla="*/ 45720 h 38100"/>
                  <a:gd name="connsiteX2" fmla="*/ 0 w 38100"/>
                  <a:gd name="connsiteY2" fmla="*/ 22860 h 38100"/>
                  <a:gd name="connsiteX3" fmla="*/ 22860 w 38100"/>
                  <a:gd name="connsiteY3" fmla="*/ 0 h 38100"/>
                  <a:gd name="connsiteX4" fmla="*/ 45720 w 38100"/>
                  <a:gd name="connsiteY4" fmla="*/ 2286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45720" y="22860"/>
                    </a:moveTo>
                    <a:cubicBezTo>
                      <a:pt x="45720" y="35485"/>
                      <a:pt x="35485" y="45720"/>
                      <a:pt x="22860" y="45720"/>
                    </a:cubicBezTo>
                    <a:cubicBezTo>
                      <a:pt x="10235" y="45720"/>
                      <a:pt x="0" y="35485"/>
                      <a:pt x="0" y="22860"/>
                    </a:cubicBezTo>
                    <a:cubicBezTo>
                      <a:pt x="0" y="10235"/>
                      <a:pt x="10235" y="0"/>
                      <a:pt x="22860" y="0"/>
                    </a:cubicBezTo>
                    <a:cubicBezTo>
                      <a:pt x="35485" y="0"/>
                      <a:pt x="45720" y="10235"/>
                      <a:pt x="45720" y="22860"/>
                    </a:cubicBezTo>
                    <a:close/>
                  </a:path>
                </a:pathLst>
              </a:custGeom>
              <a:solidFill>
                <a:srgbClr val="C00000"/>
              </a:solidFill>
              <a:ln w="12700" cap="flat">
                <a:solidFill>
                  <a:srgbClr val="C00000"/>
                </a:solidFill>
                <a:prstDash val="solid"/>
                <a:miter/>
              </a:ln>
            </p:spPr>
            <p:txBody>
              <a:bodyPr rtlCol="0" anchor="ctr"/>
              <a:lstStyle/>
              <a:p>
                <a:endParaRPr lang="en-GB" sz="1000"/>
              </a:p>
            </p:txBody>
          </p:sp>
          <p:sp>
            <p:nvSpPr>
              <p:cNvPr id="126" name="Freeform: Shape 125">
                <a:extLst>
                  <a:ext uri="{FF2B5EF4-FFF2-40B4-BE49-F238E27FC236}">
                    <a16:creationId xmlns:a16="http://schemas.microsoft.com/office/drawing/2014/main" id="{EB2A8189-69AB-4BDA-8CE5-9540F8C672DF}"/>
                  </a:ext>
                </a:extLst>
              </p:cNvPr>
              <p:cNvSpPr/>
              <p:nvPr/>
            </p:nvSpPr>
            <p:spPr>
              <a:xfrm>
                <a:off x="2930421" y="2490484"/>
                <a:ext cx="26119" cy="26119"/>
              </a:xfrm>
              <a:custGeom>
                <a:avLst/>
                <a:gdLst>
                  <a:gd name="connsiteX0" fmla="*/ 23622 w 19050"/>
                  <a:gd name="connsiteY0" fmla="*/ 11811 h 19050"/>
                  <a:gd name="connsiteX1" fmla="*/ 11811 w 19050"/>
                  <a:gd name="connsiteY1" fmla="*/ 23622 h 19050"/>
                  <a:gd name="connsiteX2" fmla="*/ 0 w 19050"/>
                  <a:gd name="connsiteY2" fmla="*/ 11811 h 19050"/>
                  <a:gd name="connsiteX3" fmla="*/ 11811 w 19050"/>
                  <a:gd name="connsiteY3" fmla="*/ 0 h 19050"/>
                  <a:gd name="connsiteX4" fmla="*/ 23622 w 19050"/>
                  <a:gd name="connsiteY4" fmla="*/ 11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3622" y="11811"/>
                    </a:moveTo>
                    <a:cubicBezTo>
                      <a:pt x="23622" y="18334"/>
                      <a:pt x="18334" y="23622"/>
                      <a:pt x="11811" y="23622"/>
                    </a:cubicBezTo>
                    <a:cubicBezTo>
                      <a:pt x="5288" y="23622"/>
                      <a:pt x="0" y="18334"/>
                      <a:pt x="0" y="11811"/>
                    </a:cubicBezTo>
                    <a:cubicBezTo>
                      <a:pt x="0" y="5288"/>
                      <a:pt x="5288" y="0"/>
                      <a:pt x="11811" y="0"/>
                    </a:cubicBezTo>
                    <a:cubicBezTo>
                      <a:pt x="18334" y="0"/>
                      <a:pt x="23622" y="5288"/>
                      <a:pt x="23622" y="11811"/>
                    </a:cubicBezTo>
                    <a:close/>
                  </a:path>
                </a:pathLst>
              </a:custGeom>
              <a:solidFill>
                <a:srgbClr val="C00000"/>
              </a:solidFill>
              <a:ln w="12700" cap="flat">
                <a:solidFill>
                  <a:srgbClr val="C00000"/>
                </a:solidFill>
                <a:prstDash val="solid"/>
                <a:miter/>
              </a:ln>
            </p:spPr>
            <p:txBody>
              <a:bodyPr rtlCol="0" anchor="ctr"/>
              <a:lstStyle/>
              <a:p>
                <a:endParaRPr lang="en-GB" sz="1000"/>
              </a:p>
            </p:txBody>
          </p:sp>
          <p:sp>
            <p:nvSpPr>
              <p:cNvPr id="127" name="Freeform: Shape 126">
                <a:extLst>
                  <a:ext uri="{FF2B5EF4-FFF2-40B4-BE49-F238E27FC236}">
                    <a16:creationId xmlns:a16="http://schemas.microsoft.com/office/drawing/2014/main" id="{D8317584-2D86-4567-8DF8-5D8D50C4FA88}"/>
                  </a:ext>
                </a:extLst>
              </p:cNvPr>
              <p:cNvSpPr/>
              <p:nvPr/>
            </p:nvSpPr>
            <p:spPr>
              <a:xfrm>
                <a:off x="3250508" y="2570276"/>
                <a:ext cx="26119" cy="26119"/>
              </a:xfrm>
              <a:custGeom>
                <a:avLst/>
                <a:gdLst>
                  <a:gd name="connsiteX0" fmla="*/ 23622 w 19050"/>
                  <a:gd name="connsiteY0" fmla="*/ 11811 h 19050"/>
                  <a:gd name="connsiteX1" fmla="*/ 11811 w 19050"/>
                  <a:gd name="connsiteY1" fmla="*/ 23622 h 19050"/>
                  <a:gd name="connsiteX2" fmla="*/ 0 w 19050"/>
                  <a:gd name="connsiteY2" fmla="*/ 11811 h 19050"/>
                  <a:gd name="connsiteX3" fmla="*/ 11811 w 19050"/>
                  <a:gd name="connsiteY3" fmla="*/ 0 h 19050"/>
                  <a:gd name="connsiteX4" fmla="*/ 23622 w 19050"/>
                  <a:gd name="connsiteY4" fmla="*/ 11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3622" y="11811"/>
                    </a:moveTo>
                    <a:cubicBezTo>
                      <a:pt x="23622" y="18334"/>
                      <a:pt x="18334" y="23622"/>
                      <a:pt x="11811" y="23622"/>
                    </a:cubicBezTo>
                    <a:cubicBezTo>
                      <a:pt x="5288" y="23622"/>
                      <a:pt x="0" y="18334"/>
                      <a:pt x="0" y="11811"/>
                    </a:cubicBezTo>
                    <a:cubicBezTo>
                      <a:pt x="0" y="5288"/>
                      <a:pt x="5288" y="0"/>
                      <a:pt x="11811" y="0"/>
                    </a:cubicBezTo>
                    <a:cubicBezTo>
                      <a:pt x="18334" y="0"/>
                      <a:pt x="23622" y="5288"/>
                      <a:pt x="23622" y="11811"/>
                    </a:cubicBezTo>
                    <a:close/>
                  </a:path>
                </a:pathLst>
              </a:custGeom>
              <a:solidFill>
                <a:srgbClr val="C00000"/>
              </a:solidFill>
              <a:ln w="12700" cap="flat">
                <a:solidFill>
                  <a:srgbClr val="C00000"/>
                </a:solidFill>
                <a:prstDash val="solid"/>
                <a:miter/>
              </a:ln>
            </p:spPr>
            <p:txBody>
              <a:bodyPr rtlCol="0" anchor="ctr"/>
              <a:lstStyle/>
              <a:p>
                <a:endParaRPr lang="en-GB" sz="1000"/>
              </a:p>
            </p:txBody>
          </p:sp>
          <p:sp>
            <p:nvSpPr>
              <p:cNvPr id="128" name="Freeform: Shape 127">
                <a:extLst>
                  <a:ext uri="{FF2B5EF4-FFF2-40B4-BE49-F238E27FC236}">
                    <a16:creationId xmlns:a16="http://schemas.microsoft.com/office/drawing/2014/main" id="{7A5782C0-6C6A-46DC-8ABB-204CE0772189}"/>
                  </a:ext>
                </a:extLst>
              </p:cNvPr>
              <p:cNvSpPr/>
              <p:nvPr/>
            </p:nvSpPr>
            <p:spPr>
              <a:xfrm>
                <a:off x="3102675" y="2800514"/>
                <a:ext cx="26119" cy="26119"/>
              </a:xfrm>
              <a:custGeom>
                <a:avLst/>
                <a:gdLst>
                  <a:gd name="connsiteX0" fmla="*/ 23622 w 19050"/>
                  <a:gd name="connsiteY0" fmla="*/ 11811 h 19050"/>
                  <a:gd name="connsiteX1" fmla="*/ 11811 w 19050"/>
                  <a:gd name="connsiteY1" fmla="*/ 23622 h 19050"/>
                  <a:gd name="connsiteX2" fmla="*/ 0 w 19050"/>
                  <a:gd name="connsiteY2" fmla="*/ 11811 h 19050"/>
                  <a:gd name="connsiteX3" fmla="*/ 11811 w 19050"/>
                  <a:gd name="connsiteY3" fmla="*/ 0 h 19050"/>
                  <a:gd name="connsiteX4" fmla="*/ 23622 w 19050"/>
                  <a:gd name="connsiteY4" fmla="*/ 11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3622" y="11811"/>
                    </a:moveTo>
                    <a:cubicBezTo>
                      <a:pt x="23622" y="18334"/>
                      <a:pt x="18334" y="23622"/>
                      <a:pt x="11811" y="23622"/>
                    </a:cubicBezTo>
                    <a:cubicBezTo>
                      <a:pt x="5288" y="23622"/>
                      <a:pt x="0" y="18334"/>
                      <a:pt x="0" y="11811"/>
                    </a:cubicBezTo>
                    <a:cubicBezTo>
                      <a:pt x="0" y="5288"/>
                      <a:pt x="5288" y="0"/>
                      <a:pt x="11811" y="0"/>
                    </a:cubicBezTo>
                    <a:cubicBezTo>
                      <a:pt x="18334" y="0"/>
                      <a:pt x="23622" y="5288"/>
                      <a:pt x="23622" y="11811"/>
                    </a:cubicBezTo>
                    <a:close/>
                  </a:path>
                </a:pathLst>
              </a:custGeom>
              <a:solidFill>
                <a:srgbClr val="C00000"/>
              </a:solidFill>
              <a:ln w="12700" cap="flat">
                <a:solidFill>
                  <a:srgbClr val="C00000"/>
                </a:solidFill>
                <a:prstDash val="solid"/>
                <a:miter/>
              </a:ln>
            </p:spPr>
            <p:txBody>
              <a:bodyPr rtlCol="0" anchor="ctr"/>
              <a:lstStyle/>
              <a:p>
                <a:endParaRPr lang="en-GB" sz="1000"/>
              </a:p>
            </p:txBody>
          </p:sp>
        </p:grpSp>
        <p:grpSp>
          <p:nvGrpSpPr>
            <p:cNvPr id="105" name="Group 104">
              <a:extLst>
                <a:ext uri="{FF2B5EF4-FFF2-40B4-BE49-F238E27FC236}">
                  <a16:creationId xmlns:a16="http://schemas.microsoft.com/office/drawing/2014/main" id="{39CDA0C5-FFC0-47D6-A720-11C68EDFA8F4}"/>
                </a:ext>
              </a:extLst>
            </p:cNvPr>
            <p:cNvGrpSpPr/>
            <p:nvPr/>
          </p:nvGrpSpPr>
          <p:grpSpPr>
            <a:xfrm>
              <a:off x="5767871" y="5050312"/>
              <a:ext cx="261189" cy="482675"/>
              <a:chOff x="6265015" y="5709762"/>
              <a:chExt cx="261189" cy="482675"/>
            </a:xfrm>
          </p:grpSpPr>
          <p:sp>
            <p:nvSpPr>
              <p:cNvPr id="118" name="Freeform: Shape 117">
                <a:extLst>
                  <a:ext uri="{FF2B5EF4-FFF2-40B4-BE49-F238E27FC236}">
                    <a16:creationId xmlns:a16="http://schemas.microsoft.com/office/drawing/2014/main" id="{F177FCAE-E020-4E1A-955B-F09D3D6732A7}"/>
                  </a:ext>
                </a:extLst>
              </p:cNvPr>
              <p:cNvSpPr/>
              <p:nvPr/>
            </p:nvSpPr>
            <p:spPr>
              <a:xfrm>
                <a:off x="6265015" y="5709762"/>
                <a:ext cx="261189" cy="352604"/>
              </a:xfrm>
              <a:custGeom>
                <a:avLst/>
                <a:gdLst>
                  <a:gd name="connsiteX0" fmla="*/ 192024 w 190500"/>
                  <a:gd name="connsiteY0" fmla="*/ 95917 h 257175"/>
                  <a:gd name="connsiteX1" fmla="*/ 188214 w 190500"/>
                  <a:gd name="connsiteY1" fmla="*/ 122682 h 257175"/>
                  <a:gd name="connsiteX2" fmla="*/ 187643 w 190500"/>
                  <a:gd name="connsiteY2" fmla="*/ 124492 h 257175"/>
                  <a:gd name="connsiteX3" fmla="*/ 180118 w 190500"/>
                  <a:gd name="connsiteY3" fmla="*/ 142208 h 257175"/>
                  <a:gd name="connsiteX4" fmla="*/ 144780 w 190500"/>
                  <a:gd name="connsiteY4" fmla="*/ 261747 h 257175"/>
                  <a:gd name="connsiteX5" fmla="*/ 47339 w 190500"/>
                  <a:gd name="connsiteY5" fmla="*/ 261747 h 257175"/>
                  <a:gd name="connsiteX6" fmla="*/ 12192 w 190500"/>
                  <a:gd name="connsiteY6" fmla="*/ 142780 h 257175"/>
                  <a:gd name="connsiteX7" fmla="*/ 4191 w 190500"/>
                  <a:gd name="connsiteY7" fmla="*/ 123825 h 257175"/>
                  <a:gd name="connsiteX8" fmla="*/ 3810 w 190500"/>
                  <a:gd name="connsiteY8" fmla="*/ 122777 h 257175"/>
                  <a:gd name="connsiteX9" fmla="*/ 0 w 190500"/>
                  <a:gd name="connsiteY9" fmla="*/ 96012 h 257175"/>
                  <a:gd name="connsiteX10" fmla="*/ 96012 w 190500"/>
                  <a:gd name="connsiteY10" fmla="*/ 0 h 257175"/>
                  <a:gd name="connsiteX11" fmla="*/ 192024 w 190500"/>
                  <a:gd name="connsiteY11" fmla="*/ 95917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500" h="257175">
                    <a:moveTo>
                      <a:pt x="192024" y="95917"/>
                    </a:moveTo>
                    <a:cubicBezTo>
                      <a:pt x="192024" y="105251"/>
                      <a:pt x="190691" y="114205"/>
                      <a:pt x="188214" y="122682"/>
                    </a:cubicBezTo>
                    <a:cubicBezTo>
                      <a:pt x="188024" y="123254"/>
                      <a:pt x="187833" y="123921"/>
                      <a:pt x="187643" y="124492"/>
                    </a:cubicBezTo>
                    <a:cubicBezTo>
                      <a:pt x="187643" y="124492"/>
                      <a:pt x="182594" y="136017"/>
                      <a:pt x="180118" y="142208"/>
                    </a:cubicBezTo>
                    <a:cubicBezTo>
                      <a:pt x="159734" y="193834"/>
                      <a:pt x="144780" y="261747"/>
                      <a:pt x="144780" y="261747"/>
                    </a:cubicBezTo>
                    <a:lnTo>
                      <a:pt x="47339" y="261747"/>
                    </a:lnTo>
                    <a:cubicBezTo>
                      <a:pt x="47339" y="261747"/>
                      <a:pt x="32480" y="194310"/>
                      <a:pt x="12192" y="142780"/>
                    </a:cubicBezTo>
                    <a:cubicBezTo>
                      <a:pt x="9525" y="136112"/>
                      <a:pt x="6858" y="129731"/>
                      <a:pt x="4191" y="123825"/>
                    </a:cubicBezTo>
                    <a:cubicBezTo>
                      <a:pt x="4001" y="123539"/>
                      <a:pt x="3905" y="123158"/>
                      <a:pt x="3810" y="122777"/>
                    </a:cubicBezTo>
                    <a:cubicBezTo>
                      <a:pt x="1334" y="114300"/>
                      <a:pt x="0" y="105347"/>
                      <a:pt x="0" y="96012"/>
                    </a:cubicBezTo>
                    <a:cubicBezTo>
                      <a:pt x="0" y="42958"/>
                      <a:pt x="43053" y="0"/>
                      <a:pt x="96012" y="0"/>
                    </a:cubicBezTo>
                    <a:cubicBezTo>
                      <a:pt x="149066" y="-95"/>
                      <a:pt x="192024" y="42863"/>
                      <a:pt x="192024" y="95917"/>
                    </a:cubicBezTo>
                    <a:close/>
                  </a:path>
                </a:pathLst>
              </a:custGeom>
              <a:noFill/>
              <a:ln w="12700" cap="flat">
                <a:solidFill>
                  <a:srgbClr val="C00000"/>
                </a:solidFill>
                <a:prstDash val="solid"/>
                <a:round/>
              </a:ln>
            </p:spPr>
            <p:txBody>
              <a:bodyPr rtlCol="0" anchor="ctr"/>
              <a:lstStyle/>
              <a:p>
                <a:endParaRPr lang="en-GB" sz="1000"/>
              </a:p>
            </p:txBody>
          </p:sp>
          <p:sp>
            <p:nvSpPr>
              <p:cNvPr id="119" name="Freeform: Shape 118">
                <a:extLst>
                  <a:ext uri="{FF2B5EF4-FFF2-40B4-BE49-F238E27FC236}">
                    <a16:creationId xmlns:a16="http://schemas.microsoft.com/office/drawing/2014/main" id="{8E5E5310-01BA-486D-961D-A3E5F0E937C9}"/>
                  </a:ext>
                </a:extLst>
              </p:cNvPr>
              <p:cNvSpPr/>
              <p:nvPr/>
            </p:nvSpPr>
            <p:spPr>
              <a:xfrm>
                <a:off x="6329920" y="6102851"/>
                <a:ext cx="130594" cy="13059"/>
              </a:xfrm>
              <a:custGeom>
                <a:avLst/>
                <a:gdLst>
                  <a:gd name="connsiteX0" fmla="*/ 0 w 95250"/>
                  <a:gd name="connsiteY0" fmla="*/ 0 h 0"/>
                  <a:gd name="connsiteX1" fmla="*/ 97536 w 95250"/>
                  <a:gd name="connsiteY1" fmla="*/ 0 h 0"/>
                </a:gdLst>
                <a:ahLst/>
                <a:cxnLst>
                  <a:cxn ang="0">
                    <a:pos x="connsiteX0" y="connsiteY0"/>
                  </a:cxn>
                  <a:cxn ang="0">
                    <a:pos x="connsiteX1" y="connsiteY1"/>
                  </a:cxn>
                </a:cxnLst>
                <a:rect l="l" t="t" r="r" b="b"/>
                <a:pathLst>
                  <a:path w="95250">
                    <a:moveTo>
                      <a:pt x="0" y="0"/>
                    </a:moveTo>
                    <a:lnTo>
                      <a:pt x="97536" y="0"/>
                    </a:lnTo>
                  </a:path>
                </a:pathLst>
              </a:custGeom>
              <a:ln w="12700" cap="rnd">
                <a:solidFill>
                  <a:srgbClr val="C00000"/>
                </a:solidFill>
                <a:prstDash val="solid"/>
                <a:round/>
              </a:ln>
            </p:spPr>
            <p:txBody>
              <a:bodyPr rtlCol="0" anchor="ctr"/>
              <a:lstStyle/>
              <a:p>
                <a:endParaRPr lang="en-GB" sz="1000"/>
              </a:p>
            </p:txBody>
          </p:sp>
          <p:sp>
            <p:nvSpPr>
              <p:cNvPr id="120" name="Freeform: Shape 119">
                <a:extLst>
                  <a:ext uri="{FF2B5EF4-FFF2-40B4-BE49-F238E27FC236}">
                    <a16:creationId xmlns:a16="http://schemas.microsoft.com/office/drawing/2014/main" id="{07199E77-F162-4E6B-AFDA-8633E08743A4}"/>
                  </a:ext>
                </a:extLst>
              </p:cNvPr>
              <p:cNvSpPr/>
              <p:nvPr/>
            </p:nvSpPr>
            <p:spPr>
              <a:xfrm>
                <a:off x="6329790" y="6141115"/>
                <a:ext cx="130594" cy="13059"/>
              </a:xfrm>
              <a:custGeom>
                <a:avLst/>
                <a:gdLst>
                  <a:gd name="connsiteX0" fmla="*/ 0 w 95250"/>
                  <a:gd name="connsiteY0" fmla="*/ 0 h 0"/>
                  <a:gd name="connsiteX1" fmla="*/ 97536 w 95250"/>
                  <a:gd name="connsiteY1" fmla="*/ 0 h 0"/>
                </a:gdLst>
                <a:ahLst/>
                <a:cxnLst>
                  <a:cxn ang="0">
                    <a:pos x="connsiteX0" y="connsiteY0"/>
                  </a:cxn>
                  <a:cxn ang="0">
                    <a:pos x="connsiteX1" y="connsiteY1"/>
                  </a:cxn>
                </a:cxnLst>
                <a:rect l="l" t="t" r="r" b="b"/>
                <a:pathLst>
                  <a:path w="95250">
                    <a:moveTo>
                      <a:pt x="0" y="0"/>
                    </a:moveTo>
                    <a:lnTo>
                      <a:pt x="97536" y="0"/>
                    </a:lnTo>
                  </a:path>
                </a:pathLst>
              </a:custGeom>
              <a:ln w="12700" cap="rnd">
                <a:solidFill>
                  <a:srgbClr val="C00000"/>
                </a:solidFill>
                <a:prstDash val="solid"/>
                <a:round/>
              </a:ln>
            </p:spPr>
            <p:txBody>
              <a:bodyPr rtlCol="0" anchor="ctr"/>
              <a:lstStyle/>
              <a:p>
                <a:endParaRPr lang="en-GB" sz="1000"/>
              </a:p>
            </p:txBody>
          </p:sp>
          <p:sp>
            <p:nvSpPr>
              <p:cNvPr id="121" name="Freeform: Shape 120">
                <a:extLst>
                  <a:ext uri="{FF2B5EF4-FFF2-40B4-BE49-F238E27FC236}">
                    <a16:creationId xmlns:a16="http://schemas.microsoft.com/office/drawing/2014/main" id="{D1434A68-DC7E-4416-9B62-6978764E9EC2}"/>
                  </a:ext>
                </a:extLst>
              </p:cNvPr>
              <p:cNvSpPr/>
              <p:nvPr/>
            </p:nvSpPr>
            <p:spPr>
              <a:xfrm>
                <a:off x="6367139" y="6179378"/>
                <a:ext cx="52238" cy="13059"/>
              </a:xfrm>
              <a:custGeom>
                <a:avLst/>
                <a:gdLst>
                  <a:gd name="connsiteX0" fmla="*/ 0 w 38100"/>
                  <a:gd name="connsiteY0" fmla="*/ 0 h 0"/>
                  <a:gd name="connsiteX1" fmla="*/ 42958 w 38100"/>
                  <a:gd name="connsiteY1" fmla="*/ 0 h 0"/>
                </a:gdLst>
                <a:ahLst/>
                <a:cxnLst>
                  <a:cxn ang="0">
                    <a:pos x="connsiteX0" y="connsiteY0"/>
                  </a:cxn>
                  <a:cxn ang="0">
                    <a:pos x="connsiteX1" y="connsiteY1"/>
                  </a:cxn>
                </a:cxnLst>
                <a:rect l="l" t="t" r="r" b="b"/>
                <a:pathLst>
                  <a:path w="38100">
                    <a:moveTo>
                      <a:pt x="0" y="0"/>
                    </a:moveTo>
                    <a:lnTo>
                      <a:pt x="42958" y="0"/>
                    </a:lnTo>
                  </a:path>
                </a:pathLst>
              </a:custGeom>
              <a:ln w="12700" cap="rnd">
                <a:solidFill>
                  <a:srgbClr val="C00000"/>
                </a:solidFill>
                <a:prstDash val="solid"/>
                <a:round/>
              </a:ln>
            </p:spPr>
            <p:txBody>
              <a:bodyPr rtlCol="0" anchor="ctr"/>
              <a:lstStyle/>
              <a:p>
                <a:endParaRPr lang="en-GB" sz="1000"/>
              </a:p>
            </p:txBody>
          </p:sp>
        </p:grpSp>
        <p:grpSp>
          <p:nvGrpSpPr>
            <p:cNvPr id="106" name="Group 105">
              <a:extLst>
                <a:ext uri="{FF2B5EF4-FFF2-40B4-BE49-F238E27FC236}">
                  <a16:creationId xmlns:a16="http://schemas.microsoft.com/office/drawing/2014/main" id="{48A68A60-0EF2-453E-95E0-8BBD170B29EB}"/>
                </a:ext>
              </a:extLst>
            </p:cNvPr>
            <p:cNvGrpSpPr/>
            <p:nvPr/>
          </p:nvGrpSpPr>
          <p:grpSpPr>
            <a:xfrm>
              <a:off x="7212482" y="5116791"/>
              <a:ext cx="440787" cy="436990"/>
              <a:chOff x="6443026" y="2417970"/>
              <a:chExt cx="440787" cy="436990"/>
            </a:xfrm>
          </p:grpSpPr>
          <p:sp>
            <p:nvSpPr>
              <p:cNvPr id="112" name="Freeform: Shape 111">
                <a:extLst>
                  <a:ext uri="{FF2B5EF4-FFF2-40B4-BE49-F238E27FC236}">
                    <a16:creationId xmlns:a16="http://schemas.microsoft.com/office/drawing/2014/main" id="{EF7E7EED-D56E-4FC2-8D99-66323172D1B9}"/>
                  </a:ext>
                </a:extLst>
              </p:cNvPr>
              <p:cNvSpPr/>
              <p:nvPr/>
            </p:nvSpPr>
            <p:spPr>
              <a:xfrm>
                <a:off x="6443026" y="2417970"/>
                <a:ext cx="65476" cy="65476"/>
              </a:xfrm>
              <a:custGeom>
                <a:avLst/>
                <a:gdLst>
                  <a:gd name="connsiteX0" fmla="*/ 0 w 65476"/>
                  <a:gd name="connsiteY0" fmla="*/ 70715 h 65476"/>
                  <a:gd name="connsiteX1" fmla="*/ 0 w 65476"/>
                  <a:gd name="connsiteY1" fmla="*/ 0 h 65476"/>
                  <a:gd name="connsiteX2" fmla="*/ 68226 w 65476"/>
                  <a:gd name="connsiteY2" fmla="*/ 0 h 65476"/>
                </a:gdLst>
                <a:ahLst/>
                <a:cxnLst>
                  <a:cxn ang="0">
                    <a:pos x="connsiteX0" y="connsiteY0"/>
                  </a:cxn>
                  <a:cxn ang="0">
                    <a:pos x="connsiteX1" y="connsiteY1"/>
                  </a:cxn>
                  <a:cxn ang="0">
                    <a:pos x="connsiteX2" y="connsiteY2"/>
                  </a:cxn>
                </a:cxnLst>
                <a:rect l="l" t="t" r="r" b="b"/>
                <a:pathLst>
                  <a:path w="65476" h="65476">
                    <a:moveTo>
                      <a:pt x="0" y="70715"/>
                    </a:moveTo>
                    <a:lnTo>
                      <a:pt x="0" y="0"/>
                    </a:lnTo>
                    <a:lnTo>
                      <a:pt x="68226" y="0"/>
                    </a:lnTo>
                  </a:path>
                </a:pathLst>
              </a:custGeom>
              <a:noFill/>
              <a:ln w="12700" cap="flat">
                <a:solidFill>
                  <a:srgbClr val="C00000"/>
                </a:solidFill>
                <a:prstDash val="solid"/>
                <a:round/>
              </a:ln>
            </p:spPr>
            <p:txBody>
              <a:bodyPr rtlCol="0" anchor="ctr"/>
              <a:lstStyle/>
              <a:p>
                <a:endParaRPr lang="en-GB" sz="1000"/>
              </a:p>
            </p:txBody>
          </p:sp>
          <p:sp>
            <p:nvSpPr>
              <p:cNvPr id="113" name="Freeform: Shape 112">
                <a:extLst>
                  <a:ext uri="{FF2B5EF4-FFF2-40B4-BE49-F238E27FC236}">
                    <a16:creationId xmlns:a16="http://schemas.microsoft.com/office/drawing/2014/main" id="{F091AB94-3B90-4809-AC29-E09ABAC0509F}"/>
                  </a:ext>
                </a:extLst>
              </p:cNvPr>
              <p:cNvSpPr/>
              <p:nvPr/>
            </p:nvSpPr>
            <p:spPr>
              <a:xfrm>
                <a:off x="6815849" y="2417970"/>
                <a:ext cx="65476" cy="65476"/>
              </a:xfrm>
              <a:custGeom>
                <a:avLst/>
                <a:gdLst>
                  <a:gd name="connsiteX0" fmla="*/ 0 w 65476"/>
                  <a:gd name="connsiteY0" fmla="*/ 0 h 65476"/>
                  <a:gd name="connsiteX1" fmla="*/ 70846 w 65476"/>
                  <a:gd name="connsiteY1" fmla="*/ 0 h 65476"/>
                  <a:gd name="connsiteX2" fmla="*/ 70846 w 65476"/>
                  <a:gd name="connsiteY2" fmla="*/ 68226 h 65476"/>
                </a:gdLst>
                <a:ahLst/>
                <a:cxnLst>
                  <a:cxn ang="0">
                    <a:pos x="connsiteX0" y="connsiteY0"/>
                  </a:cxn>
                  <a:cxn ang="0">
                    <a:pos x="connsiteX1" y="connsiteY1"/>
                  </a:cxn>
                  <a:cxn ang="0">
                    <a:pos x="connsiteX2" y="connsiteY2"/>
                  </a:cxn>
                </a:cxnLst>
                <a:rect l="l" t="t" r="r" b="b"/>
                <a:pathLst>
                  <a:path w="65476" h="65476">
                    <a:moveTo>
                      <a:pt x="0" y="0"/>
                    </a:moveTo>
                    <a:lnTo>
                      <a:pt x="70846" y="0"/>
                    </a:lnTo>
                    <a:lnTo>
                      <a:pt x="70846" y="68226"/>
                    </a:lnTo>
                  </a:path>
                </a:pathLst>
              </a:custGeom>
              <a:noFill/>
              <a:ln w="12700" cap="flat">
                <a:solidFill>
                  <a:srgbClr val="C00000"/>
                </a:solidFill>
                <a:prstDash val="solid"/>
                <a:round/>
              </a:ln>
            </p:spPr>
            <p:txBody>
              <a:bodyPr rtlCol="0" anchor="ctr"/>
              <a:lstStyle/>
              <a:p>
                <a:endParaRPr lang="en-GB" sz="1000"/>
              </a:p>
            </p:txBody>
          </p:sp>
          <p:sp>
            <p:nvSpPr>
              <p:cNvPr id="114" name="Freeform: Shape 113">
                <a:extLst>
                  <a:ext uri="{FF2B5EF4-FFF2-40B4-BE49-F238E27FC236}">
                    <a16:creationId xmlns:a16="http://schemas.microsoft.com/office/drawing/2014/main" id="{1EBC11CB-6C78-4B13-8C1A-8CC1BD477F90}"/>
                  </a:ext>
                </a:extLst>
              </p:cNvPr>
              <p:cNvSpPr/>
              <p:nvPr/>
            </p:nvSpPr>
            <p:spPr>
              <a:xfrm>
                <a:off x="6818337" y="2786996"/>
                <a:ext cx="65476" cy="65476"/>
              </a:xfrm>
              <a:custGeom>
                <a:avLst/>
                <a:gdLst>
                  <a:gd name="connsiteX0" fmla="*/ 68357 w 65476"/>
                  <a:gd name="connsiteY0" fmla="*/ 0 h 65476"/>
                  <a:gd name="connsiteX1" fmla="*/ 68357 w 65476"/>
                  <a:gd name="connsiteY1" fmla="*/ 70715 h 65476"/>
                  <a:gd name="connsiteX2" fmla="*/ 0 w 65476"/>
                  <a:gd name="connsiteY2" fmla="*/ 70715 h 65476"/>
                </a:gdLst>
                <a:ahLst/>
                <a:cxnLst>
                  <a:cxn ang="0">
                    <a:pos x="connsiteX0" y="connsiteY0"/>
                  </a:cxn>
                  <a:cxn ang="0">
                    <a:pos x="connsiteX1" y="connsiteY1"/>
                  </a:cxn>
                  <a:cxn ang="0">
                    <a:pos x="connsiteX2" y="connsiteY2"/>
                  </a:cxn>
                </a:cxnLst>
                <a:rect l="l" t="t" r="r" b="b"/>
                <a:pathLst>
                  <a:path w="65476" h="65476">
                    <a:moveTo>
                      <a:pt x="68357" y="0"/>
                    </a:moveTo>
                    <a:lnTo>
                      <a:pt x="68357" y="70715"/>
                    </a:lnTo>
                    <a:lnTo>
                      <a:pt x="0" y="70715"/>
                    </a:lnTo>
                  </a:path>
                </a:pathLst>
              </a:custGeom>
              <a:noFill/>
              <a:ln w="12700" cap="flat">
                <a:solidFill>
                  <a:srgbClr val="C00000"/>
                </a:solidFill>
                <a:prstDash val="solid"/>
                <a:round/>
              </a:ln>
            </p:spPr>
            <p:txBody>
              <a:bodyPr rtlCol="0" anchor="ctr"/>
              <a:lstStyle/>
              <a:p>
                <a:endParaRPr lang="en-GB" sz="1000"/>
              </a:p>
            </p:txBody>
          </p:sp>
          <p:sp>
            <p:nvSpPr>
              <p:cNvPr id="115" name="Freeform: Shape 114">
                <a:extLst>
                  <a:ext uri="{FF2B5EF4-FFF2-40B4-BE49-F238E27FC236}">
                    <a16:creationId xmlns:a16="http://schemas.microsoft.com/office/drawing/2014/main" id="{CEEEDB6E-B589-4392-885D-E90660D941B8}"/>
                  </a:ext>
                </a:extLst>
              </p:cNvPr>
              <p:cNvSpPr/>
              <p:nvPr/>
            </p:nvSpPr>
            <p:spPr>
              <a:xfrm>
                <a:off x="6443026" y="2789484"/>
                <a:ext cx="65476" cy="65476"/>
              </a:xfrm>
              <a:custGeom>
                <a:avLst/>
                <a:gdLst>
                  <a:gd name="connsiteX0" fmla="*/ 70846 w 65476"/>
                  <a:gd name="connsiteY0" fmla="*/ 68226 h 65476"/>
                  <a:gd name="connsiteX1" fmla="*/ 0 w 65476"/>
                  <a:gd name="connsiteY1" fmla="*/ 68226 h 65476"/>
                  <a:gd name="connsiteX2" fmla="*/ 0 w 65476"/>
                  <a:gd name="connsiteY2" fmla="*/ 0 h 65476"/>
                </a:gdLst>
                <a:ahLst/>
                <a:cxnLst>
                  <a:cxn ang="0">
                    <a:pos x="connsiteX0" y="connsiteY0"/>
                  </a:cxn>
                  <a:cxn ang="0">
                    <a:pos x="connsiteX1" y="connsiteY1"/>
                  </a:cxn>
                  <a:cxn ang="0">
                    <a:pos x="connsiteX2" y="connsiteY2"/>
                  </a:cxn>
                </a:cxnLst>
                <a:rect l="l" t="t" r="r" b="b"/>
                <a:pathLst>
                  <a:path w="65476" h="65476">
                    <a:moveTo>
                      <a:pt x="70846" y="68226"/>
                    </a:moveTo>
                    <a:lnTo>
                      <a:pt x="0" y="68226"/>
                    </a:lnTo>
                    <a:lnTo>
                      <a:pt x="0" y="0"/>
                    </a:lnTo>
                  </a:path>
                </a:pathLst>
              </a:custGeom>
              <a:noFill/>
              <a:ln w="12700" cap="flat">
                <a:solidFill>
                  <a:srgbClr val="C00000"/>
                </a:solidFill>
                <a:prstDash val="solid"/>
                <a:round/>
              </a:ln>
            </p:spPr>
            <p:txBody>
              <a:bodyPr rtlCol="0" anchor="ctr"/>
              <a:lstStyle/>
              <a:p>
                <a:endParaRPr lang="en-GB" sz="1000"/>
              </a:p>
            </p:txBody>
          </p:sp>
          <p:sp>
            <p:nvSpPr>
              <p:cNvPr id="116" name="Freeform: Shape 115">
                <a:extLst>
                  <a:ext uri="{FF2B5EF4-FFF2-40B4-BE49-F238E27FC236}">
                    <a16:creationId xmlns:a16="http://schemas.microsoft.com/office/drawing/2014/main" id="{DCBCD6B1-9D9F-457B-99CD-0AFDA005E0C1}"/>
                  </a:ext>
                </a:extLst>
              </p:cNvPr>
              <p:cNvSpPr/>
              <p:nvPr/>
            </p:nvSpPr>
            <p:spPr>
              <a:xfrm>
                <a:off x="6554205" y="2635352"/>
                <a:ext cx="209525" cy="13095"/>
              </a:xfrm>
              <a:custGeom>
                <a:avLst/>
                <a:gdLst>
                  <a:gd name="connsiteX0" fmla="*/ 0 w 209524"/>
                  <a:gd name="connsiteY0" fmla="*/ 0 h 0"/>
                  <a:gd name="connsiteX1" fmla="*/ 222489 w 209524"/>
                  <a:gd name="connsiteY1" fmla="*/ 0 h 0"/>
                </a:gdLst>
                <a:ahLst/>
                <a:cxnLst>
                  <a:cxn ang="0">
                    <a:pos x="connsiteX0" y="connsiteY0"/>
                  </a:cxn>
                  <a:cxn ang="0">
                    <a:pos x="connsiteX1" y="connsiteY1"/>
                  </a:cxn>
                </a:cxnLst>
                <a:rect l="l" t="t" r="r" b="b"/>
                <a:pathLst>
                  <a:path w="209524">
                    <a:moveTo>
                      <a:pt x="0" y="0"/>
                    </a:moveTo>
                    <a:lnTo>
                      <a:pt x="222489" y="0"/>
                    </a:lnTo>
                  </a:path>
                </a:pathLst>
              </a:custGeom>
              <a:ln w="12700" cap="flat">
                <a:solidFill>
                  <a:srgbClr val="C00000"/>
                </a:solidFill>
                <a:prstDash val="solid"/>
                <a:round/>
              </a:ln>
            </p:spPr>
            <p:txBody>
              <a:bodyPr rtlCol="0" anchor="ctr"/>
              <a:lstStyle/>
              <a:p>
                <a:endParaRPr lang="en-GB" sz="1000"/>
              </a:p>
            </p:txBody>
          </p:sp>
          <p:sp>
            <p:nvSpPr>
              <p:cNvPr id="117" name="Freeform: Shape 116">
                <a:extLst>
                  <a:ext uri="{FF2B5EF4-FFF2-40B4-BE49-F238E27FC236}">
                    <a16:creationId xmlns:a16="http://schemas.microsoft.com/office/drawing/2014/main" id="{E847BEC7-93B7-4E28-83D8-EE22F57D5F4F}"/>
                  </a:ext>
                </a:extLst>
              </p:cNvPr>
              <p:cNvSpPr/>
              <p:nvPr/>
            </p:nvSpPr>
            <p:spPr>
              <a:xfrm>
                <a:off x="6665515" y="2524173"/>
                <a:ext cx="13095" cy="209525"/>
              </a:xfrm>
              <a:custGeom>
                <a:avLst/>
                <a:gdLst>
                  <a:gd name="connsiteX0" fmla="*/ 0 w 0"/>
                  <a:gd name="connsiteY0" fmla="*/ 222358 h 209524"/>
                  <a:gd name="connsiteX1" fmla="*/ 0 w 0"/>
                  <a:gd name="connsiteY1" fmla="*/ 0 h 209524"/>
                </a:gdLst>
                <a:ahLst/>
                <a:cxnLst>
                  <a:cxn ang="0">
                    <a:pos x="connsiteX0" y="connsiteY0"/>
                  </a:cxn>
                  <a:cxn ang="0">
                    <a:pos x="connsiteX1" y="connsiteY1"/>
                  </a:cxn>
                </a:cxnLst>
                <a:rect l="l" t="t" r="r" b="b"/>
                <a:pathLst>
                  <a:path h="209524">
                    <a:moveTo>
                      <a:pt x="0" y="222358"/>
                    </a:moveTo>
                    <a:lnTo>
                      <a:pt x="0" y="0"/>
                    </a:lnTo>
                  </a:path>
                </a:pathLst>
              </a:custGeom>
              <a:ln w="12700" cap="flat">
                <a:solidFill>
                  <a:srgbClr val="C00000"/>
                </a:solidFill>
                <a:prstDash val="solid"/>
                <a:round/>
              </a:ln>
            </p:spPr>
            <p:txBody>
              <a:bodyPr rtlCol="0" anchor="ctr"/>
              <a:lstStyle/>
              <a:p>
                <a:endParaRPr lang="en-GB" sz="1000"/>
              </a:p>
            </p:txBody>
          </p:sp>
        </p:grpSp>
        <p:sp>
          <p:nvSpPr>
            <p:cNvPr id="107" name="Freeform: Shape 106">
              <a:extLst>
                <a:ext uri="{FF2B5EF4-FFF2-40B4-BE49-F238E27FC236}">
                  <a16:creationId xmlns:a16="http://schemas.microsoft.com/office/drawing/2014/main" id="{592EC183-FD27-488B-B93D-F38BC4C3A740}"/>
                </a:ext>
              </a:extLst>
            </p:cNvPr>
            <p:cNvSpPr/>
            <p:nvPr/>
          </p:nvSpPr>
          <p:spPr>
            <a:xfrm>
              <a:off x="8714226" y="5132865"/>
              <a:ext cx="483199" cy="404842"/>
            </a:xfrm>
            <a:custGeom>
              <a:avLst/>
              <a:gdLst>
                <a:gd name="connsiteX0" fmla="*/ 348104 w 352425"/>
                <a:gd name="connsiteY0" fmla="*/ 128975 h 295275"/>
                <a:gd name="connsiteX1" fmla="*/ 178844 w 352425"/>
                <a:gd name="connsiteY1" fmla="*/ 295472 h 295275"/>
                <a:gd name="connsiteX2" fmla="*/ 9680 w 352425"/>
                <a:gd name="connsiteY2" fmla="*/ 128975 h 295275"/>
                <a:gd name="connsiteX3" fmla="*/ 56924 w 352425"/>
                <a:gd name="connsiteY3" fmla="*/ 7817 h 295275"/>
                <a:gd name="connsiteX4" fmla="*/ 178082 w 352425"/>
                <a:gd name="connsiteY4" fmla="*/ 55061 h 295275"/>
                <a:gd name="connsiteX5" fmla="*/ 179606 w 352425"/>
                <a:gd name="connsiteY5" fmla="*/ 55061 h 295275"/>
                <a:gd name="connsiteX6" fmla="*/ 300860 w 352425"/>
                <a:gd name="connsiteY6" fmla="*/ 7817 h 295275"/>
                <a:gd name="connsiteX7" fmla="*/ 348104 w 352425"/>
                <a:gd name="connsiteY7" fmla="*/ 128975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425" h="295275">
                  <a:moveTo>
                    <a:pt x="348104" y="128975"/>
                  </a:moveTo>
                  <a:cubicBezTo>
                    <a:pt x="298478" y="219462"/>
                    <a:pt x="178844" y="295472"/>
                    <a:pt x="178844" y="295472"/>
                  </a:cubicBezTo>
                  <a:cubicBezTo>
                    <a:pt x="178844" y="295472"/>
                    <a:pt x="60734" y="219843"/>
                    <a:pt x="9680" y="128975"/>
                  </a:cubicBezTo>
                  <a:cubicBezTo>
                    <a:pt x="-15180" y="84779"/>
                    <a:pt x="10442" y="28200"/>
                    <a:pt x="56924" y="7817"/>
                  </a:cubicBezTo>
                  <a:cubicBezTo>
                    <a:pt x="103502" y="-12567"/>
                    <a:pt x="157699" y="8579"/>
                    <a:pt x="178082" y="55061"/>
                  </a:cubicBezTo>
                  <a:cubicBezTo>
                    <a:pt x="178368" y="55632"/>
                    <a:pt x="179321" y="55632"/>
                    <a:pt x="179606" y="55061"/>
                  </a:cubicBezTo>
                  <a:cubicBezTo>
                    <a:pt x="199990" y="8484"/>
                    <a:pt x="254282" y="-12662"/>
                    <a:pt x="300860" y="7817"/>
                  </a:cubicBezTo>
                  <a:cubicBezTo>
                    <a:pt x="347342" y="28200"/>
                    <a:pt x="372488" y="84493"/>
                    <a:pt x="348104" y="128975"/>
                  </a:cubicBezTo>
                  <a:close/>
                </a:path>
              </a:pathLst>
            </a:custGeom>
            <a:noFill/>
            <a:ln w="12700" cap="flat">
              <a:solidFill>
                <a:srgbClr val="C00000"/>
              </a:solidFill>
              <a:prstDash val="solid"/>
              <a:miter/>
            </a:ln>
          </p:spPr>
          <p:txBody>
            <a:bodyPr rtlCol="0" anchor="ctr"/>
            <a:lstStyle/>
            <a:p>
              <a:endParaRPr lang="en-GB" sz="1000"/>
            </a:p>
          </p:txBody>
        </p:sp>
        <p:grpSp>
          <p:nvGrpSpPr>
            <p:cNvPr id="108" name="Group 107">
              <a:extLst>
                <a:ext uri="{FF2B5EF4-FFF2-40B4-BE49-F238E27FC236}">
                  <a16:creationId xmlns:a16="http://schemas.microsoft.com/office/drawing/2014/main" id="{3CC3042A-4580-41F9-8F02-3256F8E177E9}"/>
                </a:ext>
              </a:extLst>
            </p:cNvPr>
            <p:cNvGrpSpPr/>
            <p:nvPr/>
          </p:nvGrpSpPr>
          <p:grpSpPr>
            <a:xfrm>
              <a:off x="10287067" y="5139295"/>
              <a:ext cx="457080" cy="402882"/>
              <a:chOff x="5055450" y="4606241"/>
              <a:chExt cx="457080" cy="402882"/>
            </a:xfrm>
          </p:grpSpPr>
          <p:sp>
            <p:nvSpPr>
              <p:cNvPr id="109" name="Freeform: Shape 108">
                <a:extLst>
                  <a:ext uri="{FF2B5EF4-FFF2-40B4-BE49-F238E27FC236}">
                    <a16:creationId xmlns:a16="http://schemas.microsoft.com/office/drawing/2014/main" id="{8A4A0F82-9D75-484C-8875-9D7A4FD07535}"/>
                  </a:ext>
                </a:extLst>
              </p:cNvPr>
              <p:cNvSpPr/>
              <p:nvPr/>
            </p:nvSpPr>
            <p:spPr>
              <a:xfrm>
                <a:off x="5055450" y="4606241"/>
                <a:ext cx="457080" cy="222010"/>
              </a:xfrm>
              <a:custGeom>
                <a:avLst/>
                <a:gdLst>
                  <a:gd name="connsiteX0" fmla="*/ 0 w 333375"/>
                  <a:gd name="connsiteY0" fmla="*/ 166973 h 161925"/>
                  <a:gd name="connsiteX1" fmla="*/ 166973 w 333375"/>
                  <a:gd name="connsiteY1" fmla="*/ 0 h 161925"/>
                  <a:gd name="connsiteX2" fmla="*/ 334042 w 333375"/>
                  <a:gd name="connsiteY2" fmla="*/ 166973 h 161925"/>
                </a:gdLst>
                <a:ahLst/>
                <a:cxnLst>
                  <a:cxn ang="0">
                    <a:pos x="connsiteX0" y="connsiteY0"/>
                  </a:cxn>
                  <a:cxn ang="0">
                    <a:pos x="connsiteX1" y="connsiteY1"/>
                  </a:cxn>
                  <a:cxn ang="0">
                    <a:pos x="connsiteX2" y="connsiteY2"/>
                  </a:cxn>
                </a:cxnLst>
                <a:rect l="l" t="t" r="r" b="b"/>
                <a:pathLst>
                  <a:path w="333375" h="161925">
                    <a:moveTo>
                      <a:pt x="0" y="166973"/>
                    </a:moveTo>
                    <a:lnTo>
                      <a:pt x="166973" y="0"/>
                    </a:lnTo>
                    <a:lnTo>
                      <a:pt x="334042" y="166973"/>
                    </a:lnTo>
                  </a:path>
                </a:pathLst>
              </a:custGeom>
              <a:noFill/>
              <a:ln w="12700" cap="rnd">
                <a:solidFill>
                  <a:srgbClr val="C00000"/>
                </a:solidFill>
                <a:prstDash val="solid"/>
                <a:miter/>
              </a:ln>
            </p:spPr>
            <p:txBody>
              <a:bodyPr rtlCol="0" anchor="ctr"/>
              <a:lstStyle/>
              <a:p>
                <a:endParaRPr lang="en-GB" sz="1000"/>
              </a:p>
            </p:txBody>
          </p:sp>
          <p:sp>
            <p:nvSpPr>
              <p:cNvPr id="110" name="Freeform: Shape 109">
                <a:extLst>
                  <a:ext uri="{FF2B5EF4-FFF2-40B4-BE49-F238E27FC236}">
                    <a16:creationId xmlns:a16="http://schemas.microsoft.com/office/drawing/2014/main" id="{E2BFBEFF-D8A1-4527-93EF-731231E4F711}"/>
                  </a:ext>
                </a:extLst>
              </p:cNvPr>
              <p:cNvSpPr/>
              <p:nvPr/>
            </p:nvSpPr>
            <p:spPr>
              <a:xfrm>
                <a:off x="5055450" y="4696612"/>
                <a:ext cx="457080" cy="222010"/>
              </a:xfrm>
              <a:custGeom>
                <a:avLst/>
                <a:gdLst>
                  <a:gd name="connsiteX0" fmla="*/ 0 w 333375"/>
                  <a:gd name="connsiteY0" fmla="*/ 167069 h 161925"/>
                  <a:gd name="connsiteX1" fmla="*/ 166973 w 333375"/>
                  <a:gd name="connsiteY1" fmla="*/ 0 h 161925"/>
                  <a:gd name="connsiteX2" fmla="*/ 334042 w 333375"/>
                  <a:gd name="connsiteY2" fmla="*/ 167069 h 161925"/>
                </a:gdLst>
                <a:ahLst/>
                <a:cxnLst>
                  <a:cxn ang="0">
                    <a:pos x="connsiteX0" y="connsiteY0"/>
                  </a:cxn>
                  <a:cxn ang="0">
                    <a:pos x="connsiteX1" y="connsiteY1"/>
                  </a:cxn>
                  <a:cxn ang="0">
                    <a:pos x="connsiteX2" y="connsiteY2"/>
                  </a:cxn>
                </a:cxnLst>
                <a:rect l="l" t="t" r="r" b="b"/>
                <a:pathLst>
                  <a:path w="333375" h="161925">
                    <a:moveTo>
                      <a:pt x="0" y="167069"/>
                    </a:moveTo>
                    <a:lnTo>
                      <a:pt x="166973" y="0"/>
                    </a:lnTo>
                    <a:lnTo>
                      <a:pt x="334042" y="167069"/>
                    </a:lnTo>
                  </a:path>
                </a:pathLst>
              </a:custGeom>
              <a:noFill/>
              <a:ln w="12700" cap="rnd">
                <a:solidFill>
                  <a:srgbClr val="C00000"/>
                </a:solidFill>
                <a:prstDash val="solid"/>
                <a:miter/>
              </a:ln>
            </p:spPr>
            <p:txBody>
              <a:bodyPr rtlCol="0" anchor="ctr"/>
              <a:lstStyle/>
              <a:p>
                <a:endParaRPr lang="en-GB" sz="1000"/>
              </a:p>
            </p:txBody>
          </p:sp>
          <p:sp>
            <p:nvSpPr>
              <p:cNvPr id="111" name="Freeform: Shape 110">
                <a:extLst>
                  <a:ext uri="{FF2B5EF4-FFF2-40B4-BE49-F238E27FC236}">
                    <a16:creationId xmlns:a16="http://schemas.microsoft.com/office/drawing/2014/main" id="{A3FC7978-84B8-4B5F-BFC3-D891CD03E070}"/>
                  </a:ext>
                </a:extLst>
              </p:cNvPr>
              <p:cNvSpPr/>
              <p:nvPr/>
            </p:nvSpPr>
            <p:spPr>
              <a:xfrm>
                <a:off x="5055450" y="4787113"/>
                <a:ext cx="457080" cy="222010"/>
              </a:xfrm>
              <a:custGeom>
                <a:avLst/>
                <a:gdLst>
                  <a:gd name="connsiteX0" fmla="*/ 0 w 333375"/>
                  <a:gd name="connsiteY0" fmla="*/ 167068 h 161925"/>
                  <a:gd name="connsiteX1" fmla="*/ 166973 w 333375"/>
                  <a:gd name="connsiteY1" fmla="*/ 0 h 161925"/>
                  <a:gd name="connsiteX2" fmla="*/ 334042 w 333375"/>
                  <a:gd name="connsiteY2" fmla="*/ 167068 h 161925"/>
                </a:gdLst>
                <a:ahLst/>
                <a:cxnLst>
                  <a:cxn ang="0">
                    <a:pos x="connsiteX0" y="connsiteY0"/>
                  </a:cxn>
                  <a:cxn ang="0">
                    <a:pos x="connsiteX1" y="connsiteY1"/>
                  </a:cxn>
                  <a:cxn ang="0">
                    <a:pos x="connsiteX2" y="connsiteY2"/>
                  </a:cxn>
                </a:cxnLst>
                <a:rect l="l" t="t" r="r" b="b"/>
                <a:pathLst>
                  <a:path w="333375" h="161925">
                    <a:moveTo>
                      <a:pt x="0" y="167068"/>
                    </a:moveTo>
                    <a:lnTo>
                      <a:pt x="166973" y="0"/>
                    </a:lnTo>
                    <a:lnTo>
                      <a:pt x="334042" y="167068"/>
                    </a:lnTo>
                  </a:path>
                </a:pathLst>
              </a:custGeom>
              <a:noFill/>
              <a:ln w="12700" cap="rnd">
                <a:solidFill>
                  <a:srgbClr val="C00000"/>
                </a:solidFill>
                <a:prstDash val="solid"/>
                <a:miter/>
              </a:ln>
            </p:spPr>
            <p:txBody>
              <a:bodyPr rtlCol="0" anchor="ctr"/>
              <a:lstStyle/>
              <a:p>
                <a:endParaRPr lang="en-GB" sz="1000"/>
              </a:p>
            </p:txBody>
          </p:sp>
        </p:grpSp>
      </p:grpSp>
      <p:grpSp>
        <p:nvGrpSpPr>
          <p:cNvPr id="80" name="Group 79">
            <a:extLst>
              <a:ext uri="{FF2B5EF4-FFF2-40B4-BE49-F238E27FC236}">
                <a16:creationId xmlns:a16="http://schemas.microsoft.com/office/drawing/2014/main" id="{5088BC98-915A-C642-8B9E-6D3202C9A79C}"/>
              </a:ext>
            </a:extLst>
          </p:cNvPr>
          <p:cNvGrpSpPr/>
          <p:nvPr userDrawn="1"/>
        </p:nvGrpSpPr>
        <p:grpSpPr>
          <a:xfrm>
            <a:off x="7748748" y="973808"/>
            <a:ext cx="923818" cy="640480"/>
            <a:chOff x="9963720" y="2982568"/>
            <a:chExt cx="923818" cy="640480"/>
          </a:xfrm>
        </p:grpSpPr>
        <p:sp>
          <p:nvSpPr>
            <p:cNvPr id="81" name="TextBox 80">
              <a:extLst>
                <a:ext uri="{FF2B5EF4-FFF2-40B4-BE49-F238E27FC236}">
                  <a16:creationId xmlns:a16="http://schemas.microsoft.com/office/drawing/2014/main" id="{7BE6DD93-1D34-2241-BE1F-D0F11228CD11}"/>
                </a:ext>
              </a:extLst>
            </p:cNvPr>
            <p:cNvSpPr txBox="1"/>
            <p:nvPr userDrawn="1"/>
          </p:nvSpPr>
          <p:spPr>
            <a:xfrm>
              <a:off x="9963720" y="3115217"/>
              <a:ext cx="923818" cy="507831"/>
            </a:xfrm>
            <a:prstGeom prst="rect">
              <a:avLst/>
            </a:prstGeom>
            <a:noFill/>
            <a:ln>
              <a:noFill/>
            </a:ln>
          </p:spPr>
          <p:txBody>
            <a:bodyPr wrap="square" lIns="0" tIns="0" rIns="0" bIns="0" rtlCol="0">
              <a:spAutoFit/>
            </a:bodyPr>
            <a:lstStyle/>
            <a:p>
              <a:pPr algn="l"/>
              <a:r>
                <a:rPr lang="sk-SK" sz="3300" b="1" dirty="0">
                  <a:solidFill>
                    <a:schemeClr val="bg1"/>
                  </a:solidFill>
                  <a:latin typeface="Century Gothic" panose="020B0502020202020204" pitchFamily="34" charset="0"/>
                </a:rPr>
                <a:t>20</a:t>
              </a:r>
              <a:endParaRPr lang="sk-SK" sz="3000" b="1" dirty="0">
                <a:solidFill>
                  <a:schemeClr val="bg1"/>
                </a:solidFill>
                <a:latin typeface="Century Gothic" panose="020B0502020202020204" pitchFamily="34" charset="0"/>
              </a:endParaRPr>
            </a:p>
          </p:txBody>
        </p:sp>
        <p:sp>
          <p:nvSpPr>
            <p:cNvPr id="82" name="TextBox 81">
              <a:extLst>
                <a:ext uri="{FF2B5EF4-FFF2-40B4-BE49-F238E27FC236}">
                  <a16:creationId xmlns:a16="http://schemas.microsoft.com/office/drawing/2014/main" id="{A65926FB-F420-1243-B34C-EBE70A49E377}"/>
                </a:ext>
              </a:extLst>
            </p:cNvPr>
            <p:cNvSpPr txBox="1"/>
            <p:nvPr userDrawn="1"/>
          </p:nvSpPr>
          <p:spPr>
            <a:xfrm>
              <a:off x="10391541" y="2982568"/>
              <a:ext cx="312450" cy="230832"/>
            </a:xfrm>
            <a:prstGeom prst="rect">
              <a:avLst/>
            </a:prstGeom>
            <a:noFill/>
            <a:ln>
              <a:noFill/>
            </a:ln>
          </p:spPr>
          <p:txBody>
            <a:bodyPr wrap="square" lIns="0" tIns="0" rIns="0" bIns="0" rtlCol="0">
              <a:spAutoFit/>
            </a:bodyPr>
            <a:lstStyle/>
            <a:p>
              <a:pPr algn="l"/>
              <a:r>
                <a:rPr lang="sk-SK" sz="1500" b="1" dirty="0">
                  <a:solidFill>
                    <a:schemeClr val="bg1"/>
                  </a:solidFill>
                  <a:latin typeface="Century Gothic" panose="020B0502020202020204" pitchFamily="34" charset="0"/>
                </a:rPr>
                <a:t>+</a:t>
              </a:r>
              <a:endParaRPr lang="en-GB" sz="2100" b="1" dirty="0">
                <a:solidFill>
                  <a:schemeClr val="bg1"/>
                </a:solidFill>
                <a:latin typeface="Century Gothic" panose="020B0502020202020204" pitchFamily="34" charset="0"/>
              </a:endParaRPr>
            </a:p>
          </p:txBody>
        </p:sp>
      </p:grpSp>
      <p:grpSp>
        <p:nvGrpSpPr>
          <p:cNvPr id="83" name="Group 82">
            <a:extLst>
              <a:ext uri="{FF2B5EF4-FFF2-40B4-BE49-F238E27FC236}">
                <a16:creationId xmlns:a16="http://schemas.microsoft.com/office/drawing/2014/main" id="{F66B418A-06ED-1745-B430-94DDB3622F5E}"/>
              </a:ext>
            </a:extLst>
          </p:cNvPr>
          <p:cNvGrpSpPr/>
          <p:nvPr userDrawn="1"/>
        </p:nvGrpSpPr>
        <p:grpSpPr>
          <a:xfrm>
            <a:off x="7753513" y="1196117"/>
            <a:ext cx="1482606" cy="594743"/>
            <a:chOff x="7289576" y="2183340"/>
            <a:chExt cx="1976807" cy="594743"/>
          </a:xfrm>
        </p:grpSpPr>
        <p:sp>
          <p:nvSpPr>
            <p:cNvPr id="84" name="TextBox 83">
              <a:extLst>
                <a:ext uri="{FF2B5EF4-FFF2-40B4-BE49-F238E27FC236}">
                  <a16:creationId xmlns:a16="http://schemas.microsoft.com/office/drawing/2014/main" id="{9102A04B-671D-374B-AB66-75773D730E9A}"/>
                </a:ext>
              </a:extLst>
            </p:cNvPr>
            <p:cNvSpPr txBox="1"/>
            <p:nvPr/>
          </p:nvSpPr>
          <p:spPr>
            <a:xfrm>
              <a:off x="7289576" y="2558792"/>
              <a:ext cx="1392042" cy="219291"/>
            </a:xfrm>
            <a:prstGeom prst="rect">
              <a:avLst/>
            </a:prstGeom>
            <a:noFill/>
            <a:ln>
              <a:noFill/>
            </a:ln>
          </p:spPr>
          <p:txBody>
            <a:bodyPr wrap="square" lIns="0" tIns="0" rIns="0" bIns="0" rtlCol="0">
              <a:spAutoFit/>
            </a:bodyPr>
            <a:lstStyle/>
            <a:p>
              <a:pPr algn="l"/>
              <a:r>
                <a:rPr lang="sk-SK" sz="1425" dirty="0">
                  <a:solidFill>
                    <a:schemeClr val="bg1"/>
                  </a:solidFill>
                  <a:latin typeface="Century Gothic" panose="020B0502020202020204" pitchFamily="34" charset="0"/>
                </a:rPr>
                <a:t>EXPERIENCE</a:t>
              </a:r>
              <a:endParaRPr lang="en-GB" sz="1425" dirty="0">
                <a:solidFill>
                  <a:schemeClr val="bg1"/>
                </a:solidFill>
                <a:latin typeface="Century Gothic" panose="020B0502020202020204" pitchFamily="34" charset="0"/>
              </a:endParaRPr>
            </a:p>
          </p:txBody>
        </p:sp>
        <p:sp>
          <p:nvSpPr>
            <p:cNvPr id="85" name="TextBox 84">
              <a:extLst>
                <a:ext uri="{FF2B5EF4-FFF2-40B4-BE49-F238E27FC236}">
                  <a16:creationId xmlns:a16="http://schemas.microsoft.com/office/drawing/2014/main" id="{629E48AD-5CBB-6A4F-BA8F-5D6ED6885559}"/>
                </a:ext>
              </a:extLst>
            </p:cNvPr>
            <p:cNvSpPr txBox="1"/>
            <p:nvPr/>
          </p:nvSpPr>
          <p:spPr>
            <a:xfrm>
              <a:off x="7983178" y="2414012"/>
              <a:ext cx="1003529" cy="144335"/>
            </a:xfrm>
            <a:prstGeom prst="rect">
              <a:avLst/>
            </a:prstGeom>
            <a:noFill/>
            <a:ln>
              <a:noFill/>
            </a:ln>
          </p:spPr>
          <p:txBody>
            <a:bodyPr wrap="square" lIns="0" tIns="0" rIns="0" bIns="0" rtlCol="0">
              <a:spAutoFit/>
            </a:bodyPr>
            <a:lstStyle/>
            <a:p>
              <a:pPr algn="l"/>
              <a:r>
                <a:rPr lang="sk-SK" sz="938" dirty="0">
                  <a:solidFill>
                    <a:schemeClr val="bg1"/>
                  </a:solidFill>
                  <a:latin typeface="Century Gothic" panose="020B0502020202020204" pitchFamily="34" charset="0"/>
                </a:rPr>
                <a:t>INDUSTRY</a:t>
              </a:r>
              <a:endParaRPr lang="en-GB" sz="938" dirty="0">
                <a:solidFill>
                  <a:schemeClr val="bg1"/>
                </a:solidFill>
                <a:latin typeface="Century Gothic" panose="020B0502020202020204" pitchFamily="34" charset="0"/>
              </a:endParaRPr>
            </a:p>
          </p:txBody>
        </p:sp>
        <p:sp>
          <p:nvSpPr>
            <p:cNvPr id="86" name="TextBox 85">
              <a:extLst>
                <a:ext uri="{FF2B5EF4-FFF2-40B4-BE49-F238E27FC236}">
                  <a16:creationId xmlns:a16="http://schemas.microsoft.com/office/drawing/2014/main" id="{78647180-8E05-6949-865E-F4EECB7762D1}"/>
                </a:ext>
              </a:extLst>
            </p:cNvPr>
            <p:cNvSpPr txBox="1"/>
            <p:nvPr/>
          </p:nvSpPr>
          <p:spPr>
            <a:xfrm>
              <a:off x="7950938" y="2183340"/>
              <a:ext cx="1315445" cy="230832"/>
            </a:xfrm>
            <a:prstGeom prst="rect">
              <a:avLst/>
            </a:prstGeom>
            <a:noFill/>
            <a:ln>
              <a:noFill/>
            </a:ln>
          </p:spPr>
          <p:txBody>
            <a:bodyPr wrap="square" lIns="0" tIns="0" rIns="0" bIns="0" rtlCol="0">
              <a:spAutoFit/>
            </a:bodyPr>
            <a:lstStyle/>
            <a:p>
              <a:pPr algn="l"/>
              <a:r>
                <a:rPr lang="sk-SK" sz="1500" b="1" dirty="0">
                  <a:solidFill>
                    <a:schemeClr val="bg1"/>
                  </a:solidFill>
                  <a:latin typeface="Century Gothic" panose="020B0502020202020204" pitchFamily="34" charset="0"/>
                </a:rPr>
                <a:t>YEARS</a:t>
              </a:r>
              <a:endParaRPr lang="en-GB" sz="1500" b="1" dirty="0">
                <a:solidFill>
                  <a:schemeClr val="bg1"/>
                </a:solidFill>
                <a:latin typeface="Century Gothic" panose="020B0502020202020204" pitchFamily="34" charset="0"/>
              </a:endParaRPr>
            </a:p>
          </p:txBody>
        </p:sp>
      </p:grpSp>
    </p:spTree>
    <p:extLst>
      <p:ext uri="{BB962C8B-B14F-4D97-AF65-F5344CB8AC3E}">
        <p14:creationId xmlns:p14="http://schemas.microsoft.com/office/powerpoint/2010/main" val="38045717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losing Slide White">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D51EFAFE-7803-40A6-A955-65C563FE8200}"/>
              </a:ext>
            </a:extLst>
          </p:cNvPr>
          <p:cNvSpPr/>
          <p:nvPr userDrawn="1"/>
        </p:nvSpPr>
        <p:spPr>
          <a:xfrm>
            <a:off x="412750" y="914965"/>
            <a:ext cx="8712331" cy="318924"/>
          </a:xfrm>
          <a:prstGeom prst="rect">
            <a:avLst/>
          </a:prstGeom>
        </p:spPr>
        <p:txBody>
          <a:bodyPr wrap="square" lIns="0" tIns="0" rIns="0" bIns="72000">
            <a:spAutoFit/>
          </a:bodyPr>
          <a:lstStyle/>
          <a:p>
            <a:pPr>
              <a:lnSpc>
                <a:spcPct val="80000"/>
              </a:lnSpc>
            </a:pPr>
            <a:r>
              <a:rPr lang="en-US" altLang="en-US" sz="2000" b="0" i="0" noProof="0" dirty="0">
                <a:solidFill>
                  <a:schemeClr val="tx1"/>
                </a:solidFill>
                <a:latin typeface="Century Gothic" panose="020B0502020202020204" pitchFamily="34" charset="0"/>
              </a:rPr>
              <a:t>ABOUT CAPCO</a:t>
            </a:r>
          </a:p>
        </p:txBody>
      </p:sp>
      <p:sp>
        <p:nvSpPr>
          <p:cNvPr id="40" name="Rectangle 39">
            <a:extLst>
              <a:ext uri="{FF2B5EF4-FFF2-40B4-BE49-F238E27FC236}">
                <a16:creationId xmlns:a16="http://schemas.microsoft.com/office/drawing/2014/main" id="{2E6E33B2-9BE3-4D45-A1B2-94251E08AD4B}"/>
              </a:ext>
            </a:extLst>
          </p:cNvPr>
          <p:cNvSpPr/>
          <p:nvPr userDrawn="1"/>
        </p:nvSpPr>
        <p:spPr>
          <a:xfrm>
            <a:off x="412750" y="3939409"/>
            <a:ext cx="6975424" cy="318924"/>
          </a:xfrm>
          <a:prstGeom prst="rect">
            <a:avLst/>
          </a:prstGeom>
        </p:spPr>
        <p:txBody>
          <a:bodyPr wrap="square" lIns="0" tIns="0" rIns="0" bIns="72000">
            <a:spAutoFit/>
          </a:bodyPr>
          <a:lstStyle/>
          <a:p>
            <a:pPr>
              <a:lnSpc>
                <a:spcPct val="80000"/>
              </a:lnSpc>
            </a:pPr>
            <a:r>
              <a:rPr lang="en-US" altLang="en-US" sz="2000" b="0" i="0" noProof="0" dirty="0">
                <a:solidFill>
                  <a:schemeClr val="tx1"/>
                </a:solidFill>
                <a:latin typeface="Century Gothic" panose="020B0502020202020204" pitchFamily="34" charset="0"/>
              </a:rPr>
              <a:t>WORLDWIDE OFFICES</a:t>
            </a:r>
          </a:p>
        </p:txBody>
      </p:sp>
      <p:sp>
        <p:nvSpPr>
          <p:cNvPr id="41" name="TextBox 40">
            <a:extLst>
              <a:ext uri="{FF2B5EF4-FFF2-40B4-BE49-F238E27FC236}">
                <a16:creationId xmlns:a16="http://schemas.microsoft.com/office/drawing/2014/main" id="{E9F593D8-552E-49C3-A917-D9989034AB40}"/>
              </a:ext>
            </a:extLst>
          </p:cNvPr>
          <p:cNvSpPr txBox="1"/>
          <p:nvPr userDrawn="1"/>
        </p:nvSpPr>
        <p:spPr>
          <a:xfrm>
            <a:off x="412750" y="4506777"/>
            <a:ext cx="8250455" cy="543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36000" rIns="0" bIns="0">
            <a:spAutoFit/>
          </a:bodyPr>
          <a:lstStyle>
            <a:defPPr>
              <a:defRPr lang="de-DE"/>
            </a:defPPr>
            <a:lvl1pPr>
              <a:spcBef>
                <a:spcPts val="400"/>
              </a:spcBef>
              <a:defRPr sz="110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marL="0" marR="0" lvl="0" indent="0" algn="l" defTabSz="1088014" rtl="0" eaLnBrk="1" fontAlgn="auto" latinLnBrk="0" hangingPunct="1">
              <a:lnSpc>
                <a:spcPct val="100000"/>
              </a:lnSpc>
              <a:spcBef>
                <a:spcPts val="0"/>
              </a:spcBef>
              <a:spcAft>
                <a:spcPts val="0"/>
              </a:spcAft>
              <a:buClrTx/>
              <a:buSzTx/>
              <a:buFontTx/>
              <a:buNone/>
              <a:tabLst/>
              <a:defRPr/>
            </a:pP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Bangalore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a:rPr>
              <a:t> Bangkok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Bratislava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Brussels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sz="1099" b="0" i="0" noProof="0" dirty="0">
                <a:solidFill>
                  <a:schemeClr val="accent3"/>
                </a:solidFill>
                <a:latin typeface="Calibri" panose="020F0502020204030204" pitchFamily="34" charset="0"/>
                <a:ea typeface="Arial" charset="0"/>
                <a:cs typeface="Calibri" panose="020F0502020204030204" pitchFamily="34" charset="0"/>
              </a:rPr>
              <a:t>Charlotte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a:t>
            </a:r>
            <a:r>
              <a:rPr lang="en-US" sz="1099" b="0" i="0" kern="1200" noProof="0" dirty="0">
                <a:solidFill>
                  <a:schemeClr val="accent3"/>
                </a:solidFill>
                <a:latin typeface="Calibri" panose="020F0502020204030204" pitchFamily="34" charset="0"/>
                <a:ea typeface="Arial" charset="0"/>
                <a:cs typeface="Calibri" panose="020F0502020204030204" pitchFamily="34" charset="0"/>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Chicago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Dallas</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Dusseldorf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Edinburgh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Frankfurt</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Geneva</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Hong Kong</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Houston Kuala Lumpur</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London</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New York</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Orlando</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Paris</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sz="1099" b="0" i="0" u="none" baseline="0" noProof="0" dirty="0">
                <a:solidFill>
                  <a:schemeClr val="accent3"/>
                </a:solidFill>
                <a:latin typeface="Calibri" panose="020F0502020204030204" pitchFamily="34" charset="0"/>
                <a:cs typeface="Calibri" panose="020F0502020204030204" pitchFamily="34" charset="0"/>
              </a:rPr>
              <a:t>Pune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Sao Paulo</a:t>
            </a:r>
            <a:r>
              <a:rPr lang="en-US" altLang="en-US" sz="1099" b="0" i="0" noProof="0" dirty="0">
                <a:solidFill>
                  <a:schemeClr val="accent3"/>
                </a:solidFill>
                <a:latin typeface="Calibri" panose="020F0502020204030204" pitchFamily="34" charset="0"/>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Singapore</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Toronto</a:t>
            </a:r>
            <a:r>
              <a:rPr lang="sk-SK" altLang="en-US" sz="1099" b="0" i="0" kern="1200" noProof="0" dirty="0">
                <a:solidFill>
                  <a:schemeClr val="accent3"/>
                </a:solidFill>
                <a:latin typeface="Calibri" panose="020F0502020204030204" pitchFamily="34" charset="0"/>
                <a:ea typeface="+mn-ea"/>
                <a:cs typeface="Calibri" panose="020F0502020204030204" pitchFamily="34" charset="0"/>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Tysons Corner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Vienna</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Warsaw </a:t>
            </a:r>
            <a:b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b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Washington, D.C.</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Zurich</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endParaRPr lang="en-US" altLang="en-US" sz="1099" b="0" i="0" kern="1200" noProof="0" dirty="0">
              <a:solidFill>
                <a:schemeClr val="accent3"/>
              </a:solidFill>
              <a:latin typeface="Calibri" panose="020F0502020204030204" pitchFamily="34" charset="0"/>
              <a:ea typeface="+mn-ea"/>
              <a:cs typeface="Calibri" panose="020F0502020204030204" pitchFamily="34" charset="0"/>
            </a:endParaRPr>
          </a:p>
        </p:txBody>
      </p:sp>
      <p:sp>
        <p:nvSpPr>
          <p:cNvPr id="42" name="Rectangle 1">
            <a:extLst>
              <a:ext uri="{FF2B5EF4-FFF2-40B4-BE49-F238E27FC236}">
                <a16:creationId xmlns:a16="http://schemas.microsoft.com/office/drawing/2014/main" id="{BD458C8A-FBB1-445B-BC11-C09FDF1C5BAB}"/>
              </a:ext>
            </a:extLst>
          </p:cNvPr>
          <p:cNvSpPr>
            <a:spLocks noChangeArrowheads="1"/>
          </p:cNvSpPr>
          <p:nvPr userDrawn="1"/>
        </p:nvSpPr>
        <p:spPr bwMode="auto">
          <a:xfrm>
            <a:off x="412750" y="1497628"/>
            <a:ext cx="8250455" cy="2153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36000" rIns="0" bIns="0">
            <a:spAutoFit/>
          </a:bodyPr>
          <a:lstStyle/>
          <a:p>
            <a:pPr algn="l">
              <a:spcBef>
                <a:spcPts val="400"/>
              </a:spcBef>
            </a:pPr>
            <a:r>
              <a:rPr lang="en-US" altLang="en-US" sz="1099" b="0" i="0" noProof="0" dirty="0">
                <a:solidFill>
                  <a:schemeClr val="accent3"/>
                </a:solidFill>
                <a:latin typeface="Calibri" panose="020F0502020204030204" pitchFamily="34" charset="0"/>
                <a:cs typeface="Calibri" panose="020F0502020204030204" pitchFamily="34" charset="0"/>
              </a:rPr>
              <a:t>Capco is a global technology and management consultancy dedicated to the financial services industry. Our professionals combine innovative thinking with unrivalled industry knowledge to offer our clients consulting expertise, complex technology and package integration, transformation delivery, and managed services, to move their organizations forward.</a:t>
            </a:r>
          </a:p>
          <a:p>
            <a:pPr algn="l">
              <a:spcBef>
                <a:spcPts val="400"/>
              </a:spcBef>
            </a:pPr>
            <a:r>
              <a:rPr lang="en-US" altLang="en-US" sz="1099" b="0" i="0" noProof="0" dirty="0">
                <a:solidFill>
                  <a:schemeClr val="accent3"/>
                </a:solidFill>
                <a:latin typeface="Calibri" panose="020F0502020204030204" pitchFamily="34" charset="0"/>
                <a:cs typeface="Calibri" panose="020F0502020204030204" pitchFamily="34" charset="0"/>
              </a:rPr>
              <a:t> </a:t>
            </a:r>
          </a:p>
          <a:p>
            <a:pPr algn="l">
              <a:spcBef>
                <a:spcPts val="400"/>
              </a:spcBef>
            </a:pPr>
            <a:r>
              <a:rPr lang="en-US" altLang="en-US" sz="1099" b="0" i="0" noProof="0" dirty="0">
                <a:solidFill>
                  <a:schemeClr val="accent3"/>
                </a:solidFill>
                <a:latin typeface="Calibri" panose="020F0502020204030204" pitchFamily="34" charset="0"/>
                <a:cs typeface="Calibri" panose="020F0502020204030204" pitchFamily="34" charset="0"/>
              </a:rPr>
              <a:t>Through our collaborative and efficient approach, we help our clients successfully innovate, increase revenue, manage risk and regulatory change, reduce costs, and enhance controls. We specialize primarily in banking, capital markets, wealth and investment management, finance, risk &amp; compliance and insurance. We also have an energy consulting practice in the US. We serve our clients from offices in leading financial centers across the Americas, Europe, and Asia Pacific.</a:t>
            </a:r>
          </a:p>
          <a:p>
            <a:pPr algn="l">
              <a:spcBef>
                <a:spcPts val="400"/>
              </a:spcBef>
            </a:pPr>
            <a:endParaRPr lang="en-US" altLang="en-US" sz="1099" b="1" i="0" noProof="0" dirty="0">
              <a:solidFill>
                <a:schemeClr val="accent3"/>
              </a:solidFill>
              <a:latin typeface="Calibri" panose="020F0502020204030204" pitchFamily="34" charset="0"/>
              <a:cs typeface="Calibri" panose="020F0502020204030204" pitchFamily="34" charset="0"/>
            </a:endParaRPr>
          </a:p>
          <a:p>
            <a:pPr algn="l">
              <a:spcBef>
                <a:spcPts val="400"/>
              </a:spcBef>
            </a:pPr>
            <a:r>
              <a:rPr lang="en-US" altLang="en-US" sz="1099" b="1" i="0" noProof="0" dirty="0">
                <a:solidFill>
                  <a:schemeClr val="accent3"/>
                </a:solidFill>
                <a:latin typeface="Calibri" panose="020F0502020204030204" pitchFamily="34" charset="0"/>
                <a:cs typeface="Calibri" panose="020F0502020204030204" pitchFamily="34" charset="0"/>
              </a:rPr>
              <a:t>To learn more, visit our website at www.capco.com or follow us on Twitter, Facebook, YouTube, LinkedIn, Instagram and Xing.</a:t>
            </a:r>
          </a:p>
          <a:p>
            <a:pPr marL="0" marR="0" lvl="0" indent="0" algn="l" defTabSz="1088776" rtl="0" eaLnBrk="1" fontAlgn="auto" latinLnBrk="0" hangingPunct="1">
              <a:lnSpc>
                <a:spcPct val="100000"/>
              </a:lnSpc>
              <a:spcBef>
                <a:spcPts val="400"/>
              </a:spcBef>
              <a:spcAft>
                <a:spcPts val="0"/>
              </a:spcAft>
              <a:buClrTx/>
              <a:buSzTx/>
              <a:buFontTx/>
              <a:buNone/>
              <a:tabLst/>
              <a:defRPr/>
            </a:pPr>
            <a:endParaRPr lang="en-US" altLang="en-US" sz="1099" b="1" i="0" noProof="0" dirty="0">
              <a:solidFill>
                <a:schemeClr val="accent3"/>
              </a:solidFill>
              <a:latin typeface="Calibri" panose="020F0502020204030204" pitchFamily="34" charset="0"/>
              <a:cs typeface="Calibri" panose="020F0502020204030204" pitchFamily="34" charset="0"/>
            </a:endParaRPr>
          </a:p>
        </p:txBody>
      </p:sp>
      <p:cxnSp>
        <p:nvCxnSpPr>
          <p:cNvPr id="43" name="Straight Connector 42">
            <a:extLst>
              <a:ext uri="{FF2B5EF4-FFF2-40B4-BE49-F238E27FC236}">
                <a16:creationId xmlns:a16="http://schemas.microsoft.com/office/drawing/2014/main" id="{E9EF1A24-DF00-48AD-80B9-5F25904D89FC}"/>
              </a:ext>
            </a:extLst>
          </p:cNvPr>
          <p:cNvCxnSpPr>
            <a:cxnSpLocks/>
          </p:cNvCxnSpPr>
          <p:nvPr userDrawn="1"/>
        </p:nvCxnSpPr>
        <p:spPr>
          <a:xfrm>
            <a:off x="412750" y="1233889"/>
            <a:ext cx="185227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5EFC2B0-1574-40B7-A058-AAC35EFAB552}"/>
              </a:ext>
            </a:extLst>
          </p:cNvPr>
          <p:cNvCxnSpPr>
            <a:cxnSpLocks/>
          </p:cNvCxnSpPr>
          <p:nvPr userDrawn="1"/>
        </p:nvCxnSpPr>
        <p:spPr>
          <a:xfrm>
            <a:off x="412750" y="4239346"/>
            <a:ext cx="2674399"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0E0B9CD8-E33B-FB43-8973-15E9726A2436}"/>
              </a:ext>
            </a:extLst>
          </p:cNvPr>
          <p:cNvSpPr/>
          <p:nvPr userDrawn="1"/>
        </p:nvSpPr>
        <p:spPr>
          <a:xfrm>
            <a:off x="6937372" y="6119446"/>
            <a:ext cx="2206629" cy="7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7" name="Group 16">
            <a:extLst>
              <a:ext uri="{FF2B5EF4-FFF2-40B4-BE49-F238E27FC236}">
                <a16:creationId xmlns:a16="http://schemas.microsoft.com/office/drawing/2014/main" id="{4CC1618E-40A7-4185-A72F-0BD68FF50038}"/>
              </a:ext>
            </a:extLst>
          </p:cNvPr>
          <p:cNvGrpSpPr/>
          <p:nvPr userDrawn="1"/>
        </p:nvGrpSpPr>
        <p:grpSpPr>
          <a:xfrm>
            <a:off x="430944" y="5383631"/>
            <a:ext cx="2532920" cy="385240"/>
            <a:chOff x="550863" y="5383631"/>
            <a:chExt cx="3294147" cy="501018"/>
          </a:xfrm>
        </p:grpSpPr>
        <p:pic>
          <p:nvPicPr>
            <p:cNvPr id="18" name="Picture 17">
              <a:hlinkClick r:id="rId2"/>
              <a:extLst>
                <a:ext uri="{FF2B5EF4-FFF2-40B4-BE49-F238E27FC236}">
                  <a16:creationId xmlns:a16="http://schemas.microsoft.com/office/drawing/2014/main" id="{53CC4D09-1852-4611-B3B3-DB9A3545B312}"/>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078410" y="5504299"/>
              <a:ext cx="263490" cy="263490"/>
            </a:xfrm>
            <a:prstGeom prst="rect">
              <a:avLst/>
            </a:prstGeom>
          </p:spPr>
        </p:pic>
        <p:pic>
          <p:nvPicPr>
            <p:cNvPr id="19" name="Picture 18">
              <a:hlinkClick r:id="rId4"/>
              <a:extLst>
                <a:ext uri="{FF2B5EF4-FFF2-40B4-BE49-F238E27FC236}">
                  <a16:creationId xmlns:a16="http://schemas.microsoft.com/office/drawing/2014/main" id="{8792D564-D715-4CFD-BF44-65AB77201470}"/>
                </a:ext>
              </a:extLst>
            </p:cNvPr>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803460" y="5511919"/>
              <a:ext cx="263490" cy="263490"/>
            </a:xfrm>
            <a:prstGeom prst="rect">
              <a:avLst/>
            </a:prstGeom>
          </p:spPr>
        </p:pic>
        <p:pic>
          <p:nvPicPr>
            <p:cNvPr id="20" name="Picture 19">
              <a:hlinkClick r:id="rId6"/>
              <a:extLst>
                <a:ext uri="{FF2B5EF4-FFF2-40B4-BE49-F238E27FC236}">
                  <a16:creationId xmlns:a16="http://schemas.microsoft.com/office/drawing/2014/main" id="{47F7DDB4-930D-432E-95B6-3A48141A4A03}"/>
                </a:ext>
              </a:extLst>
            </p:cNvPr>
            <p:cNvPicPr>
              <a:picLocks noChangeAspect="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398630" y="5553920"/>
              <a:ext cx="263490" cy="209969"/>
            </a:xfrm>
            <a:prstGeom prst="rect">
              <a:avLst/>
            </a:prstGeom>
          </p:spPr>
        </p:pic>
        <p:pic>
          <p:nvPicPr>
            <p:cNvPr id="21" name="Picture 20">
              <a:hlinkClick r:id="rId8"/>
              <a:extLst>
                <a:ext uri="{FF2B5EF4-FFF2-40B4-BE49-F238E27FC236}">
                  <a16:creationId xmlns:a16="http://schemas.microsoft.com/office/drawing/2014/main" id="{C6586242-9D53-43E7-A800-41A328D1D025}"/>
                </a:ext>
              </a:extLst>
            </p:cNvPr>
            <p:cNvPicPr>
              <a:picLocks noChangeAspect="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73580" y="5383631"/>
              <a:ext cx="501018" cy="501018"/>
            </a:xfrm>
            <a:prstGeom prst="rect">
              <a:avLst/>
            </a:prstGeom>
          </p:spPr>
        </p:pic>
        <p:pic>
          <p:nvPicPr>
            <p:cNvPr id="22" name="Picture 21">
              <a:hlinkClick r:id="rId10"/>
              <a:extLst>
                <a:ext uri="{FF2B5EF4-FFF2-40B4-BE49-F238E27FC236}">
                  <a16:creationId xmlns:a16="http://schemas.microsoft.com/office/drawing/2014/main" id="{2FBEFE16-567F-4658-AFF5-3D1AF2184B8E}"/>
                </a:ext>
              </a:extLst>
            </p:cNvPr>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166188" y="5516592"/>
              <a:ext cx="254145" cy="254145"/>
            </a:xfrm>
            <a:prstGeom prst="rect">
              <a:avLst/>
            </a:prstGeom>
          </p:spPr>
        </p:pic>
        <p:pic>
          <p:nvPicPr>
            <p:cNvPr id="23" name="Picture 22">
              <a:hlinkClick r:id="rId12"/>
              <a:extLst>
                <a:ext uri="{FF2B5EF4-FFF2-40B4-BE49-F238E27FC236}">
                  <a16:creationId xmlns:a16="http://schemas.microsoft.com/office/drawing/2014/main" id="{62969AF7-9BE2-4A37-AC15-D961135E392F}"/>
                </a:ext>
              </a:extLst>
            </p:cNvPr>
            <p:cNvPicPr>
              <a:picLocks noChangeAspect="1"/>
            </p:cNvPicPr>
            <p:nvPr/>
          </p:nvPicPr>
          <p:blipFill>
            <a:blip r:embed="rId1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64023" y="5468411"/>
              <a:ext cx="380987" cy="380987"/>
            </a:xfrm>
            <a:prstGeom prst="rect">
              <a:avLst/>
            </a:prstGeom>
          </p:spPr>
        </p:pic>
        <p:pic>
          <p:nvPicPr>
            <p:cNvPr id="25" name="Graphic 24">
              <a:hlinkClick r:id="rId14"/>
              <a:extLst>
                <a:ext uri="{FF2B5EF4-FFF2-40B4-BE49-F238E27FC236}">
                  <a16:creationId xmlns:a16="http://schemas.microsoft.com/office/drawing/2014/main" id="{2D4306E6-DCB7-4D46-B3A3-A0F83604880C}"/>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550863" y="5519517"/>
              <a:ext cx="1135062" cy="248295"/>
            </a:xfrm>
            <a:prstGeom prst="rect">
              <a:avLst/>
            </a:prstGeom>
          </p:spPr>
        </p:pic>
      </p:grpSp>
    </p:spTree>
    <p:extLst>
      <p:ext uri="{BB962C8B-B14F-4D97-AF65-F5344CB8AC3E}">
        <p14:creationId xmlns:p14="http://schemas.microsoft.com/office/powerpoint/2010/main" val="2041930394"/>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losing Slide Black">
    <p:bg>
      <p:bgPr>
        <a:solidFill>
          <a:schemeClr val="tx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508D12CF-5A45-410F-84AE-00B872152072}"/>
              </a:ext>
            </a:extLst>
          </p:cNvPr>
          <p:cNvSpPr/>
          <p:nvPr userDrawn="1"/>
        </p:nvSpPr>
        <p:spPr>
          <a:xfrm>
            <a:off x="410743" y="914965"/>
            <a:ext cx="8712331" cy="318924"/>
          </a:xfrm>
          <a:prstGeom prst="rect">
            <a:avLst/>
          </a:prstGeom>
        </p:spPr>
        <p:txBody>
          <a:bodyPr wrap="square" lIns="0" tIns="0" rIns="0" bIns="72000">
            <a:spAutoFit/>
          </a:bodyPr>
          <a:lstStyle/>
          <a:p>
            <a:pPr>
              <a:lnSpc>
                <a:spcPct val="80000"/>
              </a:lnSpc>
            </a:pPr>
            <a:r>
              <a:rPr lang="en-US" altLang="en-US" sz="2000" b="0" i="0" noProof="0" dirty="0">
                <a:solidFill>
                  <a:schemeClr val="bg1"/>
                </a:solidFill>
                <a:latin typeface="Century Gothic" panose="020B0502020202020204" pitchFamily="34" charset="0"/>
              </a:rPr>
              <a:t>ABOUT CAPCO</a:t>
            </a:r>
          </a:p>
        </p:txBody>
      </p:sp>
      <p:sp>
        <p:nvSpPr>
          <p:cNvPr id="45" name="Rectangle 44">
            <a:extLst>
              <a:ext uri="{FF2B5EF4-FFF2-40B4-BE49-F238E27FC236}">
                <a16:creationId xmlns:a16="http://schemas.microsoft.com/office/drawing/2014/main" id="{5DF622AA-6293-40E7-96F5-F4FE51F9DD10}"/>
              </a:ext>
            </a:extLst>
          </p:cNvPr>
          <p:cNvSpPr/>
          <p:nvPr userDrawn="1"/>
        </p:nvSpPr>
        <p:spPr>
          <a:xfrm>
            <a:off x="410743" y="3939409"/>
            <a:ext cx="6975424" cy="318924"/>
          </a:xfrm>
          <a:prstGeom prst="rect">
            <a:avLst/>
          </a:prstGeom>
        </p:spPr>
        <p:txBody>
          <a:bodyPr wrap="square" lIns="0" tIns="0" rIns="0" bIns="72000">
            <a:spAutoFit/>
          </a:bodyPr>
          <a:lstStyle/>
          <a:p>
            <a:pPr>
              <a:lnSpc>
                <a:spcPct val="80000"/>
              </a:lnSpc>
            </a:pPr>
            <a:r>
              <a:rPr lang="en-US" altLang="en-US" sz="2000" b="0" i="0" noProof="0" dirty="0">
                <a:solidFill>
                  <a:schemeClr val="bg1"/>
                </a:solidFill>
                <a:latin typeface="Century Gothic" panose="020B0502020202020204" pitchFamily="34" charset="0"/>
              </a:rPr>
              <a:t>WORLDWIDE OFFICES</a:t>
            </a:r>
          </a:p>
        </p:txBody>
      </p:sp>
      <p:sp>
        <p:nvSpPr>
          <p:cNvPr id="46" name="TextBox 45">
            <a:extLst>
              <a:ext uri="{FF2B5EF4-FFF2-40B4-BE49-F238E27FC236}">
                <a16:creationId xmlns:a16="http://schemas.microsoft.com/office/drawing/2014/main" id="{90ED1543-2DFC-47BC-99D4-3CA12F5FAD92}"/>
              </a:ext>
            </a:extLst>
          </p:cNvPr>
          <p:cNvSpPr txBox="1"/>
          <p:nvPr userDrawn="1"/>
        </p:nvSpPr>
        <p:spPr>
          <a:xfrm>
            <a:off x="410743" y="4506777"/>
            <a:ext cx="8250455" cy="543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36000" rIns="0" bIns="0">
            <a:spAutoFit/>
          </a:bodyPr>
          <a:lstStyle>
            <a:defPPr>
              <a:defRPr lang="de-DE"/>
            </a:defPPr>
            <a:lvl1pPr>
              <a:spcBef>
                <a:spcPts val="400"/>
              </a:spcBef>
              <a:defRPr sz="110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marL="0" marR="0" lvl="0" indent="0" algn="l" defTabSz="1088014" rtl="0" eaLnBrk="1" fontAlgn="auto" latinLnBrk="0" hangingPunct="1">
              <a:lnSpc>
                <a:spcPct val="100000"/>
              </a:lnSpc>
              <a:spcBef>
                <a:spcPts val="0"/>
              </a:spcBef>
              <a:spcAft>
                <a:spcPts val="0"/>
              </a:spcAft>
              <a:buClrTx/>
              <a:buSzTx/>
              <a:buFontTx/>
              <a:buNone/>
              <a:tabLst/>
              <a:defRPr/>
            </a:pPr>
            <a:r>
              <a:rPr lang="en-US" altLang="en-US" sz="1099" b="0" i="0" kern="1200" noProof="0" dirty="0">
                <a:solidFill>
                  <a:schemeClr val="bg1"/>
                </a:solidFill>
                <a:latin typeface="Calibri" panose="020F0502020204030204" pitchFamily="34" charset="0"/>
                <a:ea typeface="+mn-ea"/>
                <a:cs typeface="Calibri" panose="020F0502020204030204" pitchFamily="34" charset="0"/>
              </a:rPr>
              <a:t>Bangalore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a:rPr>
              <a:t> Bangkok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Bratislava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Brussels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sz="1099" b="0" i="0" noProof="0" dirty="0">
                <a:solidFill>
                  <a:schemeClr val="bg1"/>
                </a:solidFill>
                <a:latin typeface="Calibri" panose="020F0502020204030204" pitchFamily="34" charset="0"/>
                <a:ea typeface="Arial" charset="0"/>
                <a:cs typeface="Calibri" panose="020F0502020204030204" pitchFamily="34" charset="0"/>
              </a:rPr>
              <a:t>Charlotte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a:t>
            </a:r>
            <a:r>
              <a:rPr lang="en-US" sz="1099" b="0" i="0" kern="1200" noProof="0" dirty="0">
                <a:solidFill>
                  <a:schemeClr val="bg1"/>
                </a:solidFill>
                <a:latin typeface="Calibri" panose="020F0502020204030204" pitchFamily="34" charset="0"/>
                <a:ea typeface="Arial" charset="0"/>
                <a:cs typeface="Calibri" panose="020F0502020204030204" pitchFamily="34" charset="0"/>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Chicago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Dallas</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Dusseldorf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Edinburgh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Frankfurt</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Geneva</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Hong Kong</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Houston Kuala Lumpur</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London</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New York</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Orlando</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Paris</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sz="1099" b="0" i="0" u="none" baseline="0" noProof="0" dirty="0">
                <a:solidFill>
                  <a:schemeClr val="bg1"/>
                </a:solidFill>
                <a:latin typeface="Calibri" panose="020F0502020204030204" pitchFamily="34" charset="0"/>
                <a:cs typeface="Calibri" panose="020F0502020204030204" pitchFamily="34" charset="0"/>
              </a:rPr>
              <a:t>Pune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Sao Paulo</a:t>
            </a:r>
            <a:r>
              <a:rPr lang="en-US" altLang="en-US" sz="1099" b="0" i="0" noProof="0" dirty="0">
                <a:solidFill>
                  <a:schemeClr val="bg1"/>
                </a:solidFill>
                <a:latin typeface="Calibri" panose="020F0502020204030204" pitchFamily="34" charset="0"/>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Singapore</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Toronto</a:t>
            </a:r>
            <a:r>
              <a:rPr lang="sk-SK" altLang="en-US" sz="1099" b="0" i="0" kern="1200" noProof="0" dirty="0">
                <a:solidFill>
                  <a:schemeClr val="bg1"/>
                </a:solidFill>
                <a:latin typeface="Calibri" panose="020F0502020204030204" pitchFamily="34" charset="0"/>
                <a:ea typeface="+mn-ea"/>
                <a:cs typeface="Calibri" panose="020F0502020204030204" pitchFamily="34" charset="0"/>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Tysons Corner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Vienna</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Warsaw </a:t>
            </a:r>
            <a:b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br>
            <a:r>
              <a:rPr lang="en-US" altLang="en-US" sz="1099" b="0" i="0" kern="1200" noProof="0" dirty="0">
                <a:solidFill>
                  <a:schemeClr val="bg1"/>
                </a:solidFill>
                <a:latin typeface="Calibri" panose="020F0502020204030204" pitchFamily="34" charset="0"/>
                <a:ea typeface="+mn-ea"/>
                <a:cs typeface="Calibri" panose="020F0502020204030204" pitchFamily="34" charset="0"/>
              </a:rPr>
              <a:t>Washington, D.C.</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Zurich</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endParaRPr lang="en-US" altLang="en-US" sz="1099" b="0" i="0" kern="1200" noProof="0" dirty="0">
              <a:solidFill>
                <a:schemeClr val="bg1"/>
              </a:solidFill>
              <a:latin typeface="Calibri" panose="020F0502020204030204" pitchFamily="34" charset="0"/>
              <a:ea typeface="+mn-ea"/>
              <a:cs typeface="Calibri" panose="020F0502020204030204" pitchFamily="34" charset="0"/>
            </a:endParaRPr>
          </a:p>
        </p:txBody>
      </p:sp>
      <p:sp>
        <p:nvSpPr>
          <p:cNvPr id="47" name="Rectangle 1">
            <a:extLst>
              <a:ext uri="{FF2B5EF4-FFF2-40B4-BE49-F238E27FC236}">
                <a16:creationId xmlns:a16="http://schemas.microsoft.com/office/drawing/2014/main" id="{1DA61E4B-E574-401A-B54B-39EBB9E4C4C6}"/>
              </a:ext>
            </a:extLst>
          </p:cNvPr>
          <p:cNvSpPr>
            <a:spLocks noChangeArrowheads="1"/>
          </p:cNvSpPr>
          <p:nvPr userDrawn="1"/>
        </p:nvSpPr>
        <p:spPr bwMode="auto">
          <a:xfrm>
            <a:off x="410743" y="1497628"/>
            <a:ext cx="8250455" cy="2153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36000" rIns="0" bIns="0">
            <a:spAutoFit/>
          </a:bodyPr>
          <a:lstStyle/>
          <a:p>
            <a:pPr algn="l">
              <a:spcBef>
                <a:spcPts val="400"/>
              </a:spcBef>
            </a:pPr>
            <a:r>
              <a:rPr lang="en-US" altLang="en-US" sz="1099" b="0" i="0" noProof="0" dirty="0">
                <a:solidFill>
                  <a:schemeClr val="bg1"/>
                </a:solidFill>
                <a:latin typeface="Calibri" panose="020F0502020204030204" pitchFamily="34" charset="0"/>
                <a:cs typeface="Calibri" panose="020F0502020204030204" pitchFamily="34" charset="0"/>
              </a:rPr>
              <a:t>Capco is a global technology and management consultancy dedicated to the financial services industry. Our professionals combine innovative thinking with unrivalled industry knowledge to offer our clients consulting expertise, complex technology and package integration, transformation delivery, and managed services, to move their organizations forward.</a:t>
            </a:r>
          </a:p>
          <a:p>
            <a:pPr algn="l">
              <a:spcBef>
                <a:spcPts val="400"/>
              </a:spcBef>
            </a:pPr>
            <a:r>
              <a:rPr lang="en-US" altLang="en-US" sz="1099" b="0" i="0" noProof="0" dirty="0">
                <a:solidFill>
                  <a:schemeClr val="bg1"/>
                </a:solidFill>
                <a:latin typeface="Calibri" panose="020F0502020204030204" pitchFamily="34" charset="0"/>
                <a:cs typeface="Calibri" panose="020F0502020204030204" pitchFamily="34" charset="0"/>
              </a:rPr>
              <a:t> </a:t>
            </a:r>
          </a:p>
          <a:p>
            <a:pPr algn="l">
              <a:spcBef>
                <a:spcPts val="400"/>
              </a:spcBef>
            </a:pPr>
            <a:r>
              <a:rPr lang="en-US" altLang="en-US" sz="1099" b="0" i="0" noProof="0" dirty="0">
                <a:solidFill>
                  <a:schemeClr val="bg1"/>
                </a:solidFill>
                <a:latin typeface="Calibri" panose="020F0502020204030204" pitchFamily="34" charset="0"/>
                <a:cs typeface="Calibri" panose="020F0502020204030204" pitchFamily="34" charset="0"/>
              </a:rPr>
              <a:t>Through our collaborative and efficient approach, we help our clients successfully innovate, increase revenue, manage risk and regulatory change, reduce costs, and enhance controls. We specialize primarily in banking, capital markets, wealth and investment management, finance, risk &amp; compliance and insurance. We also have an energy consulting practice in the US. We serve our clients from offices in leading financial centers across the Americas, Europe, and Asia Pacific.</a:t>
            </a:r>
          </a:p>
          <a:p>
            <a:pPr algn="l">
              <a:spcBef>
                <a:spcPts val="400"/>
              </a:spcBef>
            </a:pPr>
            <a:endParaRPr lang="en-US" altLang="en-US" sz="1099" b="1" i="0" noProof="0" dirty="0">
              <a:solidFill>
                <a:schemeClr val="bg1"/>
              </a:solidFill>
              <a:latin typeface="Calibri" panose="020F0502020204030204" pitchFamily="34" charset="0"/>
              <a:cs typeface="Calibri" panose="020F0502020204030204" pitchFamily="34" charset="0"/>
            </a:endParaRPr>
          </a:p>
          <a:p>
            <a:pPr algn="l">
              <a:spcBef>
                <a:spcPts val="400"/>
              </a:spcBef>
            </a:pPr>
            <a:r>
              <a:rPr lang="en-US" altLang="en-US" sz="1099" b="1" i="0" noProof="0" dirty="0">
                <a:solidFill>
                  <a:schemeClr val="bg1"/>
                </a:solidFill>
                <a:latin typeface="Calibri" panose="020F0502020204030204" pitchFamily="34" charset="0"/>
                <a:cs typeface="Calibri" panose="020F0502020204030204" pitchFamily="34" charset="0"/>
              </a:rPr>
              <a:t>To learn more, visit our website at www.capco.com or follow us on Twitter, Facebook, YouTube, LinkedIn, Instagram and Xing.</a:t>
            </a:r>
          </a:p>
          <a:p>
            <a:pPr marL="0" marR="0" lvl="0" indent="0" algn="l" defTabSz="1088776" rtl="0" eaLnBrk="1" fontAlgn="auto" latinLnBrk="0" hangingPunct="1">
              <a:lnSpc>
                <a:spcPct val="100000"/>
              </a:lnSpc>
              <a:spcBef>
                <a:spcPts val="400"/>
              </a:spcBef>
              <a:spcAft>
                <a:spcPts val="0"/>
              </a:spcAft>
              <a:buClrTx/>
              <a:buSzTx/>
              <a:buFontTx/>
              <a:buNone/>
              <a:tabLst/>
              <a:defRPr/>
            </a:pPr>
            <a:endParaRPr lang="en-US" altLang="en-US" sz="1099" b="1" i="0" noProof="0" dirty="0">
              <a:solidFill>
                <a:schemeClr val="bg1"/>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44E13D9C-8343-6748-A5A4-70B4115F7A19}"/>
              </a:ext>
            </a:extLst>
          </p:cNvPr>
          <p:cNvSpPr/>
          <p:nvPr userDrawn="1"/>
        </p:nvSpPr>
        <p:spPr>
          <a:xfrm>
            <a:off x="5596466" y="6259039"/>
            <a:ext cx="3539067" cy="5820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F3680DEF-7241-4A4C-A4A3-E0ED52788768}"/>
              </a:ext>
            </a:extLst>
          </p:cNvPr>
          <p:cNvGrpSpPr/>
          <p:nvPr userDrawn="1"/>
        </p:nvGrpSpPr>
        <p:grpSpPr>
          <a:xfrm>
            <a:off x="430944" y="5383631"/>
            <a:ext cx="2532920" cy="385240"/>
            <a:chOff x="550863" y="5383631"/>
            <a:chExt cx="3294147" cy="501018"/>
          </a:xfrm>
        </p:grpSpPr>
        <p:pic>
          <p:nvPicPr>
            <p:cNvPr id="18" name="Picture 17">
              <a:hlinkClick r:id="rId2"/>
              <a:extLst>
                <a:ext uri="{FF2B5EF4-FFF2-40B4-BE49-F238E27FC236}">
                  <a16:creationId xmlns:a16="http://schemas.microsoft.com/office/drawing/2014/main" id="{24A358C7-384E-48D1-B1A2-0D7DBFF76648}"/>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078410" y="5504299"/>
              <a:ext cx="263490" cy="263490"/>
            </a:xfrm>
            <a:prstGeom prst="rect">
              <a:avLst/>
            </a:prstGeom>
          </p:spPr>
        </p:pic>
        <p:pic>
          <p:nvPicPr>
            <p:cNvPr id="19" name="Picture 18">
              <a:hlinkClick r:id="rId4"/>
              <a:extLst>
                <a:ext uri="{FF2B5EF4-FFF2-40B4-BE49-F238E27FC236}">
                  <a16:creationId xmlns:a16="http://schemas.microsoft.com/office/drawing/2014/main" id="{E916116E-FAB6-4DCC-97A7-8ECEAF2FDE7E}"/>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1803460" y="5511919"/>
              <a:ext cx="263490" cy="263490"/>
            </a:xfrm>
            <a:prstGeom prst="rect">
              <a:avLst/>
            </a:prstGeom>
          </p:spPr>
        </p:pic>
        <p:pic>
          <p:nvPicPr>
            <p:cNvPr id="20" name="Picture 19">
              <a:hlinkClick r:id="rId6"/>
              <a:extLst>
                <a:ext uri="{FF2B5EF4-FFF2-40B4-BE49-F238E27FC236}">
                  <a16:creationId xmlns:a16="http://schemas.microsoft.com/office/drawing/2014/main" id="{BDE3AC8D-D958-45DC-9DBD-8004F59909F2}"/>
                </a:ext>
              </a:extLst>
            </p:cNvPr>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398630" y="5553920"/>
              <a:ext cx="263490" cy="209969"/>
            </a:xfrm>
            <a:prstGeom prst="rect">
              <a:avLst/>
            </a:prstGeom>
          </p:spPr>
        </p:pic>
        <p:pic>
          <p:nvPicPr>
            <p:cNvPr id="21" name="Picture 20">
              <a:hlinkClick r:id="rId8"/>
              <a:extLst>
                <a:ext uri="{FF2B5EF4-FFF2-40B4-BE49-F238E27FC236}">
                  <a16:creationId xmlns:a16="http://schemas.microsoft.com/office/drawing/2014/main" id="{4DB2F548-8028-4A69-BBB8-727A0CD02F81}"/>
                </a:ext>
              </a:extLst>
            </p:cNvPr>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673580" y="5383631"/>
              <a:ext cx="501018" cy="501018"/>
            </a:xfrm>
            <a:prstGeom prst="rect">
              <a:avLst/>
            </a:prstGeom>
          </p:spPr>
        </p:pic>
        <p:pic>
          <p:nvPicPr>
            <p:cNvPr id="31" name="Picture 30">
              <a:hlinkClick r:id="rId10"/>
              <a:extLst>
                <a:ext uri="{FF2B5EF4-FFF2-40B4-BE49-F238E27FC236}">
                  <a16:creationId xmlns:a16="http://schemas.microsoft.com/office/drawing/2014/main" id="{952D8A79-539E-4749-A4A7-981076F91BB6}"/>
                </a:ext>
              </a:extLst>
            </p:cNvPr>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166188" y="5516592"/>
              <a:ext cx="254145" cy="254145"/>
            </a:xfrm>
            <a:prstGeom prst="rect">
              <a:avLst/>
            </a:prstGeom>
          </p:spPr>
        </p:pic>
        <p:pic>
          <p:nvPicPr>
            <p:cNvPr id="32" name="Picture 31">
              <a:hlinkClick r:id="rId12"/>
              <a:extLst>
                <a:ext uri="{FF2B5EF4-FFF2-40B4-BE49-F238E27FC236}">
                  <a16:creationId xmlns:a16="http://schemas.microsoft.com/office/drawing/2014/main" id="{85615F1A-76F9-487B-A383-23556000220A}"/>
                </a:ext>
              </a:extLst>
            </p:cNvPr>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464023" y="5468411"/>
              <a:ext cx="380987" cy="380987"/>
            </a:xfrm>
            <a:prstGeom prst="rect">
              <a:avLst/>
            </a:prstGeom>
          </p:spPr>
        </p:pic>
        <p:pic>
          <p:nvPicPr>
            <p:cNvPr id="33" name="Graphic 32">
              <a:hlinkClick r:id="rId14"/>
              <a:extLst>
                <a:ext uri="{FF2B5EF4-FFF2-40B4-BE49-F238E27FC236}">
                  <a16:creationId xmlns:a16="http://schemas.microsoft.com/office/drawing/2014/main" id="{643D24EE-E1AD-475B-8EBA-F9FE15E45C95}"/>
                </a:ext>
              </a:extLst>
            </p:cNvPr>
            <p:cNvPicPr>
              <a:picLocks noChangeAspect="1"/>
            </p:cNvPicPr>
            <p:nvPr userDrawn="1"/>
          </p:nvPicPr>
          <p:blipFill>
            <a:blip r:embed="rId15">
              <a:lum bright="70000" contrast="-70000"/>
              <a:extLst>
                <a:ext uri="{96DAC541-7B7A-43D3-8B79-37D633B846F1}">
                  <asvg:svgBlip xmlns:asvg="http://schemas.microsoft.com/office/drawing/2016/SVG/main" r:embed="rId16"/>
                </a:ext>
              </a:extLst>
            </a:blip>
            <a:stretch>
              <a:fillRect/>
            </a:stretch>
          </p:blipFill>
          <p:spPr>
            <a:xfrm>
              <a:off x="550863" y="5519517"/>
              <a:ext cx="1135062" cy="248295"/>
            </a:xfrm>
            <a:prstGeom prst="rect">
              <a:avLst/>
            </a:prstGeom>
          </p:spPr>
        </p:pic>
      </p:grpSp>
      <p:cxnSp>
        <p:nvCxnSpPr>
          <p:cNvPr id="22" name="Straight Connector 21">
            <a:extLst>
              <a:ext uri="{FF2B5EF4-FFF2-40B4-BE49-F238E27FC236}">
                <a16:creationId xmlns:a16="http://schemas.microsoft.com/office/drawing/2014/main" id="{486C97AB-9C3E-2949-907F-E9A3A2361FBA}"/>
              </a:ext>
            </a:extLst>
          </p:cNvPr>
          <p:cNvCxnSpPr>
            <a:cxnSpLocks/>
          </p:cNvCxnSpPr>
          <p:nvPr userDrawn="1"/>
        </p:nvCxnSpPr>
        <p:spPr>
          <a:xfrm>
            <a:off x="412750" y="1233889"/>
            <a:ext cx="185227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B4526BE-7062-4B44-AC6D-3458E993217B}"/>
              </a:ext>
            </a:extLst>
          </p:cNvPr>
          <p:cNvCxnSpPr>
            <a:cxnSpLocks/>
          </p:cNvCxnSpPr>
          <p:nvPr userDrawn="1"/>
        </p:nvCxnSpPr>
        <p:spPr>
          <a:xfrm>
            <a:off x="412750" y="4239346"/>
            <a:ext cx="267439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3638312"/>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ack Page 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932BFE-501D-9745-B44C-B579F15851D8}"/>
              </a:ext>
            </a:extLst>
          </p:cNvPr>
          <p:cNvSpPr/>
          <p:nvPr/>
        </p:nvSpPr>
        <p:spPr>
          <a:xfrm>
            <a:off x="6937372" y="6119446"/>
            <a:ext cx="2206629" cy="7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3" name="Group 12">
            <a:extLst>
              <a:ext uri="{FF2B5EF4-FFF2-40B4-BE49-F238E27FC236}">
                <a16:creationId xmlns:a16="http://schemas.microsoft.com/office/drawing/2014/main" id="{128176C6-C871-4603-8B54-0FF4F61D6047}"/>
              </a:ext>
            </a:extLst>
          </p:cNvPr>
          <p:cNvGrpSpPr/>
          <p:nvPr userDrawn="1"/>
        </p:nvGrpSpPr>
        <p:grpSpPr>
          <a:xfrm>
            <a:off x="785451" y="263395"/>
            <a:ext cx="7573097" cy="2599881"/>
            <a:chOff x="1085548" y="350282"/>
            <a:chExt cx="10020904" cy="3398903"/>
          </a:xfrm>
          <a:solidFill>
            <a:schemeClr val="tx1">
              <a:alpha val="10000"/>
            </a:schemeClr>
          </a:solidFill>
        </p:grpSpPr>
        <p:sp>
          <p:nvSpPr>
            <p:cNvPr id="14" name="Freeform: Shape 13">
              <a:extLst>
                <a:ext uri="{FF2B5EF4-FFF2-40B4-BE49-F238E27FC236}">
                  <a16:creationId xmlns:a16="http://schemas.microsoft.com/office/drawing/2014/main" id="{806921B1-FEBB-4808-AE5A-B03E43F1639A}"/>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3A8B002B-A804-426F-8359-322D067C3441}"/>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7DCCF7D-8B43-4BCE-AA57-941BF2B8A7F5}"/>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F9F3A24C-3E26-436C-9925-AAA489CB4D2B}"/>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5E17753E-9763-4A38-8F75-9EC4FABC8845}"/>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grpSp>
        <p:nvGrpSpPr>
          <p:cNvPr id="19" name="Group 18">
            <a:extLst>
              <a:ext uri="{FF2B5EF4-FFF2-40B4-BE49-F238E27FC236}">
                <a16:creationId xmlns:a16="http://schemas.microsoft.com/office/drawing/2014/main" id="{6088F6E0-CABC-4FBB-AE19-82D7CE58491D}"/>
              </a:ext>
            </a:extLst>
          </p:cNvPr>
          <p:cNvGrpSpPr/>
          <p:nvPr userDrawn="1"/>
        </p:nvGrpSpPr>
        <p:grpSpPr>
          <a:xfrm>
            <a:off x="547633" y="5383631"/>
            <a:ext cx="3294147" cy="501018"/>
            <a:chOff x="550863" y="5383631"/>
            <a:chExt cx="3294147" cy="501018"/>
          </a:xfrm>
        </p:grpSpPr>
        <p:pic>
          <p:nvPicPr>
            <p:cNvPr id="20" name="Picture 19">
              <a:hlinkClick r:id="rId2"/>
              <a:extLst>
                <a:ext uri="{FF2B5EF4-FFF2-40B4-BE49-F238E27FC236}">
                  <a16:creationId xmlns:a16="http://schemas.microsoft.com/office/drawing/2014/main" id="{61508624-852D-4D4D-89DF-237BA6561F1A}"/>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078410" y="5504299"/>
              <a:ext cx="263490" cy="263490"/>
            </a:xfrm>
            <a:prstGeom prst="rect">
              <a:avLst/>
            </a:prstGeom>
          </p:spPr>
        </p:pic>
        <p:pic>
          <p:nvPicPr>
            <p:cNvPr id="21" name="Picture 20">
              <a:hlinkClick r:id="rId4"/>
              <a:extLst>
                <a:ext uri="{FF2B5EF4-FFF2-40B4-BE49-F238E27FC236}">
                  <a16:creationId xmlns:a16="http://schemas.microsoft.com/office/drawing/2014/main" id="{5D2BA0F3-B42E-4BEF-9E57-B62F3DA7DD6A}"/>
                </a:ext>
              </a:extLst>
            </p:cNvPr>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803460" y="5511919"/>
              <a:ext cx="263490" cy="263490"/>
            </a:xfrm>
            <a:prstGeom prst="rect">
              <a:avLst/>
            </a:prstGeom>
          </p:spPr>
        </p:pic>
        <p:pic>
          <p:nvPicPr>
            <p:cNvPr id="22" name="Picture 21">
              <a:hlinkClick r:id="rId6"/>
              <a:extLst>
                <a:ext uri="{FF2B5EF4-FFF2-40B4-BE49-F238E27FC236}">
                  <a16:creationId xmlns:a16="http://schemas.microsoft.com/office/drawing/2014/main" id="{44C927D9-B8A9-43CC-B4B8-6C17531BC73D}"/>
                </a:ext>
              </a:extLst>
            </p:cNvPr>
            <p:cNvPicPr>
              <a:picLocks noChangeAspect="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398630" y="5553920"/>
              <a:ext cx="263490" cy="209969"/>
            </a:xfrm>
            <a:prstGeom prst="rect">
              <a:avLst/>
            </a:prstGeom>
          </p:spPr>
        </p:pic>
        <p:pic>
          <p:nvPicPr>
            <p:cNvPr id="23" name="Picture 22">
              <a:hlinkClick r:id="rId8"/>
              <a:extLst>
                <a:ext uri="{FF2B5EF4-FFF2-40B4-BE49-F238E27FC236}">
                  <a16:creationId xmlns:a16="http://schemas.microsoft.com/office/drawing/2014/main" id="{F7198939-9628-4896-9CF6-34997264928F}"/>
                </a:ext>
              </a:extLst>
            </p:cNvPr>
            <p:cNvPicPr>
              <a:picLocks noChangeAspect="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73580" y="5383631"/>
              <a:ext cx="501018" cy="501018"/>
            </a:xfrm>
            <a:prstGeom prst="rect">
              <a:avLst/>
            </a:prstGeom>
          </p:spPr>
        </p:pic>
        <p:pic>
          <p:nvPicPr>
            <p:cNvPr id="24" name="Picture 23">
              <a:hlinkClick r:id="rId10"/>
              <a:extLst>
                <a:ext uri="{FF2B5EF4-FFF2-40B4-BE49-F238E27FC236}">
                  <a16:creationId xmlns:a16="http://schemas.microsoft.com/office/drawing/2014/main" id="{FEA96C26-D7E9-45CF-93CD-BB1ADE02D1D3}"/>
                </a:ext>
              </a:extLst>
            </p:cNvPr>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166188" y="5516592"/>
              <a:ext cx="254145" cy="254145"/>
            </a:xfrm>
            <a:prstGeom prst="rect">
              <a:avLst/>
            </a:prstGeom>
          </p:spPr>
        </p:pic>
        <p:pic>
          <p:nvPicPr>
            <p:cNvPr id="25" name="Picture 24">
              <a:hlinkClick r:id="rId12"/>
              <a:extLst>
                <a:ext uri="{FF2B5EF4-FFF2-40B4-BE49-F238E27FC236}">
                  <a16:creationId xmlns:a16="http://schemas.microsoft.com/office/drawing/2014/main" id="{7F293968-1C45-4328-BD48-07F4387FDC9D}"/>
                </a:ext>
              </a:extLst>
            </p:cNvPr>
            <p:cNvPicPr>
              <a:picLocks noChangeAspect="1"/>
            </p:cNvPicPr>
            <p:nvPr/>
          </p:nvPicPr>
          <p:blipFill>
            <a:blip r:embed="rId1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64023" y="5468411"/>
              <a:ext cx="380987" cy="380987"/>
            </a:xfrm>
            <a:prstGeom prst="rect">
              <a:avLst/>
            </a:prstGeom>
          </p:spPr>
        </p:pic>
        <p:pic>
          <p:nvPicPr>
            <p:cNvPr id="26" name="Graphic 25">
              <a:hlinkClick r:id="rId14"/>
              <a:extLst>
                <a:ext uri="{FF2B5EF4-FFF2-40B4-BE49-F238E27FC236}">
                  <a16:creationId xmlns:a16="http://schemas.microsoft.com/office/drawing/2014/main" id="{5ACE49C6-A6EA-450D-B481-DE555239D6D7}"/>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550863" y="5519517"/>
              <a:ext cx="1135062" cy="248295"/>
            </a:xfrm>
            <a:prstGeom prst="rect">
              <a:avLst/>
            </a:prstGeom>
          </p:spPr>
        </p:pic>
      </p:grpSp>
    </p:spTree>
    <p:extLst>
      <p:ext uri="{BB962C8B-B14F-4D97-AF65-F5344CB8AC3E}">
        <p14:creationId xmlns:p14="http://schemas.microsoft.com/office/powerpoint/2010/main" val="4002021061"/>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ack Page Black">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81E239A-4EB6-7945-9548-469EECBAFF8C}"/>
              </a:ext>
            </a:extLst>
          </p:cNvPr>
          <p:cNvSpPr/>
          <p:nvPr userDrawn="1"/>
        </p:nvSpPr>
        <p:spPr>
          <a:xfrm>
            <a:off x="5596466" y="6259039"/>
            <a:ext cx="3539067" cy="5820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1E50A128-6C97-4D28-A961-B082B218FF85}"/>
              </a:ext>
            </a:extLst>
          </p:cNvPr>
          <p:cNvGrpSpPr/>
          <p:nvPr userDrawn="1"/>
        </p:nvGrpSpPr>
        <p:grpSpPr>
          <a:xfrm>
            <a:off x="785451" y="263395"/>
            <a:ext cx="7573097" cy="2599881"/>
            <a:chOff x="1085548" y="350282"/>
            <a:chExt cx="10020904" cy="3398903"/>
          </a:xfrm>
          <a:solidFill>
            <a:schemeClr val="bg1">
              <a:alpha val="15000"/>
            </a:schemeClr>
          </a:solidFill>
        </p:grpSpPr>
        <p:sp>
          <p:nvSpPr>
            <p:cNvPr id="22" name="Freeform: Shape 21">
              <a:extLst>
                <a:ext uri="{FF2B5EF4-FFF2-40B4-BE49-F238E27FC236}">
                  <a16:creationId xmlns:a16="http://schemas.microsoft.com/office/drawing/2014/main" id="{1B03626B-0589-49A0-9462-CC4180A06C7B}"/>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3DB96CB-D920-4D8C-BEF2-0505FE551595}"/>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3255BA70-546A-4376-8854-E5F72093B4B1}"/>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F8F08008-4436-4DB4-8801-BF67240B9D6D}"/>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7BBBF287-3906-4260-91F9-0992D4D3E5BF}"/>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grpSp>
        <p:nvGrpSpPr>
          <p:cNvPr id="27" name="Group 26">
            <a:extLst>
              <a:ext uri="{FF2B5EF4-FFF2-40B4-BE49-F238E27FC236}">
                <a16:creationId xmlns:a16="http://schemas.microsoft.com/office/drawing/2014/main" id="{0F873A1D-9539-47BE-BB7F-853EF21BFA86}"/>
              </a:ext>
            </a:extLst>
          </p:cNvPr>
          <p:cNvGrpSpPr/>
          <p:nvPr userDrawn="1"/>
        </p:nvGrpSpPr>
        <p:grpSpPr>
          <a:xfrm>
            <a:off x="547633" y="5383631"/>
            <a:ext cx="3294989" cy="501018"/>
            <a:chOff x="547633" y="5383631"/>
            <a:chExt cx="3294989" cy="501018"/>
          </a:xfrm>
        </p:grpSpPr>
        <p:pic>
          <p:nvPicPr>
            <p:cNvPr id="28" name="Picture 27">
              <a:hlinkClick r:id="rId2"/>
              <a:extLst>
                <a:ext uri="{FF2B5EF4-FFF2-40B4-BE49-F238E27FC236}">
                  <a16:creationId xmlns:a16="http://schemas.microsoft.com/office/drawing/2014/main" id="{833F5DAC-BB3E-4115-A7EC-5F0BB66456F3}"/>
                </a:ext>
              </a:extLst>
            </p:cNvPr>
            <p:cNvPicPr>
              <a:picLocks noChangeAspect="1"/>
            </p:cNvPicPr>
            <p:nvPr userDrawn="1"/>
          </p:nvPicPr>
          <p:blipFill>
            <a:blip r:embed="rId3">
              <a:lum bright="70000" contrast="-70000"/>
              <a:extLst>
                <a:ext uri="{28A0092B-C50C-407E-A947-70E740481C1C}">
                  <a14:useLocalDpi xmlns:a14="http://schemas.microsoft.com/office/drawing/2010/main" val="0"/>
                </a:ext>
              </a:extLst>
            </a:blip>
            <a:stretch>
              <a:fillRect/>
            </a:stretch>
          </p:blipFill>
          <p:spPr>
            <a:xfrm>
              <a:off x="2076022" y="5504299"/>
              <a:ext cx="263490" cy="263490"/>
            </a:xfrm>
            <a:prstGeom prst="rect">
              <a:avLst/>
            </a:prstGeom>
          </p:spPr>
        </p:pic>
        <p:pic>
          <p:nvPicPr>
            <p:cNvPr id="29" name="Picture 28">
              <a:hlinkClick r:id="rId4"/>
              <a:extLst>
                <a:ext uri="{FF2B5EF4-FFF2-40B4-BE49-F238E27FC236}">
                  <a16:creationId xmlns:a16="http://schemas.microsoft.com/office/drawing/2014/main" id="{2A98DD6B-371D-4145-B59A-069AAF87495F}"/>
                </a:ext>
              </a:extLst>
            </p:cNvPr>
            <p:cNvPicPr>
              <a:picLocks noChangeAspect="1"/>
            </p:cNvPicPr>
            <p:nvPr userDrawn="1"/>
          </p:nvPicPr>
          <p:blipFill>
            <a:blip r:embed="rId5">
              <a:lum bright="70000" contrast="-70000"/>
              <a:extLst>
                <a:ext uri="{28A0092B-C50C-407E-A947-70E740481C1C}">
                  <a14:useLocalDpi xmlns:a14="http://schemas.microsoft.com/office/drawing/2010/main" val="0"/>
                </a:ext>
              </a:extLst>
            </a:blip>
            <a:stretch>
              <a:fillRect/>
            </a:stretch>
          </p:blipFill>
          <p:spPr>
            <a:xfrm>
              <a:off x="1801072" y="5511919"/>
              <a:ext cx="263490" cy="263490"/>
            </a:xfrm>
            <a:prstGeom prst="rect">
              <a:avLst/>
            </a:prstGeom>
          </p:spPr>
        </p:pic>
        <p:pic>
          <p:nvPicPr>
            <p:cNvPr id="30" name="Picture 29">
              <a:hlinkClick r:id="rId6"/>
              <a:extLst>
                <a:ext uri="{FF2B5EF4-FFF2-40B4-BE49-F238E27FC236}">
                  <a16:creationId xmlns:a16="http://schemas.microsoft.com/office/drawing/2014/main" id="{4B7CF93D-B930-447C-B9CF-6D04E2CB35F9}"/>
                </a:ext>
              </a:extLst>
            </p:cNvPr>
            <p:cNvPicPr>
              <a:picLocks noChangeAspect="1"/>
            </p:cNvPicPr>
            <p:nvPr userDrawn="1"/>
          </p:nvPicPr>
          <p:blipFill>
            <a:blip r:embed="rId7">
              <a:lum bright="70000" contrast="-70000"/>
              <a:extLst>
                <a:ext uri="{28A0092B-C50C-407E-A947-70E740481C1C}">
                  <a14:useLocalDpi xmlns:a14="http://schemas.microsoft.com/office/drawing/2010/main" val="0"/>
                </a:ext>
              </a:extLst>
            </a:blip>
            <a:stretch>
              <a:fillRect/>
            </a:stretch>
          </p:blipFill>
          <p:spPr>
            <a:xfrm>
              <a:off x="2396242" y="5553920"/>
              <a:ext cx="263490" cy="209969"/>
            </a:xfrm>
            <a:prstGeom prst="rect">
              <a:avLst/>
            </a:prstGeom>
          </p:spPr>
        </p:pic>
        <p:pic>
          <p:nvPicPr>
            <p:cNvPr id="31" name="Picture 30">
              <a:hlinkClick r:id="rId8"/>
              <a:extLst>
                <a:ext uri="{FF2B5EF4-FFF2-40B4-BE49-F238E27FC236}">
                  <a16:creationId xmlns:a16="http://schemas.microsoft.com/office/drawing/2014/main" id="{6A4A3D1C-F964-4EEF-84CE-B239B97E8CB4}"/>
                </a:ext>
              </a:extLst>
            </p:cNvPr>
            <p:cNvPicPr>
              <a:picLocks noChangeAspect="1"/>
            </p:cNvPicPr>
            <p:nvPr userDrawn="1"/>
          </p:nvPicPr>
          <p:blipFill>
            <a:blip r:embed="rId9">
              <a:lum bright="70000" contrast="-70000"/>
              <a:extLst>
                <a:ext uri="{28A0092B-C50C-407E-A947-70E740481C1C}">
                  <a14:useLocalDpi xmlns:a14="http://schemas.microsoft.com/office/drawing/2010/main" val="0"/>
                </a:ext>
              </a:extLst>
            </a:blip>
            <a:stretch>
              <a:fillRect/>
            </a:stretch>
          </p:blipFill>
          <p:spPr>
            <a:xfrm>
              <a:off x="2671192" y="5383631"/>
              <a:ext cx="501018" cy="501018"/>
            </a:xfrm>
            <a:prstGeom prst="rect">
              <a:avLst/>
            </a:prstGeom>
          </p:spPr>
        </p:pic>
        <p:pic>
          <p:nvPicPr>
            <p:cNvPr id="32" name="Picture 31">
              <a:hlinkClick r:id="rId10"/>
              <a:extLst>
                <a:ext uri="{FF2B5EF4-FFF2-40B4-BE49-F238E27FC236}">
                  <a16:creationId xmlns:a16="http://schemas.microsoft.com/office/drawing/2014/main" id="{B7A99306-DAD9-4E2E-B91B-FB54B2140189}"/>
                </a:ext>
              </a:extLst>
            </p:cNvPr>
            <p:cNvPicPr>
              <a:picLocks noChangeAspect="1"/>
            </p:cNvPicPr>
            <p:nvPr userDrawn="1"/>
          </p:nvPicPr>
          <p:blipFill>
            <a:blip r:embed="rId11">
              <a:lum bright="70000" contrast="-70000"/>
              <a:extLst>
                <a:ext uri="{28A0092B-C50C-407E-A947-70E740481C1C}">
                  <a14:useLocalDpi xmlns:a14="http://schemas.microsoft.com/office/drawing/2010/main" val="0"/>
                </a:ext>
              </a:extLst>
            </a:blip>
            <a:stretch>
              <a:fillRect/>
            </a:stretch>
          </p:blipFill>
          <p:spPr>
            <a:xfrm>
              <a:off x="3163800" y="5516592"/>
              <a:ext cx="254145" cy="254145"/>
            </a:xfrm>
            <a:prstGeom prst="rect">
              <a:avLst/>
            </a:prstGeom>
          </p:spPr>
        </p:pic>
        <p:pic>
          <p:nvPicPr>
            <p:cNvPr id="33" name="Picture 32">
              <a:hlinkClick r:id="rId12"/>
              <a:extLst>
                <a:ext uri="{FF2B5EF4-FFF2-40B4-BE49-F238E27FC236}">
                  <a16:creationId xmlns:a16="http://schemas.microsoft.com/office/drawing/2014/main" id="{359D4F57-C0C2-4866-A291-C2B9714C189E}"/>
                </a:ext>
              </a:extLst>
            </p:cNvPr>
            <p:cNvPicPr>
              <a:picLocks noChangeAspect="1"/>
            </p:cNvPicPr>
            <p:nvPr userDrawn="1"/>
          </p:nvPicPr>
          <p:blipFill>
            <a:blip r:embed="rId13">
              <a:lum bright="70000" contrast="-70000"/>
              <a:extLst>
                <a:ext uri="{28A0092B-C50C-407E-A947-70E740481C1C}">
                  <a14:useLocalDpi xmlns:a14="http://schemas.microsoft.com/office/drawing/2010/main" val="0"/>
                </a:ext>
              </a:extLst>
            </a:blip>
            <a:stretch>
              <a:fillRect/>
            </a:stretch>
          </p:blipFill>
          <p:spPr>
            <a:xfrm>
              <a:off x="3461635" y="5468411"/>
              <a:ext cx="380987" cy="380987"/>
            </a:xfrm>
            <a:prstGeom prst="rect">
              <a:avLst/>
            </a:prstGeom>
          </p:spPr>
        </p:pic>
        <p:pic>
          <p:nvPicPr>
            <p:cNvPr id="34" name="Graphic 33">
              <a:hlinkClick r:id="rId14"/>
              <a:extLst>
                <a:ext uri="{FF2B5EF4-FFF2-40B4-BE49-F238E27FC236}">
                  <a16:creationId xmlns:a16="http://schemas.microsoft.com/office/drawing/2014/main" id="{D2FE08A7-E935-4DCF-B2F0-354BF5504C40}"/>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547633" y="5519517"/>
              <a:ext cx="1135062" cy="248295"/>
            </a:xfrm>
            <a:prstGeom prst="rect">
              <a:avLst/>
            </a:prstGeom>
          </p:spPr>
        </p:pic>
      </p:grpSp>
    </p:spTree>
    <p:extLst>
      <p:ext uri="{BB962C8B-B14F-4D97-AF65-F5344CB8AC3E}">
        <p14:creationId xmlns:p14="http://schemas.microsoft.com/office/powerpoint/2010/main" val="4253702502"/>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Back Page 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932BFE-501D-9745-B44C-B579F15851D8}"/>
              </a:ext>
            </a:extLst>
          </p:cNvPr>
          <p:cNvSpPr/>
          <p:nvPr/>
        </p:nvSpPr>
        <p:spPr>
          <a:xfrm>
            <a:off x="6937372" y="6119446"/>
            <a:ext cx="2206629" cy="7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2" name="Group 11">
            <a:extLst>
              <a:ext uri="{FF2B5EF4-FFF2-40B4-BE49-F238E27FC236}">
                <a16:creationId xmlns:a16="http://schemas.microsoft.com/office/drawing/2014/main" id="{11B679CB-3E52-450B-9DB7-0B73F6669A88}"/>
              </a:ext>
            </a:extLst>
          </p:cNvPr>
          <p:cNvGrpSpPr/>
          <p:nvPr userDrawn="1"/>
        </p:nvGrpSpPr>
        <p:grpSpPr>
          <a:xfrm rot="16200000">
            <a:off x="5121610" y="2451619"/>
            <a:ext cx="5693946" cy="1954762"/>
            <a:chOff x="1085548" y="350282"/>
            <a:chExt cx="10020904" cy="3398903"/>
          </a:xfrm>
          <a:solidFill>
            <a:schemeClr val="tx1">
              <a:alpha val="10000"/>
            </a:schemeClr>
          </a:solidFill>
        </p:grpSpPr>
        <p:sp>
          <p:nvSpPr>
            <p:cNvPr id="13" name="Freeform: Shape 12">
              <a:extLst>
                <a:ext uri="{FF2B5EF4-FFF2-40B4-BE49-F238E27FC236}">
                  <a16:creationId xmlns:a16="http://schemas.microsoft.com/office/drawing/2014/main" id="{8729F60A-FDAA-4211-A4ED-FBD0061A25E0}"/>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ED9E6709-83F8-4F0F-8CAF-BC54E95196D5}"/>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E7197BB0-A7D7-4194-AA86-E22783693B14}"/>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778D6C90-BF89-4FD3-918B-A3BF0A5A6DCC}"/>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458A9382-AC24-46D4-AFC2-7992513293D9}"/>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grpSp>
        <p:nvGrpSpPr>
          <p:cNvPr id="18" name="Group 17">
            <a:extLst>
              <a:ext uri="{FF2B5EF4-FFF2-40B4-BE49-F238E27FC236}">
                <a16:creationId xmlns:a16="http://schemas.microsoft.com/office/drawing/2014/main" id="{0AE8104E-697F-4321-A90E-994DB032CBC8}"/>
              </a:ext>
            </a:extLst>
          </p:cNvPr>
          <p:cNvGrpSpPr/>
          <p:nvPr userDrawn="1"/>
        </p:nvGrpSpPr>
        <p:grpSpPr>
          <a:xfrm>
            <a:off x="547633" y="5383631"/>
            <a:ext cx="3294147" cy="501018"/>
            <a:chOff x="550863" y="5383631"/>
            <a:chExt cx="3294147" cy="501018"/>
          </a:xfrm>
        </p:grpSpPr>
        <p:pic>
          <p:nvPicPr>
            <p:cNvPr id="19" name="Picture 18">
              <a:hlinkClick r:id="rId2"/>
              <a:extLst>
                <a:ext uri="{FF2B5EF4-FFF2-40B4-BE49-F238E27FC236}">
                  <a16:creationId xmlns:a16="http://schemas.microsoft.com/office/drawing/2014/main" id="{45CAE2D3-A2BF-4672-976C-F46B6E3F2465}"/>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078410" y="5504299"/>
              <a:ext cx="263490" cy="263490"/>
            </a:xfrm>
            <a:prstGeom prst="rect">
              <a:avLst/>
            </a:prstGeom>
          </p:spPr>
        </p:pic>
        <p:pic>
          <p:nvPicPr>
            <p:cNvPr id="28" name="Picture 27">
              <a:hlinkClick r:id="rId4"/>
              <a:extLst>
                <a:ext uri="{FF2B5EF4-FFF2-40B4-BE49-F238E27FC236}">
                  <a16:creationId xmlns:a16="http://schemas.microsoft.com/office/drawing/2014/main" id="{07F9C054-9CA5-40CD-A2AC-1E08686D9CA7}"/>
                </a:ext>
              </a:extLst>
            </p:cNvPr>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803460" y="5511919"/>
              <a:ext cx="263490" cy="263490"/>
            </a:xfrm>
            <a:prstGeom prst="rect">
              <a:avLst/>
            </a:prstGeom>
          </p:spPr>
        </p:pic>
        <p:pic>
          <p:nvPicPr>
            <p:cNvPr id="29" name="Picture 28">
              <a:hlinkClick r:id="rId6"/>
              <a:extLst>
                <a:ext uri="{FF2B5EF4-FFF2-40B4-BE49-F238E27FC236}">
                  <a16:creationId xmlns:a16="http://schemas.microsoft.com/office/drawing/2014/main" id="{8CD033D8-89D8-4FB0-A7B8-53D8D8E33416}"/>
                </a:ext>
              </a:extLst>
            </p:cNvPr>
            <p:cNvPicPr>
              <a:picLocks noChangeAspect="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398630" y="5553920"/>
              <a:ext cx="263490" cy="209969"/>
            </a:xfrm>
            <a:prstGeom prst="rect">
              <a:avLst/>
            </a:prstGeom>
          </p:spPr>
        </p:pic>
        <p:pic>
          <p:nvPicPr>
            <p:cNvPr id="30" name="Picture 29">
              <a:hlinkClick r:id="rId8"/>
              <a:extLst>
                <a:ext uri="{FF2B5EF4-FFF2-40B4-BE49-F238E27FC236}">
                  <a16:creationId xmlns:a16="http://schemas.microsoft.com/office/drawing/2014/main" id="{88556495-9CE6-438A-9435-A9C380292FEA}"/>
                </a:ext>
              </a:extLst>
            </p:cNvPr>
            <p:cNvPicPr>
              <a:picLocks noChangeAspect="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73580" y="5383631"/>
              <a:ext cx="501018" cy="501018"/>
            </a:xfrm>
            <a:prstGeom prst="rect">
              <a:avLst/>
            </a:prstGeom>
          </p:spPr>
        </p:pic>
        <p:pic>
          <p:nvPicPr>
            <p:cNvPr id="31" name="Picture 30">
              <a:hlinkClick r:id="rId10"/>
              <a:extLst>
                <a:ext uri="{FF2B5EF4-FFF2-40B4-BE49-F238E27FC236}">
                  <a16:creationId xmlns:a16="http://schemas.microsoft.com/office/drawing/2014/main" id="{3A50CD79-C397-4408-9A5D-A02F9C44D431}"/>
                </a:ext>
              </a:extLst>
            </p:cNvPr>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166188" y="5516592"/>
              <a:ext cx="254145" cy="254145"/>
            </a:xfrm>
            <a:prstGeom prst="rect">
              <a:avLst/>
            </a:prstGeom>
          </p:spPr>
        </p:pic>
        <p:pic>
          <p:nvPicPr>
            <p:cNvPr id="32" name="Picture 31">
              <a:hlinkClick r:id="rId12"/>
              <a:extLst>
                <a:ext uri="{FF2B5EF4-FFF2-40B4-BE49-F238E27FC236}">
                  <a16:creationId xmlns:a16="http://schemas.microsoft.com/office/drawing/2014/main" id="{D26E1EE5-A2EA-47E1-904E-A25EC396F3A1}"/>
                </a:ext>
              </a:extLst>
            </p:cNvPr>
            <p:cNvPicPr>
              <a:picLocks noChangeAspect="1"/>
            </p:cNvPicPr>
            <p:nvPr/>
          </p:nvPicPr>
          <p:blipFill>
            <a:blip r:embed="rId1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64023" y="5468411"/>
              <a:ext cx="380987" cy="380987"/>
            </a:xfrm>
            <a:prstGeom prst="rect">
              <a:avLst/>
            </a:prstGeom>
          </p:spPr>
        </p:pic>
        <p:pic>
          <p:nvPicPr>
            <p:cNvPr id="33" name="Graphic 32">
              <a:hlinkClick r:id="rId14"/>
              <a:extLst>
                <a:ext uri="{FF2B5EF4-FFF2-40B4-BE49-F238E27FC236}">
                  <a16:creationId xmlns:a16="http://schemas.microsoft.com/office/drawing/2014/main" id="{3F9C394A-A5E6-424B-9439-9E96D703EA6E}"/>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550863" y="5519517"/>
              <a:ext cx="1135062" cy="248295"/>
            </a:xfrm>
            <a:prstGeom prst="rect">
              <a:avLst/>
            </a:prstGeom>
          </p:spPr>
        </p:pic>
      </p:grpSp>
    </p:spTree>
    <p:extLst>
      <p:ext uri="{BB962C8B-B14F-4D97-AF65-F5344CB8AC3E}">
        <p14:creationId xmlns:p14="http://schemas.microsoft.com/office/powerpoint/2010/main" val="412697895"/>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_Back Page Black">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B616AF-3952-F643-A762-965A2E5CFB2A}"/>
              </a:ext>
            </a:extLst>
          </p:cNvPr>
          <p:cNvSpPr/>
          <p:nvPr userDrawn="1"/>
        </p:nvSpPr>
        <p:spPr>
          <a:xfrm>
            <a:off x="5596466" y="6259039"/>
            <a:ext cx="3539067" cy="5820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B03944E8-148D-4DDA-A6DA-8E977CE28CF3}"/>
              </a:ext>
            </a:extLst>
          </p:cNvPr>
          <p:cNvGrpSpPr/>
          <p:nvPr userDrawn="1"/>
        </p:nvGrpSpPr>
        <p:grpSpPr>
          <a:xfrm rot="16200000">
            <a:off x="5121610" y="2451619"/>
            <a:ext cx="5693946" cy="1954762"/>
            <a:chOff x="1085548" y="350282"/>
            <a:chExt cx="10020904" cy="3398903"/>
          </a:xfrm>
          <a:solidFill>
            <a:schemeClr val="bg1">
              <a:alpha val="15000"/>
            </a:schemeClr>
          </a:solidFill>
        </p:grpSpPr>
        <p:sp>
          <p:nvSpPr>
            <p:cNvPr id="20" name="Freeform: Shape 19">
              <a:extLst>
                <a:ext uri="{FF2B5EF4-FFF2-40B4-BE49-F238E27FC236}">
                  <a16:creationId xmlns:a16="http://schemas.microsoft.com/office/drawing/2014/main" id="{E121293F-2665-4F43-B0FD-A1075931DACA}"/>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9C43AD30-E844-4FF1-9840-4130319BB742}"/>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AD08802F-8456-48E3-837D-2FD618E199E1}"/>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7F30B1BB-2B73-4677-A229-D083FF91FDFC}"/>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2A185A84-1D91-4A08-BB70-FCCADBF7659E}"/>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grpSp>
        <p:nvGrpSpPr>
          <p:cNvPr id="26" name="Group 25">
            <a:extLst>
              <a:ext uri="{FF2B5EF4-FFF2-40B4-BE49-F238E27FC236}">
                <a16:creationId xmlns:a16="http://schemas.microsoft.com/office/drawing/2014/main" id="{CFD30AC8-C0F1-4CD8-B7E1-CC4C9AD38B1A}"/>
              </a:ext>
            </a:extLst>
          </p:cNvPr>
          <p:cNvGrpSpPr/>
          <p:nvPr userDrawn="1"/>
        </p:nvGrpSpPr>
        <p:grpSpPr>
          <a:xfrm>
            <a:off x="547633" y="5383631"/>
            <a:ext cx="3294989" cy="501018"/>
            <a:chOff x="547633" y="5383631"/>
            <a:chExt cx="3294989" cy="501018"/>
          </a:xfrm>
        </p:grpSpPr>
        <p:pic>
          <p:nvPicPr>
            <p:cNvPr id="27" name="Picture 26">
              <a:hlinkClick r:id="rId2"/>
              <a:extLst>
                <a:ext uri="{FF2B5EF4-FFF2-40B4-BE49-F238E27FC236}">
                  <a16:creationId xmlns:a16="http://schemas.microsoft.com/office/drawing/2014/main" id="{F4CBE318-32F3-4B70-BE07-88DBC9A79312}"/>
                </a:ext>
              </a:extLst>
            </p:cNvPr>
            <p:cNvPicPr>
              <a:picLocks noChangeAspect="1"/>
            </p:cNvPicPr>
            <p:nvPr userDrawn="1"/>
          </p:nvPicPr>
          <p:blipFill>
            <a:blip r:embed="rId3">
              <a:lum bright="70000" contrast="-70000"/>
              <a:extLst>
                <a:ext uri="{28A0092B-C50C-407E-A947-70E740481C1C}">
                  <a14:useLocalDpi xmlns:a14="http://schemas.microsoft.com/office/drawing/2010/main" val="0"/>
                </a:ext>
              </a:extLst>
            </a:blip>
            <a:stretch>
              <a:fillRect/>
            </a:stretch>
          </p:blipFill>
          <p:spPr>
            <a:xfrm>
              <a:off x="2076022" y="5504299"/>
              <a:ext cx="263490" cy="263490"/>
            </a:xfrm>
            <a:prstGeom prst="rect">
              <a:avLst/>
            </a:prstGeom>
          </p:spPr>
        </p:pic>
        <p:pic>
          <p:nvPicPr>
            <p:cNvPr id="28" name="Picture 27">
              <a:hlinkClick r:id="rId4"/>
              <a:extLst>
                <a:ext uri="{FF2B5EF4-FFF2-40B4-BE49-F238E27FC236}">
                  <a16:creationId xmlns:a16="http://schemas.microsoft.com/office/drawing/2014/main" id="{FA9EF185-16A6-4345-A23C-C4D93D0A8FCA}"/>
                </a:ext>
              </a:extLst>
            </p:cNvPr>
            <p:cNvPicPr>
              <a:picLocks noChangeAspect="1"/>
            </p:cNvPicPr>
            <p:nvPr userDrawn="1"/>
          </p:nvPicPr>
          <p:blipFill>
            <a:blip r:embed="rId5">
              <a:lum bright="70000" contrast="-70000"/>
              <a:extLst>
                <a:ext uri="{28A0092B-C50C-407E-A947-70E740481C1C}">
                  <a14:useLocalDpi xmlns:a14="http://schemas.microsoft.com/office/drawing/2010/main" val="0"/>
                </a:ext>
              </a:extLst>
            </a:blip>
            <a:stretch>
              <a:fillRect/>
            </a:stretch>
          </p:blipFill>
          <p:spPr>
            <a:xfrm>
              <a:off x="1801072" y="5511919"/>
              <a:ext cx="263490" cy="263490"/>
            </a:xfrm>
            <a:prstGeom prst="rect">
              <a:avLst/>
            </a:prstGeom>
          </p:spPr>
        </p:pic>
        <p:pic>
          <p:nvPicPr>
            <p:cNvPr id="29" name="Picture 28">
              <a:hlinkClick r:id="rId6"/>
              <a:extLst>
                <a:ext uri="{FF2B5EF4-FFF2-40B4-BE49-F238E27FC236}">
                  <a16:creationId xmlns:a16="http://schemas.microsoft.com/office/drawing/2014/main" id="{C306B084-0469-4AE4-8509-A96B2C353D62}"/>
                </a:ext>
              </a:extLst>
            </p:cNvPr>
            <p:cNvPicPr>
              <a:picLocks noChangeAspect="1"/>
            </p:cNvPicPr>
            <p:nvPr userDrawn="1"/>
          </p:nvPicPr>
          <p:blipFill>
            <a:blip r:embed="rId7">
              <a:lum bright="70000" contrast="-70000"/>
              <a:extLst>
                <a:ext uri="{28A0092B-C50C-407E-A947-70E740481C1C}">
                  <a14:useLocalDpi xmlns:a14="http://schemas.microsoft.com/office/drawing/2010/main" val="0"/>
                </a:ext>
              </a:extLst>
            </a:blip>
            <a:stretch>
              <a:fillRect/>
            </a:stretch>
          </p:blipFill>
          <p:spPr>
            <a:xfrm>
              <a:off x="2396242" y="5553920"/>
              <a:ext cx="263490" cy="209969"/>
            </a:xfrm>
            <a:prstGeom prst="rect">
              <a:avLst/>
            </a:prstGeom>
          </p:spPr>
        </p:pic>
        <p:pic>
          <p:nvPicPr>
            <p:cNvPr id="30" name="Picture 29">
              <a:hlinkClick r:id="rId8"/>
              <a:extLst>
                <a:ext uri="{FF2B5EF4-FFF2-40B4-BE49-F238E27FC236}">
                  <a16:creationId xmlns:a16="http://schemas.microsoft.com/office/drawing/2014/main" id="{413CB934-F0DD-4AAC-9E88-455F2EFE2E7A}"/>
                </a:ext>
              </a:extLst>
            </p:cNvPr>
            <p:cNvPicPr>
              <a:picLocks noChangeAspect="1"/>
            </p:cNvPicPr>
            <p:nvPr userDrawn="1"/>
          </p:nvPicPr>
          <p:blipFill>
            <a:blip r:embed="rId9">
              <a:lum bright="70000" contrast="-70000"/>
              <a:extLst>
                <a:ext uri="{28A0092B-C50C-407E-A947-70E740481C1C}">
                  <a14:useLocalDpi xmlns:a14="http://schemas.microsoft.com/office/drawing/2010/main" val="0"/>
                </a:ext>
              </a:extLst>
            </a:blip>
            <a:stretch>
              <a:fillRect/>
            </a:stretch>
          </p:blipFill>
          <p:spPr>
            <a:xfrm>
              <a:off x="2671192" y="5383631"/>
              <a:ext cx="501018" cy="501018"/>
            </a:xfrm>
            <a:prstGeom prst="rect">
              <a:avLst/>
            </a:prstGeom>
          </p:spPr>
        </p:pic>
        <p:pic>
          <p:nvPicPr>
            <p:cNvPr id="31" name="Picture 30">
              <a:hlinkClick r:id="rId10"/>
              <a:extLst>
                <a:ext uri="{FF2B5EF4-FFF2-40B4-BE49-F238E27FC236}">
                  <a16:creationId xmlns:a16="http://schemas.microsoft.com/office/drawing/2014/main" id="{BC6C6DF2-B84C-4995-9969-77794A7FA5CF}"/>
                </a:ext>
              </a:extLst>
            </p:cNvPr>
            <p:cNvPicPr>
              <a:picLocks noChangeAspect="1"/>
            </p:cNvPicPr>
            <p:nvPr userDrawn="1"/>
          </p:nvPicPr>
          <p:blipFill>
            <a:blip r:embed="rId11">
              <a:lum bright="70000" contrast="-70000"/>
              <a:extLst>
                <a:ext uri="{28A0092B-C50C-407E-A947-70E740481C1C}">
                  <a14:useLocalDpi xmlns:a14="http://schemas.microsoft.com/office/drawing/2010/main" val="0"/>
                </a:ext>
              </a:extLst>
            </a:blip>
            <a:stretch>
              <a:fillRect/>
            </a:stretch>
          </p:blipFill>
          <p:spPr>
            <a:xfrm>
              <a:off x="3163800" y="5516592"/>
              <a:ext cx="254145" cy="254145"/>
            </a:xfrm>
            <a:prstGeom prst="rect">
              <a:avLst/>
            </a:prstGeom>
          </p:spPr>
        </p:pic>
        <p:pic>
          <p:nvPicPr>
            <p:cNvPr id="32" name="Picture 31">
              <a:hlinkClick r:id="rId12"/>
              <a:extLst>
                <a:ext uri="{FF2B5EF4-FFF2-40B4-BE49-F238E27FC236}">
                  <a16:creationId xmlns:a16="http://schemas.microsoft.com/office/drawing/2014/main" id="{EA1072B7-3045-4C0D-AA1E-8035005C0EBE}"/>
                </a:ext>
              </a:extLst>
            </p:cNvPr>
            <p:cNvPicPr>
              <a:picLocks noChangeAspect="1"/>
            </p:cNvPicPr>
            <p:nvPr userDrawn="1"/>
          </p:nvPicPr>
          <p:blipFill>
            <a:blip r:embed="rId13">
              <a:lum bright="70000" contrast="-70000"/>
              <a:extLst>
                <a:ext uri="{28A0092B-C50C-407E-A947-70E740481C1C}">
                  <a14:useLocalDpi xmlns:a14="http://schemas.microsoft.com/office/drawing/2010/main" val="0"/>
                </a:ext>
              </a:extLst>
            </a:blip>
            <a:stretch>
              <a:fillRect/>
            </a:stretch>
          </p:blipFill>
          <p:spPr>
            <a:xfrm>
              <a:off x="3461635" y="5468411"/>
              <a:ext cx="380987" cy="380987"/>
            </a:xfrm>
            <a:prstGeom prst="rect">
              <a:avLst/>
            </a:prstGeom>
          </p:spPr>
        </p:pic>
        <p:pic>
          <p:nvPicPr>
            <p:cNvPr id="33" name="Graphic 32">
              <a:hlinkClick r:id="rId14"/>
              <a:extLst>
                <a:ext uri="{FF2B5EF4-FFF2-40B4-BE49-F238E27FC236}">
                  <a16:creationId xmlns:a16="http://schemas.microsoft.com/office/drawing/2014/main" id="{7F8AC3E5-A509-436C-94AA-0EB0A3270295}"/>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547633" y="5519517"/>
              <a:ext cx="1135062" cy="248295"/>
            </a:xfrm>
            <a:prstGeom prst="rect">
              <a:avLst/>
            </a:prstGeom>
          </p:spPr>
        </p:pic>
      </p:grpSp>
    </p:spTree>
    <p:extLst>
      <p:ext uri="{BB962C8B-B14F-4D97-AF65-F5344CB8AC3E}">
        <p14:creationId xmlns:p14="http://schemas.microsoft.com/office/powerpoint/2010/main" val="519903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3">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D13077-7AB6-4F7A-8E8E-5D1736DC5B45}"/>
              </a:ext>
            </a:extLst>
          </p:cNvPr>
          <p:cNvSpPr/>
          <p:nvPr userDrawn="1"/>
        </p:nvSpPr>
        <p:spPr>
          <a:xfrm>
            <a:off x="1" y="3"/>
            <a:ext cx="9115425" cy="68151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 name="Picture 9">
            <a:extLst>
              <a:ext uri="{FF2B5EF4-FFF2-40B4-BE49-F238E27FC236}">
                <a16:creationId xmlns:a16="http://schemas.microsoft.com/office/drawing/2014/main" id="{63A90689-CAC5-4A01-9E36-E1A906185819}"/>
              </a:ext>
            </a:extLst>
          </p:cNvPr>
          <p:cNvPicPr>
            <a:picLocks noChangeAspect="1"/>
          </p:cNvPicPr>
          <p:nvPr userDrawn="1"/>
        </p:nvPicPr>
        <p:blipFill rotWithShape="1">
          <a:blip r:embed="rId2" cstate="email">
            <a:alphaModFix amt="35000"/>
            <a:extLst>
              <a:ext uri="{28A0092B-C50C-407E-A947-70E740481C1C}">
                <a14:useLocalDpi xmlns:a14="http://schemas.microsoft.com/office/drawing/2010/main"/>
              </a:ext>
            </a:extLst>
          </a:blip>
          <a:srcRect/>
          <a:stretch/>
        </p:blipFill>
        <p:spPr>
          <a:xfrm flipH="1">
            <a:off x="0" y="-5"/>
            <a:ext cx="9144000" cy="6858000"/>
          </a:xfrm>
          <a:prstGeom prst="rect">
            <a:avLst/>
          </a:prstGeom>
        </p:spPr>
      </p:pic>
      <p:sp>
        <p:nvSpPr>
          <p:cNvPr id="11" name="Text Placeholder 2">
            <a:extLst>
              <a:ext uri="{FF2B5EF4-FFF2-40B4-BE49-F238E27FC236}">
                <a16:creationId xmlns:a16="http://schemas.microsoft.com/office/drawing/2014/main" id="{DF19F5F7-FC65-4DDF-A061-76DE518DF816}"/>
              </a:ext>
            </a:extLst>
          </p:cNvPr>
          <p:cNvSpPr>
            <a:spLocks noGrp="1"/>
          </p:cNvSpPr>
          <p:nvPr>
            <p:ph type="body" sz="quarter" idx="14" hasCustomPrompt="1"/>
          </p:nvPr>
        </p:nvSpPr>
        <p:spPr>
          <a:xfrm>
            <a:off x="413148" y="5041022"/>
            <a:ext cx="2624138" cy="23665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Location</a:t>
            </a:r>
          </a:p>
        </p:txBody>
      </p:sp>
      <p:sp>
        <p:nvSpPr>
          <p:cNvPr id="12" name="Text Placeholder 4">
            <a:extLst>
              <a:ext uri="{FF2B5EF4-FFF2-40B4-BE49-F238E27FC236}">
                <a16:creationId xmlns:a16="http://schemas.microsoft.com/office/drawing/2014/main" id="{D255AE70-98EF-4D40-8BDC-6C5ACE8078B3}"/>
              </a:ext>
            </a:extLst>
          </p:cNvPr>
          <p:cNvSpPr>
            <a:spLocks noGrp="1"/>
          </p:cNvSpPr>
          <p:nvPr>
            <p:ph type="body" sz="quarter" idx="15" hasCustomPrompt="1"/>
          </p:nvPr>
        </p:nvSpPr>
        <p:spPr>
          <a:xfrm>
            <a:off x="413149" y="5332626"/>
            <a:ext cx="2626519" cy="23665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Date</a:t>
            </a:r>
          </a:p>
        </p:txBody>
      </p:sp>
      <p:sp>
        <p:nvSpPr>
          <p:cNvPr id="13" name="Text Placeholder 9">
            <a:extLst>
              <a:ext uri="{FF2B5EF4-FFF2-40B4-BE49-F238E27FC236}">
                <a16:creationId xmlns:a16="http://schemas.microsoft.com/office/drawing/2014/main" id="{7BC1D327-42BB-4714-884D-FAAE8D3DF8FF}"/>
              </a:ext>
            </a:extLst>
          </p:cNvPr>
          <p:cNvSpPr>
            <a:spLocks noGrp="1"/>
          </p:cNvSpPr>
          <p:nvPr>
            <p:ph type="body" sz="quarter" idx="16" hasCustomPrompt="1"/>
          </p:nvPr>
        </p:nvSpPr>
        <p:spPr>
          <a:xfrm>
            <a:off x="413148" y="5872201"/>
            <a:ext cx="2624138" cy="277812"/>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Author</a:t>
            </a:r>
          </a:p>
        </p:txBody>
      </p:sp>
      <p:sp>
        <p:nvSpPr>
          <p:cNvPr id="14" name="Title 1">
            <a:extLst>
              <a:ext uri="{FF2B5EF4-FFF2-40B4-BE49-F238E27FC236}">
                <a16:creationId xmlns:a16="http://schemas.microsoft.com/office/drawing/2014/main" id="{992F0E0F-A6C0-4127-B155-5470FD4F928C}"/>
              </a:ext>
            </a:extLst>
          </p:cNvPr>
          <p:cNvSpPr>
            <a:spLocks noGrp="1"/>
          </p:cNvSpPr>
          <p:nvPr>
            <p:ph type="title" hasCustomPrompt="1"/>
          </p:nvPr>
        </p:nvSpPr>
        <p:spPr>
          <a:xfrm>
            <a:off x="1882162" y="2427882"/>
            <a:ext cx="5379679" cy="664797"/>
          </a:xfrm>
          <a:blipFill dpi="0" rotWithShape="1">
            <a:blip r:embed="rId3" cstate="email">
              <a:extLst>
                <a:ext uri="{28A0092B-C50C-407E-A947-70E740481C1C}">
                  <a14:useLocalDpi xmlns:a14="http://schemas.microsoft.com/office/drawing/2010/main"/>
                </a:ext>
              </a:extLst>
            </a:blip>
            <a:srcRect/>
            <a:stretch>
              <a:fillRect l="20000" t="80000" r="20000" b="16000"/>
            </a:stretch>
          </a:blipFill>
        </p:spPr>
        <p:txBody>
          <a:bodyPr wrap="none" bIns="274320" anchor="b">
            <a:noAutofit/>
          </a:bodyPr>
          <a:lstStyle>
            <a:lvl1pPr algn="ctr">
              <a:defRPr sz="2800" b="0" u="none" baseline="0">
                <a:solidFill>
                  <a:schemeClr val="bg1"/>
                </a:solidFill>
                <a:uFill>
                  <a:solidFill>
                    <a:schemeClr val="accent1"/>
                  </a:solidFill>
                </a:uFill>
              </a:defRPr>
            </a:lvl1pPr>
          </a:lstStyle>
          <a:p>
            <a:r>
              <a:rPr lang="en-US" dirty="0"/>
              <a:t>Presentation title GOES here</a:t>
            </a:r>
            <a:endParaRPr lang="en-GB" dirty="0"/>
          </a:p>
        </p:txBody>
      </p:sp>
      <p:sp>
        <p:nvSpPr>
          <p:cNvPr id="15" name="Text Placeholder 3">
            <a:extLst>
              <a:ext uri="{FF2B5EF4-FFF2-40B4-BE49-F238E27FC236}">
                <a16:creationId xmlns:a16="http://schemas.microsoft.com/office/drawing/2014/main" id="{1E2D65F2-94C3-4D0A-92AF-5681634AD4D0}"/>
              </a:ext>
            </a:extLst>
          </p:cNvPr>
          <p:cNvSpPr>
            <a:spLocks noGrp="1"/>
          </p:cNvSpPr>
          <p:nvPr>
            <p:ph type="body" sz="quarter" idx="17" hasCustomPrompt="1"/>
          </p:nvPr>
        </p:nvSpPr>
        <p:spPr>
          <a:xfrm>
            <a:off x="1188840" y="3333165"/>
            <a:ext cx="6766322" cy="307777"/>
          </a:xfrm>
        </p:spPr>
        <p:txBody>
          <a:bodyPr wrap="square">
            <a:spAutoFit/>
          </a:bodyPr>
          <a:lstStyle>
            <a:lvl1pPr algn="ctr">
              <a:defRPr sz="2000" b="0" i="0" cap="all" baseline="0">
                <a:solidFill>
                  <a:schemeClr val="bg2">
                    <a:lumMod val="75000"/>
                  </a:schemeClr>
                </a:solidFill>
                <a:latin typeface="Century Gothic" panose="020B0502020202020204" pitchFamily="34" charset="0"/>
              </a:defRPr>
            </a:lvl1pPr>
          </a:lstStyle>
          <a:p>
            <a:pPr lvl="0"/>
            <a:r>
              <a:rPr lang="en-US" dirty="0"/>
              <a:t>SUBTITLE HERE</a:t>
            </a:r>
          </a:p>
        </p:txBody>
      </p:sp>
      <p:sp>
        <p:nvSpPr>
          <p:cNvPr id="22" name="Picture Placeholder 23">
            <a:extLst>
              <a:ext uri="{FF2B5EF4-FFF2-40B4-BE49-F238E27FC236}">
                <a16:creationId xmlns:a16="http://schemas.microsoft.com/office/drawing/2014/main" id="{33321D2B-735C-40E2-9DA1-DB12A04FDE97}"/>
              </a:ext>
            </a:extLst>
          </p:cNvPr>
          <p:cNvSpPr>
            <a:spLocks noGrp="1"/>
          </p:cNvSpPr>
          <p:nvPr>
            <p:ph type="pic" sz="quarter" idx="18" hasCustomPrompt="1"/>
          </p:nvPr>
        </p:nvSpPr>
        <p:spPr>
          <a:xfrm>
            <a:off x="5665559" y="5546239"/>
            <a:ext cx="1039500" cy="673200"/>
          </a:xfrm>
        </p:spPr>
        <p:txBody>
          <a:bodyPr anchor="ctr">
            <a:normAutofit/>
          </a:bodyPr>
          <a:lstStyle>
            <a:lvl1pPr algn="ctr">
              <a:defRPr sz="1050" b="0">
                <a:solidFill>
                  <a:schemeClr val="bg1"/>
                </a:solidFill>
              </a:defRPr>
            </a:lvl1pPr>
          </a:lstStyle>
          <a:p>
            <a:r>
              <a:rPr lang="en-GB" dirty="0"/>
              <a:t>Place client logo here if needed</a:t>
            </a:r>
          </a:p>
        </p:txBody>
      </p:sp>
      <p:grpSp>
        <p:nvGrpSpPr>
          <p:cNvPr id="16" name="Group 15">
            <a:extLst>
              <a:ext uri="{FF2B5EF4-FFF2-40B4-BE49-F238E27FC236}">
                <a16:creationId xmlns:a16="http://schemas.microsoft.com/office/drawing/2014/main" id="{1F2CBAA1-8A8F-4B91-B9A0-049F4B6059FA}"/>
              </a:ext>
            </a:extLst>
          </p:cNvPr>
          <p:cNvGrpSpPr/>
          <p:nvPr userDrawn="1"/>
        </p:nvGrpSpPr>
        <p:grpSpPr>
          <a:xfrm rot="16200000">
            <a:off x="5121610" y="2451619"/>
            <a:ext cx="5693946" cy="1954762"/>
            <a:chOff x="1085548" y="350282"/>
            <a:chExt cx="10020904" cy="3398903"/>
          </a:xfrm>
          <a:solidFill>
            <a:schemeClr val="bg1">
              <a:alpha val="15000"/>
            </a:schemeClr>
          </a:solidFill>
        </p:grpSpPr>
        <p:sp>
          <p:nvSpPr>
            <p:cNvPr id="17" name="Freeform: Shape 16">
              <a:extLst>
                <a:ext uri="{FF2B5EF4-FFF2-40B4-BE49-F238E27FC236}">
                  <a16:creationId xmlns:a16="http://schemas.microsoft.com/office/drawing/2014/main" id="{C9FC329F-64AB-4DE6-9882-60FBC8131E7B}"/>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FFFB33B9-98BA-4EC0-A9EE-FC1A1F4085F2}"/>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6501DD09-3F49-43A4-8087-E0D9EA786781}"/>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8296A267-C634-4AFA-9EA8-C1CA556B28B9}"/>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00B84A63-19E0-48EF-AF0F-0B00B50FE175}"/>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spTree>
    <p:extLst>
      <p:ext uri="{BB962C8B-B14F-4D97-AF65-F5344CB8AC3E}">
        <p14:creationId xmlns:p14="http://schemas.microsoft.com/office/powerpoint/2010/main" val="150843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4">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9DD9F3E-6495-4596-9388-BEE42D8744C2}"/>
              </a:ext>
            </a:extLst>
          </p:cNvPr>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17" name="Picture 16">
            <a:extLst>
              <a:ext uri="{FF2B5EF4-FFF2-40B4-BE49-F238E27FC236}">
                <a16:creationId xmlns:a16="http://schemas.microsoft.com/office/drawing/2014/main" id="{0BFCCAD6-4B4C-4C97-B374-E048BEC4A12A}"/>
              </a:ext>
            </a:extLst>
          </p:cNvPr>
          <p:cNvPicPr>
            <a:picLocks noChangeAspect="1"/>
          </p:cNvPicPr>
          <p:nvPr userDrawn="1"/>
        </p:nvPicPr>
        <p:blipFill rotWithShape="1">
          <a:blip r:embed="rId2" cstate="email">
            <a:alphaModFix amt="42000"/>
            <a:extLst>
              <a:ext uri="{28A0092B-C50C-407E-A947-70E740481C1C}">
                <a14:useLocalDpi xmlns:a14="http://schemas.microsoft.com/office/drawing/2010/main"/>
              </a:ext>
            </a:extLst>
          </a:blip>
          <a:srcRect/>
          <a:stretch/>
        </p:blipFill>
        <p:spPr>
          <a:xfrm>
            <a:off x="2" y="0"/>
            <a:ext cx="9143999" cy="6858000"/>
          </a:xfrm>
          <a:prstGeom prst="rect">
            <a:avLst/>
          </a:prstGeom>
        </p:spPr>
      </p:pic>
      <p:sp>
        <p:nvSpPr>
          <p:cNvPr id="18" name="Text Placeholder 2">
            <a:extLst>
              <a:ext uri="{FF2B5EF4-FFF2-40B4-BE49-F238E27FC236}">
                <a16:creationId xmlns:a16="http://schemas.microsoft.com/office/drawing/2014/main" id="{7BA951DC-3B12-4F8C-A7E7-65BF03879EFF}"/>
              </a:ext>
            </a:extLst>
          </p:cNvPr>
          <p:cNvSpPr>
            <a:spLocks noGrp="1"/>
          </p:cNvSpPr>
          <p:nvPr>
            <p:ph type="body" sz="quarter" idx="14" hasCustomPrompt="1"/>
          </p:nvPr>
        </p:nvSpPr>
        <p:spPr>
          <a:xfrm>
            <a:off x="413148" y="5041022"/>
            <a:ext cx="2624138" cy="23665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Location</a:t>
            </a:r>
          </a:p>
        </p:txBody>
      </p:sp>
      <p:sp>
        <p:nvSpPr>
          <p:cNvPr id="19" name="Text Placeholder 4">
            <a:extLst>
              <a:ext uri="{FF2B5EF4-FFF2-40B4-BE49-F238E27FC236}">
                <a16:creationId xmlns:a16="http://schemas.microsoft.com/office/drawing/2014/main" id="{31BC84AE-BAAA-481B-96DD-A788AA558AC2}"/>
              </a:ext>
            </a:extLst>
          </p:cNvPr>
          <p:cNvSpPr>
            <a:spLocks noGrp="1"/>
          </p:cNvSpPr>
          <p:nvPr>
            <p:ph type="body" sz="quarter" idx="15" hasCustomPrompt="1"/>
          </p:nvPr>
        </p:nvSpPr>
        <p:spPr>
          <a:xfrm>
            <a:off x="413149" y="5332626"/>
            <a:ext cx="2626519" cy="23665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Date</a:t>
            </a:r>
          </a:p>
        </p:txBody>
      </p:sp>
      <p:sp>
        <p:nvSpPr>
          <p:cNvPr id="20" name="Text Placeholder 9">
            <a:extLst>
              <a:ext uri="{FF2B5EF4-FFF2-40B4-BE49-F238E27FC236}">
                <a16:creationId xmlns:a16="http://schemas.microsoft.com/office/drawing/2014/main" id="{B66474E4-33C6-4279-8DBD-F2F2BDFCB42B}"/>
              </a:ext>
            </a:extLst>
          </p:cNvPr>
          <p:cNvSpPr>
            <a:spLocks noGrp="1"/>
          </p:cNvSpPr>
          <p:nvPr>
            <p:ph type="body" sz="quarter" idx="16" hasCustomPrompt="1"/>
          </p:nvPr>
        </p:nvSpPr>
        <p:spPr>
          <a:xfrm>
            <a:off x="413148" y="5872201"/>
            <a:ext cx="2624138" cy="277812"/>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Author</a:t>
            </a:r>
          </a:p>
        </p:txBody>
      </p:sp>
      <p:sp>
        <p:nvSpPr>
          <p:cNvPr id="21" name="Title 1">
            <a:extLst>
              <a:ext uri="{FF2B5EF4-FFF2-40B4-BE49-F238E27FC236}">
                <a16:creationId xmlns:a16="http://schemas.microsoft.com/office/drawing/2014/main" id="{7BB37680-A9ED-470D-BDBA-6B872F7A4048}"/>
              </a:ext>
            </a:extLst>
          </p:cNvPr>
          <p:cNvSpPr>
            <a:spLocks noGrp="1"/>
          </p:cNvSpPr>
          <p:nvPr>
            <p:ph type="title" hasCustomPrompt="1"/>
          </p:nvPr>
        </p:nvSpPr>
        <p:spPr>
          <a:xfrm>
            <a:off x="1882162" y="2427882"/>
            <a:ext cx="5379679" cy="664797"/>
          </a:xfrm>
          <a:blipFill dpi="0" rotWithShape="1">
            <a:blip r:embed="rId3" cstate="email">
              <a:extLst>
                <a:ext uri="{28A0092B-C50C-407E-A947-70E740481C1C}">
                  <a14:useLocalDpi xmlns:a14="http://schemas.microsoft.com/office/drawing/2010/main"/>
                </a:ext>
              </a:extLst>
            </a:blip>
            <a:srcRect/>
            <a:stretch>
              <a:fillRect l="20000" t="80000" r="20000" b="16000"/>
            </a:stretch>
          </a:blipFill>
        </p:spPr>
        <p:txBody>
          <a:bodyPr wrap="none" bIns="274320" anchor="b">
            <a:noAutofit/>
          </a:bodyPr>
          <a:lstStyle>
            <a:lvl1pPr algn="ctr">
              <a:defRPr sz="2800" b="0" u="none" baseline="0">
                <a:solidFill>
                  <a:schemeClr val="tx1"/>
                </a:solidFill>
                <a:uFill>
                  <a:solidFill>
                    <a:schemeClr val="accent1"/>
                  </a:solidFill>
                </a:uFill>
              </a:defRPr>
            </a:lvl1pPr>
          </a:lstStyle>
          <a:p>
            <a:r>
              <a:rPr lang="en-US" dirty="0"/>
              <a:t>Presentation title GOES here</a:t>
            </a:r>
            <a:endParaRPr lang="en-GB" dirty="0"/>
          </a:p>
        </p:txBody>
      </p:sp>
      <p:sp>
        <p:nvSpPr>
          <p:cNvPr id="22" name="Text Placeholder 3">
            <a:extLst>
              <a:ext uri="{FF2B5EF4-FFF2-40B4-BE49-F238E27FC236}">
                <a16:creationId xmlns:a16="http://schemas.microsoft.com/office/drawing/2014/main" id="{177477FA-70A0-4456-ABA9-498CC2C4BFB2}"/>
              </a:ext>
            </a:extLst>
          </p:cNvPr>
          <p:cNvSpPr>
            <a:spLocks noGrp="1"/>
          </p:cNvSpPr>
          <p:nvPr>
            <p:ph type="body" sz="quarter" idx="17" hasCustomPrompt="1"/>
          </p:nvPr>
        </p:nvSpPr>
        <p:spPr>
          <a:xfrm>
            <a:off x="1188840" y="3333165"/>
            <a:ext cx="6766322" cy="307777"/>
          </a:xfrm>
        </p:spPr>
        <p:txBody>
          <a:bodyPr wrap="square">
            <a:spAutoFit/>
          </a:bodyPr>
          <a:lstStyle>
            <a:lvl1pPr algn="ctr">
              <a:defRPr sz="2000" b="0" i="0" cap="all" baseline="0">
                <a:solidFill>
                  <a:schemeClr val="tx2"/>
                </a:solidFill>
                <a:latin typeface="Century Gothic" panose="020B0502020202020204" pitchFamily="34" charset="0"/>
              </a:defRPr>
            </a:lvl1pPr>
          </a:lstStyle>
          <a:p>
            <a:pPr lvl="0"/>
            <a:r>
              <a:rPr lang="en-US" dirty="0"/>
              <a:t>SUBTITLE HERE</a:t>
            </a:r>
          </a:p>
        </p:txBody>
      </p:sp>
      <p:sp>
        <p:nvSpPr>
          <p:cNvPr id="13" name="Picture Placeholder 23">
            <a:extLst>
              <a:ext uri="{FF2B5EF4-FFF2-40B4-BE49-F238E27FC236}">
                <a16:creationId xmlns:a16="http://schemas.microsoft.com/office/drawing/2014/main" id="{F6A29BCC-8162-4A16-8622-9BCEDEE3EB2A}"/>
              </a:ext>
            </a:extLst>
          </p:cNvPr>
          <p:cNvSpPr>
            <a:spLocks noGrp="1"/>
          </p:cNvSpPr>
          <p:nvPr>
            <p:ph type="pic" sz="quarter" idx="18" hasCustomPrompt="1"/>
          </p:nvPr>
        </p:nvSpPr>
        <p:spPr>
          <a:xfrm>
            <a:off x="5665559" y="5546239"/>
            <a:ext cx="1039500" cy="673200"/>
          </a:xfrm>
        </p:spPr>
        <p:txBody>
          <a:bodyPr anchor="ctr">
            <a:normAutofit/>
          </a:bodyPr>
          <a:lstStyle>
            <a:lvl1pPr algn="ctr">
              <a:defRPr sz="1050" b="0">
                <a:solidFill>
                  <a:schemeClr val="tx1"/>
                </a:solidFill>
              </a:defRPr>
            </a:lvl1pPr>
          </a:lstStyle>
          <a:p>
            <a:r>
              <a:rPr lang="en-GB" dirty="0"/>
              <a:t>Place client logo here if needed</a:t>
            </a:r>
          </a:p>
        </p:txBody>
      </p:sp>
      <p:grpSp>
        <p:nvGrpSpPr>
          <p:cNvPr id="11" name="Group 10">
            <a:extLst>
              <a:ext uri="{FF2B5EF4-FFF2-40B4-BE49-F238E27FC236}">
                <a16:creationId xmlns:a16="http://schemas.microsoft.com/office/drawing/2014/main" id="{49135991-687F-4217-8321-6DA20554E106}"/>
              </a:ext>
            </a:extLst>
          </p:cNvPr>
          <p:cNvGrpSpPr/>
          <p:nvPr userDrawn="1"/>
        </p:nvGrpSpPr>
        <p:grpSpPr>
          <a:xfrm rot="16200000">
            <a:off x="5121610" y="2451619"/>
            <a:ext cx="5693946" cy="1954762"/>
            <a:chOff x="1085548" y="350282"/>
            <a:chExt cx="10020904" cy="3398903"/>
          </a:xfrm>
          <a:solidFill>
            <a:schemeClr val="tx1">
              <a:alpha val="15000"/>
            </a:schemeClr>
          </a:solidFill>
        </p:grpSpPr>
        <p:sp>
          <p:nvSpPr>
            <p:cNvPr id="14" name="Freeform: Shape 13">
              <a:extLst>
                <a:ext uri="{FF2B5EF4-FFF2-40B4-BE49-F238E27FC236}">
                  <a16:creationId xmlns:a16="http://schemas.microsoft.com/office/drawing/2014/main" id="{57B5A0BE-EEF2-48C3-921D-4F0EB7D2D59B}"/>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789D325A-C05D-4498-A6B7-2C189B26C416}"/>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AE81770E-86EB-4519-80BA-C128C36F4279}"/>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F9431359-6958-45D2-9EA4-CC9A96BFC9DB}"/>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B0D9A8FE-2DDE-44DA-8F85-1E0C4B93F54A}"/>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spTree>
    <p:extLst>
      <p:ext uri="{BB962C8B-B14F-4D97-AF65-F5344CB8AC3E}">
        <p14:creationId xmlns:p14="http://schemas.microsoft.com/office/powerpoint/2010/main" val="2432863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1">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A6319D-9765-1E40-BAD7-0EEAE334DFAF}"/>
              </a:ext>
            </a:extLst>
          </p:cNvPr>
          <p:cNvSpPr/>
          <p:nvPr/>
        </p:nvSpPr>
        <p:spPr>
          <a:xfrm>
            <a:off x="0" y="6358384"/>
            <a:ext cx="9144000" cy="499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9" name="Picture 8">
            <a:extLst>
              <a:ext uri="{FF2B5EF4-FFF2-40B4-BE49-F238E27FC236}">
                <a16:creationId xmlns:a16="http://schemas.microsoft.com/office/drawing/2014/main" id="{521E05E1-FF4C-A346-BC6B-13CA55BCCAC5}"/>
              </a:ext>
            </a:extLst>
          </p:cNvPr>
          <p:cNvPicPr>
            <a:picLocks noChangeAspect="1"/>
          </p:cNvPicPr>
          <p:nvPr userDrawn="1"/>
        </p:nvPicPr>
        <p:blipFill rotWithShape="1">
          <a:blip r:embed="rId2" cstate="email">
            <a:alphaModFix amt="35000"/>
            <a:extLst>
              <a:ext uri="{28A0092B-C50C-407E-A947-70E740481C1C}">
                <a14:useLocalDpi xmlns:a14="http://schemas.microsoft.com/office/drawing/2010/main"/>
              </a:ext>
            </a:extLst>
          </a:blip>
          <a:srcRect/>
          <a:stretch/>
        </p:blipFill>
        <p:spPr>
          <a:xfrm flipH="1">
            <a:off x="0" y="-5"/>
            <a:ext cx="9144000" cy="6858000"/>
          </a:xfrm>
          <a:prstGeom prst="rect">
            <a:avLst/>
          </a:prstGeom>
        </p:spPr>
      </p:pic>
      <p:sp>
        <p:nvSpPr>
          <p:cNvPr id="8" name="Title 1">
            <a:extLst>
              <a:ext uri="{FF2B5EF4-FFF2-40B4-BE49-F238E27FC236}">
                <a16:creationId xmlns:a16="http://schemas.microsoft.com/office/drawing/2014/main" id="{CFFC36E4-88C8-EB4F-9CCD-DB47D07012DF}"/>
              </a:ext>
            </a:extLst>
          </p:cNvPr>
          <p:cNvSpPr>
            <a:spLocks noGrp="1"/>
          </p:cNvSpPr>
          <p:nvPr>
            <p:ph type="title" hasCustomPrompt="1"/>
          </p:nvPr>
        </p:nvSpPr>
        <p:spPr>
          <a:xfrm>
            <a:off x="1955102" y="2427882"/>
            <a:ext cx="5233805" cy="664797"/>
          </a:xfrm>
          <a:blipFill dpi="0" rotWithShape="1">
            <a:blip r:embed="rId3" cstate="email">
              <a:extLst>
                <a:ext uri="{28A0092B-C50C-407E-A947-70E740481C1C}">
                  <a14:useLocalDpi xmlns:a14="http://schemas.microsoft.com/office/drawing/2010/main"/>
                </a:ext>
              </a:extLst>
            </a:blip>
            <a:srcRect/>
            <a:stretch>
              <a:fillRect l="20000" t="80000" r="20000" b="16000"/>
            </a:stretch>
          </a:blipFill>
        </p:spPr>
        <p:txBody>
          <a:bodyPr wrap="none" bIns="274320" anchor="b">
            <a:noAutofit/>
          </a:bodyPr>
          <a:lstStyle>
            <a:lvl1pPr algn="ctr">
              <a:defRPr sz="2800" b="0" u="none" baseline="0">
                <a:solidFill>
                  <a:schemeClr val="bg2">
                    <a:lumMod val="75000"/>
                  </a:schemeClr>
                </a:solidFill>
                <a:uFill>
                  <a:solidFill>
                    <a:schemeClr val="accent1"/>
                  </a:solidFill>
                </a:uFill>
              </a:defRPr>
            </a:lvl1pPr>
          </a:lstStyle>
          <a:p>
            <a:r>
              <a:rPr lang="en-US" dirty="0"/>
              <a:t>Divider slide title goes here</a:t>
            </a:r>
            <a:endParaRPr lang="en-GB" dirty="0"/>
          </a:p>
        </p:txBody>
      </p:sp>
    </p:spTree>
    <p:extLst>
      <p:ext uri="{BB962C8B-B14F-4D97-AF65-F5344CB8AC3E}">
        <p14:creationId xmlns:p14="http://schemas.microsoft.com/office/powerpoint/2010/main" val="2886891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BED709-8948-4920-8DB0-F54184ECD594}"/>
              </a:ext>
            </a:extLst>
          </p:cNvPr>
          <p:cNvPicPr>
            <a:picLocks noChangeAspect="1"/>
          </p:cNvPicPr>
          <p:nvPr userDrawn="1"/>
        </p:nvPicPr>
        <p:blipFill rotWithShape="1">
          <a:blip r:embed="rId2" cstate="email">
            <a:alphaModFix amt="69000"/>
            <a:extLst>
              <a:ext uri="{28A0092B-C50C-407E-A947-70E740481C1C}">
                <a14:useLocalDpi xmlns:a14="http://schemas.microsoft.com/office/drawing/2010/main"/>
              </a:ext>
            </a:extLst>
          </a:blip>
          <a:srcRect t="-3116"/>
          <a:stretch/>
        </p:blipFill>
        <p:spPr>
          <a:xfrm>
            <a:off x="2" y="587115"/>
            <a:ext cx="9132719" cy="6270886"/>
          </a:xfrm>
          <a:prstGeom prst="rect">
            <a:avLst/>
          </a:prstGeom>
        </p:spPr>
      </p:pic>
      <p:sp>
        <p:nvSpPr>
          <p:cNvPr id="4" name="Rectangle 3">
            <a:extLst>
              <a:ext uri="{FF2B5EF4-FFF2-40B4-BE49-F238E27FC236}">
                <a16:creationId xmlns:a16="http://schemas.microsoft.com/office/drawing/2014/main" id="{E981581B-FCDC-2344-ACAA-5915BD3C8D49}"/>
              </a:ext>
            </a:extLst>
          </p:cNvPr>
          <p:cNvSpPr/>
          <p:nvPr userDrawn="1"/>
        </p:nvSpPr>
        <p:spPr>
          <a:xfrm>
            <a:off x="0" y="0"/>
            <a:ext cx="9132719" cy="4443984"/>
          </a:xfrm>
          <a:prstGeom prst="rect">
            <a:avLst/>
          </a:prstGeom>
          <a:gradFill flip="none" rotWithShape="1">
            <a:gsLst>
              <a:gs pos="0">
                <a:schemeClr val="accent3">
                  <a:alpha val="0"/>
                </a:schemeClr>
              </a:gs>
              <a:gs pos="75000">
                <a:schemeClr val="tx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CFFC36E4-88C8-EB4F-9CCD-DB47D07012DF}"/>
              </a:ext>
            </a:extLst>
          </p:cNvPr>
          <p:cNvSpPr>
            <a:spLocks noGrp="1"/>
          </p:cNvSpPr>
          <p:nvPr>
            <p:ph type="title" hasCustomPrompt="1"/>
          </p:nvPr>
        </p:nvSpPr>
        <p:spPr>
          <a:xfrm>
            <a:off x="1955102" y="2427882"/>
            <a:ext cx="5233805" cy="664797"/>
          </a:xfrm>
          <a:blipFill dpi="0" rotWithShape="1">
            <a:blip r:embed="rId3" cstate="email">
              <a:extLst>
                <a:ext uri="{28A0092B-C50C-407E-A947-70E740481C1C}">
                  <a14:useLocalDpi xmlns:a14="http://schemas.microsoft.com/office/drawing/2010/main"/>
                </a:ext>
              </a:extLst>
            </a:blip>
            <a:srcRect/>
            <a:stretch>
              <a:fillRect l="20000" t="80000" r="20000" b="16000"/>
            </a:stretch>
          </a:blipFill>
        </p:spPr>
        <p:txBody>
          <a:bodyPr wrap="none" bIns="274320" anchor="b">
            <a:noAutofit/>
          </a:bodyPr>
          <a:lstStyle>
            <a:lvl1pPr algn="ctr">
              <a:defRPr sz="2800" b="0" u="none" baseline="0">
                <a:solidFill>
                  <a:schemeClr val="bg2">
                    <a:lumMod val="75000"/>
                  </a:schemeClr>
                </a:solidFill>
                <a:uFill>
                  <a:solidFill>
                    <a:schemeClr val="accent1"/>
                  </a:solidFill>
                </a:uFill>
              </a:defRPr>
            </a:lvl1pPr>
          </a:lstStyle>
          <a:p>
            <a:r>
              <a:rPr lang="en-US" dirty="0"/>
              <a:t>Divider slide title goes here</a:t>
            </a:r>
            <a:endParaRPr lang="en-GB" dirty="0"/>
          </a:p>
        </p:txBody>
      </p:sp>
    </p:spTree>
    <p:extLst>
      <p:ext uri="{BB962C8B-B14F-4D97-AF65-F5344CB8AC3E}">
        <p14:creationId xmlns:p14="http://schemas.microsoft.com/office/powerpoint/2010/main" val="1448485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3">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A6319D-9765-1E40-BAD7-0EEAE334DFAF}"/>
              </a:ext>
            </a:extLst>
          </p:cNvPr>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Picture 4">
            <a:extLst>
              <a:ext uri="{FF2B5EF4-FFF2-40B4-BE49-F238E27FC236}">
                <a16:creationId xmlns:a16="http://schemas.microsoft.com/office/drawing/2014/main" id="{B59E369E-1872-5445-A64B-EB840228E3BB}"/>
              </a:ext>
            </a:extLst>
          </p:cNvPr>
          <p:cNvPicPr>
            <a:picLocks noChangeAspect="1"/>
          </p:cNvPicPr>
          <p:nvPr/>
        </p:nvPicPr>
        <p:blipFill rotWithShape="1">
          <a:blip r:embed="rId2" cstate="screen">
            <a:alphaModFix amt="42000"/>
            <a:extLst>
              <a:ext uri="{28A0092B-C50C-407E-A947-70E740481C1C}">
                <a14:useLocalDpi xmlns:a14="http://schemas.microsoft.com/office/drawing/2010/main"/>
              </a:ext>
            </a:extLst>
          </a:blip>
          <a:srcRect/>
          <a:stretch/>
        </p:blipFill>
        <p:spPr>
          <a:xfrm>
            <a:off x="2" y="0"/>
            <a:ext cx="9143999" cy="6858000"/>
          </a:xfrm>
          <a:prstGeom prst="rect">
            <a:avLst/>
          </a:prstGeom>
        </p:spPr>
      </p:pic>
      <p:sp>
        <p:nvSpPr>
          <p:cNvPr id="8" name="Title 1">
            <a:extLst>
              <a:ext uri="{FF2B5EF4-FFF2-40B4-BE49-F238E27FC236}">
                <a16:creationId xmlns:a16="http://schemas.microsoft.com/office/drawing/2014/main" id="{CFFC36E4-88C8-EB4F-9CCD-DB47D07012DF}"/>
              </a:ext>
            </a:extLst>
          </p:cNvPr>
          <p:cNvSpPr>
            <a:spLocks noGrp="1"/>
          </p:cNvSpPr>
          <p:nvPr>
            <p:ph type="title" hasCustomPrompt="1"/>
          </p:nvPr>
        </p:nvSpPr>
        <p:spPr>
          <a:xfrm>
            <a:off x="1955102" y="2427882"/>
            <a:ext cx="5233805" cy="664797"/>
          </a:xfrm>
          <a:blipFill dpi="0" rotWithShape="1">
            <a:blip r:embed="rId3" cstate="email">
              <a:extLst>
                <a:ext uri="{28A0092B-C50C-407E-A947-70E740481C1C}">
                  <a14:useLocalDpi xmlns:a14="http://schemas.microsoft.com/office/drawing/2010/main"/>
                </a:ext>
              </a:extLst>
            </a:blip>
            <a:srcRect/>
            <a:stretch>
              <a:fillRect l="20000" t="80000" r="20000" b="16000"/>
            </a:stretch>
          </a:blipFill>
        </p:spPr>
        <p:txBody>
          <a:bodyPr wrap="none" bIns="274320" anchor="b">
            <a:noAutofit/>
          </a:bodyPr>
          <a:lstStyle>
            <a:lvl1pPr algn="ctr">
              <a:defRPr sz="2800" b="0" u="none" baseline="0">
                <a:solidFill>
                  <a:schemeClr val="tx2"/>
                </a:solidFill>
                <a:uFill>
                  <a:solidFill>
                    <a:schemeClr val="accent1"/>
                  </a:solidFill>
                </a:uFill>
              </a:defRPr>
            </a:lvl1pPr>
          </a:lstStyle>
          <a:p>
            <a:r>
              <a:rPr lang="en-US" dirty="0"/>
              <a:t>Divider slide title goes here</a:t>
            </a:r>
            <a:endParaRPr lang="en-GB" dirty="0"/>
          </a:p>
        </p:txBody>
      </p:sp>
    </p:spTree>
    <p:extLst>
      <p:ext uri="{BB962C8B-B14F-4D97-AF65-F5344CB8AC3E}">
        <p14:creationId xmlns:p14="http://schemas.microsoft.com/office/powerpoint/2010/main" val="42686631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1.pn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6754CF-352F-437B-8C6A-248122E5637B}"/>
              </a:ext>
            </a:extLst>
          </p:cNvPr>
          <p:cNvSpPr>
            <a:spLocks noGrp="1"/>
          </p:cNvSpPr>
          <p:nvPr>
            <p:ph type="title"/>
          </p:nvPr>
        </p:nvSpPr>
        <p:spPr>
          <a:xfrm>
            <a:off x="406986" y="525549"/>
            <a:ext cx="8323868" cy="332399"/>
          </a:xfrm>
          <a:prstGeom prst="rect">
            <a:avLst/>
          </a:prstGeom>
        </p:spPr>
        <p:txBody>
          <a:bodyPr vert="horz" lIns="0" tIns="0" rIns="0" bIns="0" rtlCol="0" anchor="t">
            <a:spAutoFit/>
          </a:body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DF4FBE46-2630-463B-AED4-3E505F871AA4}"/>
              </a:ext>
            </a:extLst>
          </p:cNvPr>
          <p:cNvSpPr>
            <a:spLocks noGrp="1"/>
          </p:cNvSpPr>
          <p:nvPr>
            <p:ph type="body" idx="1"/>
          </p:nvPr>
        </p:nvSpPr>
        <p:spPr>
          <a:xfrm>
            <a:off x="413149" y="1634950"/>
            <a:ext cx="8317706" cy="4608513"/>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9" name="TextBox 8">
            <a:extLst>
              <a:ext uri="{FF2B5EF4-FFF2-40B4-BE49-F238E27FC236}">
                <a16:creationId xmlns:a16="http://schemas.microsoft.com/office/drawing/2014/main" id="{C7EF1C10-87A8-A049-9B03-76E6A0392929}"/>
              </a:ext>
            </a:extLst>
          </p:cNvPr>
          <p:cNvSpPr txBox="1"/>
          <p:nvPr/>
        </p:nvSpPr>
        <p:spPr>
          <a:xfrm>
            <a:off x="406986" y="6522403"/>
            <a:ext cx="3696851" cy="92333"/>
          </a:xfrm>
          <a:prstGeom prst="rect">
            <a:avLst/>
          </a:prstGeom>
          <a:noFill/>
        </p:spPr>
        <p:txBody>
          <a:bodyPr wrap="square" lIns="0" tIns="0" rIns="0" bIns="0" rtlCol="0">
            <a:spAutoFit/>
          </a:bodyPr>
          <a:lstStyle/>
          <a:p>
            <a:pPr marL="0" marR="0" lvl="0" indent="0" algn="l" defTabSz="81625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2020 The Capital Markets Company. Capco Confidential. All rights reserved.</a:t>
            </a:r>
          </a:p>
        </p:txBody>
      </p:sp>
      <p:sp>
        <p:nvSpPr>
          <p:cNvPr id="6" name="TextBox 5">
            <a:extLst>
              <a:ext uri="{FF2B5EF4-FFF2-40B4-BE49-F238E27FC236}">
                <a16:creationId xmlns:a16="http://schemas.microsoft.com/office/drawing/2014/main" id="{D6985A3A-E735-1046-A512-75D658484685}"/>
              </a:ext>
            </a:extLst>
          </p:cNvPr>
          <p:cNvSpPr txBox="1"/>
          <p:nvPr userDrawn="1"/>
        </p:nvSpPr>
        <p:spPr>
          <a:xfrm>
            <a:off x="8529640" y="6387711"/>
            <a:ext cx="201214" cy="348430"/>
          </a:xfrm>
          <a:prstGeom prst="rect">
            <a:avLst/>
          </a:prstGeom>
          <a:noFill/>
        </p:spPr>
        <p:txBody>
          <a:bodyPr wrap="square" lIns="0" rIns="0" rtlCol="0" anchor="ctr" anchorCtr="0">
            <a:noAutofit/>
          </a:bodyPr>
          <a:lstStyle/>
          <a:p>
            <a:pPr algn="r"/>
            <a:fld id="{44D7FB38-5E27-404A-9E55-15A6C0E163E4}" type="slidenum">
              <a:rPr lang="en-US" sz="600" smtClean="0">
                <a:solidFill>
                  <a:schemeClr val="bg2">
                    <a:lumMod val="75000"/>
                  </a:schemeClr>
                </a:solidFill>
              </a:rPr>
              <a:t>‹#›</a:t>
            </a:fld>
            <a:endParaRPr lang="en-US" sz="600" dirty="0">
              <a:solidFill>
                <a:schemeClr val="bg2">
                  <a:lumMod val="75000"/>
                </a:schemeClr>
              </a:solidFill>
            </a:endParaRPr>
          </a:p>
        </p:txBody>
      </p:sp>
      <p:sp>
        <p:nvSpPr>
          <p:cNvPr id="7" name="Footer Placeholder 3">
            <a:extLst>
              <a:ext uri="{FF2B5EF4-FFF2-40B4-BE49-F238E27FC236}">
                <a16:creationId xmlns:a16="http://schemas.microsoft.com/office/drawing/2014/main" id="{383F55BE-BCF4-344C-A36F-BDDEE4567069}"/>
              </a:ext>
            </a:extLst>
          </p:cNvPr>
          <p:cNvSpPr>
            <a:spLocks noGrp="1"/>
          </p:cNvSpPr>
          <p:nvPr>
            <p:ph type="ftr" sz="quarter" idx="3"/>
          </p:nvPr>
        </p:nvSpPr>
        <p:spPr>
          <a:xfrm>
            <a:off x="2921796" y="6436174"/>
            <a:ext cx="5607844" cy="404624"/>
          </a:xfrm>
          <a:prstGeom prst="rect">
            <a:avLst/>
          </a:prstGeom>
          <a:blipFill dpi="0" rotWithShape="1">
            <a:blip r:embed="rId51"/>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3047459538"/>
      </p:ext>
    </p:extLst>
  </p:cSld>
  <p:clrMap bg1="lt1" tx1="dk1" bg2="lt2" tx2="dk2" accent1="accent1" accent2="accent2" accent3="accent3" accent4="accent4" accent5="accent5" accent6="accent6" hlink="hlink" folHlink="folHlink"/>
  <p:sldLayoutIdLst>
    <p:sldLayoutId id="2147483829" r:id="rId1"/>
    <p:sldLayoutId id="2147483854" r:id="rId2"/>
    <p:sldLayoutId id="2147483853" r:id="rId3"/>
    <p:sldLayoutId id="2147483851" r:id="rId4"/>
    <p:sldLayoutId id="2147483852" r:id="rId5"/>
    <p:sldLayoutId id="2147483855" r:id="rId6"/>
    <p:sldLayoutId id="2147483830" r:id="rId7"/>
    <p:sldLayoutId id="2147483856" r:id="rId8"/>
    <p:sldLayoutId id="2147483831" r:id="rId9"/>
    <p:sldLayoutId id="2147483857" r:id="rId10"/>
    <p:sldLayoutId id="2147483832" r:id="rId11"/>
    <p:sldLayoutId id="2147483858" r:id="rId12"/>
    <p:sldLayoutId id="2147483833" r:id="rId13"/>
    <p:sldLayoutId id="2147483839" r:id="rId14"/>
    <p:sldLayoutId id="2147483835" r:id="rId15"/>
    <p:sldLayoutId id="2147483837" r:id="rId16"/>
    <p:sldLayoutId id="2147483843" r:id="rId17"/>
    <p:sldLayoutId id="2147483859" r:id="rId18"/>
    <p:sldLayoutId id="2147483842" r:id="rId19"/>
    <p:sldLayoutId id="2147483841" r:id="rId20"/>
    <p:sldLayoutId id="2147483860" r:id="rId21"/>
    <p:sldLayoutId id="2147483861" r:id="rId22"/>
    <p:sldLayoutId id="2147483862" r:id="rId23"/>
    <p:sldLayoutId id="2147483863" r:id="rId24"/>
    <p:sldLayoutId id="2147483886" r:id="rId25"/>
    <p:sldLayoutId id="2147483887" r:id="rId26"/>
    <p:sldLayoutId id="2147483866" r:id="rId27"/>
    <p:sldLayoutId id="2147483867" r:id="rId28"/>
    <p:sldLayoutId id="2147483868" r:id="rId29"/>
    <p:sldLayoutId id="2147483869" r:id="rId30"/>
    <p:sldLayoutId id="2147483870" r:id="rId31"/>
    <p:sldLayoutId id="2147483881" r:id="rId32"/>
    <p:sldLayoutId id="2147483845" r:id="rId33"/>
    <p:sldLayoutId id="2147483871" r:id="rId34"/>
    <p:sldLayoutId id="2147483872" r:id="rId35"/>
    <p:sldLayoutId id="2147483873" r:id="rId36"/>
    <p:sldLayoutId id="2147483874" r:id="rId37"/>
    <p:sldLayoutId id="2147483875" r:id="rId38"/>
    <p:sldLayoutId id="2147483876" r:id="rId39"/>
    <p:sldLayoutId id="2147483877" r:id="rId40"/>
    <p:sldLayoutId id="2147483846" r:id="rId41"/>
    <p:sldLayoutId id="2147483878" r:id="rId42"/>
    <p:sldLayoutId id="2147483847" r:id="rId43"/>
    <p:sldLayoutId id="2147483848" r:id="rId44"/>
    <p:sldLayoutId id="2147483879" r:id="rId45"/>
    <p:sldLayoutId id="2147483849" r:id="rId46"/>
    <p:sldLayoutId id="2147483880" r:id="rId47"/>
    <p:sldLayoutId id="2147483884" r:id="rId48"/>
    <p:sldLayoutId id="2147483885" r:id="rId49"/>
  </p:sldLayoutIdLst>
  <p:hf hdr="0" dt="0"/>
  <p:txStyles>
    <p:titleStyle>
      <a:lvl1pPr algn="l" defTabSz="685800" rtl="0" eaLnBrk="1" latinLnBrk="0" hangingPunct="1">
        <a:lnSpc>
          <a:spcPct val="90000"/>
        </a:lnSpc>
        <a:spcBef>
          <a:spcPct val="0"/>
        </a:spcBef>
        <a:buNone/>
        <a:defRPr sz="2400" b="0" i="0" kern="1200" cap="all" baseline="0">
          <a:solidFill>
            <a:schemeClr val="tx1"/>
          </a:solidFill>
          <a:latin typeface="Century Gothic" panose="020B0502020202020204" pitchFamily="34" charset="0"/>
          <a:ea typeface="+mj-ea"/>
          <a:cs typeface="+mj-cs"/>
        </a:defRPr>
      </a:lvl1pPr>
    </p:titleStyle>
    <p:bodyStyle>
      <a:lvl1pPr marL="0" indent="0" algn="l" defTabSz="685800" rtl="0" eaLnBrk="1" latinLnBrk="0" hangingPunct="1">
        <a:lnSpc>
          <a:spcPct val="100000"/>
        </a:lnSpc>
        <a:spcBef>
          <a:spcPts val="450"/>
        </a:spcBef>
        <a:buFont typeface="Arial" panose="020B0604020202020204" pitchFamily="34" charset="0"/>
        <a:buNone/>
        <a:defRPr sz="1400" b="0" i="0" kern="1200">
          <a:solidFill>
            <a:schemeClr val="accent3"/>
          </a:solidFill>
          <a:latin typeface="+mn-lt"/>
          <a:ea typeface="Verdana" panose="020B0604030504040204" pitchFamily="34" charset="0"/>
          <a:cs typeface="Calibri" panose="020F0502020204030204" pitchFamily="34" charset="0"/>
        </a:defRPr>
      </a:lvl1pPr>
      <a:lvl2pPr marL="0" indent="0" algn="l" defTabSz="685800" rtl="0" eaLnBrk="1" latinLnBrk="0" hangingPunct="1">
        <a:lnSpc>
          <a:spcPct val="100000"/>
        </a:lnSpc>
        <a:spcBef>
          <a:spcPts val="225"/>
        </a:spcBef>
        <a:buFont typeface="Arial Narrow" panose="020B0606020202030204" pitchFamily="34" charset="0"/>
        <a:buNone/>
        <a:defRPr sz="1200" b="0" i="0" kern="1200">
          <a:solidFill>
            <a:schemeClr val="accent3"/>
          </a:solidFill>
          <a:latin typeface="+mn-lt"/>
          <a:ea typeface="Verdana" panose="020B0604030504040204" pitchFamily="34" charset="0"/>
          <a:cs typeface="Calibri" panose="020F0502020204030204" pitchFamily="34" charset="0"/>
        </a:defRPr>
      </a:lvl2pPr>
      <a:lvl3pPr marL="135731" indent="-135731" algn="l" defTabSz="685800" rtl="0" eaLnBrk="1" latinLnBrk="0" hangingPunct="1">
        <a:lnSpc>
          <a:spcPct val="100000"/>
        </a:lnSpc>
        <a:spcBef>
          <a:spcPts val="225"/>
        </a:spcBef>
        <a:buClr>
          <a:schemeClr val="accent1"/>
        </a:buClr>
        <a:buFont typeface="Arial" panose="020B0604020202020204" pitchFamily="34" charset="0"/>
        <a:buChar char="•"/>
        <a:defRPr sz="1200" b="0" i="0" kern="1200">
          <a:solidFill>
            <a:schemeClr val="accent3"/>
          </a:solidFill>
          <a:latin typeface="+mn-lt"/>
          <a:ea typeface="Verdana" panose="020B0604030504040204" pitchFamily="34" charset="0"/>
          <a:cs typeface="Calibri" panose="020F0502020204030204" pitchFamily="34" charset="0"/>
        </a:defRPr>
      </a:lvl3pPr>
      <a:lvl4pPr marL="271463" indent="-135731" algn="l" defTabSz="685800" rtl="0" eaLnBrk="1" latinLnBrk="0" hangingPunct="1">
        <a:lnSpc>
          <a:spcPct val="100000"/>
        </a:lnSpc>
        <a:spcBef>
          <a:spcPts val="225"/>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4pPr>
      <a:lvl5pPr marL="407194" indent="-135731" algn="l" defTabSz="685800" rtl="0" eaLnBrk="1" latinLnBrk="0" hangingPunct="1">
        <a:lnSpc>
          <a:spcPct val="100000"/>
        </a:lnSpc>
        <a:spcBef>
          <a:spcPts val="225"/>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29" userDrawn="1">
          <p15:clr>
            <a:srgbClr val="F26B43"/>
          </p15:clr>
        </p15:guide>
        <p15:guide id="2" pos="260" userDrawn="1">
          <p15:clr>
            <a:srgbClr val="F26B43"/>
          </p15:clr>
        </p15:guide>
        <p15:guide id="3" pos="5500" userDrawn="1">
          <p15:clr>
            <a:srgbClr val="F26B43"/>
          </p15:clr>
        </p15:guide>
        <p15:guide id="4" orient="horz" pos="102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CFFB-F577-4E4A-832F-713AFC5D5C29}"/>
              </a:ext>
            </a:extLst>
          </p:cNvPr>
          <p:cNvSpPr>
            <a:spLocks noGrp="1"/>
          </p:cNvSpPr>
          <p:nvPr>
            <p:ph type="title"/>
          </p:nvPr>
        </p:nvSpPr>
        <p:spPr/>
        <p:txBody>
          <a:bodyPr/>
          <a:lstStyle/>
          <a:p>
            <a:r>
              <a:rPr lang="en-US" dirty="0" err="1"/>
              <a:t>Zeebe</a:t>
            </a:r>
            <a:r>
              <a:rPr lang="en-US" dirty="0"/>
              <a:t> demo</a:t>
            </a:r>
          </a:p>
        </p:txBody>
      </p:sp>
    </p:spTree>
    <p:extLst>
      <p:ext uri="{BB962C8B-B14F-4D97-AF65-F5344CB8AC3E}">
        <p14:creationId xmlns:p14="http://schemas.microsoft.com/office/powerpoint/2010/main" val="3870779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01FAD15-9255-634C-AF41-81C2DFA026D1}"/>
              </a:ext>
            </a:extLst>
          </p:cNvPr>
          <p:cNvSpPr>
            <a:spLocks noGrp="1"/>
          </p:cNvSpPr>
          <p:nvPr>
            <p:ph type="title"/>
          </p:nvPr>
        </p:nvSpPr>
        <p:spPr>
          <a:xfrm>
            <a:off x="406987" y="365129"/>
            <a:ext cx="8324249" cy="664797"/>
          </a:xfrm>
        </p:spPr>
        <p:txBody>
          <a:bodyPr/>
          <a:lstStyle/>
          <a:p>
            <a:r>
              <a:rPr lang="en-US" dirty="0" err="1"/>
              <a:t>Zeebe</a:t>
            </a:r>
            <a:r>
              <a:rPr lang="en-US" dirty="0"/>
              <a:t> demo</a:t>
            </a:r>
            <a:br>
              <a:rPr lang="en-US" dirty="0"/>
            </a:br>
            <a:endParaRPr lang="en-US" dirty="0"/>
          </a:p>
        </p:txBody>
      </p:sp>
      <p:sp>
        <p:nvSpPr>
          <p:cNvPr id="17" name="Text Placeholder 7">
            <a:extLst>
              <a:ext uri="{FF2B5EF4-FFF2-40B4-BE49-F238E27FC236}">
                <a16:creationId xmlns:a16="http://schemas.microsoft.com/office/drawing/2014/main" id="{0F991891-6A5E-5341-9938-6B5F186B8766}"/>
              </a:ext>
            </a:extLst>
          </p:cNvPr>
          <p:cNvSpPr>
            <a:spLocks noGrp="1"/>
          </p:cNvSpPr>
          <p:nvPr>
            <p:ph type="body" sz="quarter" idx="10"/>
          </p:nvPr>
        </p:nvSpPr>
        <p:spPr>
          <a:xfrm>
            <a:off x="406986" y="709007"/>
            <a:ext cx="8324249" cy="307777"/>
          </a:xfrm>
        </p:spPr>
        <p:txBody>
          <a:bodyPr/>
          <a:lstStyle/>
          <a:p>
            <a:r>
              <a:rPr lang="en-US" dirty="0"/>
              <a:t>High level workflow</a:t>
            </a:r>
          </a:p>
        </p:txBody>
      </p:sp>
      <p:pic>
        <p:nvPicPr>
          <p:cNvPr id="18" name="Picture 17">
            <a:extLst>
              <a:ext uri="{FF2B5EF4-FFF2-40B4-BE49-F238E27FC236}">
                <a16:creationId xmlns:a16="http://schemas.microsoft.com/office/drawing/2014/main" id="{9747667B-0B6B-7A4A-BDFB-04F5329F03E1}"/>
              </a:ext>
            </a:extLst>
          </p:cNvPr>
          <p:cNvPicPr>
            <a:picLocks noChangeAspect="1"/>
          </p:cNvPicPr>
          <p:nvPr/>
        </p:nvPicPr>
        <p:blipFill>
          <a:blip r:embed="rId3"/>
          <a:stretch>
            <a:fillRect/>
          </a:stretch>
        </p:blipFill>
        <p:spPr>
          <a:xfrm>
            <a:off x="1184560" y="2508997"/>
            <a:ext cx="6769100" cy="1866900"/>
          </a:xfrm>
          <a:prstGeom prst="rect">
            <a:avLst/>
          </a:prstGeom>
        </p:spPr>
      </p:pic>
    </p:spTree>
    <p:extLst>
      <p:ext uri="{BB962C8B-B14F-4D97-AF65-F5344CB8AC3E}">
        <p14:creationId xmlns:p14="http://schemas.microsoft.com/office/powerpoint/2010/main" val="521878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2AEFDE4-BEFB-5B45-81D1-E5B12F3F319A}"/>
              </a:ext>
            </a:extLst>
          </p:cNvPr>
          <p:cNvPicPr>
            <a:picLocks noChangeAspect="1"/>
          </p:cNvPicPr>
          <p:nvPr/>
        </p:nvPicPr>
        <p:blipFill>
          <a:blip r:embed="rId3"/>
          <a:stretch>
            <a:fillRect/>
          </a:stretch>
        </p:blipFill>
        <p:spPr>
          <a:xfrm>
            <a:off x="1184560" y="2508997"/>
            <a:ext cx="6769100" cy="1866900"/>
          </a:xfrm>
          <a:prstGeom prst="rect">
            <a:avLst/>
          </a:prstGeom>
        </p:spPr>
      </p:pic>
      <p:sp>
        <p:nvSpPr>
          <p:cNvPr id="7" name="Title 6">
            <a:extLst>
              <a:ext uri="{FF2B5EF4-FFF2-40B4-BE49-F238E27FC236}">
                <a16:creationId xmlns:a16="http://schemas.microsoft.com/office/drawing/2014/main" id="{D01FAD15-9255-634C-AF41-81C2DFA026D1}"/>
              </a:ext>
            </a:extLst>
          </p:cNvPr>
          <p:cNvSpPr>
            <a:spLocks noGrp="1"/>
          </p:cNvSpPr>
          <p:nvPr>
            <p:ph type="title"/>
          </p:nvPr>
        </p:nvSpPr>
        <p:spPr>
          <a:xfrm>
            <a:off x="406987" y="365129"/>
            <a:ext cx="8324249" cy="664797"/>
          </a:xfrm>
        </p:spPr>
        <p:txBody>
          <a:bodyPr/>
          <a:lstStyle/>
          <a:p>
            <a:r>
              <a:rPr lang="en-US" dirty="0" err="1"/>
              <a:t>Zeebe</a:t>
            </a:r>
            <a:r>
              <a:rPr lang="en-US" dirty="0"/>
              <a:t> demo</a:t>
            </a:r>
            <a:br>
              <a:rPr lang="en-US" dirty="0"/>
            </a:br>
            <a:endParaRPr lang="en-US" dirty="0"/>
          </a:p>
        </p:txBody>
      </p:sp>
      <p:sp>
        <p:nvSpPr>
          <p:cNvPr id="8" name="Rectangle 7">
            <a:extLst>
              <a:ext uri="{FF2B5EF4-FFF2-40B4-BE49-F238E27FC236}">
                <a16:creationId xmlns:a16="http://schemas.microsoft.com/office/drawing/2014/main" id="{0C4622FF-4039-404C-AFF6-8405FDF0F7BB}"/>
              </a:ext>
            </a:extLst>
          </p:cNvPr>
          <p:cNvSpPr/>
          <p:nvPr/>
        </p:nvSpPr>
        <p:spPr>
          <a:xfrm>
            <a:off x="2679573" y="4673743"/>
            <a:ext cx="1328738" cy="94297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Payment</a:t>
            </a:r>
          </a:p>
          <a:p>
            <a:pPr algn="ctr"/>
            <a:r>
              <a:rPr lang="en-US" sz="1400" b="1" dirty="0">
                <a:solidFill>
                  <a:sysClr val="windowText" lastClr="000000"/>
                </a:solidFill>
              </a:rPr>
              <a:t>service</a:t>
            </a:r>
          </a:p>
        </p:txBody>
      </p:sp>
      <p:sp>
        <p:nvSpPr>
          <p:cNvPr id="9" name="Rectangle 8">
            <a:extLst>
              <a:ext uri="{FF2B5EF4-FFF2-40B4-BE49-F238E27FC236}">
                <a16:creationId xmlns:a16="http://schemas.microsoft.com/office/drawing/2014/main" id="{2BA68090-6064-924D-A2B5-291BEA0AEB9B}"/>
              </a:ext>
            </a:extLst>
          </p:cNvPr>
          <p:cNvSpPr/>
          <p:nvPr/>
        </p:nvSpPr>
        <p:spPr>
          <a:xfrm>
            <a:off x="1034744" y="1605251"/>
            <a:ext cx="1328738" cy="94297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Order</a:t>
            </a:r>
          </a:p>
          <a:p>
            <a:pPr algn="ctr"/>
            <a:r>
              <a:rPr lang="en-US" sz="1400" b="1" dirty="0">
                <a:solidFill>
                  <a:schemeClr val="tx1"/>
                </a:solidFill>
              </a:rPr>
              <a:t>service</a:t>
            </a:r>
          </a:p>
        </p:txBody>
      </p:sp>
      <p:sp>
        <p:nvSpPr>
          <p:cNvPr id="10" name="Rectangle 9">
            <a:extLst>
              <a:ext uri="{FF2B5EF4-FFF2-40B4-BE49-F238E27FC236}">
                <a16:creationId xmlns:a16="http://schemas.microsoft.com/office/drawing/2014/main" id="{FE2C8AEC-AFA9-394A-9DEB-1F29355FE0AB}"/>
              </a:ext>
            </a:extLst>
          </p:cNvPr>
          <p:cNvSpPr/>
          <p:nvPr/>
        </p:nvSpPr>
        <p:spPr>
          <a:xfrm>
            <a:off x="4871225" y="4673743"/>
            <a:ext cx="1328738" cy="94297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Shipment</a:t>
            </a:r>
          </a:p>
          <a:p>
            <a:pPr algn="ctr"/>
            <a:r>
              <a:rPr lang="en-US" sz="1400" b="1" dirty="0">
                <a:solidFill>
                  <a:sysClr val="windowText" lastClr="000000"/>
                </a:solidFill>
              </a:rPr>
              <a:t>service</a:t>
            </a:r>
          </a:p>
        </p:txBody>
      </p:sp>
      <p:cxnSp>
        <p:nvCxnSpPr>
          <p:cNvPr id="12" name="Straight Connector 11">
            <a:extLst>
              <a:ext uri="{FF2B5EF4-FFF2-40B4-BE49-F238E27FC236}">
                <a16:creationId xmlns:a16="http://schemas.microsoft.com/office/drawing/2014/main" id="{0BF3E6AD-F602-FB46-9C83-903962FC93E8}"/>
              </a:ext>
            </a:extLst>
          </p:cNvPr>
          <p:cNvCxnSpPr>
            <a:cxnSpLocks/>
          </p:cNvCxnSpPr>
          <p:nvPr/>
        </p:nvCxnSpPr>
        <p:spPr>
          <a:xfrm>
            <a:off x="3343942" y="3903238"/>
            <a:ext cx="0" cy="937703"/>
          </a:xfrm>
          <a:prstGeom prst="line">
            <a:avLst/>
          </a:prstGeom>
          <a:ln w="38100">
            <a:solidFill>
              <a:schemeClr val="accent6">
                <a:lumMod val="40000"/>
                <a:lumOff val="60000"/>
              </a:schemeClr>
            </a:solidFill>
          </a:ln>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F3D90CE3-FE1F-9549-99F1-95392C43D5E9}"/>
              </a:ext>
            </a:extLst>
          </p:cNvPr>
          <p:cNvCxnSpPr>
            <a:cxnSpLocks/>
          </p:cNvCxnSpPr>
          <p:nvPr/>
        </p:nvCxnSpPr>
        <p:spPr>
          <a:xfrm>
            <a:off x="5535594" y="3903237"/>
            <a:ext cx="0" cy="937704"/>
          </a:xfrm>
          <a:prstGeom prst="line">
            <a:avLst/>
          </a:prstGeom>
          <a:ln w="38100">
            <a:solidFill>
              <a:schemeClr val="accent6">
                <a:lumMod val="40000"/>
                <a:lumOff val="60000"/>
              </a:schemeClr>
            </a:solidFill>
          </a:ln>
        </p:spPr>
        <p:style>
          <a:lnRef idx="1">
            <a:schemeClr val="accent6"/>
          </a:lnRef>
          <a:fillRef idx="0">
            <a:schemeClr val="accent6"/>
          </a:fillRef>
          <a:effectRef idx="0">
            <a:schemeClr val="accent6"/>
          </a:effectRef>
          <a:fontRef idx="minor">
            <a:schemeClr val="tx1"/>
          </a:fontRef>
        </p:style>
      </p:cxnSp>
      <p:cxnSp>
        <p:nvCxnSpPr>
          <p:cNvPr id="14" name="Straight Connector 13">
            <a:extLst>
              <a:ext uri="{FF2B5EF4-FFF2-40B4-BE49-F238E27FC236}">
                <a16:creationId xmlns:a16="http://schemas.microsoft.com/office/drawing/2014/main" id="{B4B14C35-981B-F243-A421-EAA3B6B63AD6}"/>
              </a:ext>
            </a:extLst>
          </p:cNvPr>
          <p:cNvCxnSpPr/>
          <p:nvPr/>
        </p:nvCxnSpPr>
        <p:spPr>
          <a:xfrm>
            <a:off x="1709389" y="2205709"/>
            <a:ext cx="0" cy="918423"/>
          </a:xfrm>
          <a:prstGeom prst="line">
            <a:avLst/>
          </a:prstGeom>
          <a:ln w="38100">
            <a:solidFill>
              <a:schemeClr val="accent6">
                <a:lumMod val="40000"/>
                <a:lumOff val="60000"/>
              </a:schemeClr>
            </a:solidFill>
          </a:ln>
        </p:spPr>
        <p:style>
          <a:lnRef idx="1">
            <a:schemeClr val="accent6"/>
          </a:lnRef>
          <a:fillRef idx="0">
            <a:schemeClr val="accent6"/>
          </a:fillRef>
          <a:effectRef idx="0">
            <a:schemeClr val="accent6"/>
          </a:effectRef>
          <a:fontRef idx="minor">
            <a:schemeClr val="tx1"/>
          </a:fontRef>
        </p:style>
      </p:cxnSp>
      <p:cxnSp>
        <p:nvCxnSpPr>
          <p:cNvPr id="16" name="Elbow Connector 15">
            <a:extLst>
              <a:ext uri="{FF2B5EF4-FFF2-40B4-BE49-F238E27FC236}">
                <a16:creationId xmlns:a16="http://schemas.microsoft.com/office/drawing/2014/main" id="{E03F0D49-5F5B-584D-A6CB-E9E9AF3D4ED5}"/>
              </a:ext>
            </a:extLst>
          </p:cNvPr>
          <p:cNvCxnSpPr>
            <a:cxnSpLocks/>
          </p:cNvCxnSpPr>
          <p:nvPr/>
        </p:nvCxnSpPr>
        <p:spPr>
          <a:xfrm>
            <a:off x="2363482" y="2063292"/>
            <a:ext cx="4911377" cy="1033946"/>
          </a:xfrm>
          <a:prstGeom prst="bentConnector3">
            <a:avLst>
              <a:gd name="adj1" fmla="val 100104"/>
            </a:avLst>
          </a:prstGeom>
          <a:ln w="381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Text Placeholder 7">
            <a:extLst>
              <a:ext uri="{FF2B5EF4-FFF2-40B4-BE49-F238E27FC236}">
                <a16:creationId xmlns:a16="http://schemas.microsoft.com/office/drawing/2014/main" id="{0F991891-6A5E-5341-9938-6B5F186B8766}"/>
              </a:ext>
            </a:extLst>
          </p:cNvPr>
          <p:cNvSpPr>
            <a:spLocks noGrp="1"/>
          </p:cNvSpPr>
          <p:nvPr>
            <p:ph type="body" sz="quarter" idx="10"/>
          </p:nvPr>
        </p:nvSpPr>
        <p:spPr>
          <a:xfrm>
            <a:off x="406986" y="709007"/>
            <a:ext cx="8324249" cy="307777"/>
          </a:xfrm>
        </p:spPr>
        <p:txBody>
          <a:bodyPr/>
          <a:lstStyle/>
          <a:p>
            <a:r>
              <a:rPr lang="en-US" dirty="0"/>
              <a:t>High level workflow</a:t>
            </a:r>
          </a:p>
        </p:txBody>
      </p:sp>
    </p:spTree>
    <p:extLst>
      <p:ext uri="{BB962C8B-B14F-4D97-AF65-F5344CB8AC3E}">
        <p14:creationId xmlns:p14="http://schemas.microsoft.com/office/powerpoint/2010/main" val="3868218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01FAD15-9255-634C-AF41-81C2DFA026D1}"/>
              </a:ext>
            </a:extLst>
          </p:cNvPr>
          <p:cNvSpPr>
            <a:spLocks noGrp="1"/>
          </p:cNvSpPr>
          <p:nvPr>
            <p:ph type="title"/>
          </p:nvPr>
        </p:nvSpPr>
        <p:spPr>
          <a:xfrm>
            <a:off x="406987" y="365129"/>
            <a:ext cx="8324249" cy="332399"/>
          </a:xfrm>
        </p:spPr>
        <p:txBody>
          <a:bodyPr/>
          <a:lstStyle/>
          <a:p>
            <a:r>
              <a:rPr lang="en-US" dirty="0" err="1"/>
              <a:t>Zeebe</a:t>
            </a:r>
            <a:r>
              <a:rPr lang="en-US" dirty="0"/>
              <a:t> demo</a:t>
            </a:r>
          </a:p>
        </p:txBody>
      </p:sp>
      <p:sp>
        <p:nvSpPr>
          <p:cNvPr id="15" name="Rectangle 14">
            <a:extLst>
              <a:ext uri="{FF2B5EF4-FFF2-40B4-BE49-F238E27FC236}">
                <a16:creationId xmlns:a16="http://schemas.microsoft.com/office/drawing/2014/main" id="{2E0E8D8E-2679-0043-AEB2-013FBA29720A}"/>
              </a:ext>
            </a:extLst>
          </p:cNvPr>
          <p:cNvSpPr/>
          <p:nvPr/>
        </p:nvSpPr>
        <p:spPr>
          <a:xfrm>
            <a:off x="5126129" y="5086171"/>
            <a:ext cx="1328738" cy="94297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Payment</a:t>
            </a:r>
          </a:p>
          <a:p>
            <a:pPr algn="ctr"/>
            <a:r>
              <a:rPr lang="en-US" sz="1400" b="1" dirty="0">
                <a:solidFill>
                  <a:sysClr val="windowText" lastClr="000000"/>
                </a:solidFill>
              </a:rPr>
              <a:t>service</a:t>
            </a:r>
          </a:p>
        </p:txBody>
      </p:sp>
      <p:sp>
        <p:nvSpPr>
          <p:cNvPr id="17" name="Rectangle 16">
            <a:extLst>
              <a:ext uri="{FF2B5EF4-FFF2-40B4-BE49-F238E27FC236}">
                <a16:creationId xmlns:a16="http://schemas.microsoft.com/office/drawing/2014/main" id="{2DAD700B-3D3B-F44A-B79E-E5ABADA3B22C}"/>
              </a:ext>
            </a:extLst>
          </p:cNvPr>
          <p:cNvSpPr/>
          <p:nvPr/>
        </p:nvSpPr>
        <p:spPr>
          <a:xfrm>
            <a:off x="974263" y="1986273"/>
            <a:ext cx="7162799" cy="115382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1"/>
                </a:solidFill>
              </a:rPr>
              <a:t>Order service</a:t>
            </a:r>
          </a:p>
        </p:txBody>
      </p:sp>
      <p:sp>
        <p:nvSpPr>
          <p:cNvPr id="18" name="Rectangle 17">
            <a:extLst>
              <a:ext uri="{FF2B5EF4-FFF2-40B4-BE49-F238E27FC236}">
                <a16:creationId xmlns:a16="http://schemas.microsoft.com/office/drawing/2014/main" id="{6B86DB07-7CBA-D246-B6AD-37C26BA3F838}"/>
              </a:ext>
            </a:extLst>
          </p:cNvPr>
          <p:cNvSpPr/>
          <p:nvPr/>
        </p:nvSpPr>
        <p:spPr>
          <a:xfrm>
            <a:off x="6646873" y="5086171"/>
            <a:ext cx="1328738" cy="94297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Shipment</a:t>
            </a:r>
          </a:p>
          <a:p>
            <a:pPr algn="ctr"/>
            <a:r>
              <a:rPr lang="en-US" sz="1400" b="1" dirty="0">
                <a:solidFill>
                  <a:sysClr val="windowText" lastClr="000000"/>
                </a:solidFill>
              </a:rPr>
              <a:t>service</a:t>
            </a:r>
          </a:p>
        </p:txBody>
      </p:sp>
      <p:cxnSp>
        <p:nvCxnSpPr>
          <p:cNvPr id="19" name="Straight Connector 18">
            <a:extLst>
              <a:ext uri="{FF2B5EF4-FFF2-40B4-BE49-F238E27FC236}">
                <a16:creationId xmlns:a16="http://schemas.microsoft.com/office/drawing/2014/main" id="{85B8EB5B-02F0-484D-84A0-B35C111E8775}"/>
              </a:ext>
            </a:extLst>
          </p:cNvPr>
          <p:cNvCxnSpPr>
            <a:cxnSpLocks/>
          </p:cNvCxnSpPr>
          <p:nvPr/>
        </p:nvCxnSpPr>
        <p:spPr>
          <a:xfrm>
            <a:off x="1638631" y="2937079"/>
            <a:ext cx="0" cy="1030619"/>
          </a:xfrm>
          <a:prstGeom prst="line">
            <a:avLst/>
          </a:prstGeom>
          <a:ln w="38100">
            <a:solidFill>
              <a:schemeClr val="accent2">
                <a:lumMod val="60000"/>
                <a:lumOff val="40000"/>
              </a:schemeClr>
            </a:solidFill>
          </a:ln>
        </p:spPr>
        <p:style>
          <a:lnRef idx="1">
            <a:schemeClr val="accent6"/>
          </a:lnRef>
          <a:fillRef idx="0">
            <a:schemeClr val="accent6"/>
          </a:fillRef>
          <a:effectRef idx="0">
            <a:schemeClr val="accent6"/>
          </a:effectRef>
          <a:fontRef idx="minor">
            <a:schemeClr val="tx1"/>
          </a:fontRef>
        </p:style>
      </p:cxnSp>
      <p:pic>
        <p:nvPicPr>
          <p:cNvPr id="20" name="Picture 19">
            <a:extLst>
              <a:ext uri="{FF2B5EF4-FFF2-40B4-BE49-F238E27FC236}">
                <a16:creationId xmlns:a16="http://schemas.microsoft.com/office/drawing/2014/main" id="{6E943E4F-E985-3546-B493-8A92988485F5}"/>
              </a:ext>
            </a:extLst>
          </p:cNvPr>
          <p:cNvPicPr>
            <a:picLocks noChangeAspect="1"/>
          </p:cNvPicPr>
          <p:nvPr/>
        </p:nvPicPr>
        <p:blipFill rotWithShape="1">
          <a:blip r:embed="rId3"/>
          <a:srcRect l="5678" t="19722" r="4583" b="18873"/>
          <a:stretch/>
        </p:blipFill>
        <p:spPr>
          <a:xfrm>
            <a:off x="2454596" y="2142171"/>
            <a:ext cx="5521015" cy="854416"/>
          </a:xfrm>
          <a:prstGeom prst="rect">
            <a:avLst/>
          </a:prstGeom>
        </p:spPr>
      </p:pic>
      <p:sp>
        <p:nvSpPr>
          <p:cNvPr id="21" name="Rectangle 20">
            <a:extLst>
              <a:ext uri="{FF2B5EF4-FFF2-40B4-BE49-F238E27FC236}">
                <a16:creationId xmlns:a16="http://schemas.microsoft.com/office/drawing/2014/main" id="{9AA66DFE-2AD3-9D4A-80FB-086CDDC8FEA3}"/>
              </a:ext>
            </a:extLst>
          </p:cNvPr>
          <p:cNvSpPr/>
          <p:nvPr/>
        </p:nvSpPr>
        <p:spPr>
          <a:xfrm>
            <a:off x="1064145" y="2681645"/>
            <a:ext cx="1120462" cy="3811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rPr>
              <a:t>Zeebe</a:t>
            </a:r>
            <a:r>
              <a:rPr lang="en-US" sz="1400" b="1" dirty="0">
                <a:solidFill>
                  <a:schemeClr val="tx1"/>
                </a:solidFill>
              </a:rPr>
              <a:t> client</a:t>
            </a:r>
          </a:p>
        </p:txBody>
      </p:sp>
      <p:sp>
        <p:nvSpPr>
          <p:cNvPr id="22" name="Rectangle 21">
            <a:extLst>
              <a:ext uri="{FF2B5EF4-FFF2-40B4-BE49-F238E27FC236}">
                <a16:creationId xmlns:a16="http://schemas.microsoft.com/office/drawing/2014/main" id="{35D57805-20B1-584A-A824-EFFBEC4BAC9F}"/>
              </a:ext>
            </a:extLst>
          </p:cNvPr>
          <p:cNvSpPr/>
          <p:nvPr/>
        </p:nvSpPr>
        <p:spPr>
          <a:xfrm>
            <a:off x="1064145" y="3638987"/>
            <a:ext cx="2849482" cy="8037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rPr>
              <a:t>Zeebe</a:t>
            </a:r>
            <a:endParaRPr lang="en-US" sz="1400" b="1" dirty="0">
              <a:solidFill>
                <a:schemeClr val="tx1"/>
              </a:solidFill>
            </a:endParaRPr>
          </a:p>
        </p:txBody>
      </p:sp>
      <p:sp>
        <p:nvSpPr>
          <p:cNvPr id="23" name="Rectangle 22">
            <a:extLst>
              <a:ext uri="{FF2B5EF4-FFF2-40B4-BE49-F238E27FC236}">
                <a16:creationId xmlns:a16="http://schemas.microsoft.com/office/drawing/2014/main" id="{40C79F10-4F2D-BE43-9E47-6A3D15C9E035}"/>
              </a:ext>
            </a:extLst>
          </p:cNvPr>
          <p:cNvSpPr/>
          <p:nvPr/>
        </p:nvSpPr>
        <p:spPr>
          <a:xfrm>
            <a:off x="5126129" y="3638987"/>
            <a:ext cx="2849482" cy="8037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Kafka</a:t>
            </a:r>
          </a:p>
        </p:txBody>
      </p:sp>
      <p:cxnSp>
        <p:nvCxnSpPr>
          <p:cNvPr id="24" name="Curved Connector 23">
            <a:extLst>
              <a:ext uri="{FF2B5EF4-FFF2-40B4-BE49-F238E27FC236}">
                <a16:creationId xmlns:a16="http://schemas.microsoft.com/office/drawing/2014/main" id="{B0BF7E07-C0CC-DF4E-B507-4989ABCC992E}"/>
              </a:ext>
            </a:extLst>
          </p:cNvPr>
          <p:cNvCxnSpPr>
            <a:cxnSpLocks/>
            <a:stCxn id="21" idx="0"/>
            <a:endCxn id="20" idx="1"/>
          </p:cNvCxnSpPr>
          <p:nvPr/>
        </p:nvCxnSpPr>
        <p:spPr>
          <a:xfrm rot="5400000" flipH="1" flipV="1">
            <a:off x="1983353" y="2210402"/>
            <a:ext cx="112266" cy="830220"/>
          </a:xfrm>
          <a:prstGeom prst="curvedConnector2">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DA4AE5F-80CF-7E48-A1B7-6E4C184A1C34}"/>
              </a:ext>
            </a:extLst>
          </p:cNvPr>
          <p:cNvCxnSpPr>
            <a:cxnSpLocks/>
          </p:cNvCxnSpPr>
          <p:nvPr/>
        </p:nvCxnSpPr>
        <p:spPr>
          <a:xfrm>
            <a:off x="5266619" y="2859356"/>
            <a:ext cx="0" cy="7796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45A2FC3-6659-A049-B788-EB8296E19C3F}"/>
              </a:ext>
            </a:extLst>
          </p:cNvPr>
          <p:cNvCxnSpPr>
            <a:cxnSpLocks/>
          </p:cNvCxnSpPr>
          <p:nvPr/>
        </p:nvCxnSpPr>
        <p:spPr>
          <a:xfrm>
            <a:off x="6101600" y="2859356"/>
            <a:ext cx="0" cy="963236"/>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248805B-0726-E242-8D1C-BC16A61378FD}"/>
              </a:ext>
            </a:extLst>
          </p:cNvPr>
          <p:cNvCxnSpPr>
            <a:cxnSpLocks/>
          </p:cNvCxnSpPr>
          <p:nvPr/>
        </p:nvCxnSpPr>
        <p:spPr>
          <a:xfrm>
            <a:off x="5686761" y="4442752"/>
            <a:ext cx="0" cy="643419"/>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139FBFA-CC50-0A45-9148-381DB7E86AB3}"/>
              </a:ext>
            </a:extLst>
          </p:cNvPr>
          <p:cNvCxnSpPr>
            <a:cxnSpLocks/>
          </p:cNvCxnSpPr>
          <p:nvPr/>
        </p:nvCxnSpPr>
        <p:spPr>
          <a:xfrm>
            <a:off x="5854894" y="4442752"/>
            <a:ext cx="0" cy="643419"/>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C35528F-7899-1C4E-A649-DA243E601EC3}"/>
              </a:ext>
            </a:extLst>
          </p:cNvPr>
          <p:cNvCxnSpPr>
            <a:cxnSpLocks/>
          </p:cNvCxnSpPr>
          <p:nvPr/>
        </p:nvCxnSpPr>
        <p:spPr>
          <a:xfrm>
            <a:off x="7223791" y="4442752"/>
            <a:ext cx="0" cy="643419"/>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440473F-D3ED-B147-B190-DCD212167FE9}"/>
              </a:ext>
            </a:extLst>
          </p:cNvPr>
          <p:cNvCxnSpPr>
            <a:cxnSpLocks/>
          </p:cNvCxnSpPr>
          <p:nvPr/>
        </p:nvCxnSpPr>
        <p:spPr>
          <a:xfrm>
            <a:off x="7378477" y="4442752"/>
            <a:ext cx="0" cy="643419"/>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Text Placeholder 7">
            <a:extLst>
              <a:ext uri="{FF2B5EF4-FFF2-40B4-BE49-F238E27FC236}">
                <a16:creationId xmlns:a16="http://schemas.microsoft.com/office/drawing/2014/main" id="{F1D3D711-54D9-7341-857D-01DCB74BB6F5}"/>
              </a:ext>
            </a:extLst>
          </p:cNvPr>
          <p:cNvSpPr>
            <a:spLocks noGrp="1"/>
          </p:cNvSpPr>
          <p:nvPr>
            <p:ph type="body" sz="quarter" idx="10"/>
          </p:nvPr>
        </p:nvSpPr>
        <p:spPr>
          <a:xfrm>
            <a:off x="406986" y="709007"/>
            <a:ext cx="8324249" cy="307777"/>
          </a:xfrm>
        </p:spPr>
        <p:txBody>
          <a:bodyPr/>
          <a:lstStyle/>
          <a:p>
            <a:r>
              <a:rPr lang="en-US" dirty="0"/>
              <a:t>Implementation details</a:t>
            </a:r>
          </a:p>
        </p:txBody>
      </p:sp>
      <p:cxnSp>
        <p:nvCxnSpPr>
          <p:cNvPr id="3" name="Straight Connector 2">
            <a:extLst>
              <a:ext uri="{FF2B5EF4-FFF2-40B4-BE49-F238E27FC236}">
                <a16:creationId xmlns:a16="http://schemas.microsoft.com/office/drawing/2014/main" id="{2D76B1E3-0E2B-864A-96F6-D4E1770EA8EC}"/>
              </a:ext>
            </a:extLst>
          </p:cNvPr>
          <p:cNvCxnSpPr>
            <a:cxnSpLocks/>
          </p:cNvCxnSpPr>
          <p:nvPr/>
        </p:nvCxnSpPr>
        <p:spPr>
          <a:xfrm flipV="1">
            <a:off x="7965818" y="1634170"/>
            <a:ext cx="0" cy="352103"/>
          </a:xfrm>
          <a:prstGeom prst="line">
            <a:avLst/>
          </a:prstGeom>
          <a:ln w="38100">
            <a:solidFill>
              <a:schemeClr val="accent6">
                <a:lumMod val="40000"/>
                <a:lumOff val="60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F673051-DCFC-7741-9D99-A9A0D7AEF849}"/>
              </a:ext>
            </a:extLst>
          </p:cNvPr>
          <p:cNvSpPr txBox="1"/>
          <p:nvPr/>
        </p:nvSpPr>
        <p:spPr>
          <a:xfrm>
            <a:off x="7415111" y="1249114"/>
            <a:ext cx="1094105" cy="276999"/>
          </a:xfrm>
          <a:prstGeom prst="rect">
            <a:avLst/>
          </a:prstGeom>
          <a:noFill/>
        </p:spPr>
        <p:txBody>
          <a:bodyPr wrap="square" rtlCol="0">
            <a:spAutoFit/>
          </a:bodyPr>
          <a:lstStyle/>
          <a:p>
            <a:pPr algn="l"/>
            <a:r>
              <a:rPr lang="en-US" sz="1200" b="1" dirty="0"/>
              <a:t>POST /orders</a:t>
            </a:r>
          </a:p>
        </p:txBody>
      </p:sp>
      <p:sp>
        <p:nvSpPr>
          <p:cNvPr id="32" name="Rectangle 31">
            <a:extLst>
              <a:ext uri="{FF2B5EF4-FFF2-40B4-BE49-F238E27FC236}">
                <a16:creationId xmlns:a16="http://schemas.microsoft.com/office/drawing/2014/main" id="{FC56A3F6-CD95-C549-AEF3-DC00920D2D8B}"/>
              </a:ext>
            </a:extLst>
          </p:cNvPr>
          <p:cNvSpPr/>
          <p:nvPr/>
        </p:nvSpPr>
        <p:spPr>
          <a:xfrm>
            <a:off x="2584887" y="4764461"/>
            <a:ext cx="1328739" cy="8037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Operate</a:t>
            </a:r>
          </a:p>
        </p:txBody>
      </p:sp>
      <p:cxnSp>
        <p:nvCxnSpPr>
          <p:cNvPr id="33" name="Straight Connector 32">
            <a:extLst>
              <a:ext uri="{FF2B5EF4-FFF2-40B4-BE49-F238E27FC236}">
                <a16:creationId xmlns:a16="http://schemas.microsoft.com/office/drawing/2014/main" id="{1F987B5E-D10D-A542-892F-D888BC7589AC}"/>
              </a:ext>
            </a:extLst>
          </p:cNvPr>
          <p:cNvCxnSpPr>
            <a:cxnSpLocks/>
          </p:cNvCxnSpPr>
          <p:nvPr/>
        </p:nvCxnSpPr>
        <p:spPr>
          <a:xfrm>
            <a:off x="1624376" y="4249151"/>
            <a:ext cx="0" cy="1030619"/>
          </a:xfrm>
          <a:prstGeom prst="line">
            <a:avLst/>
          </a:prstGeom>
          <a:ln w="38100">
            <a:solidFill>
              <a:schemeClr val="accent2">
                <a:lumMod val="60000"/>
                <a:lumOff val="40000"/>
              </a:schemeClr>
            </a:solidFill>
          </a:ln>
        </p:spPr>
        <p:style>
          <a:lnRef idx="1">
            <a:schemeClr val="accent6"/>
          </a:lnRef>
          <a:fillRef idx="0">
            <a:schemeClr val="accent6"/>
          </a:fillRef>
          <a:effectRef idx="0">
            <a:schemeClr val="accent6"/>
          </a:effectRef>
          <a:fontRef idx="minor">
            <a:schemeClr val="tx1"/>
          </a:fontRef>
        </p:style>
      </p:cxnSp>
      <p:sp>
        <p:nvSpPr>
          <p:cNvPr id="34" name="Rectangle 33">
            <a:extLst>
              <a:ext uri="{FF2B5EF4-FFF2-40B4-BE49-F238E27FC236}">
                <a16:creationId xmlns:a16="http://schemas.microsoft.com/office/drawing/2014/main" id="{CACA6888-9F3F-514A-A888-FC85423D3557}"/>
              </a:ext>
            </a:extLst>
          </p:cNvPr>
          <p:cNvSpPr/>
          <p:nvPr/>
        </p:nvSpPr>
        <p:spPr>
          <a:xfrm>
            <a:off x="1058459" y="4764461"/>
            <a:ext cx="1328739" cy="8037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Elasticsearch</a:t>
            </a:r>
          </a:p>
        </p:txBody>
      </p:sp>
      <p:cxnSp>
        <p:nvCxnSpPr>
          <p:cNvPr id="35" name="Straight Connector 34">
            <a:extLst>
              <a:ext uri="{FF2B5EF4-FFF2-40B4-BE49-F238E27FC236}">
                <a16:creationId xmlns:a16="http://schemas.microsoft.com/office/drawing/2014/main" id="{30AF5EA1-4038-CF4F-BB09-BA91D3035277}"/>
              </a:ext>
            </a:extLst>
          </p:cNvPr>
          <p:cNvCxnSpPr>
            <a:cxnSpLocks/>
          </p:cNvCxnSpPr>
          <p:nvPr/>
        </p:nvCxnSpPr>
        <p:spPr>
          <a:xfrm>
            <a:off x="3277330" y="4066979"/>
            <a:ext cx="0" cy="1030619"/>
          </a:xfrm>
          <a:prstGeom prst="line">
            <a:avLst/>
          </a:prstGeom>
          <a:ln w="38100">
            <a:solidFill>
              <a:schemeClr val="accent2">
                <a:lumMod val="60000"/>
                <a:lumOff val="40000"/>
              </a:schemeClr>
            </a:solidFill>
          </a:ln>
        </p:spPr>
        <p:style>
          <a:lnRef idx="1">
            <a:schemeClr val="accent6"/>
          </a:lnRef>
          <a:fillRef idx="0">
            <a:schemeClr val="accent6"/>
          </a:fillRef>
          <a:effectRef idx="0">
            <a:schemeClr val="accent6"/>
          </a:effectRef>
          <a:fontRef idx="minor">
            <a:schemeClr val="tx1"/>
          </a:fontRef>
        </p:style>
      </p:cxnSp>
      <p:cxnSp>
        <p:nvCxnSpPr>
          <p:cNvPr id="36" name="Straight Connector 35">
            <a:extLst>
              <a:ext uri="{FF2B5EF4-FFF2-40B4-BE49-F238E27FC236}">
                <a16:creationId xmlns:a16="http://schemas.microsoft.com/office/drawing/2014/main" id="{7BD6339A-0FD7-BE4A-808E-2628A20828CA}"/>
              </a:ext>
            </a:extLst>
          </p:cNvPr>
          <p:cNvCxnSpPr>
            <a:cxnSpLocks/>
          </p:cNvCxnSpPr>
          <p:nvPr/>
        </p:nvCxnSpPr>
        <p:spPr>
          <a:xfrm flipH="1">
            <a:off x="1899817" y="5295878"/>
            <a:ext cx="1060209" cy="0"/>
          </a:xfrm>
          <a:prstGeom prst="line">
            <a:avLst/>
          </a:prstGeom>
          <a:ln w="38100">
            <a:solidFill>
              <a:schemeClr val="accent2">
                <a:lumMod val="60000"/>
                <a:lumOff val="40000"/>
              </a:schemeClr>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26952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7695439"/>
      </p:ext>
    </p:extLst>
  </p:cSld>
  <p:clrMapOvr>
    <a:masterClrMapping/>
  </p:clrMapOvr>
</p:sld>
</file>

<file path=ppt/theme/theme1.xml><?xml version="1.0" encoding="utf-8"?>
<a:theme xmlns:a="http://schemas.openxmlformats.org/drawingml/2006/main" name="Standard Template Long">
  <a:themeElements>
    <a:clrScheme name="Custom 1">
      <a:dk1>
        <a:srgbClr val="000000"/>
      </a:dk1>
      <a:lt1>
        <a:srgbClr val="FFFFFF"/>
      </a:lt1>
      <a:dk2>
        <a:srgbClr val="7F7F7F"/>
      </a:dk2>
      <a:lt2>
        <a:srgbClr val="D8D8D8"/>
      </a:lt2>
      <a:accent1>
        <a:srgbClr val="C00D0D"/>
      </a:accent1>
      <a:accent2>
        <a:srgbClr val="5B5D60"/>
      </a:accent2>
      <a:accent3>
        <a:srgbClr val="3F3F3F"/>
      </a:accent3>
      <a:accent4>
        <a:srgbClr val="005F65"/>
      </a:accent4>
      <a:accent5>
        <a:srgbClr val="00B3BB"/>
      </a:accent5>
      <a:accent6>
        <a:srgbClr val="FDC437"/>
      </a:accent6>
      <a:hlink>
        <a:srgbClr val="009BFF"/>
      </a:hlink>
      <a:folHlink>
        <a:srgbClr val="7F7F7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400" dirty="0"/>
        </a:defPPr>
      </a:lstStyle>
    </a:txDef>
  </a:objectDefaults>
  <a:extraClrSchemeLst/>
  <a:extLst>
    <a:ext uri="{05A4C25C-085E-4340-85A3-A5531E510DB2}">
      <thm15:themeFamily xmlns:thm15="http://schemas.microsoft.com/office/thememl/2012/main" name="Presentation9" id="{7CC631A0-ADFD-B74D-A3FD-0F7E0875FC05}" vid="{307FBCE2-DE3A-244A-9B1E-F364A53CD2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Standard Template Long</Template>
  <TotalTime>13799</TotalTime>
  <Words>52</Words>
  <Application>Microsoft Macintosh PowerPoint</Application>
  <PresentationFormat>On-screen Show (4:3)</PresentationFormat>
  <Paragraphs>28</Paragraphs>
  <Slides>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Narrow</vt:lpstr>
      <vt:lpstr>Calibri</vt:lpstr>
      <vt:lpstr>Century Gothic</vt:lpstr>
      <vt:lpstr>Standard Template Long</vt:lpstr>
      <vt:lpstr>Zeebe demo</vt:lpstr>
      <vt:lpstr>Zeebe demo </vt:lpstr>
      <vt:lpstr>Zeebe demo </vt:lpstr>
      <vt:lpstr>Zeebe 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Castro, Catarina</dc:creator>
  <cp:lastModifiedBy>Castro, Catarina</cp:lastModifiedBy>
  <cp:revision>82</cp:revision>
  <dcterms:created xsi:type="dcterms:W3CDTF">2020-05-19T22:06:37Z</dcterms:created>
  <dcterms:modified xsi:type="dcterms:W3CDTF">2020-10-09T17:37:18Z</dcterms:modified>
</cp:coreProperties>
</file>