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321" r:id="rId6"/>
    <p:sldId id="320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30" r:id="rId15"/>
    <p:sldId id="329" r:id="rId16"/>
    <p:sldId id="331" r:id="rId17"/>
    <p:sldId id="332" r:id="rId18"/>
    <p:sldId id="333" r:id="rId19"/>
    <p:sldId id="27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0" roundtripDataSignature="AMtx7mgO1T0pDV3fbSjqmzxOA83GllTBu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E1ECCF-6F9D-1839-A4F5-8AB44F218092}" name="Diaz, Maria Victoria  (Alliance Bioversity-CIAT)" initials="DB" userId="S::m.v.diaz@cgiar.org::d4d51a9d-5307-4674-9444-bc799c8901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AD6E9-F605-4F3F-B06A-E6212ECE5C87}" v="102" dt="2025-01-27T02:31:17.188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dez, Andres Camilo (Alliance Bioversity-CIAT)" userId="a8387f0e-9800-421a-8b68-c78f2a4a9618" providerId="ADAL" clId="{8B232A71-D409-4C86-9DBF-6658AC1EDBF2}"/>
    <pc:docChg chg="custSel addSld delSld modSld sldOrd">
      <pc:chgData name="Mendez, Andres Camilo (Alliance Bioversity-CIAT)" userId="a8387f0e-9800-421a-8b68-c78f2a4a9618" providerId="ADAL" clId="{8B232A71-D409-4C86-9DBF-6658AC1EDBF2}" dt="2025-01-26T03:44:53.280" v="1992" actId="47"/>
      <pc:docMkLst>
        <pc:docMk/>
      </pc:docMkLst>
      <pc:sldChg chg="del">
        <pc:chgData name="Mendez, Andres Camilo (Alliance Bioversity-CIAT)" userId="a8387f0e-9800-421a-8b68-c78f2a4a9618" providerId="ADAL" clId="{8B232A71-D409-4C86-9DBF-6658AC1EDBF2}" dt="2025-01-26T03:44:32.762" v="1977" actId="47"/>
        <pc:sldMkLst>
          <pc:docMk/>
          <pc:sldMk cId="176314105" sldId="273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31.575" v="1976" actId="47"/>
        <pc:sldMkLst>
          <pc:docMk/>
          <pc:sldMk cId="2129689574" sldId="274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34" v="1978" actId="47"/>
        <pc:sldMkLst>
          <pc:docMk/>
          <pc:sldMk cId="2803599795" sldId="275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35.459" v="1979" actId="47"/>
        <pc:sldMkLst>
          <pc:docMk/>
          <pc:sldMk cId="3828342252" sldId="276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36.867" v="1980" actId="47"/>
        <pc:sldMkLst>
          <pc:docMk/>
          <pc:sldMk cId="18383150" sldId="277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38.054" v="1981" actId="47"/>
        <pc:sldMkLst>
          <pc:docMk/>
          <pc:sldMk cId="2363146515" sldId="278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39.256" v="1982" actId="47"/>
        <pc:sldMkLst>
          <pc:docMk/>
          <pc:sldMk cId="1360311634" sldId="279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42.304" v="1984" actId="47"/>
        <pc:sldMkLst>
          <pc:docMk/>
          <pc:sldMk cId="3804365115" sldId="280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43.492" v="1985" actId="47"/>
        <pc:sldMkLst>
          <pc:docMk/>
          <pc:sldMk cId="2096829232" sldId="281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44.510" v="1986" actId="47"/>
        <pc:sldMkLst>
          <pc:docMk/>
          <pc:sldMk cId="2284031250" sldId="282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41.080" v="1983" actId="47"/>
        <pc:sldMkLst>
          <pc:docMk/>
          <pc:sldMk cId="1999864263" sldId="283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45.915" v="1987" actId="47"/>
        <pc:sldMkLst>
          <pc:docMk/>
          <pc:sldMk cId="2754338423" sldId="284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47.125" v="1988" actId="47"/>
        <pc:sldMkLst>
          <pc:docMk/>
          <pc:sldMk cId="3516404567" sldId="285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49.655" v="1990" actId="47"/>
        <pc:sldMkLst>
          <pc:docMk/>
          <pc:sldMk cId="2579654178" sldId="286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51.733" v="1991" actId="47"/>
        <pc:sldMkLst>
          <pc:docMk/>
          <pc:sldMk cId="3747745217" sldId="292"/>
        </pc:sldMkLst>
      </pc:sldChg>
      <pc:sldChg chg="del">
        <pc:chgData name="Mendez, Andres Camilo (Alliance Bioversity-CIAT)" userId="a8387f0e-9800-421a-8b68-c78f2a4a9618" providerId="ADAL" clId="{8B232A71-D409-4C86-9DBF-6658AC1EDBF2}" dt="2025-01-26T03:44:48.234" v="1989" actId="47"/>
        <pc:sldMkLst>
          <pc:docMk/>
          <pc:sldMk cId="1767992167" sldId="293"/>
        </pc:sldMkLst>
      </pc:sldChg>
      <pc:sldChg chg="modSp mod">
        <pc:chgData name="Mendez, Andres Camilo (Alliance Bioversity-CIAT)" userId="a8387f0e-9800-421a-8b68-c78f2a4a9618" providerId="ADAL" clId="{8B232A71-D409-4C86-9DBF-6658AC1EDBF2}" dt="2025-01-17T14:35:25.580" v="4" actId="2166"/>
        <pc:sldMkLst>
          <pc:docMk/>
          <pc:sldMk cId="1766844061" sldId="298"/>
        </pc:sldMkLst>
      </pc:sldChg>
      <pc:sldChg chg="addSp modSp mod modNotesTx">
        <pc:chgData name="Mendez, Andres Camilo (Alliance Bioversity-CIAT)" userId="a8387f0e-9800-421a-8b68-c78f2a4a9618" providerId="ADAL" clId="{8B232A71-D409-4C86-9DBF-6658AC1EDBF2}" dt="2025-01-17T14:37:17.923" v="148" actId="20577"/>
        <pc:sldMkLst>
          <pc:docMk/>
          <pc:sldMk cId="818461180" sldId="299"/>
        </pc:sldMkLst>
      </pc:sldChg>
      <pc:sldChg chg="modSp mod">
        <pc:chgData name="Mendez, Andres Camilo (Alliance Bioversity-CIAT)" userId="a8387f0e-9800-421a-8b68-c78f2a4a9618" providerId="ADAL" clId="{8B232A71-D409-4C86-9DBF-6658AC1EDBF2}" dt="2025-01-17T14:34:04.032" v="3" actId="20577"/>
        <pc:sldMkLst>
          <pc:docMk/>
          <pc:sldMk cId="1967961581" sldId="301"/>
        </pc:sldMkLst>
      </pc:sldChg>
      <pc:sldChg chg="addSp delSp modSp mod">
        <pc:chgData name="Mendez, Andres Camilo (Alliance Bioversity-CIAT)" userId="a8387f0e-9800-421a-8b68-c78f2a4a9618" providerId="ADAL" clId="{8B232A71-D409-4C86-9DBF-6658AC1EDBF2}" dt="2025-01-17T16:29:31.134" v="596" actId="1076"/>
        <pc:sldMkLst>
          <pc:docMk/>
          <pc:sldMk cId="2062060387" sldId="302"/>
        </pc:sldMkLst>
      </pc:sldChg>
      <pc:sldChg chg="addSp delSp modSp mod">
        <pc:chgData name="Mendez, Andres Camilo (Alliance Bioversity-CIAT)" userId="a8387f0e-9800-421a-8b68-c78f2a4a9618" providerId="ADAL" clId="{8B232A71-D409-4C86-9DBF-6658AC1EDBF2}" dt="2025-01-17T14:52:26.123" v="208" actId="1076"/>
        <pc:sldMkLst>
          <pc:docMk/>
          <pc:sldMk cId="3134940606" sldId="304"/>
        </pc:sldMkLst>
      </pc:sldChg>
      <pc:sldChg chg="addSp delSp modSp mod">
        <pc:chgData name="Mendez, Andres Camilo (Alliance Bioversity-CIAT)" userId="a8387f0e-9800-421a-8b68-c78f2a4a9618" providerId="ADAL" clId="{8B232A71-D409-4C86-9DBF-6658AC1EDBF2}" dt="2025-01-17T14:52:36.313" v="213" actId="20577"/>
        <pc:sldMkLst>
          <pc:docMk/>
          <pc:sldMk cId="1614092454" sldId="305"/>
        </pc:sldMkLst>
      </pc:sldChg>
      <pc:sldChg chg="modSp mod">
        <pc:chgData name="Mendez, Andres Camilo (Alliance Bioversity-CIAT)" userId="a8387f0e-9800-421a-8b68-c78f2a4a9618" providerId="ADAL" clId="{8B232A71-D409-4C86-9DBF-6658AC1EDBF2}" dt="2025-01-17T16:27:56.074" v="586" actId="313"/>
        <pc:sldMkLst>
          <pc:docMk/>
          <pc:sldMk cId="956193093" sldId="306"/>
        </pc:sldMkLst>
      </pc:sldChg>
      <pc:sldChg chg="addSp delSp modSp new mod">
        <pc:chgData name="Mendez, Andres Camilo (Alliance Bioversity-CIAT)" userId="a8387f0e-9800-421a-8b68-c78f2a4a9618" providerId="ADAL" clId="{8B232A71-D409-4C86-9DBF-6658AC1EDBF2}" dt="2025-01-24T19:02:29.429" v="637" actId="1076"/>
        <pc:sldMkLst>
          <pc:docMk/>
          <pc:sldMk cId="2135447060" sldId="307"/>
        </pc:sldMkLst>
      </pc:sldChg>
      <pc:sldChg chg="addSp modSp new mod ord">
        <pc:chgData name="Mendez, Andres Camilo (Alliance Bioversity-CIAT)" userId="a8387f0e-9800-421a-8b68-c78f2a4a9618" providerId="ADAL" clId="{8B232A71-D409-4C86-9DBF-6658AC1EDBF2}" dt="2025-01-24T19:24:13.173" v="814"/>
        <pc:sldMkLst>
          <pc:docMk/>
          <pc:sldMk cId="2555217628" sldId="308"/>
        </pc:sldMkLst>
      </pc:sldChg>
      <pc:sldChg chg="addSp modSp new mod">
        <pc:chgData name="Mendez, Andres Camilo (Alliance Bioversity-CIAT)" userId="a8387f0e-9800-421a-8b68-c78f2a4a9618" providerId="ADAL" clId="{8B232A71-D409-4C86-9DBF-6658AC1EDBF2}" dt="2025-01-24T19:04:38.165" v="734" actId="20577"/>
        <pc:sldMkLst>
          <pc:docMk/>
          <pc:sldMk cId="3485616896" sldId="309"/>
        </pc:sldMkLst>
      </pc:sldChg>
      <pc:sldChg chg="addSp modSp new mod modAnim">
        <pc:chgData name="Mendez, Andres Camilo (Alliance Bioversity-CIAT)" userId="a8387f0e-9800-421a-8b68-c78f2a4a9618" providerId="ADAL" clId="{8B232A71-D409-4C86-9DBF-6658AC1EDBF2}" dt="2025-01-24T19:06:08.370" v="740"/>
        <pc:sldMkLst>
          <pc:docMk/>
          <pc:sldMk cId="1193239029" sldId="310"/>
        </pc:sldMkLst>
      </pc:sldChg>
      <pc:sldChg chg="addSp delSp modSp new mod">
        <pc:chgData name="Mendez, Andres Camilo (Alliance Bioversity-CIAT)" userId="a8387f0e-9800-421a-8b68-c78f2a4a9618" providerId="ADAL" clId="{8B232A71-D409-4C86-9DBF-6658AC1EDBF2}" dt="2025-01-24T19:12:55.429" v="745" actId="1076"/>
        <pc:sldMkLst>
          <pc:docMk/>
          <pc:sldMk cId="4060814112" sldId="311"/>
        </pc:sldMkLst>
      </pc:sldChg>
      <pc:sldChg chg="addSp delSp modSp new mod ord">
        <pc:chgData name="Mendez, Andres Camilo (Alliance Bioversity-CIAT)" userId="a8387f0e-9800-421a-8b68-c78f2a4a9618" providerId="ADAL" clId="{8B232A71-D409-4C86-9DBF-6658AC1EDBF2}" dt="2025-01-24T19:24:15.562" v="816"/>
        <pc:sldMkLst>
          <pc:docMk/>
          <pc:sldMk cId="1799082482" sldId="312"/>
        </pc:sldMkLst>
      </pc:sldChg>
      <pc:sldChg chg="addSp delSp modSp new mod">
        <pc:chgData name="Mendez, Andres Camilo (Alliance Bioversity-CIAT)" userId="a8387f0e-9800-421a-8b68-c78f2a4a9618" providerId="ADAL" clId="{8B232A71-D409-4C86-9DBF-6658AC1EDBF2}" dt="2025-01-24T19:36:02.149" v="904" actId="1076"/>
        <pc:sldMkLst>
          <pc:docMk/>
          <pc:sldMk cId="2545394426" sldId="313"/>
        </pc:sldMkLst>
      </pc:sldChg>
      <pc:sldChg chg="addSp delSp modSp new mod">
        <pc:chgData name="Mendez, Andres Camilo (Alliance Bioversity-CIAT)" userId="a8387f0e-9800-421a-8b68-c78f2a4a9618" providerId="ADAL" clId="{8B232A71-D409-4C86-9DBF-6658AC1EDBF2}" dt="2025-01-26T02:28:47.944" v="1019" actId="1076"/>
        <pc:sldMkLst>
          <pc:docMk/>
          <pc:sldMk cId="2872812375" sldId="314"/>
        </pc:sldMkLst>
      </pc:sldChg>
      <pc:sldChg chg="modSp new mod">
        <pc:chgData name="Mendez, Andres Camilo (Alliance Bioversity-CIAT)" userId="a8387f0e-9800-421a-8b68-c78f2a4a9618" providerId="ADAL" clId="{8B232A71-D409-4C86-9DBF-6658AC1EDBF2}" dt="2025-01-26T02:27:31.003" v="1018" actId="20577"/>
        <pc:sldMkLst>
          <pc:docMk/>
          <pc:sldMk cId="477516291" sldId="315"/>
        </pc:sldMkLst>
      </pc:sldChg>
      <pc:sldChg chg="modSp new mod ord">
        <pc:chgData name="Mendez, Andres Camilo (Alliance Bioversity-CIAT)" userId="a8387f0e-9800-421a-8b68-c78f2a4a9618" providerId="ADAL" clId="{8B232A71-D409-4C86-9DBF-6658AC1EDBF2}" dt="2025-01-24T19:29:39.737" v="882" actId="20577"/>
        <pc:sldMkLst>
          <pc:docMk/>
          <pc:sldMk cId="3605905327" sldId="316"/>
        </pc:sldMkLst>
      </pc:sldChg>
      <pc:sldChg chg="modSp new mod">
        <pc:chgData name="Mendez, Andres Camilo (Alliance Bioversity-CIAT)" userId="a8387f0e-9800-421a-8b68-c78f2a4a9618" providerId="ADAL" clId="{8B232A71-D409-4C86-9DBF-6658AC1EDBF2}" dt="2025-01-26T02:34:58.250" v="1452" actId="20577"/>
        <pc:sldMkLst>
          <pc:docMk/>
          <pc:sldMk cId="3093902401" sldId="317"/>
        </pc:sldMkLst>
      </pc:sldChg>
      <pc:sldChg chg="addSp delSp modSp new mod">
        <pc:chgData name="Mendez, Andres Camilo (Alliance Bioversity-CIAT)" userId="a8387f0e-9800-421a-8b68-c78f2a4a9618" providerId="ADAL" clId="{8B232A71-D409-4C86-9DBF-6658AC1EDBF2}" dt="2025-01-26T02:43:26.368" v="1555" actId="1076"/>
        <pc:sldMkLst>
          <pc:docMk/>
          <pc:sldMk cId="2476377508" sldId="318"/>
        </pc:sldMkLst>
      </pc:sldChg>
      <pc:sldChg chg="addSp delSp modSp new mod">
        <pc:chgData name="Mendez, Andres Camilo (Alliance Bioversity-CIAT)" userId="a8387f0e-9800-421a-8b68-c78f2a4a9618" providerId="ADAL" clId="{8B232A71-D409-4C86-9DBF-6658AC1EDBF2}" dt="2025-01-26T03:06:47.252" v="1662" actId="1076"/>
        <pc:sldMkLst>
          <pc:docMk/>
          <pc:sldMk cId="426223642" sldId="319"/>
        </pc:sldMkLst>
      </pc:sldChg>
      <pc:sldChg chg="addSp delSp modSp new del mod">
        <pc:chgData name="Mendez, Andres Camilo (Alliance Bioversity-CIAT)" userId="a8387f0e-9800-421a-8b68-c78f2a4a9618" providerId="ADAL" clId="{8B232A71-D409-4C86-9DBF-6658AC1EDBF2}" dt="2025-01-26T03:44:53.280" v="1992" actId="47"/>
        <pc:sldMkLst>
          <pc:docMk/>
          <pc:sldMk cId="3599124382" sldId="320"/>
        </pc:sldMkLst>
      </pc:sldChg>
      <pc:sldChg chg="new del">
        <pc:chgData name="Mendez, Andres Camilo (Alliance Bioversity-CIAT)" userId="a8387f0e-9800-421a-8b68-c78f2a4a9618" providerId="ADAL" clId="{8B232A71-D409-4C86-9DBF-6658AC1EDBF2}" dt="2025-01-26T03:44:26.528" v="1973" actId="47"/>
        <pc:sldMkLst>
          <pc:docMk/>
          <pc:sldMk cId="1086729096" sldId="321"/>
        </pc:sldMkLst>
      </pc:sldChg>
      <pc:sldChg chg="new del">
        <pc:chgData name="Mendez, Andres Camilo (Alliance Bioversity-CIAT)" userId="a8387f0e-9800-421a-8b68-c78f2a4a9618" providerId="ADAL" clId="{8B232A71-D409-4C86-9DBF-6658AC1EDBF2}" dt="2025-01-26T03:44:29.016" v="1974" actId="47"/>
        <pc:sldMkLst>
          <pc:docMk/>
          <pc:sldMk cId="2553457445" sldId="322"/>
        </pc:sldMkLst>
      </pc:sldChg>
      <pc:sldChg chg="new del">
        <pc:chgData name="Mendez, Andres Camilo (Alliance Bioversity-CIAT)" userId="a8387f0e-9800-421a-8b68-c78f2a4a9618" providerId="ADAL" clId="{8B232A71-D409-4C86-9DBF-6658AC1EDBF2}" dt="2025-01-26T03:44:30.273" v="1975" actId="47"/>
        <pc:sldMkLst>
          <pc:docMk/>
          <pc:sldMk cId="3165827679" sldId="323"/>
        </pc:sldMkLst>
      </pc:sldChg>
    </pc:docChg>
  </pc:docChgLst>
  <pc:docChgLst>
    <pc:chgData name="Mendez, Andres Camilo (Alliance Bioversity-CIAT)" userId="a8387f0e-9800-421a-8b68-c78f2a4a9618" providerId="ADAL" clId="{6E3AD6E9-F605-4F3F-B06A-E6212ECE5C87}"/>
    <pc:docChg chg="undo custSel addSld delSld modSld sldOrd">
      <pc:chgData name="Mendez, Andres Camilo (Alliance Bioversity-CIAT)" userId="a8387f0e-9800-421a-8b68-c78f2a4a9618" providerId="ADAL" clId="{6E3AD6E9-F605-4F3F-B06A-E6212ECE5C87}" dt="2025-01-28T01:00:37.657" v="2673" actId="113"/>
      <pc:docMkLst>
        <pc:docMk/>
      </pc:docMkLst>
      <pc:sldChg chg="addSp delSp modSp mod">
        <pc:chgData name="Mendez, Andres Camilo (Alliance Bioversity-CIAT)" userId="a8387f0e-9800-421a-8b68-c78f2a4a9618" providerId="ADAL" clId="{6E3AD6E9-F605-4F3F-B06A-E6212ECE5C87}" dt="2025-01-26T03:58:11.528" v="412" actId="20577"/>
        <pc:sldMkLst>
          <pc:docMk/>
          <pc:sldMk cId="0" sldId="256"/>
        </pc:sldMkLst>
        <pc:spChg chg="mod">
          <ac:chgData name="Mendez, Andres Camilo (Alliance Bioversity-CIAT)" userId="a8387f0e-9800-421a-8b68-c78f2a4a9618" providerId="ADAL" clId="{6E3AD6E9-F605-4F3F-B06A-E6212ECE5C87}" dt="2025-01-26T03:58:11.528" v="412" actId="20577"/>
          <ac:spMkLst>
            <pc:docMk/>
            <pc:sldMk cId="0" sldId="256"/>
            <ac:spMk id="47" creationId="{00000000-0000-0000-0000-000000000000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6T03:46:49.248" v="13" actId="1076"/>
          <ac:picMkLst>
            <pc:docMk/>
            <pc:sldMk cId="0" sldId="256"/>
            <ac:picMk id="3" creationId="{70D951C4-A4CC-2B5E-D987-C103D562C7B7}"/>
          </ac:picMkLst>
        </pc:picChg>
        <pc:picChg chg="add mod">
          <ac:chgData name="Mendez, Andres Camilo (Alliance Bioversity-CIAT)" userId="a8387f0e-9800-421a-8b68-c78f2a4a9618" providerId="ADAL" clId="{6E3AD6E9-F605-4F3F-B06A-E6212ECE5C87}" dt="2025-01-26T03:46:51.274" v="14" actId="1076"/>
          <ac:picMkLst>
            <pc:docMk/>
            <pc:sldMk cId="0" sldId="256"/>
            <ac:picMk id="4" creationId="{A61A25B3-7B32-47E1-CEC0-8874834BD68C}"/>
          </ac:picMkLst>
        </pc:picChg>
        <pc:picChg chg="add mod">
          <ac:chgData name="Mendez, Andres Camilo (Alliance Bioversity-CIAT)" userId="a8387f0e-9800-421a-8b68-c78f2a4a9618" providerId="ADAL" clId="{6E3AD6E9-F605-4F3F-B06A-E6212ECE5C87}" dt="2025-01-26T03:46:52.666" v="15" actId="1076"/>
          <ac:picMkLst>
            <pc:docMk/>
            <pc:sldMk cId="0" sldId="256"/>
            <ac:picMk id="5" creationId="{F789EA9C-DE28-4E87-F964-7789281194CA}"/>
          </ac:picMkLst>
        </pc:picChg>
        <pc:picChg chg="add mod">
          <ac:chgData name="Mendez, Andres Camilo (Alliance Bioversity-CIAT)" userId="a8387f0e-9800-421a-8b68-c78f2a4a9618" providerId="ADAL" clId="{6E3AD6E9-F605-4F3F-B06A-E6212ECE5C87}" dt="2025-01-26T03:46:53.746" v="16" actId="1076"/>
          <ac:picMkLst>
            <pc:docMk/>
            <pc:sldMk cId="0" sldId="256"/>
            <ac:picMk id="6" creationId="{DB1AE9AE-9CCB-72B4-266F-682C1FA3BEE6}"/>
          </ac:picMkLst>
        </pc:picChg>
      </pc:sldChg>
      <pc:sldChg chg="del">
        <pc:chgData name="Mendez, Andres Camilo (Alliance Bioversity-CIAT)" userId="a8387f0e-9800-421a-8b68-c78f2a4a9618" providerId="ADAL" clId="{6E3AD6E9-F605-4F3F-B06A-E6212ECE5C87}" dt="2025-01-26T03:45:47.777" v="0" actId="47"/>
        <pc:sldMkLst>
          <pc:docMk/>
          <pc:sldMk cId="0" sldId="257"/>
        </pc:sldMkLst>
      </pc:sldChg>
      <pc:sldChg chg="del">
        <pc:chgData name="Mendez, Andres Camilo (Alliance Bioversity-CIAT)" userId="a8387f0e-9800-421a-8b68-c78f2a4a9618" providerId="ADAL" clId="{6E3AD6E9-F605-4F3F-B06A-E6212ECE5C87}" dt="2025-01-26T03:45:48.770" v="1" actId="47"/>
        <pc:sldMkLst>
          <pc:docMk/>
          <pc:sldMk cId="1182971357" sldId="294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322997829" sldId="295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3832337130" sldId="296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3226181185" sldId="297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1766844061" sldId="298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818461180" sldId="299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3660201567" sldId="300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1967961581" sldId="301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2062060387" sldId="302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1878511012" sldId="303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3134940606" sldId="304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1614092454" sldId="305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956193093" sldId="306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2135447060" sldId="307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2555217628" sldId="308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11.170" v="3" actId="47"/>
        <pc:sldMkLst>
          <pc:docMk/>
          <pc:sldMk cId="3485616896" sldId="309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11.170" v="3" actId="47"/>
        <pc:sldMkLst>
          <pc:docMk/>
          <pc:sldMk cId="1193239029" sldId="310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11.170" v="3" actId="47"/>
        <pc:sldMkLst>
          <pc:docMk/>
          <pc:sldMk cId="4060814112" sldId="311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1799082482" sldId="312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11.170" v="3" actId="47"/>
        <pc:sldMkLst>
          <pc:docMk/>
          <pc:sldMk cId="2545394426" sldId="313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11.170" v="3" actId="47"/>
        <pc:sldMkLst>
          <pc:docMk/>
          <pc:sldMk cId="2872812375" sldId="314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11.170" v="3" actId="47"/>
        <pc:sldMkLst>
          <pc:docMk/>
          <pc:sldMk cId="477516291" sldId="315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04.077" v="2" actId="47"/>
        <pc:sldMkLst>
          <pc:docMk/>
          <pc:sldMk cId="3605905327" sldId="316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11.170" v="3" actId="47"/>
        <pc:sldMkLst>
          <pc:docMk/>
          <pc:sldMk cId="3093902401" sldId="317"/>
        </pc:sldMkLst>
      </pc:sldChg>
      <pc:sldChg chg="del">
        <pc:chgData name="Mendez, Andres Camilo (Alliance Bioversity-CIAT)" userId="a8387f0e-9800-421a-8b68-c78f2a4a9618" providerId="ADAL" clId="{6E3AD6E9-F605-4F3F-B06A-E6212ECE5C87}" dt="2025-01-26T03:46:11.170" v="3" actId="47"/>
        <pc:sldMkLst>
          <pc:docMk/>
          <pc:sldMk cId="2476377508" sldId="318"/>
        </pc:sldMkLst>
      </pc:sldChg>
      <pc:sldChg chg="del">
        <pc:chgData name="Mendez, Andres Camilo (Alliance Bioversity-CIAT)" userId="a8387f0e-9800-421a-8b68-c78f2a4a9618" providerId="ADAL" clId="{6E3AD6E9-F605-4F3F-B06A-E6212ECE5C87}" dt="2025-01-26T03:55:31.325" v="370" actId="47"/>
        <pc:sldMkLst>
          <pc:docMk/>
          <pc:sldMk cId="426223642" sldId="319"/>
        </pc:sldMkLst>
      </pc:sldChg>
      <pc:sldChg chg="addSp modSp new mod">
        <pc:chgData name="Mendez, Andres Camilo (Alliance Bioversity-CIAT)" userId="a8387f0e-9800-421a-8b68-c78f2a4a9618" providerId="ADAL" clId="{6E3AD6E9-F605-4F3F-B06A-E6212ECE5C87}" dt="2025-01-26T04:09:56.218" v="700" actId="20577"/>
        <pc:sldMkLst>
          <pc:docMk/>
          <pc:sldMk cId="3575193947" sldId="320"/>
        </pc:sldMkLst>
        <pc:spChg chg="mod">
          <ac:chgData name="Mendez, Andres Camilo (Alliance Bioversity-CIAT)" userId="a8387f0e-9800-421a-8b68-c78f2a4a9618" providerId="ADAL" clId="{6E3AD6E9-F605-4F3F-B06A-E6212ECE5C87}" dt="2025-01-26T03:59:59.422" v="451" actId="20577"/>
          <ac:spMkLst>
            <pc:docMk/>
            <pc:sldMk cId="3575193947" sldId="320"/>
            <ac:spMk id="2" creationId="{877ED720-F238-76CF-590D-3D267091E74F}"/>
          </ac:spMkLst>
        </pc:spChg>
        <pc:spChg chg="mod">
          <ac:chgData name="Mendez, Andres Camilo (Alliance Bioversity-CIAT)" userId="a8387f0e-9800-421a-8b68-c78f2a4a9618" providerId="ADAL" clId="{6E3AD6E9-F605-4F3F-B06A-E6212ECE5C87}" dt="2025-01-26T04:09:56.218" v="700" actId="20577"/>
          <ac:spMkLst>
            <pc:docMk/>
            <pc:sldMk cId="3575193947" sldId="320"/>
            <ac:spMk id="3" creationId="{C551D146-6752-FC6F-A978-80147BF02407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6T04:08:33.436" v="633" actId="1076"/>
          <ac:picMkLst>
            <pc:docMk/>
            <pc:sldMk cId="3575193947" sldId="320"/>
            <ac:picMk id="4" creationId="{6BF4A2E5-34FF-6CD0-9246-6608F2A8A835}"/>
          </ac:picMkLst>
        </pc:picChg>
        <pc:picChg chg="add mod">
          <ac:chgData name="Mendez, Andres Camilo (Alliance Bioversity-CIAT)" userId="a8387f0e-9800-421a-8b68-c78f2a4a9618" providerId="ADAL" clId="{6E3AD6E9-F605-4F3F-B06A-E6212ECE5C87}" dt="2025-01-26T04:08:34.867" v="634" actId="1076"/>
          <ac:picMkLst>
            <pc:docMk/>
            <pc:sldMk cId="3575193947" sldId="320"/>
            <ac:picMk id="1026" creationId="{EF786786-239C-9B24-7C73-1336A8063792}"/>
          </ac:picMkLst>
        </pc:picChg>
      </pc:sldChg>
      <pc:sldChg chg="addSp modSp new mod">
        <pc:chgData name="Mendez, Andres Camilo (Alliance Bioversity-CIAT)" userId="a8387f0e-9800-421a-8b68-c78f2a4a9618" providerId="ADAL" clId="{6E3AD6E9-F605-4F3F-B06A-E6212ECE5C87}" dt="2025-01-26T03:59:21.070" v="424" actId="20577"/>
        <pc:sldMkLst>
          <pc:docMk/>
          <pc:sldMk cId="1389214173" sldId="321"/>
        </pc:sldMkLst>
        <pc:spChg chg="mod">
          <ac:chgData name="Mendez, Andres Camilo (Alliance Bioversity-CIAT)" userId="a8387f0e-9800-421a-8b68-c78f2a4a9618" providerId="ADAL" clId="{6E3AD6E9-F605-4F3F-B06A-E6212ECE5C87}" dt="2025-01-26T03:55:03.208" v="366" actId="20577"/>
          <ac:spMkLst>
            <pc:docMk/>
            <pc:sldMk cId="1389214173" sldId="321"/>
            <ac:spMk id="2" creationId="{69A55D8A-4456-5D1D-ECCF-B07AF408FC42}"/>
          </ac:spMkLst>
        </pc:spChg>
        <pc:spChg chg="mod">
          <ac:chgData name="Mendez, Andres Camilo (Alliance Bioversity-CIAT)" userId="a8387f0e-9800-421a-8b68-c78f2a4a9618" providerId="ADAL" clId="{6E3AD6E9-F605-4F3F-B06A-E6212ECE5C87}" dt="2025-01-26T03:59:21.070" v="424" actId="20577"/>
          <ac:spMkLst>
            <pc:docMk/>
            <pc:sldMk cId="1389214173" sldId="321"/>
            <ac:spMk id="3" creationId="{92B72E6A-D4A7-C961-7FC8-15B8A850A4B8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6T03:55:21.982" v="367" actId="1076"/>
          <ac:picMkLst>
            <pc:docMk/>
            <pc:sldMk cId="1389214173" sldId="321"/>
            <ac:picMk id="2050" creationId="{A31D10B9-1A5F-839B-08A0-1DDBCFB7A833}"/>
          </ac:picMkLst>
        </pc:picChg>
        <pc:picChg chg="add mod">
          <ac:chgData name="Mendez, Andres Camilo (Alliance Bioversity-CIAT)" userId="a8387f0e-9800-421a-8b68-c78f2a4a9618" providerId="ADAL" clId="{6E3AD6E9-F605-4F3F-B06A-E6212ECE5C87}" dt="2025-01-26T03:55:26.207" v="369" actId="1076"/>
          <ac:picMkLst>
            <pc:docMk/>
            <pc:sldMk cId="1389214173" sldId="321"/>
            <ac:picMk id="2052" creationId="{9E054D64-8108-0D2A-F5CB-AD434724A414}"/>
          </ac:picMkLst>
        </pc:picChg>
      </pc:sldChg>
      <pc:sldChg chg="addSp delSp modSp new mod">
        <pc:chgData name="Mendez, Andres Camilo (Alliance Bioversity-CIAT)" userId="a8387f0e-9800-421a-8b68-c78f2a4a9618" providerId="ADAL" clId="{6E3AD6E9-F605-4F3F-B06A-E6212ECE5C87}" dt="2025-01-26T04:12:57.943" v="744" actId="1076"/>
        <pc:sldMkLst>
          <pc:docMk/>
          <pc:sldMk cId="4038594089" sldId="322"/>
        </pc:sldMkLst>
        <pc:spChg chg="mod">
          <ac:chgData name="Mendez, Andres Camilo (Alliance Bioversity-CIAT)" userId="a8387f0e-9800-421a-8b68-c78f2a4a9618" providerId="ADAL" clId="{6E3AD6E9-F605-4F3F-B06A-E6212ECE5C87}" dt="2025-01-26T04:12:22.390" v="738" actId="20577"/>
          <ac:spMkLst>
            <pc:docMk/>
            <pc:sldMk cId="4038594089" sldId="322"/>
            <ac:spMk id="2" creationId="{6C5FFBD9-47F2-1A20-D956-0D2BFD9AFC32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6T04:12:57.943" v="744" actId="1076"/>
          <ac:picMkLst>
            <pc:docMk/>
            <pc:sldMk cId="4038594089" sldId="322"/>
            <ac:picMk id="5" creationId="{49D3FDC1-BD17-B71E-87F3-4BC452B492A0}"/>
          </ac:picMkLst>
        </pc:picChg>
      </pc:sldChg>
      <pc:sldChg chg="addSp delSp modSp new mod">
        <pc:chgData name="Mendez, Andres Camilo (Alliance Bioversity-CIAT)" userId="a8387f0e-9800-421a-8b68-c78f2a4a9618" providerId="ADAL" clId="{6E3AD6E9-F605-4F3F-B06A-E6212ECE5C87}" dt="2025-01-26T23:31:33.504" v="2329" actId="20577"/>
        <pc:sldMkLst>
          <pc:docMk/>
          <pc:sldMk cId="2564995220" sldId="323"/>
        </pc:sldMkLst>
        <pc:spChg chg="mod">
          <ac:chgData name="Mendez, Andres Camilo (Alliance Bioversity-CIAT)" userId="a8387f0e-9800-421a-8b68-c78f2a4a9618" providerId="ADAL" clId="{6E3AD6E9-F605-4F3F-B06A-E6212ECE5C87}" dt="2025-01-26T04:19:17.709" v="793" actId="1076"/>
          <ac:spMkLst>
            <pc:docMk/>
            <pc:sldMk cId="2564995220" sldId="323"/>
            <ac:spMk id="2" creationId="{54BD4013-0FFE-88AF-D320-5C94753E2E3F}"/>
          </ac:spMkLst>
        </pc:spChg>
        <pc:spChg chg="add del mod">
          <ac:chgData name="Mendez, Andres Camilo (Alliance Bioversity-CIAT)" userId="a8387f0e-9800-421a-8b68-c78f2a4a9618" providerId="ADAL" clId="{6E3AD6E9-F605-4F3F-B06A-E6212ECE5C87}" dt="2025-01-26T23:31:33.504" v="2329" actId="20577"/>
          <ac:spMkLst>
            <pc:docMk/>
            <pc:sldMk cId="2564995220" sldId="323"/>
            <ac:spMk id="3" creationId="{37F3EDAE-57C3-1044-921E-317FA6D5BD5D}"/>
          </ac:spMkLst>
        </pc:spChg>
        <pc:spChg chg="add mod">
          <ac:chgData name="Mendez, Andres Camilo (Alliance Bioversity-CIAT)" userId="a8387f0e-9800-421a-8b68-c78f2a4a9618" providerId="ADAL" clId="{6E3AD6E9-F605-4F3F-B06A-E6212ECE5C87}" dt="2025-01-26T04:19:21.788" v="796" actId="113"/>
          <ac:spMkLst>
            <pc:docMk/>
            <pc:sldMk cId="2564995220" sldId="323"/>
            <ac:spMk id="6" creationId="{FCCB70D6-F4B0-FF71-B39D-3DC2058AE7DA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6T04:19:58.199" v="804" actId="1076"/>
          <ac:picMkLst>
            <pc:docMk/>
            <pc:sldMk cId="2564995220" sldId="323"/>
            <ac:picMk id="4" creationId="{F1FE12EA-ECF1-2147-CDA4-6734BB7747D5}"/>
          </ac:picMkLst>
        </pc:picChg>
      </pc:sldChg>
      <pc:sldChg chg="addSp delSp modSp new mod ord">
        <pc:chgData name="Mendez, Andres Camilo (Alliance Bioversity-CIAT)" userId="a8387f0e-9800-421a-8b68-c78f2a4a9618" providerId="ADAL" clId="{6E3AD6E9-F605-4F3F-B06A-E6212ECE5C87}" dt="2025-01-26T04:34:55.864" v="860" actId="20577"/>
        <pc:sldMkLst>
          <pc:docMk/>
          <pc:sldMk cId="1802478597" sldId="324"/>
        </pc:sldMkLst>
        <pc:spChg chg="mod">
          <ac:chgData name="Mendez, Andres Camilo (Alliance Bioversity-CIAT)" userId="a8387f0e-9800-421a-8b68-c78f2a4a9618" providerId="ADAL" clId="{6E3AD6E9-F605-4F3F-B06A-E6212ECE5C87}" dt="2025-01-26T04:34:55.864" v="860" actId="20577"/>
          <ac:spMkLst>
            <pc:docMk/>
            <pc:sldMk cId="1802478597" sldId="324"/>
            <ac:spMk id="2" creationId="{60C0635A-10F0-F31A-8B8A-3FBD77C5E4F2}"/>
          </ac:spMkLst>
        </pc:spChg>
        <pc:spChg chg="add del mod">
          <ac:chgData name="Mendez, Andres Camilo (Alliance Bioversity-CIAT)" userId="a8387f0e-9800-421a-8b68-c78f2a4a9618" providerId="ADAL" clId="{6E3AD6E9-F605-4F3F-B06A-E6212ECE5C87}" dt="2025-01-26T04:32:41.856" v="850" actId="113"/>
          <ac:spMkLst>
            <pc:docMk/>
            <pc:sldMk cId="1802478597" sldId="324"/>
            <ac:spMk id="3" creationId="{FE73E066-21FE-D343-F9B6-4319105345C1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6T04:26:22.467" v="839" actId="1076"/>
          <ac:picMkLst>
            <pc:docMk/>
            <pc:sldMk cId="1802478597" sldId="324"/>
            <ac:picMk id="4" creationId="{16DB1CC3-6E2D-0734-9FA9-9FDE6FA00FEB}"/>
          </ac:picMkLst>
        </pc:picChg>
      </pc:sldChg>
      <pc:sldChg chg="addSp delSp modSp new mod">
        <pc:chgData name="Mendez, Andres Camilo (Alliance Bioversity-CIAT)" userId="a8387f0e-9800-421a-8b68-c78f2a4a9618" providerId="ADAL" clId="{6E3AD6E9-F605-4F3F-B06A-E6212ECE5C87}" dt="2025-01-26T22:47:14.337" v="1523" actId="1076"/>
        <pc:sldMkLst>
          <pc:docMk/>
          <pc:sldMk cId="387821269" sldId="325"/>
        </pc:sldMkLst>
        <pc:spChg chg="mod">
          <ac:chgData name="Mendez, Andres Camilo (Alliance Bioversity-CIAT)" userId="a8387f0e-9800-421a-8b68-c78f2a4a9618" providerId="ADAL" clId="{6E3AD6E9-F605-4F3F-B06A-E6212ECE5C87}" dt="2025-01-26T04:34:37.754" v="852"/>
          <ac:spMkLst>
            <pc:docMk/>
            <pc:sldMk cId="387821269" sldId="325"/>
            <ac:spMk id="2" creationId="{5BBD4B0F-70A3-1BD1-69E1-1D3E9656C968}"/>
          </ac:spMkLst>
        </pc:spChg>
        <pc:spChg chg="add del mod">
          <ac:chgData name="Mendez, Andres Camilo (Alliance Bioversity-CIAT)" userId="a8387f0e-9800-421a-8b68-c78f2a4a9618" providerId="ADAL" clId="{6E3AD6E9-F605-4F3F-B06A-E6212ECE5C87}" dt="2025-01-26T22:46:42.297" v="1516" actId="478"/>
          <ac:spMkLst>
            <pc:docMk/>
            <pc:sldMk cId="387821269" sldId="325"/>
            <ac:spMk id="14" creationId="{873690BD-1434-21F9-4337-48D1BDE5B90C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6T22:47:14.337" v="1523" actId="1076"/>
          <ac:picMkLst>
            <pc:docMk/>
            <pc:sldMk cId="387821269" sldId="325"/>
            <ac:picMk id="20" creationId="{A6BD3486-5523-895D-5766-F9834D1B02A9}"/>
          </ac:picMkLst>
        </pc:picChg>
      </pc:sldChg>
      <pc:sldChg chg="addSp modSp new mod">
        <pc:chgData name="Mendez, Andres Camilo (Alliance Bioversity-CIAT)" userId="a8387f0e-9800-421a-8b68-c78f2a4a9618" providerId="ADAL" clId="{6E3AD6E9-F605-4F3F-B06A-E6212ECE5C87}" dt="2025-01-26T22:58:13.778" v="1866" actId="1076"/>
        <pc:sldMkLst>
          <pc:docMk/>
          <pc:sldMk cId="2746404806" sldId="326"/>
        </pc:sldMkLst>
        <pc:spChg chg="mod">
          <ac:chgData name="Mendez, Andres Camilo (Alliance Bioversity-CIAT)" userId="a8387f0e-9800-421a-8b68-c78f2a4a9618" providerId="ADAL" clId="{6E3AD6E9-F605-4F3F-B06A-E6212ECE5C87}" dt="2025-01-26T22:54:02.847" v="1542" actId="20577"/>
          <ac:spMkLst>
            <pc:docMk/>
            <pc:sldMk cId="2746404806" sldId="326"/>
            <ac:spMk id="2" creationId="{86251FB1-56A3-02E0-51BA-2B92B2DC4A29}"/>
          </ac:spMkLst>
        </pc:spChg>
        <pc:spChg chg="mod">
          <ac:chgData name="Mendez, Andres Camilo (Alliance Bioversity-CIAT)" userId="a8387f0e-9800-421a-8b68-c78f2a4a9618" providerId="ADAL" clId="{6E3AD6E9-F605-4F3F-B06A-E6212ECE5C87}" dt="2025-01-26T22:58:13.778" v="1866" actId="1076"/>
          <ac:spMkLst>
            <pc:docMk/>
            <pc:sldMk cId="2746404806" sldId="326"/>
            <ac:spMk id="3" creationId="{4F03AFE2-FBDD-696D-2039-538DF08ABFB5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6T22:58:10.852" v="1865" actId="14100"/>
          <ac:picMkLst>
            <pc:docMk/>
            <pc:sldMk cId="2746404806" sldId="326"/>
            <ac:picMk id="5" creationId="{0A5DBDEB-C7E8-F796-4ACB-E331000F819D}"/>
          </ac:picMkLst>
        </pc:picChg>
      </pc:sldChg>
      <pc:sldChg chg="addSp modSp new mod">
        <pc:chgData name="Mendez, Andres Camilo (Alliance Bioversity-CIAT)" userId="a8387f0e-9800-421a-8b68-c78f2a4a9618" providerId="ADAL" clId="{6E3AD6E9-F605-4F3F-B06A-E6212ECE5C87}" dt="2025-01-28T01:00:37.657" v="2673" actId="113"/>
        <pc:sldMkLst>
          <pc:docMk/>
          <pc:sldMk cId="977108152" sldId="327"/>
        </pc:sldMkLst>
        <pc:spChg chg="mod">
          <ac:chgData name="Mendez, Andres Camilo (Alliance Bioversity-CIAT)" userId="a8387f0e-9800-421a-8b68-c78f2a4a9618" providerId="ADAL" clId="{6E3AD6E9-F605-4F3F-B06A-E6212ECE5C87}" dt="2025-01-26T23:11:05.214" v="2242" actId="1076"/>
          <ac:spMkLst>
            <pc:docMk/>
            <pc:sldMk cId="977108152" sldId="327"/>
            <ac:spMk id="2" creationId="{8C01A446-1BCC-6E15-DE57-C57D6F8C83C4}"/>
          </ac:spMkLst>
        </pc:spChg>
        <pc:spChg chg="mod">
          <ac:chgData name="Mendez, Andres Camilo (Alliance Bioversity-CIAT)" userId="a8387f0e-9800-421a-8b68-c78f2a4a9618" providerId="ADAL" clId="{6E3AD6E9-F605-4F3F-B06A-E6212ECE5C87}" dt="2025-01-28T01:00:37.657" v="2673" actId="113"/>
          <ac:spMkLst>
            <pc:docMk/>
            <pc:sldMk cId="977108152" sldId="327"/>
            <ac:spMk id="3" creationId="{5ACE50C5-6185-41CA-5C89-9E942C76915A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6T23:10:48.772" v="2241" actId="1076"/>
          <ac:picMkLst>
            <pc:docMk/>
            <pc:sldMk cId="977108152" sldId="327"/>
            <ac:picMk id="5" creationId="{1DBCC0EF-8E18-B8C6-B40A-7A4FFA75572E}"/>
          </ac:picMkLst>
        </pc:picChg>
      </pc:sldChg>
      <pc:sldChg chg="addSp delSp modSp new mod">
        <pc:chgData name="Mendez, Andres Camilo (Alliance Bioversity-CIAT)" userId="a8387f0e-9800-421a-8b68-c78f2a4a9618" providerId="ADAL" clId="{6E3AD6E9-F605-4F3F-B06A-E6212ECE5C87}" dt="2025-01-26T23:31:16.447" v="2305" actId="1076"/>
        <pc:sldMkLst>
          <pc:docMk/>
          <pc:sldMk cId="3393662834" sldId="328"/>
        </pc:sldMkLst>
        <pc:spChg chg="mod">
          <ac:chgData name="Mendez, Andres Camilo (Alliance Bioversity-CIAT)" userId="a8387f0e-9800-421a-8b68-c78f2a4a9618" providerId="ADAL" clId="{6E3AD6E9-F605-4F3F-B06A-E6212ECE5C87}" dt="2025-01-26T23:21:01.653" v="2273" actId="20577"/>
          <ac:spMkLst>
            <pc:docMk/>
            <pc:sldMk cId="3393662834" sldId="328"/>
            <ac:spMk id="2" creationId="{0D796115-6EBF-C26D-7B0A-0B2A8882CCD9}"/>
          </ac:spMkLst>
        </pc:spChg>
        <pc:spChg chg="mod">
          <ac:chgData name="Mendez, Andres Camilo (Alliance Bioversity-CIAT)" userId="a8387f0e-9800-421a-8b68-c78f2a4a9618" providerId="ADAL" clId="{6E3AD6E9-F605-4F3F-B06A-E6212ECE5C87}" dt="2025-01-26T23:23:49.752" v="2300" actId="20577"/>
          <ac:spMkLst>
            <pc:docMk/>
            <pc:sldMk cId="3393662834" sldId="328"/>
            <ac:spMk id="3" creationId="{2D1B1356-150E-902D-9D30-0EA6BAE6AE07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6T23:31:16.447" v="2305" actId="1076"/>
          <ac:picMkLst>
            <pc:docMk/>
            <pc:sldMk cId="3393662834" sldId="328"/>
            <ac:picMk id="8" creationId="{99CE23CD-A5D5-3046-F6D0-DD98F0E36C1E}"/>
          </ac:picMkLst>
        </pc:picChg>
      </pc:sldChg>
      <pc:sldChg chg="modSp new mod">
        <pc:chgData name="Mendez, Andres Camilo (Alliance Bioversity-CIAT)" userId="a8387f0e-9800-421a-8b68-c78f2a4a9618" providerId="ADAL" clId="{6E3AD6E9-F605-4F3F-B06A-E6212ECE5C87}" dt="2025-01-26T23:50:56.941" v="2449" actId="20577"/>
        <pc:sldMkLst>
          <pc:docMk/>
          <pc:sldMk cId="9738120" sldId="329"/>
        </pc:sldMkLst>
        <pc:spChg chg="mod">
          <ac:chgData name="Mendez, Andres Camilo (Alliance Bioversity-CIAT)" userId="a8387f0e-9800-421a-8b68-c78f2a4a9618" providerId="ADAL" clId="{6E3AD6E9-F605-4F3F-B06A-E6212ECE5C87}" dt="2025-01-26T23:35:31.959" v="2337" actId="20577"/>
          <ac:spMkLst>
            <pc:docMk/>
            <pc:sldMk cId="9738120" sldId="329"/>
            <ac:spMk id="2" creationId="{15F0507E-3460-8DD2-4534-FC57FA649E0E}"/>
          </ac:spMkLst>
        </pc:spChg>
        <pc:spChg chg="mod">
          <ac:chgData name="Mendez, Andres Camilo (Alliance Bioversity-CIAT)" userId="a8387f0e-9800-421a-8b68-c78f2a4a9618" providerId="ADAL" clId="{6E3AD6E9-F605-4F3F-B06A-E6212ECE5C87}" dt="2025-01-26T23:50:56.941" v="2449" actId="20577"/>
          <ac:spMkLst>
            <pc:docMk/>
            <pc:sldMk cId="9738120" sldId="329"/>
            <ac:spMk id="3" creationId="{573807D3-FDDC-0DE7-5609-9096E99D014F}"/>
          </ac:spMkLst>
        </pc:spChg>
      </pc:sldChg>
      <pc:sldChg chg="addSp delSp modSp new mod">
        <pc:chgData name="Mendez, Andres Camilo (Alliance Bioversity-CIAT)" userId="a8387f0e-9800-421a-8b68-c78f2a4a9618" providerId="ADAL" clId="{6E3AD6E9-F605-4F3F-B06A-E6212ECE5C87}" dt="2025-01-26T23:43:13.483" v="2402" actId="1076"/>
        <pc:sldMkLst>
          <pc:docMk/>
          <pc:sldMk cId="3085550969" sldId="330"/>
        </pc:sldMkLst>
        <pc:spChg chg="mod">
          <ac:chgData name="Mendez, Andres Camilo (Alliance Bioversity-CIAT)" userId="a8387f0e-9800-421a-8b68-c78f2a4a9618" providerId="ADAL" clId="{6E3AD6E9-F605-4F3F-B06A-E6212ECE5C87}" dt="2025-01-26T23:36:56.541" v="2383" actId="20577"/>
          <ac:spMkLst>
            <pc:docMk/>
            <pc:sldMk cId="3085550969" sldId="330"/>
            <ac:spMk id="2" creationId="{A0195AFC-76FF-98F8-68E1-0844C689B87B}"/>
          </ac:spMkLst>
        </pc:spChg>
        <pc:spChg chg="mod">
          <ac:chgData name="Mendez, Andres Camilo (Alliance Bioversity-CIAT)" userId="a8387f0e-9800-421a-8b68-c78f2a4a9618" providerId="ADAL" clId="{6E3AD6E9-F605-4F3F-B06A-E6212ECE5C87}" dt="2025-01-26T23:38:19.313" v="2394" actId="14100"/>
          <ac:spMkLst>
            <pc:docMk/>
            <pc:sldMk cId="3085550969" sldId="330"/>
            <ac:spMk id="3" creationId="{29DBF31D-8423-F223-45A6-E5E805C3058D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6T23:43:13.483" v="2402" actId="1076"/>
          <ac:picMkLst>
            <pc:docMk/>
            <pc:sldMk cId="3085550969" sldId="330"/>
            <ac:picMk id="6" creationId="{4BA90991-68F1-0E2F-4432-0BDBD006B68A}"/>
          </ac:picMkLst>
        </pc:picChg>
      </pc:sldChg>
      <pc:sldChg chg="addSp delSp modSp new mod">
        <pc:chgData name="Mendez, Andres Camilo (Alliance Bioversity-CIAT)" userId="a8387f0e-9800-421a-8b68-c78f2a4a9618" providerId="ADAL" clId="{6E3AD6E9-F605-4F3F-B06A-E6212ECE5C87}" dt="2025-01-27T01:04:32.004" v="2475" actId="1076"/>
        <pc:sldMkLst>
          <pc:docMk/>
          <pc:sldMk cId="1154616983" sldId="331"/>
        </pc:sldMkLst>
        <pc:spChg chg="mod">
          <ac:chgData name="Mendez, Andres Camilo (Alliance Bioversity-CIAT)" userId="a8387f0e-9800-421a-8b68-c78f2a4a9618" providerId="ADAL" clId="{6E3AD6E9-F605-4F3F-B06A-E6212ECE5C87}" dt="2025-01-27T01:04:32.004" v="2475" actId="1076"/>
          <ac:spMkLst>
            <pc:docMk/>
            <pc:sldMk cId="1154616983" sldId="331"/>
            <ac:spMk id="2" creationId="{472242DE-C062-8B38-48FA-CCF5B79474E3}"/>
          </ac:spMkLst>
        </pc:spChg>
        <pc:spChg chg="del">
          <ac:chgData name="Mendez, Andres Camilo (Alliance Bioversity-CIAT)" userId="a8387f0e-9800-421a-8b68-c78f2a4a9618" providerId="ADAL" clId="{6E3AD6E9-F605-4F3F-B06A-E6212ECE5C87}" dt="2025-01-27T01:03:32.597" v="2464" actId="478"/>
          <ac:spMkLst>
            <pc:docMk/>
            <pc:sldMk cId="1154616983" sldId="331"/>
            <ac:spMk id="3" creationId="{8EF2C64C-A77E-B939-6EA9-BCE203838E29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7T01:04:28.444" v="2473" actId="1076"/>
          <ac:picMkLst>
            <pc:docMk/>
            <pc:sldMk cId="1154616983" sldId="331"/>
            <ac:picMk id="8194" creationId="{28EC5E38-BA2F-4D97-1BE1-EBB4225AF452}"/>
          </ac:picMkLst>
        </pc:picChg>
        <pc:picChg chg="add mod">
          <ac:chgData name="Mendez, Andres Camilo (Alliance Bioversity-CIAT)" userId="a8387f0e-9800-421a-8b68-c78f2a4a9618" providerId="ADAL" clId="{6E3AD6E9-F605-4F3F-B06A-E6212ECE5C87}" dt="2025-01-27T01:04:29.517" v="2474" actId="1076"/>
          <ac:picMkLst>
            <pc:docMk/>
            <pc:sldMk cId="1154616983" sldId="331"/>
            <ac:picMk id="8196" creationId="{3C64D25D-D474-862B-F0F9-9FA21D193D6F}"/>
          </ac:picMkLst>
        </pc:picChg>
      </pc:sldChg>
      <pc:sldChg chg="addSp delSp modSp new mod">
        <pc:chgData name="Mendez, Andres Camilo (Alliance Bioversity-CIAT)" userId="a8387f0e-9800-421a-8b68-c78f2a4a9618" providerId="ADAL" clId="{6E3AD6E9-F605-4F3F-B06A-E6212ECE5C87}" dt="2025-01-27T02:19:56.754" v="2562" actId="20577"/>
        <pc:sldMkLst>
          <pc:docMk/>
          <pc:sldMk cId="3992715460" sldId="332"/>
        </pc:sldMkLst>
        <pc:spChg chg="mod">
          <ac:chgData name="Mendez, Andres Camilo (Alliance Bioversity-CIAT)" userId="a8387f0e-9800-421a-8b68-c78f2a4a9618" providerId="ADAL" clId="{6E3AD6E9-F605-4F3F-B06A-E6212ECE5C87}" dt="2025-01-27T02:19:56.754" v="2562" actId="20577"/>
          <ac:spMkLst>
            <pc:docMk/>
            <pc:sldMk cId="3992715460" sldId="332"/>
            <ac:spMk id="2" creationId="{49BF143C-E24E-05B5-41D9-42272171BE16}"/>
          </ac:spMkLst>
        </pc:spChg>
        <pc:spChg chg="mod">
          <ac:chgData name="Mendez, Andres Camilo (Alliance Bioversity-CIAT)" userId="a8387f0e-9800-421a-8b68-c78f2a4a9618" providerId="ADAL" clId="{6E3AD6E9-F605-4F3F-B06A-E6212ECE5C87}" dt="2025-01-27T01:08:34.782" v="2559" actId="1036"/>
          <ac:spMkLst>
            <pc:docMk/>
            <pc:sldMk cId="3992715460" sldId="332"/>
            <ac:spMk id="3" creationId="{A1A73D8A-103E-2AD1-933D-8898645FF890}"/>
          </ac:spMkLst>
        </pc:spChg>
        <pc:spChg chg="add del mod">
          <ac:chgData name="Mendez, Andres Camilo (Alliance Bioversity-CIAT)" userId="a8387f0e-9800-421a-8b68-c78f2a4a9618" providerId="ADAL" clId="{6E3AD6E9-F605-4F3F-B06A-E6212ECE5C87}" dt="2025-01-27T01:07:22.974" v="2530"/>
          <ac:spMkLst>
            <pc:docMk/>
            <pc:sldMk cId="3992715460" sldId="332"/>
            <ac:spMk id="4" creationId="{424241AF-074A-A21B-0223-323406C8AC6B}"/>
          </ac:spMkLst>
        </pc:spChg>
        <pc:spChg chg="add del mod">
          <ac:chgData name="Mendez, Andres Camilo (Alliance Bioversity-CIAT)" userId="a8387f0e-9800-421a-8b68-c78f2a4a9618" providerId="ADAL" clId="{6E3AD6E9-F605-4F3F-B06A-E6212ECE5C87}" dt="2025-01-27T01:07:22.974" v="2532"/>
          <ac:spMkLst>
            <pc:docMk/>
            <pc:sldMk cId="3992715460" sldId="332"/>
            <ac:spMk id="5" creationId="{497F1709-A9A9-3012-407E-381323A017D3}"/>
          </ac:spMkLst>
        </pc:spChg>
        <pc:spChg chg="add del mod">
          <ac:chgData name="Mendez, Andres Camilo (Alliance Bioversity-CIAT)" userId="a8387f0e-9800-421a-8b68-c78f2a4a9618" providerId="ADAL" clId="{6E3AD6E9-F605-4F3F-B06A-E6212ECE5C87}" dt="2025-01-27T01:07:22.975" v="2534"/>
          <ac:spMkLst>
            <pc:docMk/>
            <pc:sldMk cId="3992715460" sldId="332"/>
            <ac:spMk id="6" creationId="{BBAB38FC-F808-F4A7-7268-B9C276F2D4FF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7T01:07:46.706" v="2547"/>
          <ac:picMkLst>
            <pc:docMk/>
            <pc:sldMk cId="3992715460" sldId="332"/>
            <ac:picMk id="7" creationId="{BFF38396-4389-D1CA-575D-78FBA8E9459D}"/>
          </ac:picMkLst>
        </pc:picChg>
        <pc:picChg chg="add mod">
          <ac:chgData name="Mendez, Andres Camilo (Alliance Bioversity-CIAT)" userId="a8387f0e-9800-421a-8b68-c78f2a4a9618" providerId="ADAL" clId="{6E3AD6E9-F605-4F3F-B06A-E6212ECE5C87}" dt="2025-01-27T01:08:21.396" v="2557"/>
          <ac:picMkLst>
            <pc:docMk/>
            <pc:sldMk cId="3992715460" sldId="332"/>
            <ac:picMk id="9221" creationId="{AAFF9A9B-13E6-D5F6-BECE-7F6DC64D59DB}"/>
          </ac:picMkLst>
        </pc:picChg>
      </pc:sldChg>
      <pc:sldChg chg="addSp modSp new mod">
        <pc:chgData name="Mendez, Andres Camilo (Alliance Bioversity-CIAT)" userId="a8387f0e-9800-421a-8b68-c78f2a4a9618" providerId="ADAL" clId="{6E3AD6E9-F605-4F3F-B06A-E6212ECE5C87}" dt="2025-01-27T02:31:37.918" v="2621" actId="1076"/>
        <pc:sldMkLst>
          <pc:docMk/>
          <pc:sldMk cId="3834692316" sldId="333"/>
        </pc:sldMkLst>
        <pc:spChg chg="mod">
          <ac:chgData name="Mendez, Andres Camilo (Alliance Bioversity-CIAT)" userId="a8387f0e-9800-421a-8b68-c78f2a4a9618" providerId="ADAL" clId="{6E3AD6E9-F605-4F3F-B06A-E6212ECE5C87}" dt="2025-01-27T02:29:20.422" v="2601" actId="20577"/>
          <ac:spMkLst>
            <pc:docMk/>
            <pc:sldMk cId="3834692316" sldId="333"/>
            <ac:spMk id="2" creationId="{643FEB19-782F-9E11-9144-9C45C120B8C6}"/>
          </ac:spMkLst>
        </pc:spChg>
        <pc:spChg chg="mod">
          <ac:chgData name="Mendez, Andres Camilo (Alliance Bioversity-CIAT)" userId="a8387f0e-9800-421a-8b68-c78f2a4a9618" providerId="ADAL" clId="{6E3AD6E9-F605-4F3F-B06A-E6212ECE5C87}" dt="2025-01-27T02:30:53.122" v="2616" actId="27636"/>
          <ac:spMkLst>
            <pc:docMk/>
            <pc:sldMk cId="3834692316" sldId="333"/>
            <ac:spMk id="3" creationId="{5609E476-12EC-8644-978A-A6F05187E624}"/>
          </ac:spMkLst>
        </pc:spChg>
        <pc:picChg chg="add mod">
          <ac:chgData name="Mendez, Andres Camilo (Alliance Bioversity-CIAT)" userId="a8387f0e-9800-421a-8b68-c78f2a4a9618" providerId="ADAL" clId="{6E3AD6E9-F605-4F3F-B06A-E6212ECE5C87}" dt="2025-01-27T02:31:37.918" v="2621" actId="1076"/>
          <ac:picMkLst>
            <pc:docMk/>
            <pc:sldMk cId="3834692316" sldId="333"/>
            <ac:picMk id="4" creationId="{DBA6C1FA-6E4F-DDE2-B7AA-1DAD13C08E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e8cad253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g18e8cad25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 txBox="1">
            <a:spLocks noGrp="1"/>
          </p:cNvSpPr>
          <p:nvPr>
            <p:ph type="ctrTitle"/>
          </p:nvPr>
        </p:nvSpPr>
        <p:spPr>
          <a:xfrm>
            <a:off x="6096000" y="1686385"/>
            <a:ext cx="565446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6096000" y="4328429"/>
            <a:ext cx="5654468" cy="238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SzPts val="2200"/>
              <a:buNone/>
              <a:defRPr sz="2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6205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8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Break">
  <p:cSld name="Page Brea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838200" y="2185923"/>
            <a:ext cx="10515600" cy="108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photo&amp;text">
  <p:cSld name="Background photo&amp;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0" y="687938"/>
            <a:ext cx="5289846" cy="16002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1" y="2356500"/>
            <a:ext cx="5289846" cy="394175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SzPts val="1600"/>
              <a:buFont typeface="Arial"/>
              <a:buChar char="•"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picture" type="picTx">
  <p:cSld name="PICTURE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626148" y="435709"/>
            <a:ext cx="10977073" cy="93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  <a:defRPr sz="3600" b="1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24"/>
          <p:cNvSpPr>
            <a:spLocks noGrp="1"/>
          </p:cNvSpPr>
          <p:nvPr>
            <p:ph type="pic" idx="2"/>
          </p:nvPr>
        </p:nvSpPr>
        <p:spPr>
          <a:xfrm>
            <a:off x="6375161" y="1632247"/>
            <a:ext cx="5964965" cy="3811588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617598" y="1632246"/>
            <a:ext cx="521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SzPts val="2400"/>
              <a:buFont typeface="Arial"/>
              <a:buChar char="•"/>
              <a:defRPr sz="2400">
                <a:solidFill>
                  <a:srgbClr val="3B383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6096537" y="2744330"/>
            <a:ext cx="5654138" cy="128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6096000" y="4358073"/>
            <a:ext cx="5654675" cy="1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D33"/>
              </a:buClr>
              <a:buSzPts val="2000"/>
              <a:buNone/>
              <a:defRPr sz="2000">
                <a:solidFill>
                  <a:srgbClr val="FFCD33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D33"/>
              </a:buClr>
              <a:buSzPts val="2000"/>
              <a:buNone/>
              <a:defRPr sz="2000">
                <a:solidFill>
                  <a:srgbClr val="FFCD33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D33"/>
              </a:buClr>
              <a:buSzPts val="2000"/>
              <a:buNone/>
              <a:defRPr sz="2000">
                <a:solidFill>
                  <a:srgbClr val="FFCD33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D33"/>
              </a:buClr>
              <a:buSzPts val="2000"/>
              <a:buNone/>
              <a:defRPr sz="2000">
                <a:solidFill>
                  <a:srgbClr val="FFCD3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6096000" y="1686385"/>
            <a:ext cx="5864352" cy="85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r>
              <a:rPr lang="es-CO" sz="3600" dirty="0"/>
              <a:t>Data </a:t>
            </a:r>
            <a:r>
              <a:rPr lang="es-CO" sz="3600" dirty="0" err="1"/>
              <a:t>wrangling</a:t>
            </a:r>
            <a:r>
              <a:rPr lang="es-CO" sz="3600" dirty="0"/>
              <a:t> and </a:t>
            </a:r>
            <a:r>
              <a:rPr lang="es-CO" sz="3600" dirty="0" err="1"/>
              <a:t>analysis</a:t>
            </a:r>
            <a:r>
              <a:rPr lang="es-CO" sz="3600" dirty="0"/>
              <a:t> in R</a:t>
            </a:r>
            <a:endParaRPr sz="4200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6096000" y="5408899"/>
            <a:ext cx="5654400" cy="1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SzPts val="22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SzPts val="2200"/>
              <a:buNone/>
            </a:pPr>
            <a:r>
              <a:rPr lang="en-US" dirty="0"/>
              <a:t>Alliance </a:t>
            </a:r>
            <a:r>
              <a:rPr lang="en-US" dirty="0" err="1"/>
              <a:t>Bioversity</a:t>
            </a:r>
            <a:r>
              <a:rPr lang="en-US" dirty="0"/>
              <a:t> International and CIAT, Cali, Colombia. January, 2025</a:t>
            </a:r>
            <a:endParaRPr dirty="0"/>
          </a:p>
        </p:txBody>
      </p:sp>
      <p:pic>
        <p:nvPicPr>
          <p:cNvPr id="3" name="Picture 2" descr="dplyr - Wikipedia">
            <a:extLst>
              <a:ext uri="{FF2B5EF4-FFF2-40B4-BE49-F238E27FC236}">
                <a16:creationId xmlns:a16="http://schemas.microsoft.com/office/drawing/2014/main" id="{70D951C4-A4CC-2B5E-D987-C103D562C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13016" y="2446519"/>
            <a:ext cx="1234111" cy="142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 Forward-Pipe Operator for R • magrittr">
            <a:extLst>
              <a:ext uri="{FF2B5EF4-FFF2-40B4-BE49-F238E27FC236}">
                <a16:creationId xmlns:a16="http://schemas.microsoft.com/office/drawing/2014/main" id="{A61A25B3-7B32-47E1-CEC0-8874834B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4143" y="2544271"/>
            <a:ext cx="1242180" cy="143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ad Rectangular Text Data • readr">
            <a:extLst>
              <a:ext uri="{FF2B5EF4-FFF2-40B4-BE49-F238E27FC236}">
                <a16:creationId xmlns:a16="http://schemas.microsoft.com/office/drawing/2014/main" id="{F789EA9C-DE28-4E87-F964-77892811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50295" y="4273632"/>
            <a:ext cx="1242180" cy="143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Simple Data Frames • tibble">
            <a:extLst>
              <a:ext uri="{FF2B5EF4-FFF2-40B4-BE49-F238E27FC236}">
                <a16:creationId xmlns:a16="http://schemas.microsoft.com/office/drawing/2014/main" id="{DB1AE9AE-9CCB-72B4-266F-682C1FA3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23200" y="4411755"/>
            <a:ext cx="1118893" cy="129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6115-6EBF-C26D-7B0A-0B2A8882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dplyr</a:t>
            </a:r>
            <a:r>
              <a:rPr lang="es-CO" dirty="0"/>
              <a:t>::</a:t>
            </a:r>
            <a:r>
              <a:rPr lang="es-CO" dirty="0" err="1"/>
              <a:t>filter</a:t>
            </a:r>
            <a:r>
              <a:rPr lang="es-CO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B1356-150E-902D-9D30-0EA6BAE6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98648"/>
            <a:ext cx="10515600" cy="3073216"/>
          </a:xfrm>
        </p:spPr>
        <p:txBody>
          <a:bodyPr/>
          <a:lstStyle/>
          <a:p>
            <a:r>
              <a:rPr lang="en-US" b="1" dirty="0"/>
              <a:t>Filter rows based on conditions</a:t>
            </a:r>
            <a:r>
              <a:rPr lang="en-US" dirty="0"/>
              <a:t>: Select rows from a data frame where specified logical conditions are met (e.g., values greater than, equal to, or matching specific criteria).</a:t>
            </a:r>
          </a:p>
          <a:p>
            <a:r>
              <a:rPr lang="es-CO" altLang="es-CO" b="1" dirty="0"/>
              <a:t>Combine </a:t>
            </a:r>
            <a:r>
              <a:rPr lang="es-CO" altLang="es-CO" b="1" dirty="0" err="1"/>
              <a:t>multiple</a:t>
            </a:r>
            <a:r>
              <a:rPr lang="es-CO" altLang="es-CO" b="1" dirty="0"/>
              <a:t> </a:t>
            </a:r>
            <a:r>
              <a:rPr lang="es-CO" altLang="es-CO" b="1" dirty="0" err="1"/>
              <a:t>conditions</a:t>
            </a:r>
            <a:r>
              <a:rPr lang="es-CO" altLang="es-CO" dirty="0"/>
              <a:t>: Use </a:t>
            </a:r>
            <a:r>
              <a:rPr lang="es-CO" altLang="es-CO" dirty="0" err="1"/>
              <a:t>logical</a:t>
            </a:r>
            <a:r>
              <a:rPr lang="es-CO" altLang="es-CO" dirty="0"/>
              <a:t> </a:t>
            </a:r>
            <a:r>
              <a:rPr lang="es-CO" altLang="es-CO" dirty="0" err="1"/>
              <a:t>operators</a:t>
            </a:r>
            <a:r>
              <a:rPr lang="es-CO" altLang="es-CO" dirty="0"/>
              <a:t> </a:t>
            </a:r>
            <a:r>
              <a:rPr lang="es-CO" altLang="es-CO" dirty="0" err="1"/>
              <a:t>like</a:t>
            </a:r>
            <a:r>
              <a:rPr lang="es-CO" altLang="es-CO" dirty="0"/>
              <a:t> &amp; (AND), | (OR), </a:t>
            </a:r>
            <a:r>
              <a:rPr lang="es-CO" altLang="es-CO" dirty="0" err="1"/>
              <a:t>or</a:t>
            </a:r>
            <a:r>
              <a:rPr lang="es-CO" altLang="es-CO" dirty="0"/>
              <a:t> ! (NOT) </a:t>
            </a:r>
            <a:r>
              <a:rPr lang="es-CO" altLang="es-CO" dirty="0" err="1"/>
              <a:t>to</a:t>
            </a:r>
            <a:r>
              <a:rPr lang="es-CO" altLang="es-CO" dirty="0"/>
              <a:t> </a:t>
            </a:r>
            <a:r>
              <a:rPr lang="es-CO" altLang="es-CO" dirty="0" err="1"/>
              <a:t>filter</a:t>
            </a:r>
            <a:r>
              <a:rPr lang="es-CO" altLang="es-CO" dirty="0"/>
              <a:t> </a:t>
            </a:r>
            <a:r>
              <a:rPr lang="es-CO" altLang="es-CO" dirty="0" err="1"/>
              <a:t>rows</a:t>
            </a:r>
            <a:r>
              <a:rPr lang="es-CO" altLang="es-CO" dirty="0"/>
              <a:t> </a:t>
            </a:r>
            <a:r>
              <a:rPr lang="es-CO" altLang="es-CO" dirty="0" err="1"/>
              <a:t>with</a:t>
            </a:r>
            <a:r>
              <a:rPr lang="es-CO" altLang="es-CO" dirty="0"/>
              <a:t> </a:t>
            </a:r>
            <a:r>
              <a:rPr lang="es-CO" altLang="es-CO" dirty="0" err="1"/>
              <a:t>multiple</a:t>
            </a:r>
            <a:r>
              <a:rPr lang="es-CO" altLang="es-CO" dirty="0"/>
              <a:t> </a:t>
            </a:r>
            <a:r>
              <a:rPr lang="es-CO" altLang="es-CO" dirty="0" err="1"/>
              <a:t>criteria</a:t>
            </a:r>
            <a:r>
              <a:rPr lang="es-CO" altLang="es-CO" dirty="0"/>
              <a:t>.</a:t>
            </a:r>
          </a:p>
          <a:p>
            <a:r>
              <a:rPr lang="en-US" b="1" dirty="0"/>
              <a:t>Use custom functions</a:t>
            </a:r>
            <a:r>
              <a:rPr lang="en-US" dirty="0"/>
              <a:t>: Apply user-defined or inline functions for more complex filtering logic</a:t>
            </a:r>
            <a:r>
              <a:rPr lang="es-CO" dirty="0"/>
              <a:t>.</a:t>
            </a:r>
            <a:endParaRPr lang="es-CO" altLang="es-CO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E23CD-A5D5-3046-F6D0-DD98F0E3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87" y="1497563"/>
            <a:ext cx="6896838" cy="6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6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5AFC-76FF-98F8-68E1-0844C689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dplyr</a:t>
            </a:r>
            <a:r>
              <a:rPr lang="es-CO" dirty="0"/>
              <a:t>::</a:t>
            </a:r>
            <a:r>
              <a:rPr lang="es-CO" dirty="0" err="1"/>
              <a:t>group_by</a:t>
            </a:r>
            <a:r>
              <a:rPr lang="es-CO" dirty="0"/>
              <a:t>() and </a:t>
            </a:r>
            <a:r>
              <a:rPr lang="es-CO" dirty="0" err="1"/>
              <a:t>dplyr</a:t>
            </a:r>
            <a:r>
              <a:rPr lang="es-CO" dirty="0"/>
              <a:t>::</a:t>
            </a:r>
            <a:r>
              <a:rPr lang="es-CO" dirty="0" err="1"/>
              <a:t>summarise</a:t>
            </a:r>
            <a:r>
              <a:rPr lang="es-CO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BF31D-8423-F223-45A6-E5E805C30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18688"/>
            <a:ext cx="10515600" cy="2753176"/>
          </a:xfrm>
        </p:spPr>
        <p:txBody>
          <a:bodyPr/>
          <a:lstStyle/>
          <a:p>
            <a:r>
              <a:rPr lang="en-US" b="1" dirty="0"/>
              <a:t>Create summary statistics</a:t>
            </a:r>
            <a:r>
              <a:rPr lang="en-US" dirty="0"/>
              <a:t>: Compute aggregated values such as mean, sum, median, min, max, etc., for a dataset.</a:t>
            </a:r>
          </a:p>
          <a:p>
            <a:r>
              <a:rPr lang="es-CO" altLang="es-CO" b="1" dirty="0" err="1"/>
              <a:t>roup-wise</a:t>
            </a:r>
            <a:r>
              <a:rPr lang="es-CO" altLang="es-CO" b="1" dirty="0"/>
              <a:t> </a:t>
            </a:r>
            <a:r>
              <a:rPr lang="es-CO" altLang="es-CO" b="1" dirty="0" err="1"/>
              <a:t>summaries</a:t>
            </a:r>
            <a:r>
              <a:rPr lang="es-CO" altLang="es-CO" dirty="0"/>
              <a:t>: Combine </a:t>
            </a:r>
            <a:r>
              <a:rPr lang="es-CO" altLang="es-CO" dirty="0" err="1"/>
              <a:t>with</a:t>
            </a:r>
            <a:r>
              <a:rPr lang="es-CO" altLang="es-CO" dirty="0"/>
              <a:t> </a:t>
            </a:r>
            <a:r>
              <a:rPr lang="es-CO" altLang="es-CO" dirty="0" err="1"/>
              <a:t>group_by</a:t>
            </a:r>
            <a:r>
              <a:rPr lang="es-CO" altLang="es-CO" dirty="0"/>
              <a:t>() </a:t>
            </a:r>
            <a:r>
              <a:rPr lang="es-CO" altLang="es-CO" dirty="0" err="1"/>
              <a:t>to</a:t>
            </a:r>
            <a:r>
              <a:rPr lang="es-CO" altLang="es-CO" dirty="0"/>
              <a:t> </a:t>
            </a:r>
            <a:r>
              <a:rPr lang="es-CO" altLang="es-CO" dirty="0" err="1"/>
              <a:t>calculate</a:t>
            </a:r>
            <a:r>
              <a:rPr lang="es-CO" altLang="es-CO" dirty="0"/>
              <a:t> </a:t>
            </a:r>
            <a:r>
              <a:rPr lang="es-CO" altLang="es-CO" dirty="0" err="1"/>
              <a:t>summaries</a:t>
            </a:r>
            <a:r>
              <a:rPr lang="es-CO" altLang="es-CO" dirty="0"/>
              <a:t> </a:t>
            </a:r>
            <a:r>
              <a:rPr lang="es-CO" altLang="es-CO" dirty="0" err="1"/>
              <a:t>for</a:t>
            </a:r>
            <a:r>
              <a:rPr lang="es-CO" altLang="es-CO" dirty="0"/>
              <a:t> </a:t>
            </a:r>
            <a:r>
              <a:rPr lang="es-CO" altLang="es-CO" dirty="0" err="1"/>
              <a:t>each</a:t>
            </a:r>
            <a:r>
              <a:rPr lang="es-CO" altLang="es-CO" dirty="0"/>
              <a:t> </a:t>
            </a:r>
            <a:r>
              <a:rPr lang="es-CO" altLang="es-CO" dirty="0" err="1"/>
              <a:t>group</a:t>
            </a:r>
            <a:r>
              <a:rPr lang="es-CO" altLang="es-CO" dirty="0"/>
              <a:t> in </a:t>
            </a:r>
            <a:r>
              <a:rPr lang="es-CO" altLang="es-CO" dirty="0" err="1"/>
              <a:t>the</a:t>
            </a:r>
            <a:r>
              <a:rPr lang="es-CO" altLang="es-CO" dirty="0"/>
              <a:t> data. </a:t>
            </a:r>
          </a:p>
          <a:p>
            <a:r>
              <a:rPr lang="en-US" b="1" dirty="0"/>
              <a:t>Handle multiple summaries simultaneously</a:t>
            </a:r>
            <a:r>
              <a:rPr lang="en-US" dirty="0"/>
              <a:t>: Generate multiple summary statistics in a single call by defining multiple summary operations.</a:t>
            </a:r>
            <a:endParaRPr lang="es-CO" altLang="es-CO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90991-68F1-0E2F-4432-0BDBD006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6" y="1566564"/>
            <a:ext cx="11522468" cy="9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5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507E-3460-8DD2-4534-FC57FA64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Exercice</a:t>
            </a:r>
            <a:endParaRPr lang="es-C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807D3-FDDC-0DE7-5609-9096E99D0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AutoNum type="arabicPeriod"/>
            </a:pPr>
            <a:r>
              <a:rPr lang="en-US" dirty="0"/>
              <a:t>Convert the variable V2_temp_avg in kelvin degrees to </a:t>
            </a:r>
            <a:r>
              <a:rPr lang="en-US" dirty="0" err="1"/>
              <a:t>celsius</a:t>
            </a:r>
            <a:r>
              <a:rPr lang="en-US" dirty="0"/>
              <a:t> degree (hint. use formula </a:t>
            </a:r>
            <a:r>
              <a:rPr lang="en-US" dirty="0" err="1"/>
              <a:t>celcius_degree</a:t>
            </a:r>
            <a:r>
              <a:rPr lang="en-US" dirty="0"/>
              <a:t> = </a:t>
            </a:r>
            <a:r>
              <a:rPr lang="en-US" dirty="0" err="1"/>
              <a:t>kelvin_degree</a:t>
            </a:r>
            <a:r>
              <a:rPr lang="en-US" dirty="0"/>
              <a:t> - 273.15)</a:t>
            </a:r>
          </a:p>
          <a:p>
            <a:pPr marL="533400" indent="-457200">
              <a:buAutoNum type="arabicPeriod"/>
            </a:pPr>
            <a:r>
              <a:rPr lang="en-US" dirty="0"/>
              <a:t>Convert the character type variables to numeric  (guess what is wrong with those variables).</a:t>
            </a:r>
          </a:p>
          <a:p>
            <a:pPr marL="533400" indent="-457200">
              <a:buAutoNum type="arabicPeriod"/>
            </a:pPr>
            <a:r>
              <a:rPr lang="en-US" dirty="0"/>
              <a:t>Filter rows that are not NA in the column </a:t>
            </a:r>
            <a:r>
              <a:rPr lang="en-US" dirty="0" err="1"/>
              <a:t>DArTseq_kgroups</a:t>
            </a:r>
            <a:r>
              <a:rPr lang="en-US" dirty="0"/>
              <a:t>.</a:t>
            </a:r>
          </a:p>
          <a:p>
            <a:pPr marL="533400" indent="-457200">
              <a:buAutoNum type="arabicPeriod"/>
            </a:pPr>
            <a:r>
              <a:rPr lang="en-US" dirty="0"/>
              <a:t>Calculate mean and standard deviation of V2_prec_avg grouping by </a:t>
            </a:r>
            <a:r>
              <a:rPr lang="en-US" dirty="0" err="1"/>
              <a:t>DArTseq_kgroups</a:t>
            </a:r>
            <a:r>
              <a:rPr lang="en-US" dirty="0"/>
              <a:t> variable.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3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42DE-C062-8B38-48FA-CCF5B794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973" y="2758428"/>
            <a:ext cx="3025521" cy="1053477"/>
          </a:xfrm>
        </p:spPr>
        <p:txBody>
          <a:bodyPr/>
          <a:lstStyle/>
          <a:p>
            <a:r>
              <a:rPr lang="es-CO" dirty="0" err="1"/>
              <a:t>Graphs</a:t>
            </a:r>
            <a:r>
              <a:rPr lang="es-CO" dirty="0"/>
              <a:t> in R</a:t>
            </a:r>
          </a:p>
        </p:txBody>
      </p:sp>
      <p:pic>
        <p:nvPicPr>
          <p:cNvPr id="8194" name="Picture 2" descr="ggplot2 - Wikipedia">
            <a:extLst>
              <a:ext uri="{FF2B5EF4-FFF2-40B4-BE49-F238E27FC236}">
                <a16:creationId xmlns:a16="http://schemas.microsoft.com/office/drawing/2014/main" id="{28EC5E38-BA2F-4D97-1BE1-EBB4225AF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64" y="300966"/>
            <a:ext cx="2526665" cy="291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eaflet: Interactive web maps with R - Posit">
            <a:extLst>
              <a:ext uri="{FF2B5EF4-FFF2-40B4-BE49-F238E27FC236}">
                <a16:creationId xmlns:a16="http://schemas.microsoft.com/office/drawing/2014/main" id="{3C64D25D-D474-862B-F0F9-9FA21D19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3811905"/>
            <a:ext cx="4724400" cy="24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61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Layered graphics with ggplot | Just Enough R">
            <a:extLst>
              <a:ext uri="{FF2B5EF4-FFF2-40B4-BE49-F238E27FC236}">
                <a16:creationId xmlns:a16="http://schemas.microsoft.com/office/drawing/2014/main" id="{AAFF9A9B-13E6-D5F6-BECE-7F6DC64D5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78" y="1972205"/>
            <a:ext cx="5650795" cy="353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F143C-E24E-05B5-41D9-42272171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31046"/>
            <a:ext cx="10515600" cy="1053477"/>
          </a:xfrm>
        </p:spPr>
        <p:txBody>
          <a:bodyPr/>
          <a:lstStyle/>
          <a:p>
            <a:r>
              <a:rPr lang="es-CO" dirty="0"/>
              <a:t>ggplot2 </a:t>
            </a:r>
            <a:r>
              <a:rPr lang="es-CO" dirty="0" err="1"/>
              <a:t>library</a:t>
            </a:r>
            <a:r>
              <a:rPr lang="es-CO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73D8A-103E-2AD1-933D-8898645F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28456"/>
            <a:ext cx="6583680" cy="5271759"/>
          </a:xfrm>
        </p:spPr>
        <p:txBody>
          <a:bodyPr>
            <a:normAutofit/>
          </a:bodyPr>
          <a:lstStyle/>
          <a:p>
            <a:r>
              <a:rPr lang="en-US" b="1" dirty="0"/>
              <a:t>Create a wide variety of plots</a:t>
            </a:r>
            <a:r>
              <a:rPr lang="en-US" dirty="0"/>
              <a:t>: Supports visualizations like scatter plots, bar charts, line graphs, histograms, boxplots, and more, with flexibility to customize aesthetics.</a:t>
            </a:r>
          </a:p>
          <a:p>
            <a:r>
              <a:rPr lang="es-CO" altLang="es-CO" b="1" dirty="0" err="1"/>
              <a:t>Layered</a:t>
            </a:r>
            <a:r>
              <a:rPr lang="es-CO" altLang="es-CO" b="1" dirty="0"/>
              <a:t> </a:t>
            </a:r>
            <a:r>
              <a:rPr lang="es-CO" altLang="es-CO" b="1" dirty="0" err="1"/>
              <a:t>grammar</a:t>
            </a:r>
            <a:r>
              <a:rPr lang="es-CO" altLang="es-CO" b="1" dirty="0"/>
              <a:t> </a:t>
            </a:r>
            <a:r>
              <a:rPr lang="es-CO" altLang="es-CO" b="1" dirty="0" err="1"/>
              <a:t>of</a:t>
            </a:r>
            <a:r>
              <a:rPr lang="es-CO" altLang="es-CO" b="1" dirty="0"/>
              <a:t> </a:t>
            </a:r>
            <a:r>
              <a:rPr lang="es-CO" altLang="es-CO" b="1" dirty="0" err="1"/>
              <a:t>graphics</a:t>
            </a:r>
            <a:r>
              <a:rPr lang="es-CO" altLang="es-CO" dirty="0"/>
              <a:t>: </a:t>
            </a:r>
            <a:r>
              <a:rPr lang="es-CO" altLang="es-CO" dirty="0" err="1"/>
              <a:t>Build</a:t>
            </a:r>
            <a:r>
              <a:rPr lang="es-CO" altLang="es-CO" dirty="0"/>
              <a:t> </a:t>
            </a:r>
            <a:r>
              <a:rPr lang="es-CO" altLang="es-CO" dirty="0" err="1"/>
              <a:t>plots</a:t>
            </a:r>
            <a:r>
              <a:rPr lang="es-CO" altLang="es-CO" dirty="0"/>
              <a:t> </a:t>
            </a:r>
            <a:r>
              <a:rPr lang="es-CO" altLang="es-CO" dirty="0" err="1"/>
              <a:t>incrementally</a:t>
            </a:r>
            <a:r>
              <a:rPr lang="es-CO" altLang="es-CO" dirty="0"/>
              <a:t> </a:t>
            </a:r>
            <a:r>
              <a:rPr lang="es-CO" altLang="es-CO" dirty="0" err="1"/>
              <a:t>by</a:t>
            </a:r>
            <a:r>
              <a:rPr lang="es-CO" altLang="es-CO" dirty="0"/>
              <a:t> </a:t>
            </a:r>
            <a:r>
              <a:rPr lang="es-CO" altLang="es-CO" dirty="0" err="1"/>
              <a:t>adding</a:t>
            </a:r>
            <a:r>
              <a:rPr lang="es-CO" altLang="es-CO" dirty="0"/>
              <a:t> </a:t>
            </a:r>
            <a:r>
              <a:rPr lang="es-CO" altLang="es-CO" dirty="0" err="1"/>
              <a:t>layers</a:t>
            </a:r>
            <a:r>
              <a:rPr lang="es-CO" altLang="es-CO" dirty="0"/>
              <a:t> </a:t>
            </a:r>
            <a:r>
              <a:rPr lang="es-CO" altLang="es-CO" dirty="0" err="1"/>
              <a:t>such</a:t>
            </a:r>
            <a:r>
              <a:rPr lang="es-CO" altLang="es-CO" dirty="0"/>
              <a:t> as </a:t>
            </a:r>
            <a:r>
              <a:rPr lang="es-CO" altLang="es-CO" dirty="0" err="1"/>
              <a:t>geometries</a:t>
            </a:r>
            <a:r>
              <a:rPr lang="es-CO" altLang="es-CO" dirty="0"/>
              <a:t> , </a:t>
            </a:r>
            <a:r>
              <a:rPr lang="es-CO" altLang="es-CO" dirty="0" err="1"/>
              <a:t>statistical</a:t>
            </a:r>
            <a:r>
              <a:rPr lang="es-CO" altLang="es-CO" dirty="0"/>
              <a:t> </a:t>
            </a:r>
            <a:r>
              <a:rPr lang="es-CO" altLang="es-CO" dirty="0" err="1"/>
              <a:t>transformations</a:t>
            </a:r>
            <a:r>
              <a:rPr lang="es-CO" altLang="es-CO" dirty="0"/>
              <a:t>, and </a:t>
            </a:r>
            <a:r>
              <a:rPr lang="es-CO" altLang="es-CO" dirty="0" err="1"/>
              <a:t>annotations</a:t>
            </a:r>
            <a:r>
              <a:rPr lang="es-CO" altLang="es-CO" dirty="0"/>
              <a:t>, </a:t>
            </a:r>
            <a:r>
              <a:rPr lang="es-CO" altLang="es-CO" dirty="0" err="1"/>
              <a:t>offering</a:t>
            </a:r>
            <a:r>
              <a:rPr lang="es-CO" altLang="es-CO" dirty="0"/>
              <a:t> </a:t>
            </a:r>
            <a:r>
              <a:rPr lang="es-CO" altLang="es-CO" dirty="0" err="1"/>
              <a:t>unparalleled</a:t>
            </a:r>
            <a:r>
              <a:rPr lang="es-CO" altLang="es-CO" dirty="0"/>
              <a:t> </a:t>
            </a:r>
            <a:r>
              <a:rPr lang="es-CO" altLang="es-CO" dirty="0" err="1"/>
              <a:t>flexibility</a:t>
            </a:r>
            <a:r>
              <a:rPr lang="es-CO" altLang="es-CO" dirty="0"/>
              <a:t>.</a:t>
            </a:r>
          </a:p>
          <a:p>
            <a:r>
              <a:rPr lang="en-US" altLang="es-CO" b="1" dirty="0"/>
              <a:t>Support for interactive extensions</a:t>
            </a:r>
            <a:r>
              <a:rPr lang="en-US" altLang="es-CO" dirty="0"/>
              <a:t>: Works seamlessly with extensions like </a:t>
            </a:r>
            <a:r>
              <a:rPr lang="en-US" altLang="es-CO" dirty="0" err="1"/>
              <a:t>plotly</a:t>
            </a:r>
            <a:r>
              <a:rPr lang="en-US" altLang="es-CO" dirty="0"/>
              <a:t> and </a:t>
            </a:r>
            <a:r>
              <a:rPr lang="en-US" altLang="es-CO" dirty="0" err="1"/>
              <a:t>ggiraph</a:t>
            </a:r>
            <a:r>
              <a:rPr lang="en-US" altLang="es-CO" dirty="0"/>
              <a:t> to add interactivity to plots, enhancing user experience. </a:t>
            </a:r>
            <a:endParaRPr lang="es-CO" altLang="es-CO" dirty="0"/>
          </a:p>
          <a:p>
            <a:endParaRPr lang="es-CO" altLang="es-CO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7" name="Picture 2" descr="ggplot2 - Wikipedia">
            <a:extLst>
              <a:ext uri="{FF2B5EF4-FFF2-40B4-BE49-F238E27FC236}">
                <a16:creationId xmlns:a16="http://schemas.microsoft.com/office/drawing/2014/main" id="{BFF38396-4389-D1CA-575D-78FBA8E94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927" y="0"/>
            <a:ext cx="1243746" cy="14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1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EB19-782F-9E11-9144-9C45C120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Leaflet</a:t>
            </a:r>
            <a:r>
              <a:rPr lang="es-CO" dirty="0"/>
              <a:t> interactive </a:t>
            </a:r>
            <a:r>
              <a:rPr lang="es-CO" dirty="0" err="1"/>
              <a:t>maps</a:t>
            </a:r>
            <a:r>
              <a:rPr lang="es-CO" dirty="0"/>
              <a:t>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9E476-12EC-8644-978A-A6F05187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128" y="1126749"/>
            <a:ext cx="7336536" cy="5366125"/>
          </a:xfrm>
        </p:spPr>
        <p:txBody>
          <a:bodyPr>
            <a:normAutofit/>
          </a:bodyPr>
          <a:lstStyle/>
          <a:p>
            <a:r>
              <a:rPr lang="en-US" b="1" dirty="0"/>
              <a:t>Interactive Maps</a:t>
            </a:r>
            <a:r>
              <a:rPr lang="en-US" dirty="0"/>
              <a:t>: Create interactive maps with features like zooming, panning, and tooltips for enhanced user engagement.</a:t>
            </a:r>
          </a:p>
          <a:p>
            <a:r>
              <a:rPr lang="en-US" b="1" dirty="0"/>
              <a:t>Add Markers and Shapes</a:t>
            </a:r>
            <a:r>
              <a:rPr lang="en-US" dirty="0"/>
              <a:t>: Overlay maps with customizable markers, circles, polygons, and other shapes to highlight specific locations or areas.</a:t>
            </a:r>
          </a:p>
          <a:p>
            <a:r>
              <a:rPr lang="en-US" b="1" dirty="0"/>
              <a:t>Dynamic Data Mapping</a:t>
            </a:r>
            <a:r>
              <a:rPr lang="en-US" dirty="0"/>
              <a:t>: Map data dynamically by binding it to visual elements, such as coloring regions or scaling markers based on data values.</a:t>
            </a:r>
          </a:p>
          <a:p>
            <a:r>
              <a:rPr lang="en-US" b="1" dirty="0"/>
              <a:t>Custom Tile Layers</a:t>
            </a:r>
            <a:r>
              <a:rPr lang="en-US" dirty="0"/>
              <a:t>: Use a variety of map tiles from providers like OpenStreetMap, </a:t>
            </a:r>
            <a:r>
              <a:rPr lang="en-US" dirty="0" err="1"/>
              <a:t>CartoDB</a:t>
            </a:r>
            <a:r>
              <a:rPr lang="en-US" dirty="0"/>
              <a:t>, or </a:t>
            </a:r>
            <a:r>
              <a:rPr lang="en-US" dirty="0" err="1"/>
              <a:t>Mapbox</a:t>
            </a:r>
            <a:r>
              <a:rPr lang="en-US" dirty="0"/>
              <a:t>, or even custom tiles for unique visualizations.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6C1FA-6E4F-DDE2-B7AA-1DAD13C0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096000" y="1618488"/>
            <a:ext cx="5958199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9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e8cad253c_0_5"/>
          <p:cNvSpPr txBox="1">
            <a:spLocks noGrp="1"/>
          </p:cNvSpPr>
          <p:nvPr>
            <p:ph type="ctrTitle"/>
          </p:nvPr>
        </p:nvSpPr>
        <p:spPr>
          <a:xfrm>
            <a:off x="5927475" y="3135510"/>
            <a:ext cx="5654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br>
              <a:rPr lang="en-US" dirty="0"/>
            </a:br>
            <a:br>
              <a:rPr lang="en-US" dirty="0"/>
            </a:br>
            <a:r>
              <a:rPr lang="en-US" sz="4200" dirty="0"/>
              <a:t>Questions?</a:t>
            </a:r>
            <a:endParaRPr sz="4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5D8A-4456-5D1D-ECCF-B07AF408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Databases</a:t>
            </a:r>
            <a:r>
              <a:rPr lang="es-CO" dirty="0"/>
              <a:t> and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72E6A-D4A7-C961-7FC8-15B8A850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3993" y="1225089"/>
            <a:ext cx="7062216" cy="4951715"/>
          </a:xfrm>
        </p:spPr>
        <p:txBody>
          <a:bodyPr>
            <a:normAutofit/>
          </a:bodyPr>
          <a:lstStyle/>
          <a:p>
            <a:r>
              <a:rPr lang="en-US" sz="3200" b="1" dirty="0"/>
              <a:t>Database</a:t>
            </a:r>
            <a:r>
              <a:rPr lang="en-US" sz="3200" dirty="0"/>
              <a:t> is a systematically organized collection of structured information, or data, typically stored electronically in a computer system. It is usually managed by a </a:t>
            </a:r>
            <a:r>
              <a:rPr lang="en-US" sz="3200" b="1" dirty="0"/>
              <a:t>Database Management System (DBMS)</a:t>
            </a:r>
            <a:r>
              <a:rPr lang="en-US" sz="3200" dirty="0"/>
              <a:t>. </a:t>
            </a:r>
          </a:p>
          <a:p>
            <a:r>
              <a:rPr lang="en-US" sz="3200" dirty="0"/>
              <a:t>In modern databases, data is typically organized into rows and columns within a series of </a:t>
            </a:r>
            <a:r>
              <a:rPr lang="en-US" sz="3200" b="1" dirty="0"/>
              <a:t>tables</a:t>
            </a:r>
            <a:r>
              <a:rPr lang="en-US" sz="3200" dirty="0"/>
              <a:t>, enabling efficient processing and querying. </a:t>
            </a:r>
            <a:endParaRPr lang="es-CO" sz="3200" dirty="0"/>
          </a:p>
        </p:txBody>
      </p:sp>
      <p:pic>
        <p:nvPicPr>
          <p:cNvPr id="2050" name="Picture 2" descr="What is Tabular Data? (Definition &amp; Example)">
            <a:extLst>
              <a:ext uri="{FF2B5EF4-FFF2-40B4-BE49-F238E27FC236}">
                <a16:creationId xmlns:a16="http://schemas.microsoft.com/office/drawing/2014/main" id="{A31D10B9-1A5F-839B-08A0-1DDBCFB7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78" y="3845687"/>
            <a:ext cx="3762439" cy="2647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Introduction to Database Management Systems (DBMS) | by Sai kumaresh🚀 |  Medium">
            <a:extLst>
              <a:ext uri="{FF2B5EF4-FFF2-40B4-BE49-F238E27FC236}">
                <a16:creationId xmlns:a16="http://schemas.microsoft.com/office/drawing/2014/main" id="{9E054D64-8108-0D2A-F5CB-AD434724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64" y="1069641"/>
            <a:ext cx="3150865" cy="24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21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D720-F238-76CF-590D-3D267091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</a:t>
            </a:r>
            <a:r>
              <a:rPr lang="es-CO" dirty="0" err="1"/>
              <a:t>Read</a:t>
            </a:r>
            <a:r>
              <a:rPr lang="es-CO" dirty="0"/>
              <a:t> tabular data </a:t>
            </a:r>
            <a:r>
              <a:rPr lang="es-CO" dirty="0" err="1"/>
              <a:t>into</a:t>
            </a:r>
            <a:r>
              <a:rPr lang="es-CO" dirty="0"/>
              <a:t>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1D146-6752-FC6F-A978-80147BF02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5768" y="1040242"/>
            <a:ext cx="9025127" cy="5634878"/>
          </a:xfrm>
        </p:spPr>
        <p:txBody>
          <a:bodyPr>
            <a:normAutofit/>
          </a:bodyPr>
          <a:lstStyle/>
          <a:p>
            <a:r>
              <a:rPr lang="es-CO" sz="3200" dirty="0"/>
              <a:t>Library </a:t>
            </a:r>
            <a:r>
              <a:rPr lang="es-CO" sz="3200" b="1" dirty="0"/>
              <a:t>“</a:t>
            </a:r>
            <a:r>
              <a:rPr lang="es-CO" sz="3200" b="1" dirty="0" err="1"/>
              <a:t>readr</a:t>
            </a:r>
            <a:r>
              <a:rPr lang="es-CO" sz="3200" b="1" dirty="0"/>
              <a:t>” </a:t>
            </a:r>
            <a:r>
              <a:rPr lang="es-CO" sz="3200" dirty="0" err="1"/>
              <a:t>provide</a:t>
            </a:r>
            <a:r>
              <a:rPr lang="es-CO" sz="3200" dirty="0"/>
              <a:t> a set </a:t>
            </a:r>
            <a:r>
              <a:rPr lang="es-CO" sz="3200" dirty="0" err="1"/>
              <a:t>of</a:t>
            </a:r>
            <a:r>
              <a:rPr lang="es-CO" sz="3200" dirty="0"/>
              <a:t> </a:t>
            </a:r>
            <a:r>
              <a:rPr lang="es-CO" sz="3200" dirty="0" err="1"/>
              <a:t>function</a:t>
            </a:r>
            <a:r>
              <a:rPr lang="es-CO" sz="3200" dirty="0"/>
              <a:t> </a:t>
            </a:r>
            <a:r>
              <a:rPr lang="es-CO" sz="3200" dirty="0" err="1"/>
              <a:t>dedicated</a:t>
            </a:r>
            <a:r>
              <a:rPr lang="es-CO" sz="3200" dirty="0"/>
              <a:t> </a:t>
            </a:r>
            <a:r>
              <a:rPr lang="es-CO" sz="3200" dirty="0" err="1"/>
              <a:t>to</a:t>
            </a:r>
            <a:r>
              <a:rPr lang="es-CO" sz="3200" dirty="0"/>
              <a:t> </a:t>
            </a:r>
            <a:r>
              <a:rPr lang="es-CO" sz="3200" dirty="0" err="1"/>
              <a:t>read</a:t>
            </a:r>
            <a:r>
              <a:rPr lang="es-CO" sz="3200" dirty="0"/>
              <a:t>/load tabular data </a:t>
            </a:r>
            <a:r>
              <a:rPr lang="es-CO" sz="3200" dirty="0" err="1"/>
              <a:t>to</a:t>
            </a:r>
            <a:r>
              <a:rPr lang="es-CO" sz="3200" dirty="0"/>
              <a:t> R</a:t>
            </a:r>
          </a:p>
          <a:p>
            <a:pPr lvl="1"/>
            <a:r>
              <a:rPr lang="es-CO" sz="2400" b="1" dirty="0" err="1"/>
              <a:t>read_csv</a:t>
            </a:r>
            <a:r>
              <a:rPr lang="es-CO" sz="2400" b="1" dirty="0"/>
              <a:t> </a:t>
            </a:r>
            <a:r>
              <a:rPr lang="es-CO" sz="2400" dirty="0"/>
              <a:t>: </a:t>
            </a:r>
            <a:r>
              <a:rPr lang="es-CO" sz="2400" dirty="0" err="1"/>
              <a:t>read</a:t>
            </a:r>
            <a:r>
              <a:rPr lang="es-CO" sz="2400" dirty="0"/>
              <a:t> </a:t>
            </a:r>
            <a:r>
              <a:rPr lang="es-CO" sz="2400" dirty="0" err="1"/>
              <a:t>comma</a:t>
            </a:r>
            <a:r>
              <a:rPr lang="es-CO" sz="2400" dirty="0"/>
              <a:t> </a:t>
            </a:r>
            <a:r>
              <a:rPr lang="es-CO" sz="2400" dirty="0" err="1"/>
              <a:t>delimited</a:t>
            </a:r>
            <a:r>
              <a:rPr lang="es-CO" sz="2400" dirty="0"/>
              <a:t> </a:t>
            </a:r>
            <a:r>
              <a:rPr lang="es-CO" sz="2400" dirty="0" err="1"/>
              <a:t>text</a:t>
            </a:r>
            <a:r>
              <a:rPr lang="es-CO" sz="2400" dirty="0"/>
              <a:t> files</a:t>
            </a:r>
          </a:p>
          <a:p>
            <a:pPr lvl="1"/>
            <a:r>
              <a:rPr lang="es-CO" sz="2400" b="1" dirty="0" err="1"/>
              <a:t>read_tsv</a:t>
            </a:r>
            <a:r>
              <a:rPr lang="es-CO" sz="2400" dirty="0"/>
              <a:t>: </a:t>
            </a:r>
            <a:r>
              <a:rPr lang="es-CO" sz="2400" dirty="0" err="1"/>
              <a:t>read</a:t>
            </a:r>
            <a:r>
              <a:rPr lang="es-CO" sz="2400" dirty="0"/>
              <a:t> </a:t>
            </a:r>
            <a:r>
              <a:rPr lang="es-CO" sz="2400" dirty="0" err="1"/>
              <a:t>tabulated</a:t>
            </a:r>
            <a:r>
              <a:rPr lang="es-CO" sz="2400" dirty="0"/>
              <a:t> </a:t>
            </a:r>
            <a:r>
              <a:rPr lang="es-CO" sz="2400" dirty="0" err="1"/>
              <a:t>delimited</a:t>
            </a:r>
            <a:r>
              <a:rPr lang="es-CO" sz="2400" dirty="0"/>
              <a:t> </a:t>
            </a:r>
            <a:r>
              <a:rPr lang="es-CO" sz="2400" dirty="0" err="1"/>
              <a:t>text</a:t>
            </a:r>
            <a:r>
              <a:rPr lang="es-CO" sz="2400" dirty="0"/>
              <a:t> files</a:t>
            </a:r>
          </a:p>
          <a:p>
            <a:pPr lvl="1"/>
            <a:r>
              <a:rPr lang="es-CO" sz="2400" b="1" dirty="0" err="1"/>
              <a:t>read_delim</a:t>
            </a:r>
            <a:r>
              <a:rPr lang="es-CO" sz="2400" dirty="0"/>
              <a:t>: </a:t>
            </a:r>
            <a:r>
              <a:rPr lang="es-CO" sz="2400" dirty="0" err="1"/>
              <a:t>read</a:t>
            </a:r>
            <a:r>
              <a:rPr lang="es-CO" sz="2400" dirty="0"/>
              <a:t> </a:t>
            </a:r>
            <a:r>
              <a:rPr lang="es-CO" sz="2400" dirty="0" err="1"/>
              <a:t>separated</a:t>
            </a:r>
            <a:r>
              <a:rPr lang="es-CO" sz="2400" dirty="0"/>
              <a:t> </a:t>
            </a:r>
            <a:r>
              <a:rPr lang="es-CO" sz="2400" dirty="0" err="1"/>
              <a:t>text</a:t>
            </a:r>
            <a:r>
              <a:rPr lang="es-CO" sz="2400" dirty="0"/>
              <a:t> files</a:t>
            </a:r>
          </a:p>
          <a:p>
            <a:pPr marL="558800" lvl="1" indent="0">
              <a:buNone/>
            </a:pPr>
            <a:endParaRPr lang="es-CO" sz="2800" dirty="0"/>
          </a:p>
          <a:p>
            <a:r>
              <a:rPr lang="es-CO" sz="3200" b="1" dirty="0"/>
              <a:t>“</a:t>
            </a:r>
            <a:r>
              <a:rPr lang="es-CO" sz="3200" b="1" dirty="0" err="1"/>
              <a:t>readxl</a:t>
            </a:r>
            <a:r>
              <a:rPr lang="es-CO" sz="3200" b="1" dirty="0"/>
              <a:t>” </a:t>
            </a:r>
            <a:r>
              <a:rPr lang="es-CO" sz="3200" dirty="0" err="1"/>
              <a:t>library</a:t>
            </a:r>
            <a:r>
              <a:rPr lang="es-CO" sz="3200" dirty="0"/>
              <a:t> </a:t>
            </a:r>
            <a:r>
              <a:rPr lang="es-CO" sz="3200" dirty="0" err="1"/>
              <a:t>that</a:t>
            </a:r>
            <a:r>
              <a:rPr lang="es-CO" sz="3200" dirty="0"/>
              <a:t> </a:t>
            </a:r>
            <a:r>
              <a:rPr lang="es-CO" sz="3200" dirty="0" err="1"/>
              <a:t>provides</a:t>
            </a:r>
            <a:r>
              <a:rPr lang="es-CO" sz="3200" dirty="0"/>
              <a:t> </a:t>
            </a:r>
            <a:r>
              <a:rPr lang="es-CO" sz="3200" dirty="0" err="1"/>
              <a:t>functions</a:t>
            </a:r>
            <a:r>
              <a:rPr lang="es-CO" sz="3200" dirty="0"/>
              <a:t> </a:t>
            </a:r>
            <a:r>
              <a:rPr lang="es-CO" sz="3200" dirty="0" err="1"/>
              <a:t>to</a:t>
            </a:r>
            <a:r>
              <a:rPr lang="es-CO" sz="3200" dirty="0"/>
              <a:t> </a:t>
            </a:r>
            <a:r>
              <a:rPr lang="es-CO" sz="3200" dirty="0" err="1"/>
              <a:t>read</a:t>
            </a:r>
            <a:r>
              <a:rPr lang="es-CO" sz="3200" dirty="0"/>
              <a:t> data </a:t>
            </a:r>
            <a:r>
              <a:rPr lang="es-CO" sz="3200" dirty="0" err="1"/>
              <a:t>from</a:t>
            </a:r>
            <a:r>
              <a:rPr lang="es-CO" sz="3200" dirty="0"/>
              <a:t> </a:t>
            </a:r>
            <a:r>
              <a:rPr lang="es-CO" sz="3200" dirty="0" err="1"/>
              <a:t>any</a:t>
            </a:r>
            <a:r>
              <a:rPr lang="es-CO" sz="3200" dirty="0"/>
              <a:t> Microsoft Excel versión.</a:t>
            </a:r>
          </a:p>
          <a:p>
            <a:pPr lvl="1"/>
            <a:r>
              <a:rPr lang="es-CO" sz="2400" b="1" dirty="0" err="1"/>
              <a:t>read_excel</a:t>
            </a:r>
            <a:r>
              <a:rPr lang="es-CO" sz="2400" b="1" dirty="0"/>
              <a:t> </a:t>
            </a:r>
            <a:r>
              <a:rPr lang="es-CO" sz="2400" dirty="0"/>
              <a:t>: </a:t>
            </a:r>
            <a:r>
              <a:rPr lang="es-CO" sz="2400" dirty="0" err="1"/>
              <a:t>read</a:t>
            </a:r>
            <a:r>
              <a:rPr lang="es-CO" sz="2400" dirty="0"/>
              <a:t> Microsoft </a:t>
            </a:r>
            <a:r>
              <a:rPr lang="es-CO" sz="2400" dirty="0" err="1"/>
              <a:t>excel</a:t>
            </a:r>
            <a:r>
              <a:rPr lang="es-CO" sz="2400" dirty="0"/>
              <a:t> .xlsx file</a:t>
            </a:r>
          </a:p>
        </p:txBody>
      </p:sp>
      <p:pic>
        <p:nvPicPr>
          <p:cNvPr id="4" name="Picture 6" descr="Read Rectangular Text Data • readr">
            <a:extLst>
              <a:ext uri="{FF2B5EF4-FFF2-40B4-BE49-F238E27FC236}">
                <a16:creationId xmlns:a16="http://schemas.microsoft.com/office/drawing/2014/main" id="{6BF4A2E5-34FF-6CD0-9246-6608F2A8A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5" y="1337061"/>
            <a:ext cx="1696609" cy="19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ad Excel Files • readxl">
            <a:extLst>
              <a:ext uri="{FF2B5EF4-FFF2-40B4-BE49-F238E27FC236}">
                <a16:creationId xmlns:a16="http://schemas.microsoft.com/office/drawing/2014/main" id="{EF786786-239C-9B24-7C73-1336A8063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88" y="3654823"/>
            <a:ext cx="1616852" cy="186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19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FBD9-47F2-1A20-D956-0D2BFD9A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Integrated</a:t>
            </a:r>
            <a:r>
              <a:rPr lang="es-CO" dirty="0"/>
              <a:t> data </a:t>
            </a:r>
            <a:r>
              <a:rPr lang="es-CO" dirty="0" err="1"/>
              <a:t>viewer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3FDC1-BD17-B71E-87F3-4BC452B4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30" y="1596931"/>
            <a:ext cx="8998412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9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4013-0FFE-88AF-D320-5C94753E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171"/>
            <a:ext cx="10515600" cy="1053477"/>
          </a:xfrm>
        </p:spPr>
        <p:txBody>
          <a:bodyPr/>
          <a:lstStyle/>
          <a:p>
            <a:r>
              <a:rPr lang="es-CO" dirty="0"/>
              <a:t>Paquete </a:t>
            </a:r>
            <a:r>
              <a:rPr lang="es-CO" dirty="0" err="1"/>
              <a:t>dplyr</a:t>
            </a:r>
            <a:r>
              <a:rPr lang="es-CO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3EDAE-57C3-1044-921E-317FA6D5B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3712" y="1557146"/>
            <a:ext cx="6800088" cy="44147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mutate() </a:t>
            </a:r>
            <a:r>
              <a:rPr lang="en-US" dirty="0"/>
              <a:t>adds new variables that are functions of existing variables</a:t>
            </a:r>
          </a:p>
          <a:p>
            <a:r>
              <a:rPr lang="en-US" b="1" dirty="0"/>
              <a:t>select() </a:t>
            </a:r>
            <a:r>
              <a:rPr lang="en-US" dirty="0"/>
              <a:t>picks variables based on their names.</a:t>
            </a:r>
          </a:p>
          <a:p>
            <a:r>
              <a:rPr lang="en-US" b="1" dirty="0"/>
              <a:t>filter() </a:t>
            </a:r>
            <a:r>
              <a:rPr lang="en-US" dirty="0"/>
              <a:t>picks cases based on their values.</a:t>
            </a:r>
          </a:p>
          <a:p>
            <a:r>
              <a:rPr lang="en-US" b="1" dirty="0" err="1"/>
              <a:t>summarise</a:t>
            </a:r>
            <a:r>
              <a:rPr lang="en-US" b="1" dirty="0"/>
              <a:t>()</a:t>
            </a:r>
            <a:r>
              <a:rPr lang="en-US" dirty="0"/>
              <a:t> reduces multiple values down to a single summary.</a:t>
            </a:r>
          </a:p>
          <a:p>
            <a:r>
              <a:rPr lang="en-US" b="1" dirty="0" err="1"/>
              <a:t>group_by</a:t>
            </a:r>
            <a:r>
              <a:rPr lang="en-US" b="1" dirty="0"/>
              <a:t>()</a:t>
            </a:r>
            <a:r>
              <a:rPr lang="en-US" dirty="0"/>
              <a:t> group data by factor.</a:t>
            </a:r>
            <a:endParaRPr lang="es-CO" dirty="0"/>
          </a:p>
        </p:txBody>
      </p:sp>
      <p:pic>
        <p:nvPicPr>
          <p:cNvPr id="4" name="Picture 3" descr="dplyr - Wikipedia">
            <a:extLst>
              <a:ext uri="{FF2B5EF4-FFF2-40B4-BE49-F238E27FC236}">
                <a16:creationId xmlns:a16="http://schemas.microsoft.com/office/drawing/2014/main" id="{F1FE12EA-ECF1-2147-CDA4-6734BB774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3960" y="2195124"/>
            <a:ext cx="2402176" cy="27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B70D6-F4B0-FF71-B39D-3DC2058AE7DA}"/>
              </a:ext>
            </a:extLst>
          </p:cNvPr>
          <p:cNvSpPr txBox="1"/>
          <p:nvPr/>
        </p:nvSpPr>
        <p:spPr>
          <a:xfrm>
            <a:off x="838200" y="726149"/>
            <a:ext cx="1106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dplyr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grammar of data manipulation, providing a consistent set of verbs that help you solve the most common data manipulation challenges:</a:t>
            </a:r>
          </a:p>
        </p:txBody>
      </p:sp>
    </p:spTree>
    <p:extLst>
      <p:ext uri="{BB962C8B-B14F-4D97-AF65-F5344CB8AC3E}">
        <p14:creationId xmlns:p14="http://schemas.microsoft.com/office/powerpoint/2010/main" val="256499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635A-10F0-F31A-8B8A-3FBD77C5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Piping</a:t>
            </a:r>
            <a:r>
              <a:rPr lang="es-CO" dirty="0"/>
              <a:t> in R %&gt;%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3E066-21FE-D343-F9B6-43191053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4448" y="1620526"/>
            <a:ext cx="7769352" cy="4351338"/>
          </a:xfrm>
        </p:spPr>
        <p:txBody>
          <a:bodyPr/>
          <a:lstStyle/>
          <a:p>
            <a:r>
              <a:rPr lang="en-US" b="1" dirty="0"/>
              <a:t>Piping</a:t>
            </a:r>
            <a:r>
              <a:rPr lang="en-US" dirty="0"/>
              <a:t> in R is a way to make code more readable and efficient by chaining multiple operations together.</a:t>
            </a:r>
          </a:p>
          <a:p>
            <a:r>
              <a:rPr lang="en-US" dirty="0"/>
              <a:t> It allows you to pass the output of one function directly into the input of another, eliminating the need for intermediate variables.</a:t>
            </a:r>
          </a:p>
          <a:p>
            <a:r>
              <a:rPr lang="en-US" dirty="0"/>
              <a:t>The most common piping operator in R is </a:t>
            </a:r>
            <a:r>
              <a:rPr lang="en-US" sz="3200" b="1" dirty="0"/>
              <a:t>%&gt;%</a:t>
            </a:r>
            <a:r>
              <a:rPr lang="en-US" dirty="0"/>
              <a:t>, provided by the </a:t>
            </a:r>
            <a:r>
              <a:rPr lang="en-US" b="1" dirty="0" err="1"/>
              <a:t>dplyr</a:t>
            </a:r>
            <a:r>
              <a:rPr lang="en-US" dirty="0"/>
              <a:t> package in the </a:t>
            </a:r>
            <a:r>
              <a:rPr lang="en-US" b="1" dirty="0" err="1"/>
              <a:t>tidyverse</a:t>
            </a:r>
            <a:r>
              <a:rPr lang="en-US" dirty="0"/>
              <a:t>. </a:t>
            </a:r>
          </a:p>
          <a:p>
            <a:r>
              <a:rPr lang="en-US" b="1" dirty="0"/>
              <a:t>Piping</a:t>
            </a:r>
            <a:r>
              <a:rPr lang="en-US" dirty="0"/>
              <a:t> is especially useful when working with data manipulation tasks in the </a:t>
            </a:r>
            <a:r>
              <a:rPr lang="en-US" b="1" dirty="0" err="1"/>
              <a:t>tidyverse</a:t>
            </a:r>
            <a:r>
              <a:rPr lang="en-US" dirty="0"/>
              <a:t> framework!</a:t>
            </a:r>
            <a:endParaRPr lang="es-CO" dirty="0"/>
          </a:p>
        </p:txBody>
      </p:sp>
      <p:pic>
        <p:nvPicPr>
          <p:cNvPr id="4" name="Picture 4" descr="A Forward-Pipe Operator for R • magrittr">
            <a:extLst>
              <a:ext uri="{FF2B5EF4-FFF2-40B4-BE49-F238E27FC236}">
                <a16:creationId xmlns:a16="http://schemas.microsoft.com/office/drawing/2014/main" id="{16DB1CC3-6E2D-0734-9FA9-9FDE6FA0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" y="2197483"/>
            <a:ext cx="2126361" cy="246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47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4B0F-70A3-1BD1-69E1-1D3E9656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Piping</a:t>
            </a:r>
            <a:r>
              <a:rPr lang="es-CO" dirty="0"/>
              <a:t> in 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3690BD-1434-21F9-4337-48D1BDE5B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2280055"/>
            <a:ext cx="10607040" cy="4351338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Pipes </a:t>
            </a:r>
            <a:r>
              <a:rPr lang="en-US" sz="3200" dirty="0"/>
              <a:t>operator </a:t>
            </a:r>
            <a:r>
              <a:rPr lang="en-US" sz="3200" b="1" dirty="0"/>
              <a:t>%&gt;% </a:t>
            </a:r>
            <a:r>
              <a:rPr lang="en-US" sz="3200" dirty="0"/>
              <a:t>could be interpreted as </a:t>
            </a:r>
            <a:r>
              <a:rPr lang="en-US" sz="3200" b="1" dirty="0"/>
              <a:t>THEN.</a:t>
            </a:r>
          </a:p>
          <a:p>
            <a:r>
              <a:rPr lang="en-US" sz="3200" dirty="0"/>
              <a:t>Dot (</a:t>
            </a:r>
            <a:r>
              <a:rPr lang="en-US" sz="4000" b="1" dirty="0"/>
              <a:t>.</a:t>
            </a:r>
            <a:r>
              <a:rPr lang="en-US" sz="3200" dirty="0"/>
              <a:t>) Represents the abbreviated version of the object that is being processed.</a:t>
            </a:r>
            <a:endParaRPr lang="en-US" sz="3200" b="1" dirty="0"/>
          </a:p>
          <a:p>
            <a:r>
              <a:rPr lang="en-US" sz="3200" dirty="0"/>
              <a:t> in the above example we can describe the behavior of the calculation as follows:</a:t>
            </a:r>
          </a:p>
          <a:p>
            <a:pPr lvl="1"/>
            <a:r>
              <a:rPr lang="es-CO" sz="2800" dirty="0"/>
              <a:t>Define </a:t>
            </a:r>
            <a:r>
              <a:rPr lang="es-CO" sz="2800" dirty="0" err="1"/>
              <a:t>the</a:t>
            </a:r>
            <a:r>
              <a:rPr lang="es-CO" sz="2800" dirty="0"/>
              <a:t> vector </a:t>
            </a:r>
            <a:r>
              <a:rPr lang="es-CO" sz="2800" dirty="0" err="1"/>
              <a:t>of</a:t>
            </a:r>
            <a:r>
              <a:rPr lang="es-CO" sz="2800" dirty="0"/>
              <a:t> negative </a:t>
            </a:r>
            <a:r>
              <a:rPr lang="es-CO" sz="2800" dirty="0" err="1"/>
              <a:t>values</a:t>
            </a:r>
            <a:r>
              <a:rPr lang="es-CO" sz="2800" dirty="0"/>
              <a:t> THEN </a:t>
            </a:r>
            <a:r>
              <a:rPr lang="es-CO" sz="2800" dirty="0" err="1"/>
              <a:t>get</a:t>
            </a:r>
            <a:r>
              <a:rPr lang="es-CO" sz="2800" dirty="0"/>
              <a:t> </a:t>
            </a:r>
            <a:r>
              <a:rPr lang="es-CO" sz="2800" dirty="0" err="1"/>
              <a:t>the</a:t>
            </a:r>
            <a:r>
              <a:rPr lang="es-CO" sz="2800" dirty="0"/>
              <a:t> absolute </a:t>
            </a:r>
            <a:r>
              <a:rPr lang="es-CO" sz="2800" dirty="0" err="1"/>
              <a:t>value</a:t>
            </a:r>
            <a:r>
              <a:rPr lang="es-CO" sz="2800" dirty="0"/>
              <a:t> </a:t>
            </a:r>
            <a:r>
              <a:rPr lang="es-CO" sz="2800" dirty="0" err="1"/>
              <a:t>of</a:t>
            </a:r>
            <a:r>
              <a:rPr lang="es-CO" sz="2800" dirty="0"/>
              <a:t> </a:t>
            </a:r>
            <a:r>
              <a:rPr lang="es-CO" sz="2800" dirty="0" err="1"/>
              <a:t>these</a:t>
            </a:r>
            <a:r>
              <a:rPr lang="es-CO" sz="2800" dirty="0"/>
              <a:t> </a:t>
            </a:r>
            <a:r>
              <a:rPr lang="es-CO" sz="2800" dirty="0" err="1"/>
              <a:t>values</a:t>
            </a:r>
            <a:r>
              <a:rPr lang="es-CO" sz="2800" dirty="0"/>
              <a:t> (</a:t>
            </a:r>
            <a:r>
              <a:rPr lang="es-CO" sz="2800" dirty="0" err="1"/>
              <a:t>squared</a:t>
            </a:r>
            <a:r>
              <a:rPr lang="es-CO" sz="2800" dirty="0"/>
              <a:t> </a:t>
            </a:r>
            <a:r>
              <a:rPr lang="es-CO" sz="2800" dirty="0" err="1"/>
              <a:t>root</a:t>
            </a:r>
            <a:r>
              <a:rPr lang="es-CO" sz="2800" dirty="0"/>
              <a:t> can </a:t>
            </a:r>
            <a:r>
              <a:rPr lang="es-CO" sz="2800" dirty="0" err="1"/>
              <a:t>not</a:t>
            </a:r>
            <a:r>
              <a:rPr lang="es-CO" sz="2800" dirty="0"/>
              <a:t> be </a:t>
            </a:r>
            <a:r>
              <a:rPr lang="es-CO" sz="2800" dirty="0" err="1"/>
              <a:t>calculated</a:t>
            </a:r>
            <a:r>
              <a:rPr lang="es-CO" sz="2800" dirty="0"/>
              <a:t> </a:t>
            </a:r>
            <a:r>
              <a:rPr lang="es-CO" sz="2800" dirty="0" err="1"/>
              <a:t>for</a:t>
            </a:r>
            <a:r>
              <a:rPr lang="es-CO" sz="2800" dirty="0"/>
              <a:t> negative </a:t>
            </a:r>
            <a:r>
              <a:rPr lang="es-CO" sz="2800" dirty="0" err="1"/>
              <a:t>values</a:t>
            </a:r>
            <a:r>
              <a:rPr lang="es-CO" sz="2800" dirty="0"/>
              <a:t>) THEN </a:t>
            </a:r>
            <a:r>
              <a:rPr lang="es-CO" sz="2800" dirty="0" err="1"/>
              <a:t>calculate</a:t>
            </a:r>
            <a:r>
              <a:rPr lang="es-CO" sz="2800" dirty="0"/>
              <a:t> </a:t>
            </a:r>
            <a:r>
              <a:rPr lang="es-CO" sz="2800" dirty="0" err="1"/>
              <a:t>the</a:t>
            </a:r>
            <a:r>
              <a:rPr lang="es-CO" sz="2800" dirty="0"/>
              <a:t> </a:t>
            </a:r>
            <a:r>
              <a:rPr lang="es-CO" sz="2800" dirty="0" err="1"/>
              <a:t>squared</a:t>
            </a:r>
            <a:r>
              <a:rPr lang="es-CO" sz="2800" dirty="0"/>
              <a:t> </a:t>
            </a:r>
            <a:r>
              <a:rPr lang="es-CO" sz="2800" dirty="0" err="1"/>
              <a:t>root</a:t>
            </a:r>
            <a:r>
              <a:rPr lang="es-CO" sz="2800" dirty="0"/>
              <a:t> </a:t>
            </a:r>
            <a:r>
              <a:rPr lang="es-CO" sz="2800" dirty="0" err="1"/>
              <a:t>of</a:t>
            </a:r>
            <a:r>
              <a:rPr lang="es-CO" sz="2800" dirty="0"/>
              <a:t> </a:t>
            </a:r>
            <a:r>
              <a:rPr lang="es-CO" sz="2800" dirty="0" err="1"/>
              <a:t>the</a:t>
            </a:r>
            <a:r>
              <a:rPr lang="es-CO" sz="2800" dirty="0"/>
              <a:t> absolute </a:t>
            </a:r>
            <a:r>
              <a:rPr lang="es-CO" sz="2800" dirty="0" err="1"/>
              <a:t>values</a:t>
            </a:r>
            <a:r>
              <a:rPr lang="es-CO" sz="2800" dirty="0"/>
              <a:t> THEN sum </a:t>
            </a:r>
            <a:r>
              <a:rPr lang="es-CO" sz="2800" dirty="0" err="1"/>
              <a:t>the</a:t>
            </a:r>
            <a:r>
              <a:rPr lang="es-CO" sz="2800" dirty="0"/>
              <a:t> vector </a:t>
            </a:r>
            <a:r>
              <a:rPr lang="es-CO" sz="2800" dirty="0" err="1"/>
              <a:t>elements</a:t>
            </a:r>
            <a:r>
              <a:rPr lang="es-CO" sz="2800" dirty="0"/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BD3486-5523-895D-5766-F9834D1B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0" y="1516809"/>
            <a:ext cx="11430352" cy="3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1FB1-56A3-02E0-51BA-2B92B2DC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Dplyr</a:t>
            </a:r>
            <a:r>
              <a:rPr lang="es-CO" dirty="0"/>
              <a:t>::</a:t>
            </a:r>
            <a:r>
              <a:rPr lang="es-CO" dirty="0" err="1"/>
              <a:t>mutate</a:t>
            </a:r>
            <a:r>
              <a:rPr lang="es-CO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3AFE2-FBDD-696D-2039-538DF08A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798" y="2861688"/>
            <a:ext cx="11573256" cy="2249808"/>
          </a:xfrm>
        </p:spPr>
        <p:txBody>
          <a:bodyPr/>
          <a:lstStyle/>
          <a:p>
            <a:r>
              <a:rPr lang="es-CO" dirty="0" err="1"/>
              <a:t>Function</a:t>
            </a:r>
            <a:r>
              <a:rPr lang="es-CO" dirty="0"/>
              <a:t> </a:t>
            </a:r>
            <a:r>
              <a:rPr lang="es-CO" dirty="0" err="1"/>
              <a:t>designed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create</a:t>
            </a:r>
            <a:r>
              <a:rPr lang="es-CO" dirty="0"/>
              <a:t>/</a:t>
            </a:r>
            <a:r>
              <a:rPr lang="es-CO" dirty="0" err="1"/>
              <a:t>add</a:t>
            </a:r>
            <a:r>
              <a:rPr lang="es-CO" dirty="0"/>
              <a:t> new variables </a:t>
            </a:r>
          </a:p>
          <a:p>
            <a:r>
              <a:rPr lang="es-CO" dirty="0"/>
              <a:t>Variables can be </a:t>
            </a:r>
            <a:r>
              <a:rPr lang="es-CO" dirty="0" err="1"/>
              <a:t>computed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existing</a:t>
            </a:r>
            <a:r>
              <a:rPr lang="es-CO" dirty="0"/>
              <a:t> </a:t>
            </a:r>
            <a:r>
              <a:rPr lang="es-CO" dirty="0" err="1"/>
              <a:t>columns</a:t>
            </a:r>
            <a:r>
              <a:rPr lang="es-CO" dirty="0"/>
              <a:t> in </a:t>
            </a:r>
            <a:r>
              <a:rPr lang="es-CO" dirty="0" err="1"/>
              <a:t>the</a:t>
            </a:r>
            <a:r>
              <a:rPr lang="es-CO" dirty="0"/>
              <a:t> table</a:t>
            </a:r>
          </a:p>
          <a:p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accepts</a:t>
            </a:r>
            <a:r>
              <a:rPr lang="es-CO" dirty="0"/>
              <a:t> variable </a:t>
            </a:r>
            <a:r>
              <a:rPr lang="es-CO" dirty="0" err="1"/>
              <a:t>names</a:t>
            </a:r>
            <a:r>
              <a:rPr lang="es-CO" dirty="0"/>
              <a:t> </a:t>
            </a:r>
            <a:r>
              <a:rPr lang="es-CO" dirty="0" err="1"/>
              <a:t>without</a:t>
            </a:r>
            <a:r>
              <a:rPr lang="es-CO" dirty="0"/>
              <a:t> </a:t>
            </a:r>
            <a:r>
              <a:rPr lang="es-CO" dirty="0" err="1"/>
              <a:t>quote</a:t>
            </a:r>
            <a:r>
              <a:rPr lang="es-CO" dirty="0"/>
              <a:t> </a:t>
            </a:r>
            <a:r>
              <a:rPr lang="es-CO" dirty="0" err="1"/>
              <a:t>them</a:t>
            </a:r>
            <a:r>
              <a:rPr lang="es-CO" dirty="0"/>
              <a:t>, </a:t>
            </a:r>
            <a:r>
              <a:rPr lang="es-CO" dirty="0" err="1"/>
              <a:t>this</a:t>
            </a:r>
            <a:r>
              <a:rPr lang="es-CO" dirty="0"/>
              <a:t> Will </a:t>
            </a:r>
            <a:r>
              <a:rPr lang="es-CO" dirty="0" err="1"/>
              <a:t>save</a:t>
            </a:r>
            <a:r>
              <a:rPr lang="es-CO" dirty="0"/>
              <a:t> a </a:t>
            </a:r>
            <a:r>
              <a:rPr lang="es-CO" dirty="0" err="1"/>
              <a:t>lot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lines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DBDEB-C7E8-F796-4ACB-E331000F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8" y="1417451"/>
            <a:ext cx="11364403" cy="8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0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A446-1BCC-6E15-DE57-C57D6F8C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1053477"/>
          </a:xfrm>
        </p:spPr>
        <p:txBody>
          <a:bodyPr/>
          <a:lstStyle/>
          <a:p>
            <a:r>
              <a:rPr lang="es-CO" dirty="0" err="1"/>
              <a:t>dplyr</a:t>
            </a:r>
            <a:r>
              <a:rPr lang="es-CO" dirty="0"/>
              <a:t>::</a:t>
            </a:r>
            <a:r>
              <a:rPr lang="es-CO" dirty="0" err="1"/>
              <a:t>select</a:t>
            </a:r>
            <a:r>
              <a:rPr lang="es-CO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E50C5-6185-41CA-5C89-9E942C76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80360"/>
            <a:ext cx="10515600" cy="3091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Function </a:t>
            </a:r>
            <a:r>
              <a:rPr lang="en-US" b="1" dirty="0" err="1"/>
              <a:t>dplyr</a:t>
            </a:r>
            <a:r>
              <a:rPr lang="en-US" b="1" dirty="0"/>
              <a:t>::select() </a:t>
            </a:r>
            <a:r>
              <a:rPr lang="en-US" dirty="0"/>
              <a:t>picks or remove variables based on their names</a:t>
            </a:r>
          </a:p>
          <a:p>
            <a:r>
              <a:rPr lang="en-US" dirty="0"/>
              <a:t>Make easier to select a subset of variables</a:t>
            </a:r>
          </a:p>
          <a:p>
            <a:r>
              <a:rPr lang="en-US" noProof="0" dirty="0"/>
              <a:t>Accept</a:t>
            </a:r>
            <a:r>
              <a:rPr lang="es-CO" dirty="0"/>
              <a:t> </a:t>
            </a:r>
            <a:r>
              <a:rPr lang="es-CO" dirty="0" err="1"/>
              <a:t>unquoted</a:t>
            </a:r>
            <a:r>
              <a:rPr lang="es-CO" dirty="0"/>
              <a:t> variable </a:t>
            </a:r>
            <a:r>
              <a:rPr lang="es-CO" dirty="0" err="1"/>
              <a:t>names</a:t>
            </a:r>
            <a:endParaRPr lang="es-CO" dirty="0"/>
          </a:p>
          <a:p>
            <a:r>
              <a:rPr lang="es-CO" b="1" dirty="0" err="1"/>
              <a:t>Accepts</a:t>
            </a:r>
            <a:r>
              <a:rPr lang="es-CO" b="1" dirty="0"/>
              <a:t> </a:t>
            </a:r>
            <a:r>
              <a:rPr lang="es-CO" b="1" dirty="0" err="1"/>
              <a:t>changin</a:t>
            </a:r>
            <a:r>
              <a:rPr lang="es-CO" b="1" dirty="0"/>
              <a:t> </a:t>
            </a:r>
            <a:r>
              <a:rPr lang="es-CO" b="1" dirty="0" err="1"/>
              <a:t>name</a:t>
            </a:r>
            <a:r>
              <a:rPr lang="es-CO" b="1" dirty="0"/>
              <a:t> </a:t>
            </a:r>
            <a:r>
              <a:rPr lang="es-CO" b="1" dirty="0" err="1"/>
              <a:t>of</a:t>
            </a:r>
            <a:r>
              <a:rPr lang="es-CO" b="1" dirty="0"/>
              <a:t> variable </a:t>
            </a:r>
            <a:r>
              <a:rPr lang="es-CO" b="1" dirty="0" err="1"/>
              <a:t>when</a:t>
            </a:r>
            <a:r>
              <a:rPr lang="es-CO" b="1" dirty="0"/>
              <a:t> </a:t>
            </a:r>
            <a:r>
              <a:rPr lang="es-CO" b="1" dirty="0" err="1"/>
              <a:t>selecting</a:t>
            </a:r>
            <a:endParaRPr lang="es-CO" b="1" dirty="0"/>
          </a:p>
          <a:p>
            <a:r>
              <a:rPr lang="es-CO" dirty="0"/>
              <a:t>Has a set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useful</a:t>
            </a:r>
            <a:r>
              <a:rPr lang="es-CO" dirty="0"/>
              <a:t> </a:t>
            </a:r>
            <a:r>
              <a:rPr lang="es-CO" dirty="0" err="1"/>
              <a:t>capabilities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select</a:t>
            </a:r>
            <a:r>
              <a:rPr lang="es-CO" dirty="0"/>
              <a:t> </a:t>
            </a:r>
            <a:r>
              <a:rPr lang="es-CO" dirty="0" err="1"/>
              <a:t>names</a:t>
            </a:r>
            <a:r>
              <a:rPr lang="es-CO" dirty="0"/>
              <a:t> 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text</a:t>
            </a:r>
            <a:r>
              <a:rPr lang="es-CO" dirty="0"/>
              <a:t> </a:t>
            </a:r>
            <a:r>
              <a:rPr lang="es-CO" dirty="0" err="1"/>
              <a:t>patterns</a:t>
            </a:r>
            <a:endParaRPr lang="es-CO" dirty="0"/>
          </a:p>
          <a:p>
            <a:pPr lvl="1"/>
            <a:r>
              <a:rPr lang="es-CO" dirty="0" err="1"/>
              <a:t>starts_with</a:t>
            </a:r>
            <a:r>
              <a:rPr lang="es-CO" dirty="0"/>
              <a:t>()</a:t>
            </a:r>
          </a:p>
          <a:p>
            <a:pPr lvl="1"/>
            <a:r>
              <a:rPr lang="es-CO" dirty="0" err="1"/>
              <a:t>ends_with</a:t>
            </a:r>
            <a:r>
              <a:rPr lang="es-CO" dirty="0"/>
              <a:t>()</a:t>
            </a:r>
          </a:p>
          <a:p>
            <a:pPr lvl="1"/>
            <a:r>
              <a:rPr lang="es-CO" dirty="0" err="1"/>
              <a:t>contains</a:t>
            </a:r>
            <a:r>
              <a:rPr lang="es-CO" dirty="0"/>
              <a:t>()</a:t>
            </a:r>
          </a:p>
          <a:p>
            <a:pPr lvl="1"/>
            <a:r>
              <a:rPr lang="es-CO" dirty="0" err="1"/>
              <a:t>matches</a:t>
            </a:r>
            <a:r>
              <a:rPr lang="es-CO" dirty="0"/>
              <a:t>()</a:t>
            </a:r>
          </a:p>
          <a:p>
            <a:pPr lvl="1"/>
            <a:r>
              <a:rPr lang="es-CO" dirty="0" err="1"/>
              <a:t>where</a:t>
            </a:r>
            <a:r>
              <a:rPr lang="es-CO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CC0EF-8E18-B8C6-B40A-7A4FFA75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92" y="978361"/>
            <a:ext cx="7925207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08152"/>
      </p:ext>
    </p:extLst>
  </p:cSld>
  <p:clrMapOvr>
    <a:masterClrMapping/>
  </p:clrMapOvr>
</p:sld>
</file>

<file path=ppt/theme/theme1.xml><?xml version="1.0" encoding="utf-8"?>
<a:theme xmlns:a="http://schemas.openxmlformats.org/drawingml/2006/main" name="Alliance Theme">
  <a:themeElements>
    <a:clrScheme name="Custom 2">
      <a:dk1>
        <a:srgbClr val="3B3838"/>
      </a:dk1>
      <a:lt1>
        <a:srgbClr val="FFFFFF"/>
      </a:lt1>
      <a:dk2>
        <a:srgbClr val="003366"/>
      </a:dk2>
      <a:lt2>
        <a:srgbClr val="E7E6E6"/>
      </a:lt2>
      <a:accent1>
        <a:srgbClr val="006EB6"/>
      </a:accent1>
      <a:accent2>
        <a:srgbClr val="98CA45"/>
      </a:accent2>
      <a:accent3>
        <a:srgbClr val="358540"/>
      </a:accent3>
      <a:accent4>
        <a:srgbClr val="F7D93D"/>
      </a:accent4>
      <a:accent5>
        <a:srgbClr val="F78B33"/>
      </a:accent5>
      <a:accent6>
        <a:srgbClr val="8F3F98"/>
      </a:accent6>
      <a:hlink>
        <a:srgbClr val="BB3A25"/>
      </a:hlink>
      <a:folHlink>
        <a:srgbClr val="006E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 Genebanks Initiative - Preliminary results CIAT.pptx" id="{F6A92793-C341-410C-BB27-8792ECC0F982}" vid="{8B2A0073-CC7E-4B2C-A2C3-77305EE19E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A361A9122CB14781A5E72E8C8C8450" ma:contentTypeVersion="12" ma:contentTypeDescription="Create a new document." ma:contentTypeScope="" ma:versionID="96ac165aa667bc702306279c3d088b7c">
  <xsd:schema xmlns:xsd="http://www.w3.org/2001/XMLSchema" xmlns:xs="http://www.w3.org/2001/XMLSchema" xmlns:p="http://schemas.microsoft.com/office/2006/metadata/properties" xmlns:ns2="4c34a0c7-6d3e-411b-b85d-b787cd530fb1" xmlns:ns3="92b3b65f-a759-4420-aec8-431cb25292bf" targetNamespace="http://schemas.microsoft.com/office/2006/metadata/properties" ma:root="true" ma:fieldsID="4de6281532171f8e88fc5c4651aa85fb" ns2:_="" ns3:_="">
    <xsd:import namespace="4c34a0c7-6d3e-411b-b85d-b787cd530fb1"/>
    <xsd:import namespace="92b3b65f-a759-4420-aec8-431cb25292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4a0c7-6d3e-411b-b85d-b787cd530f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1616629-9183-4d38-9e3a-f9db27d53a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b65f-a759-4420-aec8-431cb25292b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2b3b65f-a759-4420-aec8-431cb25292bf">
      <UserInfo>
        <DisplayName>Correa, Miguel (Alliance Bioversity-CIAT)</DisplayName>
        <AccountId>58</AccountId>
        <AccountType/>
      </UserInfo>
      <UserInfo>
        <DisplayName>Acosta, Miguel Angel (Alliance Bioversity-CIAT)</DisplayName>
        <AccountId>59</AccountId>
        <AccountType/>
      </UserInfo>
      <UserInfo>
        <DisplayName>Guerrero, Juan Carlos (Alliance Bioversity-CIAT)</DisplayName>
        <AccountId>60</AccountId>
        <AccountType/>
      </UserInfo>
    </SharedWithUsers>
    <lcf76f155ced4ddcb4097134ff3c332f xmlns="4c34a0c7-6d3e-411b-b85d-b787cd530f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AEFA601-04D5-4169-8ECB-78FE2A6EE97C}">
  <ds:schemaRefs>
    <ds:schemaRef ds:uri="4c34a0c7-6d3e-411b-b85d-b787cd530fb1"/>
    <ds:schemaRef ds:uri="92b3b65f-a759-4420-aec8-431cb25292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48EA644-7C1F-40B8-9F73-606100E094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36856C-05A2-4A43-AB0D-805CC8FA1DD9}">
  <ds:schemaRefs>
    <ds:schemaRef ds:uri="02ab1ba8-7ed0-42fb-94dd-084ddc9144e9"/>
    <ds:schemaRef ds:uri="4c34a0c7-6d3e-411b-b85d-b787cd530fb1"/>
    <ds:schemaRef ds:uri="92b3b65f-a759-4420-aec8-431cb25292bf"/>
    <ds:schemaRef ds:uri="b9338e17-a363-407e-aea9-8aad4f750b9f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genebank_template_PPT</Template>
  <TotalTime>1294</TotalTime>
  <Words>924</Words>
  <Application>Microsoft Office PowerPoint</Application>
  <PresentationFormat>Widescreen</PresentationFormat>
  <Paragraphs>73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Alliance Theme</vt:lpstr>
      <vt:lpstr>Data wrangling and analysis in R</vt:lpstr>
      <vt:lpstr>Databases and Tables</vt:lpstr>
      <vt:lpstr>1. Read tabular data into R</vt:lpstr>
      <vt:lpstr>Integrated data viewer</vt:lpstr>
      <vt:lpstr>Paquete dplyr </vt:lpstr>
      <vt:lpstr>Piping in R %&gt;%</vt:lpstr>
      <vt:lpstr>Piping in R</vt:lpstr>
      <vt:lpstr>Dplyr::mutate()</vt:lpstr>
      <vt:lpstr>dplyr::select()</vt:lpstr>
      <vt:lpstr>dplyr::filter()</vt:lpstr>
      <vt:lpstr>dplyr::group_by() and dplyr::summarise()</vt:lpstr>
      <vt:lpstr>Exercice</vt:lpstr>
      <vt:lpstr>Graphs in R</vt:lpstr>
      <vt:lpstr>ggplot2 library </vt:lpstr>
      <vt:lpstr>Leaflet interactive maps in R</vt:lpstr>
      <vt:lpstr>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Mendez, Andres Camilo (Alliance Bioversity-CIAT)</dc:creator>
  <cp:lastModifiedBy>Mendez, Andres Camilo (Alliance Bioversity-CIAT)</cp:lastModifiedBy>
  <cp:revision>1</cp:revision>
  <dcterms:created xsi:type="dcterms:W3CDTF">2025-01-14T14:15:15Z</dcterms:created>
  <dcterms:modified xsi:type="dcterms:W3CDTF">2025-01-28T01:00:38Z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0x01010073A361A9122CB14781A5E72E8C8C8450</vt:lpwstr>
  </property>
  <property fmtid="{D5CDD505-2E9C-101B-9397-08002B2CF9AE}" pid="3" name="MediaServiceImageTags">
    <vt:lpwstr/>
  </property>
</Properties>
</file>