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053-4801-9AD6-3AFB-A1719A763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2DFB-F29B-135B-BC6F-24C9A5F1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697E-2B7F-E9F9-97B1-A4BEF3F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F05F-D448-9C55-865C-9083435A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C893-D9BD-3A79-1DDF-88798CF6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1B95-0765-6507-112C-825BC712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2CB11-C90E-E8AB-EECE-C4177A25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05EA-1084-B6FB-1DEB-BE737B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281D-D952-99D0-D766-6F0199E6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768C-3F1A-4A9C-C34B-200794FA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C0CCA-C1C4-687F-5988-9F915A23E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E6BF-9148-D8D5-37FE-E60E0334E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AB7A-BCC4-0956-FBC2-1A574E89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6526-37BE-7E88-7E3D-D0CDE6B2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9D7B-FCF2-D469-E6F1-C5D14BF9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9130-489F-402E-2F68-CE9EF3FC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A20B-084D-03F5-50EF-BE548577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2DE3-49CC-8812-B134-AEFC6DA1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E261-C607-3A42-F7E7-619FFA05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248A-37AF-AD4D-571E-AAF74511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55EA-EA96-F653-498B-750AB6A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284A-8FF1-0B53-D4AC-C72E5B39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594A-C0A3-72DA-F147-13D00F3A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7FCC-44C5-2C0C-5526-F231D37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D222-37D5-67B7-3464-422C8262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0FF7-8DCF-1851-3B3D-8EA4C415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F915-BD8A-F82F-70FA-6AEE2BE97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4673F-5DAA-B519-8C24-FFB6C75C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A2839-D73D-76BB-3CFE-967A89C5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BD2C-B9B5-9985-4DD6-758F2995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3548C-CF99-E651-23F7-A57901C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1F47-8FDD-1471-2404-89EDEBDF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53C2-36A5-7938-31D5-A2EB094D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2171-E895-67A8-C4CF-91C0727C7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02FD3-2DEA-BDF1-0C6E-C92718AF6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B351E-3E04-7B66-D7B0-D0BBD569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823D0-DED9-FC44-C076-EF381587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F381A-A8C2-2640-C4B4-93A5BB14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CC078-1C07-702C-D989-52D1C84F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497C-B896-E3FE-E698-E310A802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5C910-FED5-A5AA-92E3-D301FE98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A72F-C2D5-068F-81AF-21010B0A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81437-2F86-8E5A-C84F-438628CB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AB04C-C9AE-2821-2587-B2884B1D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4CF51-CE31-5490-AE4C-4C1BE0ED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983EF-E91B-8556-1990-1F5FD765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1BDD-C681-F9D3-6894-4E6D5752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B879-213E-0BDD-A7EF-4D1C62AC2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B7007-A41B-94B6-34E7-3FF87D4F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0A13-A827-AEC5-E056-E16D17F0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F0259-DBEB-26F4-02A4-5A1B0806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1748D-C10C-192B-D9C4-0C3E96F3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0821-EE72-E060-999C-01F98C19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83299-EDCF-4AF0-96CB-7F33EA398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BF714-9E9D-7143-5AFA-9224D2436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B4ED-ABBC-22E3-B939-805613DA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EBFE7-E5F8-4643-E087-2C2324A0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2122C-B6F7-81D8-F1EC-05DCFD48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2CD3-45D0-0EE3-0F65-7CB1FFA3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2E5B-660E-BDE6-7B5B-CF5B64805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B89C-5FD2-934E-3E6F-3320B920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0C79-D334-F64C-896B-780E466A6211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D82A-53FC-49B5-D06E-D6BA36788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074D-992F-259D-21D7-BABF49780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449A-6C7C-8840-B004-87FC900FB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3F7695A-5B31-2A79-0503-625193C7FB47}"/>
              </a:ext>
            </a:extLst>
          </p:cNvPr>
          <p:cNvGrpSpPr/>
          <p:nvPr/>
        </p:nvGrpSpPr>
        <p:grpSpPr>
          <a:xfrm>
            <a:off x="119380" y="1683026"/>
            <a:ext cx="11798085" cy="4434681"/>
            <a:chOff x="119380" y="1683026"/>
            <a:chExt cx="11798085" cy="4434681"/>
          </a:xfrm>
        </p:grpSpPr>
        <p:pic>
          <p:nvPicPr>
            <p:cNvPr id="5" name="Picture 4" descr="A map of a university&#10;&#10;Description automatically generated">
              <a:extLst>
                <a:ext uri="{FF2B5EF4-FFF2-40B4-BE49-F238E27FC236}">
                  <a16:creationId xmlns:a16="http://schemas.microsoft.com/office/drawing/2014/main" id="{DA0FA22F-39B9-7DF4-7631-BECCA9B9E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9"/>
            <a:stretch/>
          </p:blipFill>
          <p:spPr>
            <a:xfrm>
              <a:off x="119380" y="1683026"/>
              <a:ext cx="6957281" cy="4434681"/>
            </a:xfrm>
            <a:prstGeom prst="rect">
              <a:avLst/>
            </a:prstGeom>
          </p:spPr>
        </p:pic>
        <p:pic>
          <p:nvPicPr>
            <p:cNvPr id="7" name="Picture 6" descr="A map of a school&#10;&#10;Description automatically generated">
              <a:extLst>
                <a:ext uri="{FF2B5EF4-FFF2-40B4-BE49-F238E27FC236}">
                  <a16:creationId xmlns:a16="http://schemas.microsoft.com/office/drawing/2014/main" id="{D9C66684-B1DE-231A-31ED-023A0780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0646" y="1999719"/>
              <a:ext cx="4946819" cy="342250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C93F70-30EB-60A6-B9BF-3EC0D48F36E9}"/>
                </a:ext>
              </a:extLst>
            </p:cNvPr>
            <p:cNvSpPr/>
            <p:nvPr/>
          </p:nvSpPr>
          <p:spPr>
            <a:xfrm>
              <a:off x="3776870" y="2875721"/>
              <a:ext cx="1577008" cy="1143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55BDFB-9A63-63DC-462B-B906A417A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878" y="1999719"/>
              <a:ext cx="1612018" cy="8760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6D7B69-E297-6BB8-9DD0-801B91649E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878" y="4018721"/>
              <a:ext cx="1612018" cy="14035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72D60F-71F9-EDED-3F2F-9151E9682970}"/>
                </a:ext>
              </a:extLst>
            </p:cNvPr>
            <p:cNvSpPr txBox="1"/>
            <p:nvPr/>
          </p:nvSpPr>
          <p:spPr>
            <a:xfrm>
              <a:off x="9581322" y="4121426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82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1</cp:revision>
  <dcterms:created xsi:type="dcterms:W3CDTF">2023-08-04T20:07:31Z</dcterms:created>
  <dcterms:modified xsi:type="dcterms:W3CDTF">2023-08-04T20:54:35Z</dcterms:modified>
</cp:coreProperties>
</file>