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4"/>
  </p:sldMasterIdLst>
  <p:notesMasterIdLst>
    <p:notesMasterId r:id="rId28"/>
  </p:notesMasterIdLst>
  <p:sldIdLst>
    <p:sldId id="256" r:id="rId5"/>
    <p:sldId id="262" r:id="rId6"/>
    <p:sldId id="263" r:id="rId7"/>
    <p:sldId id="264" r:id="rId8"/>
    <p:sldId id="265" r:id="rId9"/>
    <p:sldId id="266" r:id="rId10"/>
    <p:sldId id="267"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60"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9E1364-9F88-D9E8-4670-0B6C4D1B73FC}" v="1995" dt="2023-09-26T20:24:12.919"/>
    <p1510:client id="{4DF10B1D-B052-7B6E-D0BA-D8EF75335E9D}" v="2323" dt="2023-10-09T20:34:22.816"/>
    <p1510:client id="{C82EC7AE-685A-9B3B-65AE-C0AC96080011}" v="59" dt="2023-10-09T18:41:03.757"/>
    <p1510:client id="{F508D80A-5FFA-3FF8-4F85-8A249D853FD3}" v="4" dt="2023-10-12T15:36:05.9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Pei-Wah Chang" userId="S::jpc362@cornell.edu::5c50df23-acc5-4540-b330-5153bf3c4f7c" providerId="AD" clId="Web-{4DF10B1D-B052-7B6E-D0BA-D8EF75335E9D}"/>
    <pc:docChg chg="addSld delSld modSld sldOrd">
      <pc:chgData name="Jonathan Pei-Wah Chang" userId="S::jpc362@cornell.edu::5c50df23-acc5-4540-b330-5153bf3c4f7c" providerId="AD" clId="Web-{4DF10B1D-B052-7B6E-D0BA-D8EF75335E9D}" dt="2023-10-09T20:34:22.816" v="2021" actId="20577"/>
      <pc:docMkLst>
        <pc:docMk/>
      </pc:docMkLst>
      <pc:sldChg chg="modSp">
        <pc:chgData name="Jonathan Pei-Wah Chang" userId="S::jpc362@cornell.edu::5c50df23-acc5-4540-b330-5153bf3c4f7c" providerId="AD" clId="Web-{4DF10B1D-B052-7B6E-D0BA-D8EF75335E9D}" dt="2023-10-09T18:44:45.577" v="29"/>
        <pc:sldMkLst>
          <pc:docMk/>
          <pc:sldMk cId="437414975" sldId="262"/>
        </pc:sldMkLst>
        <pc:spChg chg="mod">
          <ac:chgData name="Jonathan Pei-Wah Chang" userId="S::jpc362@cornell.edu::5c50df23-acc5-4540-b330-5153bf3c4f7c" providerId="AD" clId="Web-{4DF10B1D-B052-7B6E-D0BA-D8EF75335E9D}" dt="2023-10-09T18:44:45.577" v="29"/>
          <ac:spMkLst>
            <pc:docMk/>
            <pc:sldMk cId="437414975" sldId="262"/>
            <ac:spMk id="3" creationId="{F0D9F63F-AC2C-EE8F-4C6A-7590C76E38C5}"/>
          </ac:spMkLst>
        </pc:spChg>
      </pc:sldChg>
      <pc:sldChg chg="modSp">
        <pc:chgData name="Jonathan Pei-Wah Chang" userId="S::jpc362@cornell.edu::5c50df23-acc5-4540-b330-5153bf3c4f7c" providerId="AD" clId="Web-{4DF10B1D-B052-7B6E-D0BA-D8EF75335E9D}" dt="2023-10-09T18:44:39.686" v="28"/>
        <pc:sldMkLst>
          <pc:docMk/>
          <pc:sldMk cId="2702222919" sldId="263"/>
        </pc:sldMkLst>
        <pc:spChg chg="mod">
          <ac:chgData name="Jonathan Pei-Wah Chang" userId="S::jpc362@cornell.edu::5c50df23-acc5-4540-b330-5153bf3c4f7c" providerId="AD" clId="Web-{4DF10B1D-B052-7B6E-D0BA-D8EF75335E9D}" dt="2023-10-09T18:44:39.686" v="28"/>
          <ac:spMkLst>
            <pc:docMk/>
            <pc:sldMk cId="2702222919" sldId="263"/>
            <ac:spMk id="2" creationId="{872D8E85-6B43-2D9D-9DB2-2722C20D3AB7}"/>
          </ac:spMkLst>
        </pc:spChg>
      </pc:sldChg>
      <pc:sldChg chg="addSp delSp modSp new">
        <pc:chgData name="Jonathan Pei-Wah Chang" userId="S::jpc362@cornell.edu::5c50df23-acc5-4540-b330-5153bf3c4f7c" providerId="AD" clId="Web-{4DF10B1D-B052-7B6E-D0BA-D8EF75335E9D}" dt="2023-10-09T18:45:53.175" v="31"/>
        <pc:sldMkLst>
          <pc:docMk/>
          <pc:sldMk cId="243493665" sldId="264"/>
        </pc:sldMkLst>
        <pc:spChg chg="mod">
          <ac:chgData name="Jonathan Pei-Wah Chang" userId="S::jpc362@cornell.edu::5c50df23-acc5-4540-b330-5153bf3c4f7c" providerId="AD" clId="Web-{4DF10B1D-B052-7B6E-D0BA-D8EF75335E9D}" dt="2023-10-09T18:44:34.671" v="27"/>
          <ac:spMkLst>
            <pc:docMk/>
            <pc:sldMk cId="243493665" sldId="264"/>
            <ac:spMk id="2" creationId="{3A72FDC0-047C-8505-897C-3877727B1118}"/>
          </ac:spMkLst>
        </pc:spChg>
        <pc:spChg chg="del">
          <ac:chgData name="Jonathan Pei-Wah Chang" userId="S::jpc362@cornell.edu::5c50df23-acc5-4540-b330-5153bf3c4f7c" providerId="AD" clId="Web-{4DF10B1D-B052-7B6E-D0BA-D8EF75335E9D}" dt="2023-10-09T18:43:02.478" v="19"/>
          <ac:spMkLst>
            <pc:docMk/>
            <pc:sldMk cId="243493665" sldId="264"/>
            <ac:spMk id="3" creationId="{0CA6C97A-1940-5840-98E7-DF27FD39B8DD}"/>
          </ac:spMkLst>
        </pc:spChg>
        <pc:spChg chg="add del">
          <ac:chgData name="Jonathan Pei-Wah Chang" userId="S::jpc362@cornell.edu::5c50df23-acc5-4540-b330-5153bf3c4f7c" providerId="AD" clId="Web-{4DF10B1D-B052-7B6E-D0BA-D8EF75335E9D}" dt="2023-10-09T18:43:29.495" v="23"/>
          <ac:spMkLst>
            <pc:docMk/>
            <pc:sldMk cId="243493665" sldId="264"/>
            <ac:spMk id="4" creationId="{B0D14B1A-4A7D-5E54-B41E-F19696AACF3A}"/>
          </ac:spMkLst>
        </pc:spChg>
        <pc:spChg chg="add del">
          <ac:chgData name="Jonathan Pei-Wah Chang" userId="S::jpc362@cornell.edu::5c50df23-acc5-4540-b330-5153bf3c4f7c" providerId="AD" clId="Web-{4DF10B1D-B052-7B6E-D0BA-D8EF75335E9D}" dt="2023-10-09T18:43:29.495" v="23"/>
          <ac:spMkLst>
            <pc:docMk/>
            <pc:sldMk cId="243493665" sldId="264"/>
            <ac:spMk id="5" creationId="{C99BC9EA-B9CA-5536-6991-17BCD2171052}"/>
          </ac:spMkLst>
        </pc:spChg>
        <pc:spChg chg="add">
          <ac:chgData name="Jonathan Pei-Wah Chang" userId="S::jpc362@cornell.edu::5c50df23-acc5-4540-b330-5153bf3c4f7c" providerId="AD" clId="Web-{4DF10B1D-B052-7B6E-D0BA-D8EF75335E9D}" dt="2023-10-09T18:43:36.308" v="24"/>
          <ac:spMkLst>
            <pc:docMk/>
            <pc:sldMk cId="243493665" sldId="264"/>
            <ac:spMk id="7" creationId="{759DA1AE-61E2-0F81-B116-52F0EB1AFDFF}"/>
          </ac:spMkLst>
        </pc:spChg>
        <pc:spChg chg="add">
          <ac:chgData name="Jonathan Pei-Wah Chang" userId="S::jpc362@cornell.edu::5c50df23-acc5-4540-b330-5153bf3c4f7c" providerId="AD" clId="Web-{4DF10B1D-B052-7B6E-D0BA-D8EF75335E9D}" dt="2023-10-09T18:43:36.308" v="24"/>
          <ac:spMkLst>
            <pc:docMk/>
            <pc:sldMk cId="243493665" sldId="264"/>
            <ac:spMk id="8" creationId="{9B418E64-73A4-996C-749C-34073D756E4B}"/>
          </ac:spMkLst>
        </pc:spChg>
        <pc:spChg chg="add del">
          <ac:chgData name="Jonathan Pei-Wah Chang" userId="S::jpc362@cornell.edu::5c50df23-acc5-4540-b330-5153bf3c4f7c" providerId="AD" clId="Web-{4DF10B1D-B052-7B6E-D0BA-D8EF75335E9D}" dt="2023-10-09T18:45:53.175" v="31"/>
          <ac:spMkLst>
            <pc:docMk/>
            <pc:sldMk cId="243493665" sldId="264"/>
            <ac:spMk id="10" creationId="{5FA51995-4BD2-90EE-FBED-F9221E91F0C9}"/>
          </ac:spMkLst>
        </pc:spChg>
        <pc:picChg chg="add del mod">
          <ac:chgData name="Jonathan Pei-Wah Chang" userId="S::jpc362@cornell.edu::5c50df23-acc5-4540-b330-5153bf3c4f7c" providerId="AD" clId="Web-{4DF10B1D-B052-7B6E-D0BA-D8EF75335E9D}" dt="2023-10-09T18:43:27.088" v="22"/>
          <ac:picMkLst>
            <pc:docMk/>
            <pc:sldMk cId="243493665" sldId="264"/>
            <ac:picMk id="6" creationId="{D782FCAF-AA11-68BB-515E-C45B69BB6AFF}"/>
          </ac:picMkLst>
        </pc:picChg>
        <pc:picChg chg="add">
          <ac:chgData name="Jonathan Pei-Wah Chang" userId="S::jpc362@cornell.edu::5c50df23-acc5-4540-b330-5153bf3c4f7c" providerId="AD" clId="Web-{4DF10B1D-B052-7B6E-D0BA-D8EF75335E9D}" dt="2023-10-09T18:43:36.308" v="24"/>
          <ac:picMkLst>
            <pc:docMk/>
            <pc:sldMk cId="243493665" sldId="264"/>
            <ac:picMk id="9" creationId="{64DFFD0A-4EDF-BC7A-C039-A45267369838}"/>
          </ac:picMkLst>
        </pc:picChg>
      </pc:sldChg>
      <pc:sldChg chg="del">
        <pc:chgData name="Jonathan Pei-Wah Chang" userId="S::jpc362@cornell.edu::5c50df23-acc5-4540-b330-5153bf3c4f7c" providerId="AD" clId="Web-{4DF10B1D-B052-7B6E-D0BA-D8EF75335E9D}" dt="2023-10-09T18:42:28.319" v="2"/>
        <pc:sldMkLst>
          <pc:docMk/>
          <pc:sldMk cId="2640881736" sldId="264"/>
        </pc:sldMkLst>
      </pc:sldChg>
      <pc:sldChg chg="addSp delSp modSp new mod modClrScheme chgLayout">
        <pc:chgData name="Jonathan Pei-Wah Chang" userId="S::jpc362@cornell.edu::5c50df23-acc5-4540-b330-5153bf3c4f7c" providerId="AD" clId="Web-{4DF10B1D-B052-7B6E-D0BA-D8EF75335E9D}" dt="2023-10-09T19:40:15.232" v="787" actId="20577"/>
        <pc:sldMkLst>
          <pc:docMk/>
          <pc:sldMk cId="2745576460" sldId="265"/>
        </pc:sldMkLst>
        <pc:spChg chg="mod ord">
          <ac:chgData name="Jonathan Pei-Wah Chang" userId="S::jpc362@cornell.edu::5c50df23-acc5-4540-b330-5153bf3c4f7c" providerId="AD" clId="Web-{4DF10B1D-B052-7B6E-D0BA-D8EF75335E9D}" dt="2023-10-09T19:13:42.371" v="42"/>
          <ac:spMkLst>
            <pc:docMk/>
            <pc:sldMk cId="2745576460" sldId="265"/>
            <ac:spMk id="2" creationId="{8D551239-7311-002F-BFF9-A86E8D2523C9}"/>
          </ac:spMkLst>
        </pc:spChg>
        <pc:spChg chg="mod ord">
          <ac:chgData name="Jonathan Pei-Wah Chang" userId="S::jpc362@cornell.edu::5c50df23-acc5-4540-b330-5153bf3c4f7c" providerId="AD" clId="Web-{4DF10B1D-B052-7B6E-D0BA-D8EF75335E9D}" dt="2023-10-09T19:40:15.232" v="787" actId="20577"/>
          <ac:spMkLst>
            <pc:docMk/>
            <pc:sldMk cId="2745576460" sldId="265"/>
            <ac:spMk id="3" creationId="{1B864424-12F5-D757-B4A4-9A14E2081FB2}"/>
          </ac:spMkLst>
        </pc:spChg>
        <pc:spChg chg="add del mod ord">
          <ac:chgData name="Jonathan Pei-Wah Chang" userId="S::jpc362@cornell.edu::5c50df23-acc5-4540-b330-5153bf3c4f7c" providerId="AD" clId="Web-{4DF10B1D-B052-7B6E-D0BA-D8EF75335E9D}" dt="2023-10-09T19:14:30.593" v="93"/>
          <ac:spMkLst>
            <pc:docMk/>
            <pc:sldMk cId="2745576460" sldId="265"/>
            <ac:spMk id="4" creationId="{3D77CA94-D8C2-DA64-4F82-2D4EE264B89B}"/>
          </ac:spMkLst>
        </pc:spChg>
        <pc:spChg chg="add mod">
          <ac:chgData name="Jonathan Pei-Wah Chang" userId="S::jpc362@cornell.edu::5c50df23-acc5-4540-b330-5153bf3c4f7c" providerId="AD" clId="Web-{4DF10B1D-B052-7B6E-D0BA-D8EF75335E9D}" dt="2023-10-09T19:16:44.556" v="119" actId="1076"/>
          <ac:spMkLst>
            <pc:docMk/>
            <pc:sldMk cId="2745576460" sldId="265"/>
            <ac:spMk id="6" creationId="{88A63EA6-8042-DB08-4DD7-BA27F186098C}"/>
          </ac:spMkLst>
        </pc:spChg>
        <pc:picChg chg="add mod">
          <ac:chgData name="Jonathan Pei-Wah Chang" userId="S::jpc362@cornell.edu::5c50df23-acc5-4540-b330-5153bf3c4f7c" providerId="AD" clId="Web-{4DF10B1D-B052-7B6E-D0BA-D8EF75335E9D}" dt="2023-10-09T19:16:03.069" v="95" actId="1076"/>
          <ac:picMkLst>
            <pc:docMk/>
            <pc:sldMk cId="2745576460" sldId="265"/>
            <ac:picMk id="5" creationId="{CAA8C9B5-CB43-2DFD-8EB4-02191B23A4C4}"/>
          </ac:picMkLst>
        </pc:picChg>
      </pc:sldChg>
      <pc:sldChg chg="addSp delSp modSp new">
        <pc:chgData name="Jonathan Pei-Wah Chang" userId="S::jpc362@cornell.edu::5c50df23-acc5-4540-b330-5153bf3c4f7c" providerId="AD" clId="Web-{4DF10B1D-B052-7B6E-D0BA-D8EF75335E9D}" dt="2023-10-09T19:31:50.556" v="567"/>
        <pc:sldMkLst>
          <pc:docMk/>
          <pc:sldMk cId="3445060665" sldId="266"/>
        </pc:sldMkLst>
        <pc:spChg chg="mod">
          <ac:chgData name="Jonathan Pei-Wah Chang" userId="S::jpc362@cornell.edu::5c50df23-acc5-4540-b330-5153bf3c4f7c" providerId="AD" clId="Web-{4DF10B1D-B052-7B6E-D0BA-D8EF75335E9D}" dt="2023-10-09T19:17:34.247" v="122" actId="20577"/>
          <ac:spMkLst>
            <pc:docMk/>
            <pc:sldMk cId="3445060665" sldId="266"/>
            <ac:spMk id="2" creationId="{78C0E0AD-08E3-9FC6-797B-035B9357AD34}"/>
          </ac:spMkLst>
        </pc:spChg>
        <pc:graphicFrameChg chg="add mod modGraphic">
          <ac:chgData name="Jonathan Pei-Wah Chang" userId="S::jpc362@cornell.edu::5c50df23-acc5-4540-b330-5153bf3c4f7c" providerId="AD" clId="Web-{4DF10B1D-B052-7B6E-D0BA-D8EF75335E9D}" dt="2023-10-09T19:31:44.899" v="566"/>
          <ac:graphicFrameMkLst>
            <pc:docMk/>
            <pc:sldMk cId="3445060665" sldId="266"/>
            <ac:graphicFrameMk id="3" creationId="{1D2D0FAF-6BED-52F2-6DA6-CF5997C9437F}"/>
          </ac:graphicFrameMkLst>
        </pc:graphicFrameChg>
        <pc:graphicFrameChg chg="add del mod modGraphic">
          <ac:chgData name="Jonathan Pei-Wah Chang" userId="S::jpc362@cornell.edu::5c50df23-acc5-4540-b330-5153bf3c4f7c" providerId="AD" clId="Web-{4DF10B1D-B052-7B6E-D0BA-D8EF75335E9D}" dt="2023-10-09T19:31:50.556" v="567"/>
          <ac:graphicFrameMkLst>
            <pc:docMk/>
            <pc:sldMk cId="3445060665" sldId="266"/>
            <ac:graphicFrameMk id="4" creationId="{82A6F115-F03D-793E-49FF-CADB24D697C2}"/>
          </ac:graphicFrameMkLst>
        </pc:graphicFrameChg>
      </pc:sldChg>
      <pc:sldChg chg="addSp delSp add replId">
        <pc:chgData name="Jonathan Pei-Wah Chang" userId="S::jpc362@cornell.edu::5c50df23-acc5-4540-b330-5153bf3c4f7c" providerId="AD" clId="Web-{4DF10B1D-B052-7B6E-D0BA-D8EF75335E9D}" dt="2023-10-09T19:31:59.541" v="569"/>
        <pc:sldMkLst>
          <pc:docMk/>
          <pc:sldMk cId="3640435769" sldId="267"/>
        </pc:sldMkLst>
        <pc:graphicFrameChg chg="add del">
          <ac:chgData name="Jonathan Pei-Wah Chang" userId="S::jpc362@cornell.edu::5c50df23-acc5-4540-b330-5153bf3c4f7c" providerId="AD" clId="Web-{4DF10B1D-B052-7B6E-D0BA-D8EF75335E9D}" dt="2023-10-09T19:31:59.541" v="569"/>
          <ac:graphicFrameMkLst>
            <pc:docMk/>
            <pc:sldMk cId="3640435769" sldId="267"/>
            <ac:graphicFrameMk id="4" creationId="{82A6F115-F03D-793E-49FF-CADB24D697C2}"/>
          </ac:graphicFrameMkLst>
        </pc:graphicFrameChg>
      </pc:sldChg>
      <pc:sldChg chg="modSp add del replId">
        <pc:chgData name="Jonathan Pei-Wah Chang" userId="S::jpc362@cornell.edu::5c50df23-acc5-4540-b330-5153bf3c4f7c" providerId="AD" clId="Web-{4DF10B1D-B052-7B6E-D0BA-D8EF75335E9D}" dt="2023-10-09T19:36:13.824" v="605"/>
        <pc:sldMkLst>
          <pc:docMk/>
          <pc:sldMk cId="2877028561" sldId="268"/>
        </pc:sldMkLst>
        <pc:graphicFrameChg chg="modGraphic">
          <ac:chgData name="Jonathan Pei-Wah Chang" userId="S::jpc362@cornell.edu::5c50df23-acc5-4540-b330-5153bf3c4f7c" providerId="AD" clId="Web-{4DF10B1D-B052-7B6E-D0BA-D8EF75335E9D}" dt="2023-10-09T19:33:29.282" v="592"/>
          <ac:graphicFrameMkLst>
            <pc:docMk/>
            <pc:sldMk cId="2877028561" sldId="268"/>
            <ac:graphicFrameMk id="3" creationId="{1D2D0FAF-6BED-52F2-6DA6-CF5997C9437F}"/>
          </ac:graphicFrameMkLst>
        </pc:graphicFrameChg>
      </pc:sldChg>
      <pc:sldChg chg="addSp delSp add replId">
        <pc:chgData name="Jonathan Pei-Wah Chang" userId="S::jpc362@cornell.edu::5c50df23-acc5-4540-b330-5153bf3c4f7c" providerId="AD" clId="Web-{4DF10B1D-B052-7B6E-D0BA-D8EF75335E9D}" dt="2023-10-09T19:36:03.730" v="604"/>
        <pc:sldMkLst>
          <pc:docMk/>
          <pc:sldMk cId="210813109" sldId="269"/>
        </pc:sldMkLst>
        <pc:graphicFrameChg chg="add del">
          <ac:chgData name="Jonathan Pei-Wah Chang" userId="S::jpc362@cornell.edu::5c50df23-acc5-4540-b330-5153bf3c4f7c" providerId="AD" clId="Web-{4DF10B1D-B052-7B6E-D0BA-D8EF75335E9D}" dt="2023-10-09T19:35:58.729" v="603"/>
          <ac:graphicFrameMkLst>
            <pc:docMk/>
            <pc:sldMk cId="210813109" sldId="269"/>
            <ac:graphicFrameMk id="5" creationId="{1EB1C986-63AA-4FDF-7251-D0AB9FA1BAEC}"/>
          </ac:graphicFrameMkLst>
        </pc:graphicFrameChg>
        <pc:graphicFrameChg chg="add">
          <ac:chgData name="Jonathan Pei-Wah Chang" userId="S::jpc362@cornell.edu::5c50df23-acc5-4540-b330-5153bf3c4f7c" providerId="AD" clId="Web-{4DF10B1D-B052-7B6E-D0BA-D8EF75335E9D}" dt="2023-10-09T19:36:03.730" v="604"/>
          <ac:graphicFrameMkLst>
            <pc:docMk/>
            <pc:sldMk cId="210813109" sldId="269"/>
            <ac:graphicFrameMk id="7" creationId="{65258E90-9B2C-9C6D-21F3-838C3A33783C}"/>
          </ac:graphicFrameMkLst>
        </pc:graphicFrameChg>
      </pc:sldChg>
      <pc:sldChg chg="modSp add del replId">
        <pc:chgData name="Jonathan Pei-Wah Chang" userId="S::jpc362@cornell.edu::5c50df23-acc5-4540-b330-5153bf3c4f7c" providerId="AD" clId="Web-{4DF10B1D-B052-7B6E-D0BA-D8EF75335E9D}" dt="2023-10-09T19:35:30.774" v="600"/>
        <pc:sldMkLst>
          <pc:docMk/>
          <pc:sldMk cId="1641711482" sldId="269"/>
        </pc:sldMkLst>
        <pc:graphicFrameChg chg="modGraphic">
          <ac:chgData name="Jonathan Pei-Wah Chang" userId="S::jpc362@cornell.edu::5c50df23-acc5-4540-b330-5153bf3c4f7c" providerId="AD" clId="Web-{4DF10B1D-B052-7B6E-D0BA-D8EF75335E9D}" dt="2023-10-09T19:34:57.694" v="599"/>
          <ac:graphicFrameMkLst>
            <pc:docMk/>
            <pc:sldMk cId="1641711482" sldId="269"/>
            <ac:graphicFrameMk id="3" creationId="{1D2D0FAF-6BED-52F2-6DA6-CF5997C9437F}"/>
          </ac:graphicFrameMkLst>
        </pc:graphicFrameChg>
        <pc:graphicFrameChg chg="mod modGraphic">
          <ac:chgData name="Jonathan Pei-Wah Chang" userId="S::jpc362@cornell.edu::5c50df23-acc5-4540-b330-5153bf3c4f7c" providerId="AD" clId="Web-{4DF10B1D-B052-7B6E-D0BA-D8EF75335E9D}" dt="2023-10-09T19:32:24.371" v="590"/>
          <ac:graphicFrameMkLst>
            <pc:docMk/>
            <pc:sldMk cId="1641711482" sldId="269"/>
            <ac:graphicFrameMk id="4" creationId="{82A6F115-F03D-793E-49FF-CADB24D697C2}"/>
          </ac:graphicFrameMkLst>
        </pc:graphicFrameChg>
      </pc:sldChg>
      <pc:sldChg chg="modSp add replId">
        <pc:chgData name="Jonathan Pei-Wah Chang" userId="S::jpc362@cornell.edu::5c50df23-acc5-4540-b330-5153bf3c4f7c" providerId="AD" clId="Web-{4DF10B1D-B052-7B6E-D0BA-D8EF75335E9D}" dt="2023-10-09T19:36:35.560" v="626"/>
        <pc:sldMkLst>
          <pc:docMk/>
          <pc:sldMk cId="109160473" sldId="270"/>
        </pc:sldMkLst>
        <pc:graphicFrameChg chg="mod modGraphic">
          <ac:chgData name="Jonathan Pei-Wah Chang" userId="S::jpc362@cornell.edu::5c50df23-acc5-4540-b330-5153bf3c4f7c" providerId="AD" clId="Web-{4DF10B1D-B052-7B6E-D0BA-D8EF75335E9D}" dt="2023-10-09T19:36:35.560" v="626"/>
          <ac:graphicFrameMkLst>
            <pc:docMk/>
            <pc:sldMk cId="109160473" sldId="270"/>
            <ac:graphicFrameMk id="7" creationId="{65258E90-9B2C-9C6D-21F3-838C3A33783C}"/>
          </ac:graphicFrameMkLst>
        </pc:graphicFrameChg>
      </pc:sldChg>
      <pc:sldChg chg="modSp new">
        <pc:chgData name="Jonathan Pei-Wah Chang" userId="S::jpc362@cornell.edu::5c50df23-acc5-4540-b330-5153bf3c4f7c" providerId="AD" clId="Web-{4DF10B1D-B052-7B6E-D0BA-D8EF75335E9D}" dt="2023-10-09T19:37:41.924" v="660" actId="20577"/>
        <pc:sldMkLst>
          <pc:docMk/>
          <pc:sldMk cId="1444680334" sldId="271"/>
        </pc:sldMkLst>
        <pc:spChg chg="mod">
          <ac:chgData name="Jonathan Pei-Wah Chang" userId="S::jpc362@cornell.edu::5c50df23-acc5-4540-b330-5153bf3c4f7c" providerId="AD" clId="Web-{4DF10B1D-B052-7B6E-D0BA-D8EF75335E9D}" dt="2023-10-09T19:37:23.814" v="632" actId="20577"/>
          <ac:spMkLst>
            <pc:docMk/>
            <pc:sldMk cId="1444680334" sldId="271"/>
            <ac:spMk id="2" creationId="{74BABE4E-6A84-157A-35E4-D07B91FCA916}"/>
          </ac:spMkLst>
        </pc:spChg>
        <pc:spChg chg="mod">
          <ac:chgData name="Jonathan Pei-Wah Chang" userId="S::jpc362@cornell.edu::5c50df23-acc5-4540-b330-5153bf3c4f7c" providerId="AD" clId="Web-{4DF10B1D-B052-7B6E-D0BA-D8EF75335E9D}" dt="2023-10-09T19:37:41.924" v="660" actId="20577"/>
          <ac:spMkLst>
            <pc:docMk/>
            <pc:sldMk cId="1444680334" sldId="271"/>
            <ac:spMk id="3" creationId="{A1AE3027-34DE-046A-7746-0556FA95ADA1}"/>
          </ac:spMkLst>
        </pc:spChg>
      </pc:sldChg>
      <pc:sldChg chg="modSp add replId">
        <pc:chgData name="Jonathan Pei-Wah Chang" userId="S::jpc362@cornell.edu::5c50df23-acc5-4540-b330-5153bf3c4f7c" providerId="AD" clId="Web-{4DF10B1D-B052-7B6E-D0BA-D8EF75335E9D}" dt="2023-10-09T19:39:11.852" v="784" actId="20577"/>
        <pc:sldMkLst>
          <pc:docMk/>
          <pc:sldMk cId="2158407739" sldId="272"/>
        </pc:sldMkLst>
        <pc:spChg chg="mod">
          <ac:chgData name="Jonathan Pei-Wah Chang" userId="S::jpc362@cornell.edu::5c50df23-acc5-4540-b330-5153bf3c4f7c" providerId="AD" clId="Web-{4DF10B1D-B052-7B6E-D0BA-D8EF75335E9D}" dt="2023-10-09T19:39:11.852" v="784" actId="20577"/>
          <ac:spMkLst>
            <pc:docMk/>
            <pc:sldMk cId="2158407739" sldId="272"/>
            <ac:spMk id="3" creationId="{A1AE3027-34DE-046A-7746-0556FA95ADA1}"/>
          </ac:spMkLst>
        </pc:spChg>
      </pc:sldChg>
      <pc:sldChg chg="addSp delSp modSp new addAnim">
        <pc:chgData name="Jonathan Pei-Wah Chang" userId="S::jpc362@cornell.edu::5c50df23-acc5-4540-b330-5153bf3c4f7c" providerId="AD" clId="Web-{4DF10B1D-B052-7B6E-D0BA-D8EF75335E9D}" dt="2023-10-09T19:51:19.137" v="1045" actId="20577"/>
        <pc:sldMkLst>
          <pc:docMk/>
          <pc:sldMk cId="1902967066" sldId="273"/>
        </pc:sldMkLst>
        <pc:spChg chg="mod">
          <ac:chgData name="Jonathan Pei-Wah Chang" userId="S::jpc362@cornell.edu::5c50df23-acc5-4540-b330-5153bf3c4f7c" providerId="AD" clId="Web-{4DF10B1D-B052-7B6E-D0BA-D8EF75335E9D}" dt="2023-10-09T19:41:04.845" v="803" actId="20577"/>
          <ac:spMkLst>
            <pc:docMk/>
            <pc:sldMk cId="1902967066" sldId="273"/>
            <ac:spMk id="2" creationId="{D4C2DE86-4C37-8C86-805B-6056E1099CC0}"/>
          </ac:spMkLst>
        </pc:spChg>
        <pc:spChg chg="mod">
          <ac:chgData name="Jonathan Pei-Wah Chang" userId="S::jpc362@cornell.edu::5c50df23-acc5-4540-b330-5153bf3c4f7c" providerId="AD" clId="Web-{4DF10B1D-B052-7B6E-D0BA-D8EF75335E9D}" dt="2023-10-09T19:42:03.098" v="884" actId="14100"/>
          <ac:spMkLst>
            <pc:docMk/>
            <pc:sldMk cId="1902967066" sldId="273"/>
            <ac:spMk id="3" creationId="{EE103E2C-608E-302A-0BCB-2D4B5F725882}"/>
          </ac:spMkLst>
        </pc:spChg>
        <pc:spChg chg="add mod">
          <ac:chgData name="Jonathan Pei-Wah Chang" userId="S::jpc362@cornell.edu::5c50df23-acc5-4540-b330-5153bf3c4f7c" providerId="AD" clId="Web-{4DF10B1D-B052-7B6E-D0BA-D8EF75335E9D}" dt="2023-10-09T19:42:47.242" v="903" actId="1076"/>
          <ac:spMkLst>
            <pc:docMk/>
            <pc:sldMk cId="1902967066" sldId="273"/>
            <ac:spMk id="4" creationId="{A0243D4E-D372-76C3-CD1A-801C4AC10EBF}"/>
          </ac:spMkLst>
        </pc:spChg>
        <pc:spChg chg="add mod">
          <ac:chgData name="Jonathan Pei-Wah Chang" userId="S::jpc362@cornell.edu::5c50df23-acc5-4540-b330-5153bf3c4f7c" providerId="AD" clId="Web-{4DF10B1D-B052-7B6E-D0BA-D8EF75335E9D}" dt="2023-10-09T19:46:02.287" v="973" actId="14100"/>
          <ac:spMkLst>
            <pc:docMk/>
            <pc:sldMk cId="1902967066" sldId="273"/>
            <ac:spMk id="5" creationId="{59A2B40A-704E-DFEE-168A-1B3907D4BF05}"/>
          </ac:spMkLst>
        </pc:spChg>
        <pc:spChg chg="add mod">
          <ac:chgData name="Jonathan Pei-Wah Chang" userId="S::jpc362@cornell.edu::5c50df23-acc5-4540-b330-5153bf3c4f7c" providerId="AD" clId="Web-{4DF10B1D-B052-7B6E-D0BA-D8EF75335E9D}" dt="2023-10-09T19:49:25.848" v="995" actId="20577"/>
          <ac:spMkLst>
            <pc:docMk/>
            <pc:sldMk cId="1902967066" sldId="273"/>
            <ac:spMk id="6" creationId="{3A7B45C7-1ED9-EF80-DB39-1600FF55BF41}"/>
          </ac:spMkLst>
        </pc:spChg>
        <pc:spChg chg="add del">
          <ac:chgData name="Jonathan Pei-Wah Chang" userId="S::jpc362@cornell.edu::5c50df23-acc5-4540-b330-5153bf3c4f7c" providerId="AD" clId="Web-{4DF10B1D-B052-7B6E-D0BA-D8EF75335E9D}" dt="2023-10-09T19:44:40.609" v="942"/>
          <ac:spMkLst>
            <pc:docMk/>
            <pc:sldMk cId="1902967066" sldId="273"/>
            <ac:spMk id="7" creationId="{803E2CE0-40FB-88CA-C714-E1F572DC2F96}"/>
          </ac:spMkLst>
        </pc:spChg>
        <pc:spChg chg="add mod">
          <ac:chgData name="Jonathan Pei-Wah Chang" userId="S::jpc362@cornell.edu::5c50df23-acc5-4540-b330-5153bf3c4f7c" providerId="AD" clId="Web-{4DF10B1D-B052-7B6E-D0BA-D8EF75335E9D}" dt="2023-10-09T19:51:19.137" v="1045" actId="20577"/>
          <ac:spMkLst>
            <pc:docMk/>
            <pc:sldMk cId="1902967066" sldId="273"/>
            <ac:spMk id="8" creationId="{63A79E69-2CB0-56E8-4BFA-F72E7FB1D605}"/>
          </ac:spMkLst>
        </pc:spChg>
        <pc:cxnChg chg="add del mod">
          <ac:chgData name="Jonathan Pei-Wah Chang" userId="S::jpc362@cornell.edu::5c50df23-acc5-4540-b330-5153bf3c4f7c" providerId="AD" clId="Web-{4DF10B1D-B052-7B6E-D0BA-D8EF75335E9D}" dt="2023-10-09T19:47:23.230" v="984"/>
          <ac:cxnSpMkLst>
            <pc:docMk/>
            <pc:sldMk cId="1902967066" sldId="273"/>
            <ac:cxnSpMk id="9" creationId="{B5A0E6FA-1C47-A68C-A8C9-AD7F1A1A9DA0}"/>
          </ac:cxnSpMkLst>
        </pc:cxnChg>
        <pc:cxnChg chg="add mod">
          <ac:chgData name="Jonathan Pei-Wah Chang" userId="S::jpc362@cornell.edu::5c50df23-acc5-4540-b330-5153bf3c4f7c" providerId="AD" clId="Web-{4DF10B1D-B052-7B6E-D0BA-D8EF75335E9D}" dt="2023-10-09T19:48:30.094" v="991" actId="14100"/>
          <ac:cxnSpMkLst>
            <pc:docMk/>
            <pc:sldMk cId="1902967066" sldId="273"/>
            <ac:cxnSpMk id="10" creationId="{148142D6-99BB-8A63-F5CE-A5DA2F727E8D}"/>
          </ac:cxnSpMkLst>
        </pc:cxnChg>
        <pc:cxnChg chg="add mod">
          <ac:chgData name="Jonathan Pei-Wah Chang" userId="S::jpc362@cornell.edu::5c50df23-acc5-4540-b330-5153bf3c4f7c" providerId="AD" clId="Web-{4DF10B1D-B052-7B6E-D0BA-D8EF75335E9D}" dt="2023-10-09T19:48:39.626" v="992" actId="14100"/>
          <ac:cxnSpMkLst>
            <pc:docMk/>
            <pc:sldMk cId="1902967066" sldId="273"/>
            <ac:cxnSpMk id="11" creationId="{7F3C2FE8-9426-ACE0-3763-303E32088FBA}"/>
          </ac:cxnSpMkLst>
        </pc:cxnChg>
      </pc:sldChg>
      <pc:sldChg chg="addSp delSp modSp new">
        <pc:chgData name="Jonathan Pei-Wah Chang" userId="S::jpc362@cornell.edu::5c50df23-acc5-4540-b330-5153bf3c4f7c" providerId="AD" clId="Web-{4DF10B1D-B052-7B6E-D0BA-D8EF75335E9D}" dt="2023-10-09T20:07:20.329" v="1344"/>
        <pc:sldMkLst>
          <pc:docMk/>
          <pc:sldMk cId="526773235" sldId="274"/>
        </pc:sldMkLst>
        <pc:spChg chg="mod">
          <ac:chgData name="Jonathan Pei-Wah Chang" userId="S::jpc362@cornell.edu::5c50df23-acc5-4540-b330-5153bf3c4f7c" providerId="AD" clId="Web-{4DF10B1D-B052-7B6E-D0BA-D8EF75335E9D}" dt="2023-10-09T20:07:14.406" v="1340" actId="1076"/>
          <ac:spMkLst>
            <pc:docMk/>
            <pc:sldMk cId="526773235" sldId="274"/>
            <ac:spMk id="2" creationId="{DB434863-F520-0749-5B47-90162DAF940F}"/>
          </ac:spMkLst>
        </pc:spChg>
        <pc:spChg chg="mod">
          <ac:chgData name="Jonathan Pei-Wah Chang" userId="S::jpc362@cornell.edu::5c50df23-acc5-4540-b330-5153bf3c4f7c" providerId="AD" clId="Web-{4DF10B1D-B052-7B6E-D0BA-D8EF75335E9D}" dt="2023-10-09T19:58:13.306" v="1253" actId="20577"/>
          <ac:spMkLst>
            <pc:docMk/>
            <pc:sldMk cId="526773235" sldId="274"/>
            <ac:spMk id="3" creationId="{4AF098DD-11D0-23BF-69A8-AF5DE79F8932}"/>
          </ac:spMkLst>
        </pc:spChg>
        <pc:spChg chg="add del mod">
          <ac:chgData name="Jonathan Pei-Wah Chang" userId="S::jpc362@cornell.edu::5c50df23-acc5-4540-b330-5153bf3c4f7c" providerId="AD" clId="Web-{4DF10B1D-B052-7B6E-D0BA-D8EF75335E9D}" dt="2023-10-09T20:07:20.329" v="1344"/>
          <ac:spMkLst>
            <pc:docMk/>
            <pc:sldMk cId="526773235" sldId="274"/>
            <ac:spMk id="4" creationId="{BF2C018F-139B-3DD7-7C87-3D718EE402EA}"/>
          </ac:spMkLst>
        </pc:spChg>
        <pc:spChg chg="add del mod">
          <ac:chgData name="Jonathan Pei-Wah Chang" userId="S::jpc362@cornell.edu::5c50df23-acc5-4540-b330-5153bf3c4f7c" providerId="AD" clId="Web-{4DF10B1D-B052-7B6E-D0BA-D8EF75335E9D}" dt="2023-10-09T20:07:20.329" v="1343"/>
          <ac:spMkLst>
            <pc:docMk/>
            <pc:sldMk cId="526773235" sldId="274"/>
            <ac:spMk id="5" creationId="{EB096707-BB76-8FFC-D384-7B316819844A}"/>
          </ac:spMkLst>
        </pc:spChg>
        <pc:spChg chg="add del mod">
          <ac:chgData name="Jonathan Pei-Wah Chang" userId="S::jpc362@cornell.edu::5c50df23-acc5-4540-b330-5153bf3c4f7c" providerId="AD" clId="Web-{4DF10B1D-B052-7B6E-D0BA-D8EF75335E9D}" dt="2023-10-09T20:07:20.329" v="1342"/>
          <ac:spMkLst>
            <pc:docMk/>
            <pc:sldMk cId="526773235" sldId="274"/>
            <ac:spMk id="6" creationId="{CBFA0B3B-F8E2-ED1B-FB02-6BAADDAB8F53}"/>
          </ac:spMkLst>
        </pc:spChg>
        <pc:spChg chg="add del mod">
          <ac:chgData name="Jonathan Pei-Wah Chang" userId="S::jpc362@cornell.edu::5c50df23-acc5-4540-b330-5153bf3c4f7c" providerId="AD" clId="Web-{4DF10B1D-B052-7B6E-D0BA-D8EF75335E9D}" dt="2023-10-09T20:07:20.329" v="1341"/>
          <ac:spMkLst>
            <pc:docMk/>
            <pc:sldMk cId="526773235" sldId="274"/>
            <ac:spMk id="7" creationId="{F72A05EA-08F2-64BD-75ED-9D858771F424}"/>
          </ac:spMkLst>
        </pc:spChg>
      </pc:sldChg>
      <pc:sldChg chg="addSp delSp modSp new">
        <pc:chgData name="Jonathan Pei-Wah Chang" userId="S::jpc362@cornell.edu::5c50df23-acc5-4540-b330-5153bf3c4f7c" providerId="AD" clId="Web-{4DF10B1D-B052-7B6E-D0BA-D8EF75335E9D}" dt="2023-10-09T20:06:44.170" v="1336" actId="1076"/>
        <pc:sldMkLst>
          <pc:docMk/>
          <pc:sldMk cId="112397481" sldId="275"/>
        </pc:sldMkLst>
        <pc:spChg chg="mod">
          <ac:chgData name="Jonathan Pei-Wah Chang" userId="S::jpc362@cornell.edu::5c50df23-acc5-4540-b330-5153bf3c4f7c" providerId="AD" clId="Web-{4DF10B1D-B052-7B6E-D0BA-D8EF75335E9D}" dt="2023-10-09T20:04:19.941" v="1319" actId="20577"/>
          <ac:spMkLst>
            <pc:docMk/>
            <pc:sldMk cId="112397481" sldId="275"/>
            <ac:spMk id="2" creationId="{585EF80E-8B12-BB8C-C820-9BB93DAF0B17}"/>
          </ac:spMkLst>
        </pc:spChg>
        <pc:spChg chg="del">
          <ac:chgData name="Jonathan Pei-Wah Chang" userId="S::jpc362@cornell.edu::5c50df23-acc5-4540-b330-5153bf3c4f7c" providerId="AD" clId="Web-{4DF10B1D-B052-7B6E-D0BA-D8EF75335E9D}" dt="2023-10-09T20:04:24.410" v="1320"/>
          <ac:spMkLst>
            <pc:docMk/>
            <pc:sldMk cId="112397481" sldId="275"/>
            <ac:spMk id="3" creationId="{044AC416-DB43-BF45-E51F-92ACE796C477}"/>
          </ac:spMkLst>
        </pc:spChg>
        <pc:spChg chg="add mod">
          <ac:chgData name="Jonathan Pei-Wah Chang" userId="S::jpc362@cornell.edu::5c50df23-acc5-4540-b330-5153bf3c4f7c" providerId="AD" clId="Web-{4DF10B1D-B052-7B6E-D0BA-D8EF75335E9D}" dt="2023-10-09T20:06:44.170" v="1336" actId="1076"/>
          <ac:spMkLst>
            <pc:docMk/>
            <pc:sldMk cId="112397481" sldId="275"/>
            <ac:spMk id="5" creationId="{6F2FD3FE-75E2-CE3E-8A5D-10A26B8975C9}"/>
          </ac:spMkLst>
        </pc:spChg>
        <pc:picChg chg="add mod">
          <ac:chgData name="Jonathan Pei-Wah Chang" userId="S::jpc362@cornell.edu::5c50df23-acc5-4540-b330-5153bf3c4f7c" providerId="AD" clId="Web-{4DF10B1D-B052-7B6E-D0BA-D8EF75335E9D}" dt="2023-10-09T20:05:00.975" v="1324" actId="1076"/>
          <ac:picMkLst>
            <pc:docMk/>
            <pc:sldMk cId="112397481" sldId="275"/>
            <ac:picMk id="4" creationId="{AD4C8571-4276-A079-3085-9F89B5069ECE}"/>
          </ac:picMkLst>
        </pc:picChg>
      </pc:sldChg>
      <pc:sldChg chg="add ord replId">
        <pc:chgData name="Jonathan Pei-Wah Chang" userId="S::jpc362@cornell.edu::5c50df23-acc5-4540-b330-5153bf3c4f7c" providerId="AD" clId="Web-{4DF10B1D-B052-7B6E-D0BA-D8EF75335E9D}" dt="2023-10-09T20:07:08.593" v="1338"/>
        <pc:sldMkLst>
          <pc:docMk/>
          <pc:sldMk cId="3178466207" sldId="276"/>
        </pc:sldMkLst>
      </pc:sldChg>
      <pc:sldChg chg="addSp modSp new">
        <pc:chgData name="Jonathan Pei-Wah Chang" userId="S::jpc362@cornell.edu::5c50df23-acc5-4540-b330-5153bf3c4f7c" providerId="AD" clId="Web-{4DF10B1D-B052-7B6E-D0BA-D8EF75335E9D}" dt="2023-10-09T20:20:30.883" v="1537" actId="20577"/>
        <pc:sldMkLst>
          <pc:docMk/>
          <pc:sldMk cId="3304136537" sldId="277"/>
        </pc:sldMkLst>
        <pc:spChg chg="mod">
          <ac:chgData name="Jonathan Pei-Wah Chang" userId="S::jpc362@cornell.edu::5c50df23-acc5-4540-b330-5153bf3c4f7c" providerId="AD" clId="Web-{4DF10B1D-B052-7B6E-D0BA-D8EF75335E9D}" dt="2023-10-09T20:11:31.237" v="1354" actId="20577"/>
          <ac:spMkLst>
            <pc:docMk/>
            <pc:sldMk cId="3304136537" sldId="277"/>
            <ac:spMk id="2" creationId="{7D1A24E0-78F8-9CFD-F002-5D0A41B87645}"/>
          </ac:spMkLst>
        </pc:spChg>
        <pc:spChg chg="mod">
          <ac:chgData name="Jonathan Pei-Wah Chang" userId="S::jpc362@cornell.edu::5c50df23-acc5-4540-b330-5153bf3c4f7c" providerId="AD" clId="Web-{4DF10B1D-B052-7B6E-D0BA-D8EF75335E9D}" dt="2023-10-09T20:20:30.883" v="1537" actId="20577"/>
          <ac:spMkLst>
            <pc:docMk/>
            <pc:sldMk cId="3304136537" sldId="277"/>
            <ac:spMk id="3" creationId="{B4176D18-869D-6DE5-C1CA-6E9390AED640}"/>
          </ac:spMkLst>
        </pc:spChg>
        <pc:spChg chg="add mod">
          <ac:chgData name="Jonathan Pei-Wah Chang" userId="S::jpc362@cornell.edu::5c50df23-acc5-4540-b330-5153bf3c4f7c" providerId="AD" clId="Web-{4DF10B1D-B052-7B6E-D0BA-D8EF75335E9D}" dt="2023-10-09T20:19:50.724" v="1532" actId="1076"/>
          <ac:spMkLst>
            <pc:docMk/>
            <pc:sldMk cId="3304136537" sldId="277"/>
            <ac:spMk id="5" creationId="{32A8E544-52EE-C03B-AFBA-FBE4B5CD0F4A}"/>
          </ac:spMkLst>
        </pc:spChg>
        <pc:picChg chg="add mod modCrop">
          <ac:chgData name="Jonathan Pei-Wah Chang" userId="S::jpc362@cornell.edu::5c50df23-acc5-4540-b330-5153bf3c4f7c" providerId="AD" clId="Web-{4DF10B1D-B052-7B6E-D0BA-D8EF75335E9D}" dt="2023-10-09T20:18:11.999" v="1518" actId="1076"/>
          <ac:picMkLst>
            <pc:docMk/>
            <pc:sldMk cId="3304136537" sldId="277"/>
            <ac:picMk id="4" creationId="{D367EE15-3B84-1447-E280-48A11380E8FB}"/>
          </ac:picMkLst>
        </pc:picChg>
      </pc:sldChg>
      <pc:sldChg chg="add replId">
        <pc:chgData name="Jonathan Pei-Wah Chang" userId="S::jpc362@cornell.edu::5c50df23-acc5-4540-b330-5153bf3c4f7c" providerId="AD" clId="Web-{4DF10B1D-B052-7B6E-D0BA-D8EF75335E9D}" dt="2023-10-09T20:20:03.209" v="1533"/>
        <pc:sldMkLst>
          <pc:docMk/>
          <pc:sldMk cId="3779135977" sldId="278"/>
        </pc:sldMkLst>
      </pc:sldChg>
      <pc:sldChg chg="addSp modSp new addAnim">
        <pc:chgData name="Jonathan Pei-Wah Chang" userId="S::jpc362@cornell.edu::5c50df23-acc5-4540-b330-5153bf3c4f7c" providerId="AD" clId="Web-{4DF10B1D-B052-7B6E-D0BA-D8EF75335E9D}" dt="2023-10-09T20:30:20.502" v="1763"/>
        <pc:sldMkLst>
          <pc:docMk/>
          <pc:sldMk cId="1212452021" sldId="279"/>
        </pc:sldMkLst>
        <pc:spChg chg="mod">
          <ac:chgData name="Jonathan Pei-Wah Chang" userId="S::jpc362@cornell.edu::5c50df23-acc5-4540-b330-5153bf3c4f7c" providerId="AD" clId="Web-{4DF10B1D-B052-7B6E-D0BA-D8EF75335E9D}" dt="2023-10-09T20:21:17.012" v="1549" actId="20577"/>
          <ac:spMkLst>
            <pc:docMk/>
            <pc:sldMk cId="1212452021" sldId="279"/>
            <ac:spMk id="2" creationId="{B30D1A35-FDFB-DFDF-71E3-2F384DDF3F52}"/>
          </ac:spMkLst>
        </pc:spChg>
        <pc:spChg chg="mod">
          <ac:chgData name="Jonathan Pei-Wah Chang" userId="S::jpc362@cornell.edu::5c50df23-acc5-4540-b330-5153bf3c4f7c" providerId="AD" clId="Web-{4DF10B1D-B052-7B6E-D0BA-D8EF75335E9D}" dt="2023-10-09T20:21:31.841" v="1573" actId="14100"/>
          <ac:spMkLst>
            <pc:docMk/>
            <pc:sldMk cId="1212452021" sldId="279"/>
            <ac:spMk id="3" creationId="{E68AB3D5-C97F-1463-20F4-00268714CA60}"/>
          </ac:spMkLst>
        </pc:spChg>
        <pc:spChg chg="add mod">
          <ac:chgData name="Jonathan Pei-Wah Chang" userId="S::jpc362@cornell.edu::5c50df23-acc5-4540-b330-5153bf3c4f7c" providerId="AD" clId="Web-{4DF10B1D-B052-7B6E-D0BA-D8EF75335E9D}" dt="2023-10-09T20:24:14.164" v="1593" actId="1076"/>
          <ac:spMkLst>
            <pc:docMk/>
            <pc:sldMk cId="1212452021" sldId="279"/>
            <ac:spMk id="5" creationId="{BA72AEE0-43C6-D8C5-4BC0-6ECC4F15D416}"/>
          </ac:spMkLst>
        </pc:spChg>
        <pc:spChg chg="add mod">
          <ac:chgData name="Jonathan Pei-Wah Chang" userId="S::jpc362@cornell.edu::5c50df23-acc5-4540-b330-5153bf3c4f7c" providerId="AD" clId="Web-{4DF10B1D-B052-7B6E-D0BA-D8EF75335E9D}" dt="2023-10-09T20:24:18.274" v="1595" actId="1076"/>
          <ac:spMkLst>
            <pc:docMk/>
            <pc:sldMk cId="1212452021" sldId="279"/>
            <ac:spMk id="6" creationId="{2A4ACF08-3055-BA49-1513-D0954DE1A42C}"/>
          </ac:spMkLst>
        </pc:spChg>
        <pc:spChg chg="add mod">
          <ac:chgData name="Jonathan Pei-Wah Chang" userId="S::jpc362@cornell.edu::5c50df23-acc5-4540-b330-5153bf3c4f7c" providerId="AD" clId="Web-{4DF10B1D-B052-7B6E-D0BA-D8EF75335E9D}" dt="2023-10-09T20:24:21.774" v="1597" actId="1076"/>
          <ac:spMkLst>
            <pc:docMk/>
            <pc:sldMk cId="1212452021" sldId="279"/>
            <ac:spMk id="7" creationId="{0E05C99B-29EB-9CC6-0CF2-4FF0685BFC84}"/>
          </ac:spMkLst>
        </pc:spChg>
        <pc:spChg chg="add mod">
          <ac:chgData name="Jonathan Pei-Wah Chang" userId="S::jpc362@cornell.edu::5c50df23-acc5-4540-b330-5153bf3c4f7c" providerId="AD" clId="Web-{4DF10B1D-B052-7B6E-D0BA-D8EF75335E9D}" dt="2023-10-09T20:24:25.665" v="1599" actId="1076"/>
          <ac:spMkLst>
            <pc:docMk/>
            <pc:sldMk cId="1212452021" sldId="279"/>
            <ac:spMk id="8" creationId="{D37544C5-B4A9-34B4-3C4C-98AD1DE37AAC}"/>
          </ac:spMkLst>
        </pc:spChg>
        <pc:spChg chg="add mod">
          <ac:chgData name="Jonathan Pei-Wah Chang" userId="S::jpc362@cornell.edu::5c50df23-acc5-4540-b330-5153bf3c4f7c" providerId="AD" clId="Web-{4DF10B1D-B052-7B6E-D0BA-D8EF75335E9D}" dt="2023-10-09T20:24:29.947" v="1601" actId="1076"/>
          <ac:spMkLst>
            <pc:docMk/>
            <pc:sldMk cId="1212452021" sldId="279"/>
            <ac:spMk id="9" creationId="{FEC087F9-F5A2-89ED-DFD2-46674768774A}"/>
          </ac:spMkLst>
        </pc:spChg>
        <pc:spChg chg="add mod">
          <ac:chgData name="Jonathan Pei-Wah Chang" userId="S::jpc362@cornell.edu::5c50df23-acc5-4540-b330-5153bf3c4f7c" providerId="AD" clId="Web-{4DF10B1D-B052-7B6E-D0BA-D8EF75335E9D}" dt="2023-10-09T20:24:33.462" v="1603" actId="1076"/>
          <ac:spMkLst>
            <pc:docMk/>
            <pc:sldMk cId="1212452021" sldId="279"/>
            <ac:spMk id="10" creationId="{991231E8-EF39-FAB0-A034-82AE90755B94}"/>
          </ac:spMkLst>
        </pc:spChg>
        <pc:spChg chg="add mod">
          <ac:chgData name="Jonathan Pei-Wah Chang" userId="S::jpc362@cornell.edu::5c50df23-acc5-4540-b330-5153bf3c4f7c" providerId="AD" clId="Web-{4DF10B1D-B052-7B6E-D0BA-D8EF75335E9D}" dt="2023-10-09T20:24:36.666" v="1605" actId="1076"/>
          <ac:spMkLst>
            <pc:docMk/>
            <pc:sldMk cId="1212452021" sldId="279"/>
            <ac:spMk id="11" creationId="{40915B18-14B7-021E-21D5-7952DDDB8012}"/>
          </ac:spMkLst>
        </pc:spChg>
        <pc:spChg chg="add mod">
          <ac:chgData name="Jonathan Pei-Wah Chang" userId="S::jpc362@cornell.edu::5c50df23-acc5-4540-b330-5153bf3c4f7c" providerId="AD" clId="Web-{4DF10B1D-B052-7B6E-D0BA-D8EF75335E9D}" dt="2023-10-09T20:24:40.854" v="1607" actId="1076"/>
          <ac:spMkLst>
            <pc:docMk/>
            <pc:sldMk cId="1212452021" sldId="279"/>
            <ac:spMk id="12" creationId="{EFC06C8D-E9C1-43EE-2D0C-11CE6EA38548}"/>
          </ac:spMkLst>
        </pc:spChg>
        <pc:spChg chg="add mod">
          <ac:chgData name="Jonathan Pei-Wah Chang" userId="S::jpc362@cornell.edu::5c50df23-acc5-4540-b330-5153bf3c4f7c" providerId="AD" clId="Web-{4DF10B1D-B052-7B6E-D0BA-D8EF75335E9D}" dt="2023-10-09T20:24:44.573" v="1609" actId="1076"/>
          <ac:spMkLst>
            <pc:docMk/>
            <pc:sldMk cId="1212452021" sldId="279"/>
            <ac:spMk id="13" creationId="{212CDEE3-53C1-D8A7-934B-594D5CB264CD}"/>
          </ac:spMkLst>
        </pc:spChg>
        <pc:spChg chg="add mod">
          <ac:chgData name="Jonathan Pei-Wah Chang" userId="S::jpc362@cornell.edu::5c50df23-acc5-4540-b330-5153bf3c4f7c" providerId="AD" clId="Web-{4DF10B1D-B052-7B6E-D0BA-D8EF75335E9D}" dt="2023-10-09T20:24:49.151" v="1611" actId="1076"/>
          <ac:spMkLst>
            <pc:docMk/>
            <pc:sldMk cId="1212452021" sldId="279"/>
            <ac:spMk id="14" creationId="{6863DC12-BB05-0D42-B275-F451212EFEEE}"/>
          </ac:spMkLst>
        </pc:spChg>
        <pc:spChg chg="add mod">
          <ac:chgData name="Jonathan Pei-Wah Chang" userId="S::jpc362@cornell.edu::5c50df23-acc5-4540-b330-5153bf3c4f7c" providerId="AD" clId="Web-{4DF10B1D-B052-7B6E-D0BA-D8EF75335E9D}" dt="2023-10-09T20:24:54.323" v="1613" actId="1076"/>
          <ac:spMkLst>
            <pc:docMk/>
            <pc:sldMk cId="1212452021" sldId="279"/>
            <ac:spMk id="15" creationId="{EE0F8959-D74E-81CD-EF79-F0D91631F94A}"/>
          </ac:spMkLst>
        </pc:spChg>
        <pc:spChg chg="add mod">
          <ac:chgData name="Jonathan Pei-Wah Chang" userId="S::jpc362@cornell.edu::5c50df23-acc5-4540-b330-5153bf3c4f7c" providerId="AD" clId="Web-{4DF10B1D-B052-7B6E-D0BA-D8EF75335E9D}" dt="2023-10-09T20:24:58.464" v="1615" actId="1076"/>
          <ac:spMkLst>
            <pc:docMk/>
            <pc:sldMk cId="1212452021" sldId="279"/>
            <ac:spMk id="16" creationId="{19D6154A-0145-367C-2235-CDDDEF007E11}"/>
          </ac:spMkLst>
        </pc:spChg>
        <pc:spChg chg="add mod">
          <ac:chgData name="Jonathan Pei-Wah Chang" userId="S::jpc362@cornell.edu::5c50df23-acc5-4540-b330-5153bf3c4f7c" providerId="AD" clId="Web-{4DF10B1D-B052-7B6E-D0BA-D8EF75335E9D}" dt="2023-10-09T20:25:03.152" v="1617" actId="1076"/>
          <ac:spMkLst>
            <pc:docMk/>
            <pc:sldMk cId="1212452021" sldId="279"/>
            <ac:spMk id="17" creationId="{D483BE2E-45CA-8D1C-98C8-C9CA3107DB14}"/>
          </ac:spMkLst>
        </pc:spChg>
        <pc:spChg chg="add mod">
          <ac:chgData name="Jonathan Pei-Wah Chang" userId="S::jpc362@cornell.edu::5c50df23-acc5-4540-b330-5153bf3c4f7c" providerId="AD" clId="Web-{4DF10B1D-B052-7B6E-D0BA-D8EF75335E9D}" dt="2023-10-09T20:25:49.593" v="1630" actId="1076"/>
          <ac:spMkLst>
            <pc:docMk/>
            <pc:sldMk cId="1212452021" sldId="279"/>
            <ac:spMk id="18" creationId="{D2C6001F-4B46-EBEB-52EF-4FD09A5A65FD}"/>
          </ac:spMkLst>
        </pc:spChg>
        <pc:cxnChg chg="add mod">
          <ac:chgData name="Jonathan Pei-Wah Chang" userId="S::jpc362@cornell.edu::5c50df23-acc5-4540-b330-5153bf3c4f7c" providerId="AD" clId="Web-{4DF10B1D-B052-7B6E-D0BA-D8EF75335E9D}" dt="2023-10-09T20:23:37.943" v="1588" actId="1076"/>
          <ac:cxnSpMkLst>
            <pc:docMk/>
            <pc:sldMk cId="1212452021" sldId="279"/>
            <ac:cxnSpMk id="4" creationId="{F63B21B0-6897-2FAA-E9A2-6669086D8BEA}"/>
          </ac:cxnSpMkLst>
        </pc:cxnChg>
      </pc:sldChg>
      <pc:sldChg chg="addSp modSp add replId addAnim">
        <pc:chgData name="Jonathan Pei-Wah Chang" userId="S::jpc362@cornell.edu::5c50df23-acc5-4540-b330-5153bf3c4f7c" providerId="AD" clId="Web-{4DF10B1D-B052-7B6E-D0BA-D8EF75335E9D}" dt="2023-10-09T20:30:26.362" v="1764"/>
        <pc:sldMkLst>
          <pc:docMk/>
          <pc:sldMk cId="2778246364" sldId="280"/>
        </pc:sldMkLst>
        <pc:spChg chg="mod">
          <ac:chgData name="Jonathan Pei-Wah Chang" userId="S::jpc362@cornell.edu::5c50df23-acc5-4540-b330-5153bf3c4f7c" providerId="AD" clId="Web-{4DF10B1D-B052-7B6E-D0BA-D8EF75335E9D}" dt="2023-10-09T20:26:52.863" v="1637" actId="1076"/>
          <ac:spMkLst>
            <pc:docMk/>
            <pc:sldMk cId="2778246364" sldId="280"/>
            <ac:spMk id="5" creationId="{BA72AEE0-43C6-D8C5-4BC0-6ECC4F15D416}"/>
          </ac:spMkLst>
        </pc:spChg>
        <pc:spChg chg="mod">
          <ac:chgData name="Jonathan Pei-Wah Chang" userId="S::jpc362@cornell.edu::5c50df23-acc5-4540-b330-5153bf3c4f7c" providerId="AD" clId="Web-{4DF10B1D-B052-7B6E-D0BA-D8EF75335E9D}" dt="2023-10-09T20:26:54.003" v="1638" actId="1076"/>
          <ac:spMkLst>
            <pc:docMk/>
            <pc:sldMk cId="2778246364" sldId="280"/>
            <ac:spMk id="6" creationId="{2A4ACF08-3055-BA49-1513-D0954DE1A42C}"/>
          </ac:spMkLst>
        </pc:spChg>
        <pc:spChg chg="mod">
          <ac:chgData name="Jonathan Pei-Wah Chang" userId="S::jpc362@cornell.edu::5c50df23-acc5-4540-b330-5153bf3c4f7c" providerId="AD" clId="Web-{4DF10B1D-B052-7B6E-D0BA-D8EF75335E9D}" dt="2023-10-09T20:26:56.566" v="1640" actId="1076"/>
          <ac:spMkLst>
            <pc:docMk/>
            <pc:sldMk cId="2778246364" sldId="280"/>
            <ac:spMk id="7" creationId="{0E05C99B-29EB-9CC6-0CF2-4FF0685BFC84}"/>
          </ac:spMkLst>
        </pc:spChg>
        <pc:spChg chg="mod">
          <ac:chgData name="Jonathan Pei-Wah Chang" userId="S::jpc362@cornell.edu::5c50df23-acc5-4540-b330-5153bf3c4f7c" providerId="AD" clId="Web-{4DF10B1D-B052-7B6E-D0BA-D8EF75335E9D}" dt="2023-10-09T20:26:55.363" v="1639" actId="1076"/>
          <ac:spMkLst>
            <pc:docMk/>
            <pc:sldMk cId="2778246364" sldId="280"/>
            <ac:spMk id="8" creationId="{D37544C5-B4A9-34B4-3C4C-98AD1DE37AAC}"/>
          </ac:spMkLst>
        </pc:spChg>
        <pc:spChg chg="mod">
          <ac:chgData name="Jonathan Pei-Wah Chang" userId="S::jpc362@cornell.edu::5c50df23-acc5-4540-b330-5153bf3c4f7c" providerId="AD" clId="Web-{4DF10B1D-B052-7B6E-D0BA-D8EF75335E9D}" dt="2023-10-09T20:26:57.754" v="1641" actId="1076"/>
          <ac:spMkLst>
            <pc:docMk/>
            <pc:sldMk cId="2778246364" sldId="280"/>
            <ac:spMk id="9" creationId="{FEC087F9-F5A2-89ED-DFD2-46674768774A}"/>
          </ac:spMkLst>
        </pc:spChg>
        <pc:spChg chg="mod">
          <ac:chgData name="Jonathan Pei-Wah Chang" userId="S::jpc362@cornell.edu::5c50df23-acc5-4540-b330-5153bf3c4f7c" providerId="AD" clId="Web-{4DF10B1D-B052-7B6E-D0BA-D8EF75335E9D}" dt="2023-10-09T20:27:00.566" v="1643" actId="1076"/>
          <ac:spMkLst>
            <pc:docMk/>
            <pc:sldMk cId="2778246364" sldId="280"/>
            <ac:spMk id="10" creationId="{991231E8-EF39-FAB0-A034-82AE90755B94}"/>
          </ac:spMkLst>
        </pc:spChg>
        <pc:spChg chg="mod">
          <ac:chgData name="Jonathan Pei-Wah Chang" userId="S::jpc362@cornell.edu::5c50df23-acc5-4540-b330-5153bf3c4f7c" providerId="AD" clId="Web-{4DF10B1D-B052-7B6E-D0BA-D8EF75335E9D}" dt="2023-10-09T20:26:58.972" v="1642" actId="1076"/>
          <ac:spMkLst>
            <pc:docMk/>
            <pc:sldMk cId="2778246364" sldId="280"/>
            <ac:spMk id="11" creationId="{40915B18-14B7-021E-21D5-7952DDDB8012}"/>
          </ac:spMkLst>
        </pc:spChg>
        <pc:spChg chg="mod">
          <ac:chgData name="Jonathan Pei-Wah Chang" userId="S::jpc362@cornell.edu::5c50df23-acc5-4540-b330-5153bf3c4f7c" providerId="AD" clId="Web-{4DF10B1D-B052-7B6E-D0BA-D8EF75335E9D}" dt="2023-10-09T20:27:01.910" v="1644" actId="1076"/>
          <ac:spMkLst>
            <pc:docMk/>
            <pc:sldMk cId="2778246364" sldId="280"/>
            <ac:spMk id="12" creationId="{EFC06C8D-E9C1-43EE-2D0C-11CE6EA38548}"/>
          </ac:spMkLst>
        </pc:spChg>
        <pc:spChg chg="mod">
          <ac:chgData name="Jonathan Pei-Wah Chang" userId="S::jpc362@cornell.edu::5c50df23-acc5-4540-b330-5153bf3c4f7c" providerId="AD" clId="Web-{4DF10B1D-B052-7B6E-D0BA-D8EF75335E9D}" dt="2023-10-09T20:27:05.723" v="1646" actId="1076"/>
          <ac:spMkLst>
            <pc:docMk/>
            <pc:sldMk cId="2778246364" sldId="280"/>
            <ac:spMk id="13" creationId="{212CDEE3-53C1-D8A7-934B-594D5CB264CD}"/>
          </ac:spMkLst>
        </pc:spChg>
        <pc:spChg chg="mod">
          <ac:chgData name="Jonathan Pei-Wah Chang" userId="S::jpc362@cornell.edu::5c50df23-acc5-4540-b330-5153bf3c4f7c" providerId="AD" clId="Web-{4DF10B1D-B052-7B6E-D0BA-D8EF75335E9D}" dt="2023-10-09T20:27:03.848" v="1645" actId="1076"/>
          <ac:spMkLst>
            <pc:docMk/>
            <pc:sldMk cId="2778246364" sldId="280"/>
            <ac:spMk id="14" creationId="{6863DC12-BB05-0D42-B275-F451212EFEEE}"/>
          </ac:spMkLst>
        </pc:spChg>
        <pc:spChg chg="mod">
          <ac:chgData name="Jonathan Pei-Wah Chang" userId="S::jpc362@cornell.edu::5c50df23-acc5-4540-b330-5153bf3c4f7c" providerId="AD" clId="Web-{4DF10B1D-B052-7B6E-D0BA-D8EF75335E9D}" dt="2023-10-09T20:27:06.928" v="1647" actId="1076"/>
          <ac:spMkLst>
            <pc:docMk/>
            <pc:sldMk cId="2778246364" sldId="280"/>
            <ac:spMk id="15" creationId="{EE0F8959-D74E-81CD-EF79-F0D91631F94A}"/>
          </ac:spMkLst>
        </pc:spChg>
        <pc:spChg chg="mod">
          <ac:chgData name="Jonathan Pei-Wah Chang" userId="S::jpc362@cornell.edu::5c50df23-acc5-4540-b330-5153bf3c4f7c" providerId="AD" clId="Web-{4DF10B1D-B052-7B6E-D0BA-D8EF75335E9D}" dt="2023-10-09T20:27:08.176" v="1648" actId="1076"/>
          <ac:spMkLst>
            <pc:docMk/>
            <pc:sldMk cId="2778246364" sldId="280"/>
            <ac:spMk id="16" creationId="{19D6154A-0145-367C-2235-CDDDEF007E11}"/>
          </ac:spMkLst>
        </pc:spChg>
        <pc:spChg chg="mod">
          <ac:chgData name="Jonathan Pei-Wah Chang" userId="S::jpc362@cornell.edu::5c50df23-acc5-4540-b330-5153bf3c4f7c" providerId="AD" clId="Web-{4DF10B1D-B052-7B6E-D0BA-D8EF75335E9D}" dt="2023-10-09T20:27:09.958" v="1649" actId="1076"/>
          <ac:spMkLst>
            <pc:docMk/>
            <pc:sldMk cId="2778246364" sldId="280"/>
            <ac:spMk id="17" creationId="{D483BE2E-45CA-8D1C-98C8-C9CA3107DB14}"/>
          </ac:spMkLst>
        </pc:spChg>
        <pc:spChg chg="mod">
          <ac:chgData name="Jonathan Pei-Wah Chang" userId="S::jpc362@cornell.edu::5c50df23-acc5-4540-b330-5153bf3c4f7c" providerId="AD" clId="Web-{4DF10B1D-B052-7B6E-D0BA-D8EF75335E9D}" dt="2023-10-09T20:27:35.616" v="1657" actId="1076"/>
          <ac:spMkLst>
            <pc:docMk/>
            <pc:sldMk cId="2778246364" sldId="280"/>
            <ac:spMk id="18" creationId="{D2C6001F-4B46-EBEB-52EF-4FD09A5A65FD}"/>
          </ac:spMkLst>
        </pc:spChg>
        <pc:cxnChg chg="mod">
          <ac:chgData name="Jonathan Pei-Wah Chang" userId="S::jpc362@cornell.edu::5c50df23-acc5-4540-b330-5153bf3c4f7c" providerId="AD" clId="Web-{4DF10B1D-B052-7B6E-D0BA-D8EF75335E9D}" dt="2023-10-09T20:26:09.016" v="1632" actId="1076"/>
          <ac:cxnSpMkLst>
            <pc:docMk/>
            <pc:sldMk cId="2778246364" sldId="280"/>
            <ac:cxnSpMk id="4" creationId="{F63B21B0-6897-2FAA-E9A2-6669086D8BEA}"/>
          </ac:cxnSpMkLst>
        </pc:cxnChg>
        <pc:cxnChg chg="add mod">
          <ac:chgData name="Jonathan Pei-Wah Chang" userId="S::jpc362@cornell.edu::5c50df23-acc5-4540-b330-5153bf3c4f7c" providerId="AD" clId="Web-{4DF10B1D-B052-7B6E-D0BA-D8EF75335E9D}" dt="2023-10-09T20:26:47.550" v="1636" actId="1076"/>
          <ac:cxnSpMkLst>
            <pc:docMk/>
            <pc:sldMk cId="2778246364" sldId="280"/>
            <ac:cxnSpMk id="19" creationId="{BB93F914-E5B5-C39F-225E-EC407C0C1F07}"/>
          </ac:cxnSpMkLst>
        </pc:cxnChg>
      </pc:sldChg>
      <pc:sldChg chg="modSp add replId addAnim">
        <pc:chgData name="Jonathan Pei-Wah Chang" userId="S::jpc362@cornell.edu::5c50df23-acc5-4540-b330-5153bf3c4f7c" providerId="AD" clId="Web-{4DF10B1D-B052-7B6E-D0BA-D8EF75335E9D}" dt="2023-10-09T20:30:31.347" v="1765"/>
        <pc:sldMkLst>
          <pc:docMk/>
          <pc:sldMk cId="1401700902" sldId="281"/>
        </pc:sldMkLst>
        <pc:spChg chg="mod">
          <ac:chgData name="Jonathan Pei-Wah Chang" userId="S::jpc362@cornell.edu::5c50df23-acc5-4540-b330-5153bf3c4f7c" providerId="AD" clId="Web-{4DF10B1D-B052-7B6E-D0BA-D8EF75335E9D}" dt="2023-10-09T20:27:50.757" v="1659" actId="1076"/>
          <ac:spMkLst>
            <pc:docMk/>
            <pc:sldMk cId="1401700902" sldId="281"/>
            <ac:spMk id="6" creationId="{2A4ACF08-3055-BA49-1513-D0954DE1A42C}"/>
          </ac:spMkLst>
        </pc:spChg>
        <pc:spChg chg="mod">
          <ac:chgData name="Jonathan Pei-Wah Chang" userId="S::jpc362@cornell.edu::5c50df23-acc5-4540-b330-5153bf3c4f7c" providerId="AD" clId="Web-{4DF10B1D-B052-7B6E-D0BA-D8EF75335E9D}" dt="2023-10-09T20:27:58.570" v="1662" actId="1076"/>
          <ac:spMkLst>
            <pc:docMk/>
            <pc:sldMk cId="1401700902" sldId="281"/>
            <ac:spMk id="7" creationId="{0E05C99B-29EB-9CC6-0CF2-4FF0685BFC84}"/>
          </ac:spMkLst>
        </pc:spChg>
        <pc:spChg chg="mod">
          <ac:chgData name="Jonathan Pei-Wah Chang" userId="S::jpc362@cornell.edu::5c50df23-acc5-4540-b330-5153bf3c4f7c" providerId="AD" clId="Web-{4DF10B1D-B052-7B6E-D0BA-D8EF75335E9D}" dt="2023-10-09T20:27:52.648" v="1660" actId="1076"/>
          <ac:spMkLst>
            <pc:docMk/>
            <pc:sldMk cId="1401700902" sldId="281"/>
            <ac:spMk id="8" creationId="{D37544C5-B4A9-34B4-3C4C-98AD1DE37AAC}"/>
          </ac:spMkLst>
        </pc:spChg>
        <pc:spChg chg="mod">
          <ac:chgData name="Jonathan Pei-Wah Chang" userId="S::jpc362@cornell.edu::5c50df23-acc5-4540-b330-5153bf3c4f7c" providerId="AD" clId="Web-{4DF10B1D-B052-7B6E-D0BA-D8EF75335E9D}" dt="2023-10-09T20:27:55.070" v="1661" actId="1076"/>
          <ac:spMkLst>
            <pc:docMk/>
            <pc:sldMk cId="1401700902" sldId="281"/>
            <ac:spMk id="9" creationId="{FEC087F9-F5A2-89ED-DFD2-46674768774A}"/>
          </ac:spMkLst>
        </pc:spChg>
        <pc:spChg chg="mod">
          <ac:chgData name="Jonathan Pei-Wah Chang" userId="S::jpc362@cornell.edu::5c50df23-acc5-4540-b330-5153bf3c4f7c" providerId="AD" clId="Web-{4DF10B1D-B052-7B6E-D0BA-D8EF75335E9D}" dt="2023-10-09T20:28:04.008" v="1664" actId="1076"/>
          <ac:spMkLst>
            <pc:docMk/>
            <pc:sldMk cId="1401700902" sldId="281"/>
            <ac:spMk id="10" creationId="{991231E8-EF39-FAB0-A034-82AE90755B94}"/>
          </ac:spMkLst>
        </pc:spChg>
        <pc:spChg chg="mod">
          <ac:chgData name="Jonathan Pei-Wah Chang" userId="S::jpc362@cornell.edu::5c50df23-acc5-4540-b330-5153bf3c4f7c" providerId="AD" clId="Web-{4DF10B1D-B052-7B6E-D0BA-D8EF75335E9D}" dt="2023-10-09T20:28:01.977" v="1663" actId="1076"/>
          <ac:spMkLst>
            <pc:docMk/>
            <pc:sldMk cId="1401700902" sldId="281"/>
            <ac:spMk id="11" creationId="{40915B18-14B7-021E-21D5-7952DDDB8012}"/>
          </ac:spMkLst>
        </pc:spChg>
        <pc:spChg chg="mod">
          <ac:chgData name="Jonathan Pei-Wah Chang" userId="S::jpc362@cornell.edu::5c50df23-acc5-4540-b330-5153bf3c4f7c" providerId="AD" clId="Web-{4DF10B1D-B052-7B6E-D0BA-D8EF75335E9D}" dt="2023-10-09T20:28:12.712" v="1668" actId="1076"/>
          <ac:spMkLst>
            <pc:docMk/>
            <pc:sldMk cId="1401700902" sldId="281"/>
            <ac:spMk id="13" creationId="{212CDEE3-53C1-D8A7-934B-594D5CB264CD}"/>
          </ac:spMkLst>
        </pc:spChg>
        <pc:spChg chg="mod">
          <ac:chgData name="Jonathan Pei-Wah Chang" userId="S::jpc362@cornell.edu::5c50df23-acc5-4540-b330-5153bf3c4f7c" providerId="AD" clId="Web-{4DF10B1D-B052-7B6E-D0BA-D8EF75335E9D}" dt="2023-10-09T20:28:16.587" v="1669" actId="1076"/>
          <ac:spMkLst>
            <pc:docMk/>
            <pc:sldMk cId="1401700902" sldId="281"/>
            <ac:spMk id="14" creationId="{6863DC12-BB05-0D42-B275-F451212EFEEE}"/>
          </ac:spMkLst>
        </pc:spChg>
        <pc:spChg chg="mod">
          <ac:chgData name="Jonathan Pei-Wah Chang" userId="S::jpc362@cornell.edu::5c50df23-acc5-4540-b330-5153bf3c4f7c" providerId="AD" clId="Web-{4DF10B1D-B052-7B6E-D0BA-D8EF75335E9D}" dt="2023-10-09T20:28:07.102" v="1666" actId="1076"/>
          <ac:spMkLst>
            <pc:docMk/>
            <pc:sldMk cId="1401700902" sldId="281"/>
            <ac:spMk id="15" creationId="{EE0F8959-D74E-81CD-EF79-F0D91631F94A}"/>
          </ac:spMkLst>
        </pc:spChg>
        <pc:spChg chg="mod">
          <ac:chgData name="Jonathan Pei-Wah Chang" userId="S::jpc362@cornell.edu::5c50df23-acc5-4540-b330-5153bf3c4f7c" providerId="AD" clId="Web-{4DF10B1D-B052-7B6E-D0BA-D8EF75335E9D}" dt="2023-10-09T20:28:05.446" v="1665" actId="1076"/>
          <ac:spMkLst>
            <pc:docMk/>
            <pc:sldMk cId="1401700902" sldId="281"/>
            <ac:spMk id="16" creationId="{19D6154A-0145-367C-2235-CDDDEF007E11}"/>
          </ac:spMkLst>
        </pc:spChg>
        <pc:spChg chg="mod">
          <ac:chgData name="Jonathan Pei-Wah Chang" userId="S::jpc362@cornell.edu::5c50df23-acc5-4540-b330-5153bf3c4f7c" providerId="AD" clId="Web-{4DF10B1D-B052-7B6E-D0BA-D8EF75335E9D}" dt="2023-10-09T20:28:09.040" v="1667" actId="1076"/>
          <ac:spMkLst>
            <pc:docMk/>
            <pc:sldMk cId="1401700902" sldId="281"/>
            <ac:spMk id="17" creationId="{D483BE2E-45CA-8D1C-98C8-C9CA3107DB14}"/>
          </ac:spMkLst>
        </pc:spChg>
        <pc:spChg chg="mod">
          <ac:chgData name="Jonathan Pei-Wah Chang" userId="S::jpc362@cornell.edu::5c50df23-acc5-4540-b330-5153bf3c4f7c" providerId="AD" clId="Web-{4DF10B1D-B052-7B6E-D0BA-D8EF75335E9D}" dt="2023-10-09T20:30:13.767" v="1762" actId="1076"/>
          <ac:spMkLst>
            <pc:docMk/>
            <pc:sldMk cId="1401700902" sldId="281"/>
            <ac:spMk id="18" creationId="{D2C6001F-4B46-EBEB-52EF-4FD09A5A65FD}"/>
          </ac:spMkLst>
        </pc:spChg>
      </pc:sldChg>
      <pc:sldChg chg="modSp new">
        <pc:chgData name="Jonathan Pei-Wah Chang" userId="S::jpc362@cornell.edu::5c50df23-acc5-4540-b330-5153bf3c4f7c" providerId="AD" clId="Web-{4DF10B1D-B052-7B6E-D0BA-D8EF75335E9D}" dt="2023-10-09T20:32:30.386" v="1888" actId="20577"/>
        <pc:sldMkLst>
          <pc:docMk/>
          <pc:sldMk cId="1063674883" sldId="282"/>
        </pc:sldMkLst>
        <pc:spChg chg="mod">
          <ac:chgData name="Jonathan Pei-Wah Chang" userId="S::jpc362@cornell.edu::5c50df23-acc5-4540-b330-5153bf3c4f7c" providerId="AD" clId="Web-{4DF10B1D-B052-7B6E-D0BA-D8EF75335E9D}" dt="2023-10-09T20:31:11.490" v="1771" actId="20577"/>
          <ac:spMkLst>
            <pc:docMk/>
            <pc:sldMk cId="1063674883" sldId="282"/>
            <ac:spMk id="2" creationId="{74FBADDA-CADD-BE83-6D47-4452A9451527}"/>
          </ac:spMkLst>
        </pc:spChg>
        <pc:spChg chg="mod">
          <ac:chgData name="Jonathan Pei-Wah Chang" userId="S::jpc362@cornell.edu::5c50df23-acc5-4540-b330-5153bf3c4f7c" providerId="AD" clId="Web-{4DF10B1D-B052-7B6E-D0BA-D8EF75335E9D}" dt="2023-10-09T20:32:30.386" v="1888" actId="20577"/>
          <ac:spMkLst>
            <pc:docMk/>
            <pc:sldMk cId="1063674883" sldId="282"/>
            <ac:spMk id="3" creationId="{1E8E6297-1051-A228-7085-179FCC087542}"/>
          </ac:spMkLst>
        </pc:spChg>
      </pc:sldChg>
      <pc:sldChg chg="modSp new">
        <pc:chgData name="Jonathan Pei-Wah Chang" userId="S::jpc362@cornell.edu::5c50df23-acc5-4540-b330-5153bf3c4f7c" providerId="AD" clId="Web-{4DF10B1D-B052-7B6E-D0BA-D8EF75335E9D}" dt="2023-10-09T20:34:22.816" v="2021" actId="20577"/>
        <pc:sldMkLst>
          <pc:docMk/>
          <pc:sldMk cId="3563426368" sldId="283"/>
        </pc:sldMkLst>
        <pc:spChg chg="mod">
          <ac:chgData name="Jonathan Pei-Wah Chang" userId="S::jpc362@cornell.edu::5c50df23-acc5-4540-b330-5153bf3c4f7c" providerId="AD" clId="Web-{4DF10B1D-B052-7B6E-D0BA-D8EF75335E9D}" dt="2023-10-09T20:32:57.544" v="1905" actId="20577"/>
          <ac:spMkLst>
            <pc:docMk/>
            <pc:sldMk cId="3563426368" sldId="283"/>
            <ac:spMk id="2" creationId="{C59F0E59-7EA3-0A25-B72A-53B62F95F533}"/>
          </ac:spMkLst>
        </pc:spChg>
        <pc:spChg chg="mod">
          <ac:chgData name="Jonathan Pei-Wah Chang" userId="S::jpc362@cornell.edu::5c50df23-acc5-4540-b330-5153bf3c4f7c" providerId="AD" clId="Web-{4DF10B1D-B052-7B6E-D0BA-D8EF75335E9D}" dt="2023-10-09T20:34:22.816" v="2021" actId="20577"/>
          <ac:spMkLst>
            <pc:docMk/>
            <pc:sldMk cId="3563426368" sldId="283"/>
            <ac:spMk id="3" creationId="{685E9008-FB42-6170-84EA-4922A2E35BB4}"/>
          </ac:spMkLst>
        </pc:spChg>
      </pc:sldChg>
    </pc:docChg>
  </pc:docChgLst>
  <pc:docChgLst>
    <pc:chgData name="Jonathan Pei-Wah Chang" userId="S::jpc362@cornell.edu::5c50df23-acc5-4540-b330-5153bf3c4f7c" providerId="AD" clId="Web-{2E9E1364-9F88-D9E8-4670-0B6C4D1B73FC}"/>
    <pc:docChg chg="addSld delSld modSld modMainMaster">
      <pc:chgData name="Jonathan Pei-Wah Chang" userId="S::jpc362@cornell.edu::5c50df23-acc5-4540-b330-5153bf3c4f7c" providerId="AD" clId="Web-{2E9E1364-9F88-D9E8-4670-0B6C4D1B73FC}" dt="2023-09-26T20:24:12.919" v="1930" actId="1076"/>
      <pc:docMkLst>
        <pc:docMk/>
      </pc:docMkLst>
      <pc:sldChg chg="modSp modTransition">
        <pc:chgData name="Jonathan Pei-Wah Chang" userId="S::jpc362@cornell.edu::5c50df23-acc5-4540-b330-5153bf3c4f7c" providerId="AD" clId="Web-{2E9E1364-9F88-D9E8-4670-0B6C4D1B73FC}" dt="2023-09-26T18:50:04.250" v="58" actId="20577"/>
        <pc:sldMkLst>
          <pc:docMk/>
          <pc:sldMk cId="0" sldId="256"/>
        </pc:sldMkLst>
        <pc:spChg chg="mod">
          <ac:chgData name="Jonathan Pei-Wah Chang" userId="S::jpc362@cornell.edu::5c50df23-acc5-4540-b330-5153bf3c4f7c" providerId="AD" clId="Web-{2E9E1364-9F88-D9E8-4670-0B6C4D1B73FC}" dt="2023-09-26T18:49:44.890" v="38" actId="20577"/>
          <ac:spMkLst>
            <pc:docMk/>
            <pc:sldMk cId="0" sldId="256"/>
            <ac:spMk id="76" creationId="{00000000-0000-0000-0000-000000000000}"/>
          </ac:spMkLst>
        </pc:spChg>
        <pc:spChg chg="mod">
          <ac:chgData name="Jonathan Pei-Wah Chang" userId="S::jpc362@cornell.edu::5c50df23-acc5-4540-b330-5153bf3c4f7c" providerId="AD" clId="Web-{2E9E1364-9F88-D9E8-4670-0B6C4D1B73FC}" dt="2023-09-26T18:50:04.250" v="58" actId="20577"/>
          <ac:spMkLst>
            <pc:docMk/>
            <pc:sldMk cId="0" sldId="256"/>
            <ac:spMk id="77" creationId="{00000000-0000-0000-0000-000000000000}"/>
          </ac:spMkLst>
        </pc:spChg>
      </pc:sldChg>
      <pc:sldChg chg="modSp del">
        <pc:chgData name="Jonathan Pei-Wah Chang" userId="S::jpc362@cornell.edu::5c50df23-acc5-4540-b330-5153bf3c4f7c" providerId="AD" clId="Web-{2E9E1364-9F88-D9E8-4670-0B6C4D1B73FC}" dt="2023-09-26T18:51:51.737" v="139"/>
        <pc:sldMkLst>
          <pc:docMk/>
          <pc:sldMk cId="0" sldId="257"/>
        </pc:sldMkLst>
        <pc:spChg chg="mod">
          <ac:chgData name="Jonathan Pei-Wah Chang" userId="S::jpc362@cornell.edu::5c50df23-acc5-4540-b330-5153bf3c4f7c" providerId="AD" clId="Web-{2E9E1364-9F88-D9E8-4670-0B6C4D1B73FC}" dt="2023-09-26T18:50:56.079" v="102" actId="20577"/>
          <ac:spMkLst>
            <pc:docMk/>
            <pc:sldMk cId="0" sldId="257"/>
            <ac:spMk id="84" creationId="{00000000-0000-0000-0000-000000000000}"/>
          </ac:spMkLst>
        </pc:spChg>
        <pc:spChg chg="mod">
          <ac:chgData name="Jonathan Pei-Wah Chang" userId="S::jpc362@cornell.edu::5c50df23-acc5-4540-b330-5153bf3c4f7c" providerId="AD" clId="Web-{2E9E1364-9F88-D9E8-4670-0B6C4D1B73FC}" dt="2023-09-26T18:50:20.078" v="62" actId="20577"/>
          <ac:spMkLst>
            <pc:docMk/>
            <pc:sldMk cId="0" sldId="257"/>
            <ac:spMk id="85" creationId="{00000000-0000-0000-0000-000000000000}"/>
          </ac:spMkLst>
        </pc:spChg>
      </pc:sldChg>
      <pc:sldChg chg="del">
        <pc:chgData name="Jonathan Pei-Wah Chang" userId="S::jpc362@cornell.edu::5c50df23-acc5-4540-b330-5153bf3c4f7c" providerId="AD" clId="Web-{2E9E1364-9F88-D9E8-4670-0B6C4D1B73FC}" dt="2023-09-26T18:45:07.696" v="1"/>
        <pc:sldMkLst>
          <pc:docMk/>
          <pc:sldMk cId="0" sldId="258"/>
        </pc:sldMkLst>
      </pc:sldChg>
      <pc:sldChg chg="del">
        <pc:chgData name="Jonathan Pei-Wah Chang" userId="S::jpc362@cornell.edu::5c50df23-acc5-4540-b330-5153bf3c4f7c" providerId="AD" clId="Web-{2E9E1364-9F88-D9E8-4670-0B6C4D1B73FC}" dt="2023-09-26T18:45:07.696" v="0"/>
        <pc:sldMkLst>
          <pc:docMk/>
          <pc:sldMk cId="0" sldId="259"/>
        </pc:sldMkLst>
      </pc:sldChg>
      <pc:sldChg chg="addSp delSp modSp">
        <pc:chgData name="Jonathan Pei-Wah Chang" userId="S::jpc362@cornell.edu::5c50df23-acc5-4540-b330-5153bf3c4f7c" providerId="AD" clId="Web-{2E9E1364-9F88-D9E8-4670-0B6C4D1B73FC}" dt="2023-09-26T18:45:21.321" v="2"/>
        <pc:sldMkLst>
          <pc:docMk/>
          <pc:sldMk cId="0" sldId="260"/>
        </pc:sldMkLst>
        <pc:spChg chg="add mod">
          <ac:chgData name="Jonathan Pei-Wah Chang" userId="S::jpc362@cornell.edu::5c50df23-acc5-4540-b330-5153bf3c4f7c" providerId="AD" clId="Web-{2E9E1364-9F88-D9E8-4670-0B6C4D1B73FC}" dt="2023-09-26T18:45:21.321" v="2"/>
          <ac:spMkLst>
            <pc:docMk/>
            <pc:sldMk cId="0" sldId="260"/>
            <ac:spMk id="3" creationId="{02A71956-6E9A-3486-7529-6C51B84139E6}"/>
          </ac:spMkLst>
        </pc:spChg>
        <pc:spChg chg="del">
          <ac:chgData name="Jonathan Pei-Wah Chang" userId="S::jpc362@cornell.edu::5c50df23-acc5-4540-b330-5153bf3c4f7c" providerId="AD" clId="Web-{2E9E1364-9F88-D9E8-4670-0B6C4D1B73FC}" dt="2023-09-26T18:45:21.321" v="2"/>
          <ac:spMkLst>
            <pc:docMk/>
            <pc:sldMk cId="0" sldId="260"/>
            <ac:spMk id="103" creationId="{00000000-0000-0000-0000-000000000000}"/>
          </ac:spMkLst>
        </pc:spChg>
      </pc:sldChg>
      <pc:sldChg chg="modSp new mod modClrScheme chgLayout">
        <pc:chgData name="Jonathan Pei-Wah Chang" userId="S::jpc362@cornell.edu::5c50df23-acc5-4540-b330-5153bf3c4f7c" providerId="AD" clId="Web-{2E9E1364-9F88-D9E8-4670-0B6C4D1B73FC}" dt="2023-09-26T19:22:16.797" v="573" actId="20577"/>
        <pc:sldMkLst>
          <pc:docMk/>
          <pc:sldMk cId="1837346173" sldId="261"/>
        </pc:sldMkLst>
        <pc:spChg chg="mod ord">
          <ac:chgData name="Jonathan Pei-Wah Chang" userId="S::jpc362@cornell.edu::5c50df23-acc5-4540-b330-5153bf3c4f7c" providerId="AD" clId="Web-{2E9E1364-9F88-D9E8-4670-0B6C4D1B73FC}" dt="2023-09-26T18:58:35.981" v="306"/>
          <ac:spMkLst>
            <pc:docMk/>
            <pc:sldMk cId="1837346173" sldId="261"/>
            <ac:spMk id="2" creationId="{F523CB89-471B-45D4-E3A4-8BCFDDF0E51E}"/>
          </ac:spMkLst>
        </pc:spChg>
        <pc:spChg chg="mod ord">
          <ac:chgData name="Jonathan Pei-Wah Chang" userId="S::jpc362@cornell.edu::5c50df23-acc5-4540-b330-5153bf3c4f7c" providerId="AD" clId="Web-{2E9E1364-9F88-D9E8-4670-0B6C4D1B73FC}" dt="2023-09-26T19:22:16.797" v="573" actId="20577"/>
          <ac:spMkLst>
            <pc:docMk/>
            <pc:sldMk cId="1837346173" sldId="261"/>
            <ac:spMk id="3" creationId="{CFAAA9AC-C14F-F245-5DCC-A452538E6094}"/>
          </ac:spMkLst>
        </pc:spChg>
      </pc:sldChg>
      <pc:sldChg chg="modSp new mod modClrScheme chgLayout">
        <pc:chgData name="Jonathan Pei-Wah Chang" userId="S::jpc362@cornell.edu::5c50df23-acc5-4540-b330-5153bf3c4f7c" providerId="AD" clId="Web-{2E9E1364-9F88-D9E8-4670-0B6C4D1B73FC}" dt="2023-09-26T18:58:40.075" v="307"/>
        <pc:sldMkLst>
          <pc:docMk/>
          <pc:sldMk cId="437414975" sldId="262"/>
        </pc:sldMkLst>
        <pc:spChg chg="mod ord">
          <ac:chgData name="Jonathan Pei-Wah Chang" userId="S::jpc362@cornell.edu::5c50df23-acc5-4540-b330-5153bf3c4f7c" providerId="AD" clId="Web-{2E9E1364-9F88-D9E8-4670-0B6C4D1B73FC}" dt="2023-09-26T18:58:40.075" v="307"/>
          <ac:spMkLst>
            <pc:docMk/>
            <pc:sldMk cId="437414975" sldId="262"/>
            <ac:spMk id="2" creationId="{7CAE6818-BC0B-EDF3-51E9-19412BB52310}"/>
          </ac:spMkLst>
        </pc:spChg>
        <pc:spChg chg="mod ord">
          <ac:chgData name="Jonathan Pei-Wah Chang" userId="S::jpc362@cornell.edu::5c50df23-acc5-4540-b330-5153bf3c4f7c" providerId="AD" clId="Web-{2E9E1364-9F88-D9E8-4670-0B6C4D1B73FC}" dt="2023-09-26T18:58:40.075" v="307"/>
          <ac:spMkLst>
            <pc:docMk/>
            <pc:sldMk cId="437414975" sldId="262"/>
            <ac:spMk id="3" creationId="{F0D9F63F-AC2C-EE8F-4C6A-7590C76E38C5}"/>
          </ac:spMkLst>
        </pc:spChg>
      </pc:sldChg>
      <pc:sldChg chg="addSp modSp new mod modClrScheme chgLayout">
        <pc:chgData name="Jonathan Pei-Wah Chang" userId="S::jpc362@cornell.edu::5c50df23-acc5-4540-b330-5153bf3c4f7c" providerId="AD" clId="Web-{2E9E1364-9F88-D9E8-4670-0B6C4D1B73FC}" dt="2023-09-26T19:22:23.672" v="576" actId="20577"/>
        <pc:sldMkLst>
          <pc:docMk/>
          <pc:sldMk cId="2911631016" sldId="263"/>
        </pc:sldMkLst>
        <pc:spChg chg="mod ord">
          <ac:chgData name="Jonathan Pei-Wah Chang" userId="S::jpc362@cornell.edu::5c50df23-acc5-4540-b330-5153bf3c4f7c" providerId="AD" clId="Web-{2E9E1364-9F88-D9E8-4670-0B6C4D1B73FC}" dt="2023-09-26T19:22:06.984" v="570" actId="20577"/>
          <ac:spMkLst>
            <pc:docMk/>
            <pc:sldMk cId="2911631016" sldId="263"/>
            <ac:spMk id="2" creationId="{BB3818B6-45F6-6BD7-E1F9-E8022A0DD15C}"/>
          </ac:spMkLst>
        </pc:spChg>
        <pc:spChg chg="mod ord">
          <ac:chgData name="Jonathan Pei-Wah Chang" userId="S::jpc362@cornell.edu::5c50df23-acc5-4540-b330-5153bf3c4f7c" providerId="AD" clId="Web-{2E9E1364-9F88-D9E8-4670-0B6C4D1B73FC}" dt="2023-09-26T19:22:23.672" v="576" actId="20577"/>
          <ac:spMkLst>
            <pc:docMk/>
            <pc:sldMk cId="2911631016" sldId="263"/>
            <ac:spMk id="3" creationId="{736C7192-F528-94C3-66A4-AF5268B02945}"/>
          </ac:spMkLst>
        </pc:spChg>
        <pc:spChg chg="add mod ord">
          <ac:chgData name="Jonathan Pei-Wah Chang" userId="S::jpc362@cornell.edu::5c50df23-acc5-4540-b330-5153bf3c4f7c" providerId="AD" clId="Web-{2E9E1364-9F88-D9E8-4670-0B6C4D1B73FC}" dt="2023-09-26T18:54:56.726" v="195"/>
          <ac:spMkLst>
            <pc:docMk/>
            <pc:sldMk cId="2911631016" sldId="263"/>
            <ac:spMk id="4" creationId="{D3A434A9-A2F1-4514-18B3-4B8FD30F330E}"/>
          </ac:spMkLst>
        </pc:spChg>
        <pc:picChg chg="add mod">
          <ac:chgData name="Jonathan Pei-Wah Chang" userId="S::jpc362@cornell.edu::5c50df23-acc5-4540-b330-5153bf3c4f7c" providerId="AD" clId="Web-{2E9E1364-9F88-D9E8-4670-0B6C4D1B73FC}" dt="2023-09-26T18:58:01.949" v="304" actId="14100"/>
          <ac:picMkLst>
            <pc:docMk/>
            <pc:sldMk cId="2911631016" sldId="263"/>
            <ac:picMk id="5" creationId="{D069B339-9062-771B-20A6-4FD96E3DBB53}"/>
          </ac:picMkLst>
        </pc:picChg>
      </pc:sldChg>
      <pc:sldChg chg="modSp new">
        <pc:chgData name="Jonathan Pei-Wah Chang" userId="S::jpc362@cornell.edu::5c50df23-acc5-4540-b330-5153bf3c4f7c" providerId="AD" clId="Web-{2E9E1364-9F88-D9E8-4670-0B6C4D1B73FC}" dt="2023-09-26T19:01:30.188" v="437" actId="20577"/>
        <pc:sldMkLst>
          <pc:docMk/>
          <pc:sldMk cId="2667991880" sldId="264"/>
        </pc:sldMkLst>
        <pc:spChg chg="mod">
          <ac:chgData name="Jonathan Pei-Wah Chang" userId="S::jpc362@cornell.edu::5c50df23-acc5-4540-b330-5153bf3c4f7c" providerId="AD" clId="Web-{2E9E1364-9F88-D9E8-4670-0B6C4D1B73FC}" dt="2023-09-26T18:58:57.919" v="318" actId="20577"/>
          <ac:spMkLst>
            <pc:docMk/>
            <pc:sldMk cId="2667991880" sldId="264"/>
            <ac:spMk id="2" creationId="{826D5F13-1BA1-FE08-C16B-1984698A3245}"/>
          </ac:spMkLst>
        </pc:spChg>
        <pc:spChg chg="mod">
          <ac:chgData name="Jonathan Pei-Wah Chang" userId="S::jpc362@cornell.edu::5c50df23-acc5-4540-b330-5153bf3c4f7c" providerId="AD" clId="Web-{2E9E1364-9F88-D9E8-4670-0B6C4D1B73FC}" dt="2023-09-26T19:01:30.188" v="437" actId="20577"/>
          <ac:spMkLst>
            <pc:docMk/>
            <pc:sldMk cId="2667991880" sldId="264"/>
            <ac:spMk id="3" creationId="{B9D074EC-9479-ADA8-AA00-048F5A21607B}"/>
          </ac:spMkLst>
        </pc:spChg>
      </pc:sldChg>
      <pc:sldChg chg="addSp modSp new">
        <pc:chgData name="Jonathan Pei-Wah Chang" userId="S::jpc362@cornell.edu::5c50df23-acc5-4540-b330-5153bf3c4f7c" providerId="AD" clId="Web-{2E9E1364-9F88-D9E8-4670-0B6C4D1B73FC}" dt="2023-09-26T19:03:55.036" v="458" actId="1076"/>
        <pc:sldMkLst>
          <pc:docMk/>
          <pc:sldMk cId="3346698929" sldId="265"/>
        </pc:sldMkLst>
        <pc:spChg chg="add mod">
          <ac:chgData name="Jonathan Pei-Wah Chang" userId="S::jpc362@cornell.edu::5c50df23-acc5-4540-b330-5153bf3c4f7c" providerId="AD" clId="Web-{2E9E1364-9F88-D9E8-4670-0B6C4D1B73FC}" dt="2023-09-26T19:03:55.036" v="458" actId="1076"/>
          <ac:spMkLst>
            <pc:docMk/>
            <pc:sldMk cId="3346698929" sldId="265"/>
            <ac:spMk id="3" creationId="{02858089-E964-DD04-DC64-C1AFC6E984AE}"/>
          </ac:spMkLst>
        </pc:spChg>
        <pc:picChg chg="add mod">
          <ac:chgData name="Jonathan Pei-Wah Chang" userId="S::jpc362@cornell.edu::5c50df23-acc5-4540-b330-5153bf3c4f7c" providerId="AD" clId="Web-{2E9E1364-9F88-D9E8-4670-0B6C4D1B73FC}" dt="2023-09-26T19:03:27.738" v="446" actId="1076"/>
          <ac:picMkLst>
            <pc:docMk/>
            <pc:sldMk cId="3346698929" sldId="265"/>
            <ac:picMk id="2" creationId="{89F9FC72-3BB7-C334-7282-EE326A69A97A}"/>
          </ac:picMkLst>
        </pc:picChg>
      </pc:sldChg>
      <pc:sldChg chg="addSp modSp new mod modClrScheme chgLayout">
        <pc:chgData name="Jonathan Pei-Wah Chang" userId="S::jpc362@cornell.edu::5c50df23-acc5-4540-b330-5153bf3c4f7c" providerId="AD" clId="Web-{2E9E1364-9F88-D9E8-4670-0B6C4D1B73FC}" dt="2023-09-26T19:07:46.197" v="541" actId="1076"/>
        <pc:sldMkLst>
          <pc:docMk/>
          <pc:sldMk cId="1447142677" sldId="266"/>
        </pc:sldMkLst>
        <pc:spChg chg="mod ord">
          <ac:chgData name="Jonathan Pei-Wah Chang" userId="S::jpc362@cornell.edu::5c50df23-acc5-4540-b330-5153bf3c4f7c" providerId="AD" clId="Web-{2E9E1364-9F88-D9E8-4670-0B6C4D1B73FC}" dt="2023-09-26T19:05:05.319" v="471"/>
          <ac:spMkLst>
            <pc:docMk/>
            <pc:sldMk cId="1447142677" sldId="266"/>
            <ac:spMk id="2" creationId="{004533AA-6AE7-90A8-0CBC-67DA8D0D9BD4}"/>
          </ac:spMkLst>
        </pc:spChg>
        <pc:spChg chg="mod ord">
          <ac:chgData name="Jonathan Pei-Wah Chang" userId="S::jpc362@cornell.edu::5c50df23-acc5-4540-b330-5153bf3c4f7c" providerId="AD" clId="Web-{2E9E1364-9F88-D9E8-4670-0B6C4D1B73FC}" dt="2023-09-26T19:06:19.555" v="515" actId="20577"/>
          <ac:spMkLst>
            <pc:docMk/>
            <pc:sldMk cId="1447142677" sldId="266"/>
            <ac:spMk id="3" creationId="{24CD11D6-3169-73AD-36D6-4856ECE99D25}"/>
          </ac:spMkLst>
        </pc:spChg>
        <pc:spChg chg="add mod ord">
          <ac:chgData name="Jonathan Pei-Wah Chang" userId="S::jpc362@cornell.edu::5c50df23-acc5-4540-b330-5153bf3c4f7c" providerId="AD" clId="Web-{2E9E1364-9F88-D9E8-4670-0B6C4D1B73FC}" dt="2023-09-26T19:06:45.352" v="537" actId="20577"/>
          <ac:spMkLst>
            <pc:docMk/>
            <pc:sldMk cId="1447142677" sldId="266"/>
            <ac:spMk id="4" creationId="{52EA3406-487E-82FC-1CAD-1F2EC7361FD0}"/>
          </ac:spMkLst>
        </pc:spChg>
        <pc:picChg chg="add mod">
          <ac:chgData name="Jonathan Pei-Wah Chang" userId="S::jpc362@cornell.edu::5c50df23-acc5-4540-b330-5153bf3c4f7c" providerId="AD" clId="Web-{2E9E1364-9F88-D9E8-4670-0B6C4D1B73FC}" dt="2023-09-26T19:07:46.197" v="541" actId="1076"/>
          <ac:picMkLst>
            <pc:docMk/>
            <pc:sldMk cId="1447142677" sldId="266"/>
            <ac:picMk id="5" creationId="{F88D3188-A7F5-80A8-C59B-87E9122E3D80}"/>
          </ac:picMkLst>
        </pc:picChg>
      </pc:sldChg>
      <pc:sldChg chg="modSp new">
        <pc:chgData name="Jonathan Pei-Wah Chang" userId="S::jpc362@cornell.edu::5c50df23-acc5-4540-b330-5153bf3c4f7c" providerId="AD" clId="Web-{2E9E1364-9F88-D9E8-4670-0B6C4D1B73FC}" dt="2023-09-26T19:25:23.598" v="695" actId="20577"/>
        <pc:sldMkLst>
          <pc:docMk/>
          <pc:sldMk cId="3406655415" sldId="267"/>
        </pc:sldMkLst>
        <pc:spChg chg="mod">
          <ac:chgData name="Jonathan Pei-Wah Chang" userId="S::jpc362@cornell.edu::5c50df23-acc5-4540-b330-5153bf3c4f7c" providerId="AD" clId="Web-{2E9E1364-9F88-D9E8-4670-0B6C4D1B73FC}" dt="2023-09-26T19:21:47.749" v="557" actId="20577"/>
          <ac:spMkLst>
            <pc:docMk/>
            <pc:sldMk cId="3406655415" sldId="267"/>
            <ac:spMk id="2" creationId="{9BB81A23-9965-1CC0-B1B3-AAF9D07BBB39}"/>
          </ac:spMkLst>
        </pc:spChg>
        <pc:spChg chg="mod">
          <ac:chgData name="Jonathan Pei-Wah Chang" userId="S::jpc362@cornell.edu::5c50df23-acc5-4540-b330-5153bf3c4f7c" providerId="AD" clId="Web-{2E9E1364-9F88-D9E8-4670-0B6C4D1B73FC}" dt="2023-09-26T19:25:23.598" v="695" actId="20577"/>
          <ac:spMkLst>
            <pc:docMk/>
            <pc:sldMk cId="3406655415" sldId="267"/>
            <ac:spMk id="3" creationId="{019385D5-9BB6-8B92-CD29-594494B2E3DD}"/>
          </ac:spMkLst>
        </pc:spChg>
      </pc:sldChg>
      <pc:sldChg chg="addSp modSp new addAnim modAnim">
        <pc:chgData name="Jonathan Pei-Wah Chang" userId="S::jpc362@cornell.edu::5c50df23-acc5-4540-b330-5153bf3c4f7c" providerId="AD" clId="Web-{2E9E1364-9F88-D9E8-4670-0B6C4D1B73FC}" dt="2023-09-26T19:40:49.605" v="977"/>
        <pc:sldMkLst>
          <pc:docMk/>
          <pc:sldMk cId="770754300" sldId="268"/>
        </pc:sldMkLst>
        <pc:spChg chg="mod">
          <ac:chgData name="Jonathan Pei-Wah Chang" userId="S::jpc362@cornell.edu::5c50df23-acc5-4540-b330-5153bf3c4f7c" providerId="AD" clId="Web-{2E9E1364-9F88-D9E8-4670-0B6C4D1B73FC}" dt="2023-09-26T19:25:58.396" v="717" actId="20577"/>
          <ac:spMkLst>
            <pc:docMk/>
            <pc:sldMk cId="770754300" sldId="268"/>
            <ac:spMk id="2" creationId="{0592D933-D617-F3A1-2F70-B0DF5ED323E9}"/>
          </ac:spMkLst>
        </pc:spChg>
        <pc:spChg chg="mod">
          <ac:chgData name="Jonathan Pei-Wah Chang" userId="S::jpc362@cornell.edu::5c50df23-acc5-4540-b330-5153bf3c4f7c" providerId="AD" clId="Web-{2E9E1364-9F88-D9E8-4670-0B6C4D1B73FC}" dt="2023-09-26T19:32:32.077" v="860" actId="20577"/>
          <ac:spMkLst>
            <pc:docMk/>
            <pc:sldMk cId="770754300" sldId="268"/>
            <ac:spMk id="3" creationId="{3942DA0D-B990-17C6-542C-71B050F02029}"/>
          </ac:spMkLst>
        </pc:spChg>
        <pc:spChg chg="mod">
          <ac:chgData name="Jonathan Pei-Wah Chang" userId="S::jpc362@cornell.edu::5c50df23-acc5-4540-b330-5153bf3c4f7c" providerId="AD" clId="Web-{2E9E1364-9F88-D9E8-4670-0B6C4D1B73FC}" dt="2023-09-26T19:34:46.190" v="911" actId="20577"/>
          <ac:spMkLst>
            <pc:docMk/>
            <pc:sldMk cId="770754300" sldId="268"/>
            <ac:spMk id="4" creationId="{377F98B2-B872-9403-76AF-62E71DA88238}"/>
          </ac:spMkLst>
        </pc:spChg>
        <pc:spChg chg="add mod">
          <ac:chgData name="Jonathan Pei-Wah Chang" userId="S::jpc362@cornell.edu::5c50df23-acc5-4540-b330-5153bf3c4f7c" providerId="AD" clId="Web-{2E9E1364-9F88-D9E8-4670-0B6C4D1B73FC}" dt="2023-09-26T19:37:31.882" v="943" actId="20577"/>
          <ac:spMkLst>
            <pc:docMk/>
            <pc:sldMk cId="770754300" sldId="268"/>
            <ac:spMk id="5" creationId="{C32D92AB-5B3E-C323-0D38-15E500808976}"/>
          </ac:spMkLst>
        </pc:spChg>
        <pc:spChg chg="add mod">
          <ac:chgData name="Jonathan Pei-Wah Chang" userId="S::jpc362@cornell.edu::5c50df23-acc5-4540-b330-5153bf3c4f7c" providerId="AD" clId="Web-{2E9E1364-9F88-D9E8-4670-0B6C4D1B73FC}" dt="2023-09-26T19:37:42.648" v="945"/>
          <ac:spMkLst>
            <pc:docMk/>
            <pc:sldMk cId="770754300" sldId="268"/>
            <ac:spMk id="6" creationId="{7572131E-C863-7FA5-E921-84EE4CD7BB9B}"/>
          </ac:spMkLst>
        </pc:spChg>
        <pc:spChg chg="add mod">
          <ac:chgData name="Jonathan Pei-Wah Chang" userId="S::jpc362@cornell.edu::5c50df23-acc5-4540-b330-5153bf3c4f7c" providerId="AD" clId="Web-{2E9E1364-9F88-D9E8-4670-0B6C4D1B73FC}" dt="2023-09-26T19:39:59.010" v="967" actId="20577"/>
          <ac:spMkLst>
            <pc:docMk/>
            <pc:sldMk cId="770754300" sldId="268"/>
            <ac:spMk id="8" creationId="{91B67BC9-F98F-1AC3-341A-704E6C2D0787}"/>
          </ac:spMkLst>
        </pc:spChg>
        <pc:spChg chg="add mod">
          <ac:chgData name="Jonathan Pei-Wah Chang" userId="S::jpc362@cornell.edu::5c50df23-acc5-4540-b330-5153bf3c4f7c" providerId="AD" clId="Web-{2E9E1364-9F88-D9E8-4670-0B6C4D1B73FC}" dt="2023-09-26T19:40:03.651" v="969" actId="20577"/>
          <ac:spMkLst>
            <pc:docMk/>
            <pc:sldMk cId="770754300" sldId="268"/>
            <ac:spMk id="9" creationId="{B2936D5E-45A2-85C8-F1B7-F5AF0690921D}"/>
          </ac:spMkLst>
        </pc:spChg>
        <pc:cxnChg chg="add mod">
          <ac:chgData name="Jonathan Pei-Wah Chang" userId="S::jpc362@cornell.edu::5c50df23-acc5-4540-b330-5153bf3c4f7c" providerId="AD" clId="Web-{2E9E1364-9F88-D9E8-4670-0B6C4D1B73FC}" dt="2023-09-26T19:38:59.446" v="953"/>
          <ac:cxnSpMkLst>
            <pc:docMk/>
            <pc:sldMk cId="770754300" sldId="268"/>
            <ac:cxnSpMk id="7" creationId="{F9ABF73B-5734-DFF1-9A7D-55D85B0C797C}"/>
          </ac:cxnSpMkLst>
        </pc:cxnChg>
        <pc:cxnChg chg="add mod">
          <ac:chgData name="Jonathan Pei-Wah Chang" userId="S::jpc362@cornell.edu::5c50df23-acc5-4540-b330-5153bf3c4f7c" providerId="AD" clId="Web-{2E9E1364-9F88-D9E8-4670-0B6C4D1B73FC}" dt="2023-09-26T19:39:22.775" v="959" actId="1076"/>
          <ac:cxnSpMkLst>
            <pc:docMk/>
            <pc:sldMk cId="770754300" sldId="268"/>
            <ac:cxnSpMk id="10" creationId="{203326D6-1DDA-E9CB-692B-FC1460104695}"/>
          </ac:cxnSpMkLst>
        </pc:cxnChg>
      </pc:sldChg>
      <pc:sldChg chg="modSp new">
        <pc:chgData name="Jonathan Pei-Wah Chang" userId="S::jpc362@cornell.edu::5c50df23-acc5-4540-b330-5153bf3c4f7c" providerId="AD" clId="Web-{2E9E1364-9F88-D9E8-4670-0B6C4D1B73FC}" dt="2023-09-26T20:08:02.614" v="1341" actId="20577"/>
        <pc:sldMkLst>
          <pc:docMk/>
          <pc:sldMk cId="3382857673" sldId="269"/>
        </pc:sldMkLst>
        <pc:spChg chg="mod">
          <ac:chgData name="Jonathan Pei-Wah Chang" userId="S::jpc362@cornell.edu::5c50df23-acc5-4540-b330-5153bf3c4f7c" providerId="AD" clId="Web-{2E9E1364-9F88-D9E8-4670-0B6C4D1B73FC}" dt="2023-09-26T19:45:46.284" v="991" actId="20577"/>
          <ac:spMkLst>
            <pc:docMk/>
            <pc:sldMk cId="3382857673" sldId="269"/>
            <ac:spMk id="2" creationId="{6DAA7B33-FF56-7835-6EA9-823C4ED74368}"/>
          </ac:spMkLst>
        </pc:spChg>
        <pc:spChg chg="mod">
          <ac:chgData name="Jonathan Pei-Wah Chang" userId="S::jpc362@cornell.edu::5c50df23-acc5-4540-b330-5153bf3c4f7c" providerId="AD" clId="Web-{2E9E1364-9F88-D9E8-4670-0B6C4D1B73FC}" dt="2023-09-26T20:08:02.614" v="1341" actId="20577"/>
          <ac:spMkLst>
            <pc:docMk/>
            <pc:sldMk cId="3382857673" sldId="269"/>
            <ac:spMk id="3" creationId="{BBAEE837-B103-9E8E-AAA9-C5F756E81331}"/>
          </ac:spMkLst>
        </pc:spChg>
      </pc:sldChg>
      <pc:sldChg chg="addSp modSp new">
        <pc:chgData name="Jonathan Pei-Wah Chang" userId="S::jpc362@cornell.edu::5c50df23-acc5-4540-b330-5153bf3c4f7c" providerId="AD" clId="Web-{2E9E1364-9F88-D9E8-4670-0B6C4D1B73FC}" dt="2023-09-26T20:06:15.033" v="1340" actId="20577"/>
        <pc:sldMkLst>
          <pc:docMk/>
          <pc:sldMk cId="1673835108" sldId="270"/>
        </pc:sldMkLst>
        <pc:spChg chg="mod">
          <ac:chgData name="Jonathan Pei-Wah Chang" userId="S::jpc362@cornell.edu::5c50df23-acc5-4540-b330-5153bf3c4f7c" providerId="AD" clId="Web-{2E9E1364-9F88-D9E8-4670-0B6C4D1B73FC}" dt="2023-09-26T19:49:45.743" v="1306" actId="20577"/>
          <ac:spMkLst>
            <pc:docMk/>
            <pc:sldMk cId="1673835108" sldId="270"/>
            <ac:spMk id="2" creationId="{ED48E55C-E19F-2403-46A0-2715718406E4}"/>
          </ac:spMkLst>
        </pc:spChg>
        <pc:spChg chg="mod">
          <ac:chgData name="Jonathan Pei-Wah Chang" userId="S::jpc362@cornell.edu::5c50df23-acc5-4540-b330-5153bf3c4f7c" providerId="AD" clId="Web-{2E9E1364-9F88-D9E8-4670-0B6C4D1B73FC}" dt="2023-09-26T20:05:29.985" v="1327" actId="14100"/>
          <ac:spMkLst>
            <pc:docMk/>
            <pc:sldMk cId="1673835108" sldId="270"/>
            <ac:spMk id="3" creationId="{F9D0F20A-D9BF-4182-C195-338597AC17AD}"/>
          </ac:spMkLst>
        </pc:spChg>
        <pc:spChg chg="add mod">
          <ac:chgData name="Jonathan Pei-Wah Chang" userId="S::jpc362@cornell.edu::5c50df23-acc5-4540-b330-5153bf3c4f7c" providerId="AD" clId="Web-{2E9E1364-9F88-D9E8-4670-0B6C4D1B73FC}" dt="2023-09-26T20:06:01.048" v="1337" actId="1076"/>
          <ac:spMkLst>
            <pc:docMk/>
            <pc:sldMk cId="1673835108" sldId="270"/>
            <ac:spMk id="6" creationId="{00ACF96D-AC26-FAEF-07C5-DBE299BE6B71}"/>
          </ac:spMkLst>
        </pc:spChg>
        <pc:spChg chg="add mod">
          <ac:chgData name="Jonathan Pei-Wah Chang" userId="S::jpc362@cornell.edu::5c50df23-acc5-4540-b330-5153bf3c4f7c" providerId="AD" clId="Web-{2E9E1364-9F88-D9E8-4670-0B6C4D1B73FC}" dt="2023-09-26T20:06:15.033" v="1340" actId="20577"/>
          <ac:spMkLst>
            <pc:docMk/>
            <pc:sldMk cId="1673835108" sldId="270"/>
            <ac:spMk id="7" creationId="{A4B28B75-38B7-AC17-1D20-3B9AC0C43170}"/>
          </ac:spMkLst>
        </pc:spChg>
        <pc:picChg chg="add mod">
          <ac:chgData name="Jonathan Pei-Wah Chang" userId="S::jpc362@cornell.edu::5c50df23-acc5-4540-b330-5153bf3c4f7c" providerId="AD" clId="Web-{2E9E1364-9F88-D9E8-4670-0B6C4D1B73FC}" dt="2023-09-26T20:05:19.532" v="1326" actId="1076"/>
          <ac:picMkLst>
            <pc:docMk/>
            <pc:sldMk cId="1673835108" sldId="270"/>
            <ac:picMk id="4" creationId="{E4F46E0F-C086-5B42-50C7-E61ACD5DFD75}"/>
          </ac:picMkLst>
        </pc:picChg>
        <pc:picChg chg="add mod">
          <ac:chgData name="Jonathan Pei-Wah Chang" userId="S::jpc362@cornell.edu::5c50df23-acc5-4540-b330-5153bf3c4f7c" providerId="AD" clId="Web-{2E9E1364-9F88-D9E8-4670-0B6C4D1B73FC}" dt="2023-09-26T20:05:13.797" v="1325" actId="1076"/>
          <ac:picMkLst>
            <pc:docMk/>
            <pc:sldMk cId="1673835108" sldId="270"/>
            <ac:picMk id="5" creationId="{0D672ED0-0158-E8FB-3468-B96489473926}"/>
          </ac:picMkLst>
        </pc:picChg>
      </pc:sldChg>
      <pc:sldChg chg="addSp modSp new mod modClrScheme chgLayout">
        <pc:chgData name="Jonathan Pei-Wah Chang" userId="S::jpc362@cornell.edu::5c50df23-acc5-4540-b330-5153bf3c4f7c" providerId="AD" clId="Web-{2E9E1364-9F88-D9E8-4670-0B6C4D1B73FC}" dt="2023-09-26T20:13:24.012" v="1590" actId="14100"/>
        <pc:sldMkLst>
          <pc:docMk/>
          <pc:sldMk cId="2748295599" sldId="271"/>
        </pc:sldMkLst>
        <pc:spChg chg="mod ord">
          <ac:chgData name="Jonathan Pei-Wah Chang" userId="S::jpc362@cornell.edu::5c50df23-acc5-4540-b330-5153bf3c4f7c" providerId="AD" clId="Web-{2E9E1364-9F88-D9E8-4670-0B6C4D1B73FC}" dt="2023-09-26T20:11:05.259" v="1440"/>
          <ac:spMkLst>
            <pc:docMk/>
            <pc:sldMk cId="2748295599" sldId="271"/>
            <ac:spMk id="2" creationId="{FA46A982-A05E-192A-5074-E5FE81D6DA9A}"/>
          </ac:spMkLst>
        </pc:spChg>
        <pc:spChg chg="mod ord">
          <ac:chgData name="Jonathan Pei-Wah Chang" userId="S::jpc362@cornell.edu::5c50df23-acc5-4540-b330-5153bf3c4f7c" providerId="AD" clId="Web-{2E9E1364-9F88-D9E8-4670-0B6C4D1B73FC}" dt="2023-09-26T20:12:10.448" v="1575" actId="20577"/>
          <ac:spMkLst>
            <pc:docMk/>
            <pc:sldMk cId="2748295599" sldId="271"/>
            <ac:spMk id="3" creationId="{BD951673-9A62-3E8B-EB48-E71ECCDBF251}"/>
          </ac:spMkLst>
        </pc:spChg>
        <pc:spChg chg="add mod ord">
          <ac:chgData name="Jonathan Pei-Wah Chang" userId="S::jpc362@cornell.edu::5c50df23-acc5-4540-b330-5153bf3c4f7c" providerId="AD" clId="Web-{2E9E1364-9F88-D9E8-4670-0B6C4D1B73FC}" dt="2023-09-26T20:12:37.230" v="1585" actId="14100"/>
          <ac:spMkLst>
            <pc:docMk/>
            <pc:sldMk cId="2748295599" sldId="271"/>
            <ac:spMk id="4" creationId="{FE99C751-14F5-2CE1-A965-4EE2EC54218D}"/>
          </ac:spMkLst>
        </pc:spChg>
        <pc:picChg chg="add mod">
          <ac:chgData name="Jonathan Pei-Wah Chang" userId="S::jpc362@cornell.edu::5c50df23-acc5-4540-b330-5153bf3c4f7c" providerId="AD" clId="Web-{2E9E1364-9F88-D9E8-4670-0B6C4D1B73FC}" dt="2023-09-26T20:13:24.012" v="1590" actId="14100"/>
          <ac:picMkLst>
            <pc:docMk/>
            <pc:sldMk cId="2748295599" sldId="271"/>
            <ac:picMk id="5" creationId="{FFA781EF-9955-CA88-FD82-40C48D8D17E9}"/>
          </ac:picMkLst>
        </pc:picChg>
      </pc:sldChg>
      <pc:sldChg chg="modSp new">
        <pc:chgData name="Jonathan Pei-Wah Chang" userId="S::jpc362@cornell.edu::5c50df23-acc5-4540-b330-5153bf3c4f7c" providerId="AD" clId="Web-{2E9E1364-9F88-D9E8-4670-0B6C4D1B73FC}" dt="2023-09-26T20:20:40.336" v="1911" actId="20577"/>
        <pc:sldMkLst>
          <pc:docMk/>
          <pc:sldMk cId="3704485903" sldId="272"/>
        </pc:sldMkLst>
        <pc:spChg chg="mod">
          <ac:chgData name="Jonathan Pei-Wah Chang" userId="S::jpc362@cornell.edu::5c50df23-acc5-4540-b330-5153bf3c4f7c" providerId="AD" clId="Web-{2E9E1364-9F88-D9E8-4670-0B6C4D1B73FC}" dt="2023-09-26T20:17:32.206" v="1601" actId="20577"/>
          <ac:spMkLst>
            <pc:docMk/>
            <pc:sldMk cId="3704485903" sldId="272"/>
            <ac:spMk id="2" creationId="{60F9BC3B-B7BC-643D-09DF-FC853E471E87}"/>
          </ac:spMkLst>
        </pc:spChg>
        <pc:spChg chg="mod">
          <ac:chgData name="Jonathan Pei-Wah Chang" userId="S::jpc362@cornell.edu::5c50df23-acc5-4540-b330-5153bf3c4f7c" providerId="AD" clId="Web-{2E9E1364-9F88-D9E8-4670-0B6C4D1B73FC}" dt="2023-09-26T20:20:40.336" v="1911" actId="20577"/>
          <ac:spMkLst>
            <pc:docMk/>
            <pc:sldMk cId="3704485903" sldId="272"/>
            <ac:spMk id="3" creationId="{CBC331D7-0E74-6943-B44E-BB487C6350DA}"/>
          </ac:spMkLst>
        </pc:spChg>
      </pc:sldChg>
      <pc:sldChg chg="addSp modSp new">
        <pc:chgData name="Jonathan Pei-Wah Chang" userId="S::jpc362@cornell.edu::5c50df23-acc5-4540-b330-5153bf3c4f7c" providerId="AD" clId="Web-{2E9E1364-9F88-D9E8-4670-0B6C4D1B73FC}" dt="2023-09-26T20:24:12.919" v="1930" actId="1076"/>
        <pc:sldMkLst>
          <pc:docMk/>
          <pc:sldMk cId="3773856354" sldId="273"/>
        </pc:sldMkLst>
        <pc:spChg chg="mod">
          <ac:chgData name="Jonathan Pei-Wah Chang" userId="S::jpc362@cornell.edu::5c50df23-acc5-4540-b330-5153bf3c4f7c" providerId="AD" clId="Web-{2E9E1364-9F88-D9E8-4670-0B6C4D1B73FC}" dt="2023-09-26T20:23:16.808" v="1925" actId="20577"/>
          <ac:spMkLst>
            <pc:docMk/>
            <pc:sldMk cId="3773856354" sldId="273"/>
            <ac:spMk id="2" creationId="{32A6B786-1A3F-1AED-5D0B-61D73C7094D9}"/>
          </ac:spMkLst>
        </pc:spChg>
        <pc:picChg chg="add mod">
          <ac:chgData name="Jonathan Pei-Wah Chang" userId="S::jpc362@cornell.edu::5c50df23-acc5-4540-b330-5153bf3c4f7c" providerId="AD" clId="Web-{2E9E1364-9F88-D9E8-4670-0B6C4D1B73FC}" dt="2023-09-26T20:24:12.919" v="1930" actId="1076"/>
          <ac:picMkLst>
            <pc:docMk/>
            <pc:sldMk cId="3773856354" sldId="273"/>
            <ac:picMk id="3" creationId="{4D69792D-4C1A-DE0C-BB3F-EDE89906FFBE}"/>
          </ac:picMkLst>
        </pc:picChg>
      </pc:sldChg>
      <pc:sldMasterChg chg="modSldLayout">
        <pc:chgData name="Jonathan Pei-Wah Chang" userId="S::jpc362@cornell.edu::5c50df23-acc5-4540-b330-5153bf3c4f7c" providerId="AD" clId="Web-{2E9E1364-9F88-D9E8-4670-0B6C4D1B73FC}" dt="2023-09-26T18:45:41.618" v="4"/>
        <pc:sldMasterMkLst>
          <pc:docMk/>
          <pc:sldMasterMk cId="0" sldId="2147483661"/>
        </pc:sldMasterMkLst>
        <pc:sldLayoutChg chg="modTransition">
          <pc:chgData name="Jonathan Pei-Wah Chang" userId="S::jpc362@cornell.edu::5c50df23-acc5-4540-b330-5153bf3c4f7c" providerId="AD" clId="Web-{2E9E1364-9F88-D9E8-4670-0B6C4D1B73FC}" dt="2023-09-26T18:45:41.618" v="4"/>
          <pc:sldLayoutMkLst>
            <pc:docMk/>
            <pc:sldMasterMk cId="0" sldId="2147483661"/>
            <pc:sldLayoutMk cId="0" sldId="2147483659"/>
          </pc:sldLayoutMkLst>
        </pc:sldLayoutChg>
        <pc:sldLayoutChg chg="modTransition">
          <pc:chgData name="Jonathan Pei-Wah Chang" userId="S::jpc362@cornell.edu::5c50df23-acc5-4540-b330-5153bf3c4f7c" providerId="AD" clId="Web-{2E9E1364-9F88-D9E8-4670-0B6C4D1B73FC}" dt="2023-09-26T18:45:41.618" v="4"/>
          <pc:sldLayoutMkLst>
            <pc:docMk/>
            <pc:sldMasterMk cId="0" sldId="2147483661"/>
            <pc:sldLayoutMk cId="0" sldId="2147483660"/>
          </pc:sldLayoutMkLst>
        </pc:sldLayoutChg>
      </pc:sldMasterChg>
    </pc:docChg>
  </pc:docChgLst>
  <pc:docChgLst>
    <pc:chgData name="Jonathan Pei-Wah Chang" userId="S::jpc362@cornell.edu::5c50df23-acc5-4540-b330-5153bf3c4f7c" providerId="AD" clId="Web-{F508D80A-5FFA-3FF8-4F85-8A249D853FD3}"/>
    <pc:docChg chg="modSld">
      <pc:chgData name="Jonathan Pei-Wah Chang" userId="S::jpc362@cornell.edu::5c50df23-acc5-4540-b330-5153bf3c4f7c" providerId="AD" clId="Web-{F508D80A-5FFA-3FF8-4F85-8A249D853FD3}" dt="2023-10-12T15:36:02.519" v="2" actId="14100"/>
      <pc:docMkLst>
        <pc:docMk/>
      </pc:docMkLst>
      <pc:sldChg chg="addSp modSp">
        <pc:chgData name="Jonathan Pei-Wah Chang" userId="S::jpc362@cornell.edu::5c50df23-acc5-4540-b330-5153bf3c4f7c" providerId="AD" clId="Web-{F508D80A-5FFA-3FF8-4F85-8A249D853FD3}" dt="2023-10-12T15:36:02.519" v="2" actId="14100"/>
        <pc:sldMkLst>
          <pc:docMk/>
          <pc:sldMk cId="0" sldId="260"/>
        </pc:sldMkLst>
        <pc:picChg chg="add mod">
          <ac:chgData name="Jonathan Pei-Wah Chang" userId="S::jpc362@cornell.edu::5c50df23-acc5-4540-b330-5153bf3c4f7c" providerId="AD" clId="Web-{F508D80A-5FFA-3FF8-4F85-8A249D853FD3}" dt="2023-10-12T15:36:02.519" v="2" actId="14100"/>
          <ac:picMkLst>
            <pc:docMk/>
            <pc:sldMk cId="0" sldId="260"/>
            <ac:picMk id="2" creationId="{80F2DB43-377A-CC32-EAC3-BAE5F8D4A238}"/>
          </ac:picMkLst>
        </pc:picChg>
      </pc:sldChg>
    </pc:docChg>
  </pc:docChgLst>
  <pc:docChgLst>
    <pc:chgData name="Jonathan Pei-Wah Chang" userId="S::jpc362@cornell.edu::5c50df23-acc5-4540-b330-5153bf3c4f7c" providerId="AD" clId="Web-{C82EC7AE-685A-9B3B-65AE-C0AC96080011}"/>
    <pc:docChg chg="addSld delSld modSld">
      <pc:chgData name="Jonathan Pei-Wah Chang" userId="S::jpc362@cornell.edu::5c50df23-acc5-4540-b330-5153bf3c4f7c" providerId="AD" clId="Web-{C82EC7AE-685A-9B3B-65AE-C0AC96080011}" dt="2023-10-09T18:41:03.757" v="57" actId="20577"/>
      <pc:docMkLst>
        <pc:docMk/>
      </pc:docMkLst>
      <pc:sldChg chg="modSp">
        <pc:chgData name="Jonathan Pei-Wah Chang" userId="S::jpc362@cornell.edu::5c50df23-acc5-4540-b330-5153bf3c4f7c" providerId="AD" clId="Web-{C82EC7AE-685A-9B3B-65AE-C0AC96080011}" dt="2023-10-09T18:11:48.686" v="12" actId="20577"/>
        <pc:sldMkLst>
          <pc:docMk/>
          <pc:sldMk cId="0" sldId="256"/>
        </pc:sldMkLst>
        <pc:spChg chg="mod">
          <ac:chgData name="Jonathan Pei-Wah Chang" userId="S::jpc362@cornell.edu::5c50df23-acc5-4540-b330-5153bf3c4f7c" providerId="AD" clId="Web-{C82EC7AE-685A-9B3B-65AE-C0AC96080011}" dt="2023-10-09T18:11:48.686" v="12" actId="20577"/>
          <ac:spMkLst>
            <pc:docMk/>
            <pc:sldMk cId="0" sldId="256"/>
            <ac:spMk id="76" creationId="{00000000-0000-0000-0000-000000000000}"/>
          </ac:spMkLst>
        </pc:spChg>
      </pc:sldChg>
      <pc:sldChg chg="del">
        <pc:chgData name="Jonathan Pei-Wah Chang" userId="S::jpc362@cornell.edu::5c50df23-acc5-4540-b330-5153bf3c4f7c" providerId="AD" clId="Web-{C82EC7AE-685A-9B3B-65AE-C0AC96080011}" dt="2023-10-09T18:12:02.843" v="24"/>
        <pc:sldMkLst>
          <pc:docMk/>
          <pc:sldMk cId="1837346173" sldId="261"/>
        </pc:sldMkLst>
      </pc:sldChg>
      <pc:sldChg chg="modSp">
        <pc:chgData name="Jonathan Pei-Wah Chang" userId="S::jpc362@cornell.edu::5c50df23-acc5-4540-b330-5153bf3c4f7c" providerId="AD" clId="Web-{C82EC7AE-685A-9B3B-65AE-C0AC96080011}" dt="2023-10-09T18:14:53.134" v="29" actId="20577"/>
        <pc:sldMkLst>
          <pc:docMk/>
          <pc:sldMk cId="437414975" sldId="262"/>
        </pc:sldMkLst>
        <pc:spChg chg="mod">
          <ac:chgData name="Jonathan Pei-Wah Chang" userId="S::jpc362@cornell.edu::5c50df23-acc5-4540-b330-5153bf3c4f7c" providerId="AD" clId="Web-{C82EC7AE-685A-9B3B-65AE-C0AC96080011}" dt="2023-10-09T18:14:53.134" v="29" actId="20577"/>
          <ac:spMkLst>
            <pc:docMk/>
            <pc:sldMk cId="437414975" sldId="262"/>
            <ac:spMk id="2" creationId="{7CAE6818-BC0B-EDF3-51E9-19412BB52310}"/>
          </ac:spMkLst>
        </pc:spChg>
      </pc:sldChg>
      <pc:sldChg chg="addSp modSp new">
        <pc:chgData name="Jonathan Pei-Wah Chang" userId="S::jpc362@cornell.edu::5c50df23-acc5-4540-b330-5153bf3c4f7c" providerId="AD" clId="Web-{C82EC7AE-685A-9B3B-65AE-C0AC96080011}" dt="2023-10-09T18:41:03.757" v="57" actId="20577"/>
        <pc:sldMkLst>
          <pc:docMk/>
          <pc:sldMk cId="2702222919" sldId="263"/>
        </pc:sldMkLst>
        <pc:spChg chg="mod">
          <ac:chgData name="Jonathan Pei-Wah Chang" userId="S::jpc362@cornell.edu::5c50df23-acc5-4540-b330-5153bf3c4f7c" providerId="AD" clId="Web-{C82EC7AE-685A-9B3B-65AE-C0AC96080011}" dt="2023-10-09T18:41:03.757" v="57" actId="20577"/>
          <ac:spMkLst>
            <pc:docMk/>
            <pc:sldMk cId="2702222919" sldId="263"/>
            <ac:spMk id="2" creationId="{872D8E85-6B43-2D9D-9DB2-2722C20D3AB7}"/>
          </ac:spMkLst>
        </pc:spChg>
        <pc:spChg chg="add mod">
          <ac:chgData name="Jonathan Pei-Wah Chang" userId="S::jpc362@cornell.edu::5c50df23-acc5-4540-b330-5153bf3c4f7c" providerId="AD" clId="Web-{C82EC7AE-685A-9B3B-65AE-C0AC96080011}" dt="2023-10-09T18:39:52.785" v="44" actId="1076"/>
          <ac:spMkLst>
            <pc:docMk/>
            <pc:sldMk cId="2702222919" sldId="263"/>
            <ac:spMk id="3" creationId="{8481BEEA-49D7-656B-4E9A-89C24BE5436B}"/>
          </ac:spMkLst>
        </pc:spChg>
        <pc:spChg chg="add mod">
          <ac:chgData name="Jonathan Pei-Wah Chang" userId="S::jpc362@cornell.edu::5c50df23-acc5-4540-b330-5153bf3c4f7c" providerId="AD" clId="Web-{C82EC7AE-685A-9B3B-65AE-C0AC96080011}" dt="2023-10-09T18:39:52.894" v="45" actId="1076"/>
          <ac:spMkLst>
            <pc:docMk/>
            <pc:sldMk cId="2702222919" sldId="263"/>
            <ac:spMk id="4" creationId="{62194A71-A3D7-49EB-AAC1-59E2F3FD700E}"/>
          </ac:spMkLst>
        </pc:spChg>
        <pc:spChg chg="add mod">
          <ac:chgData name="Jonathan Pei-Wah Chang" userId="S::jpc362@cornell.edu::5c50df23-acc5-4540-b330-5153bf3c4f7c" providerId="AD" clId="Web-{C82EC7AE-685A-9B3B-65AE-C0AC96080011}" dt="2023-10-09T18:39:52.988" v="47" actId="1076"/>
          <ac:spMkLst>
            <pc:docMk/>
            <pc:sldMk cId="2702222919" sldId="263"/>
            <ac:spMk id="6" creationId="{4E6EA072-EDF1-AE81-CF5A-4B38F91EA346}"/>
          </ac:spMkLst>
        </pc:spChg>
        <pc:spChg chg="add mod">
          <ac:chgData name="Jonathan Pei-Wah Chang" userId="S::jpc362@cornell.edu::5c50df23-acc5-4540-b330-5153bf3c4f7c" providerId="AD" clId="Web-{C82EC7AE-685A-9B3B-65AE-C0AC96080011}" dt="2023-10-09T18:39:53.004" v="48" actId="1076"/>
          <ac:spMkLst>
            <pc:docMk/>
            <pc:sldMk cId="2702222919" sldId="263"/>
            <ac:spMk id="7" creationId="{A71B98E4-D94A-FB4F-BD93-D6558861AA3F}"/>
          </ac:spMkLst>
        </pc:spChg>
        <pc:cxnChg chg="add mod">
          <ac:chgData name="Jonathan Pei-Wah Chang" userId="S::jpc362@cornell.edu::5c50df23-acc5-4540-b330-5153bf3c4f7c" providerId="AD" clId="Web-{C82EC7AE-685A-9B3B-65AE-C0AC96080011}" dt="2023-10-09T18:39:52.910" v="46" actId="1076"/>
          <ac:cxnSpMkLst>
            <pc:docMk/>
            <pc:sldMk cId="2702222919" sldId="263"/>
            <ac:cxnSpMk id="5" creationId="{1CBDDEF4-F525-20D3-E825-57DA9D5CDF1E}"/>
          </ac:cxnSpMkLst>
        </pc:cxnChg>
        <pc:cxnChg chg="add mod">
          <ac:chgData name="Jonathan Pei-Wah Chang" userId="S::jpc362@cornell.edu::5c50df23-acc5-4540-b330-5153bf3c4f7c" providerId="AD" clId="Web-{C82EC7AE-685A-9B3B-65AE-C0AC96080011}" dt="2023-10-09T18:39:53.004" v="49" actId="1076"/>
          <ac:cxnSpMkLst>
            <pc:docMk/>
            <pc:sldMk cId="2702222919" sldId="263"/>
            <ac:cxnSpMk id="8" creationId="{78477CAD-0544-8FEF-6A8B-B8587F1097CF}"/>
          </ac:cxnSpMkLst>
        </pc:cxnChg>
      </pc:sldChg>
      <pc:sldChg chg="del">
        <pc:chgData name="Jonathan Pei-Wah Chang" userId="S::jpc362@cornell.edu::5c50df23-acc5-4540-b330-5153bf3c4f7c" providerId="AD" clId="Web-{C82EC7AE-685A-9B3B-65AE-C0AC96080011}" dt="2023-10-09T18:12:02.843" v="23"/>
        <pc:sldMkLst>
          <pc:docMk/>
          <pc:sldMk cId="2911631016" sldId="263"/>
        </pc:sldMkLst>
      </pc:sldChg>
      <pc:sldChg chg="addSp modSp new">
        <pc:chgData name="Jonathan Pei-Wah Chang" userId="S::jpc362@cornell.edu::5c50df23-acc5-4540-b330-5153bf3c4f7c" providerId="AD" clId="Web-{C82EC7AE-685A-9B3B-65AE-C0AC96080011}" dt="2023-10-09T18:40:46.163" v="56" actId="20577"/>
        <pc:sldMkLst>
          <pc:docMk/>
          <pc:sldMk cId="2640881736" sldId="264"/>
        </pc:sldMkLst>
        <pc:spChg chg="add mod">
          <ac:chgData name="Jonathan Pei-Wah Chang" userId="S::jpc362@cornell.edu::5c50df23-acc5-4540-b330-5153bf3c4f7c" providerId="AD" clId="Web-{C82EC7AE-685A-9B3B-65AE-C0AC96080011}" dt="2023-10-09T18:40:46.163" v="56" actId="20577"/>
          <ac:spMkLst>
            <pc:docMk/>
            <pc:sldMk cId="2640881736" sldId="264"/>
            <ac:spMk id="2" creationId="{8560C6AC-FE8C-E930-A058-C46FCC8AE444}"/>
          </ac:spMkLst>
        </pc:spChg>
        <pc:spChg chg="add">
          <ac:chgData name="Jonathan Pei-Wah Chang" userId="S::jpc362@cornell.edu::5c50df23-acc5-4540-b330-5153bf3c4f7c" providerId="AD" clId="Web-{C82EC7AE-685A-9B3B-65AE-C0AC96080011}" dt="2023-10-09T18:40:36.615" v="51"/>
          <ac:spMkLst>
            <pc:docMk/>
            <pc:sldMk cId="2640881736" sldId="264"/>
            <ac:spMk id="3" creationId="{E1FC288C-97A5-F6E7-B2A1-B9FEAB93DE03}"/>
          </ac:spMkLst>
        </pc:spChg>
        <pc:spChg chg="add">
          <ac:chgData name="Jonathan Pei-Wah Chang" userId="S::jpc362@cornell.edu::5c50df23-acc5-4540-b330-5153bf3c4f7c" providerId="AD" clId="Web-{C82EC7AE-685A-9B3B-65AE-C0AC96080011}" dt="2023-10-09T18:40:36.615" v="51"/>
          <ac:spMkLst>
            <pc:docMk/>
            <pc:sldMk cId="2640881736" sldId="264"/>
            <ac:spMk id="4" creationId="{E654FB8E-ECE3-0EC8-89F6-19A22F42E55F}"/>
          </ac:spMkLst>
        </pc:spChg>
        <pc:picChg chg="add">
          <ac:chgData name="Jonathan Pei-Wah Chang" userId="S::jpc362@cornell.edu::5c50df23-acc5-4540-b330-5153bf3c4f7c" providerId="AD" clId="Web-{C82EC7AE-685A-9B3B-65AE-C0AC96080011}" dt="2023-10-09T18:40:36.615" v="51"/>
          <ac:picMkLst>
            <pc:docMk/>
            <pc:sldMk cId="2640881736" sldId="264"/>
            <ac:picMk id="5" creationId="{280EB38F-3D33-9015-2F7F-6C96F05E7967}"/>
          </ac:picMkLst>
        </pc:picChg>
      </pc:sldChg>
      <pc:sldChg chg="del">
        <pc:chgData name="Jonathan Pei-Wah Chang" userId="S::jpc362@cornell.edu::5c50df23-acc5-4540-b330-5153bf3c4f7c" providerId="AD" clId="Web-{C82EC7AE-685A-9B3B-65AE-C0AC96080011}" dt="2023-10-09T18:12:02.843" v="22"/>
        <pc:sldMkLst>
          <pc:docMk/>
          <pc:sldMk cId="2667991880" sldId="264"/>
        </pc:sldMkLst>
      </pc:sldChg>
      <pc:sldChg chg="del">
        <pc:chgData name="Jonathan Pei-Wah Chang" userId="S::jpc362@cornell.edu::5c50df23-acc5-4540-b330-5153bf3c4f7c" providerId="AD" clId="Web-{C82EC7AE-685A-9B3B-65AE-C0AC96080011}" dt="2023-10-09T18:12:02.843" v="21"/>
        <pc:sldMkLst>
          <pc:docMk/>
          <pc:sldMk cId="3346698929" sldId="265"/>
        </pc:sldMkLst>
      </pc:sldChg>
      <pc:sldChg chg="del">
        <pc:chgData name="Jonathan Pei-Wah Chang" userId="S::jpc362@cornell.edu::5c50df23-acc5-4540-b330-5153bf3c4f7c" providerId="AD" clId="Web-{C82EC7AE-685A-9B3B-65AE-C0AC96080011}" dt="2023-10-09T18:12:02.843" v="20"/>
        <pc:sldMkLst>
          <pc:docMk/>
          <pc:sldMk cId="1447142677" sldId="266"/>
        </pc:sldMkLst>
      </pc:sldChg>
      <pc:sldChg chg="del">
        <pc:chgData name="Jonathan Pei-Wah Chang" userId="S::jpc362@cornell.edu::5c50df23-acc5-4540-b330-5153bf3c4f7c" providerId="AD" clId="Web-{C82EC7AE-685A-9B3B-65AE-C0AC96080011}" dt="2023-10-09T18:12:02.843" v="19"/>
        <pc:sldMkLst>
          <pc:docMk/>
          <pc:sldMk cId="3406655415" sldId="267"/>
        </pc:sldMkLst>
      </pc:sldChg>
      <pc:sldChg chg="del">
        <pc:chgData name="Jonathan Pei-Wah Chang" userId="S::jpc362@cornell.edu::5c50df23-acc5-4540-b330-5153bf3c4f7c" providerId="AD" clId="Web-{C82EC7AE-685A-9B3B-65AE-C0AC96080011}" dt="2023-10-09T18:12:02.843" v="18"/>
        <pc:sldMkLst>
          <pc:docMk/>
          <pc:sldMk cId="770754300" sldId="268"/>
        </pc:sldMkLst>
      </pc:sldChg>
      <pc:sldChg chg="del">
        <pc:chgData name="Jonathan Pei-Wah Chang" userId="S::jpc362@cornell.edu::5c50df23-acc5-4540-b330-5153bf3c4f7c" providerId="AD" clId="Web-{C82EC7AE-685A-9B3B-65AE-C0AC96080011}" dt="2023-10-09T18:12:02.843" v="17"/>
        <pc:sldMkLst>
          <pc:docMk/>
          <pc:sldMk cId="3382857673" sldId="269"/>
        </pc:sldMkLst>
      </pc:sldChg>
      <pc:sldChg chg="del">
        <pc:chgData name="Jonathan Pei-Wah Chang" userId="S::jpc362@cornell.edu::5c50df23-acc5-4540-b330-5153bf3c4f7c" providerId="AD" clId="Web-{C82EC7AE-685A-9B3B-65AE-C0AC96080011}" dt="2023-10-09T18:12:02.827" v="16"/>
        <pc:sldMkLst>
          <pc:docMk/>
          <pc:sldMk cId="1673835108" sldId="270"/>
        </pc:sldMkLst>
      </pc:sldChg>
      <pc:sldChg chg="del">
        <pc:chgData name="Jonathan Pei-Wah Chang" userId="S::jpc362@cornell.edu::5c50df23-acc5-4540-b330-5153bf3c4f7c" providerId="AD" clId="Web-{C82EC7AE-685A-9B3B-65AE-C0AC96080011}" dt="2023-10-09T18:12:02.827" v="15"/>
        <pc:sldMkLst>
          <pc:docMk/>
          <pc:sldMk cId="2748295599" sldId="271"/>
        </pc:sldMkLst>
      </pc:sldChg>
      <pc:sldChg chg="del">
        <pc:chgData name="Jonathan Pei-Wah Chang" userId="S::jpc362@cornell.edu::5c50df23-acc5-4540-b330-5153bf3c4f7c" providerId="AD" clId="Web-{C82EC7AE-685A-9B3B-65AE-C0AC96080011}" dt="2023-10-09T18:12:02.827" v="14"/>
        <pc:sldMkLst>
          <pc:docMk/>
          <pc:sldMk cId="3704485903" sldId="272"/>
        </pc:sldMkLst>
      </pc:sldChg>
      <pc:sldChg chg="del">
        <pc:chgData name="Jonathan Pei-Wah Chang" userId="S::jpc362@cornell.edu::5c50df23-acc5-4540-b330-5153bf3c4f7c" providerId="AD" clId="Web-{C82EC7AE-685A-9B3B-65AE-C0AC96080011}" dt="2023-10-09T18:12:02.827" v="13"/>
        <pc:sldMkLst>
          <pc:docMk/>
          <pc:sldMk cId="3773856354"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bcd4f08874_1_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gbcd4f08874_1_0:notes"/>
          <p:cNvSpPr>
            <a:spLocks noGrp="1" noRot="1" noChangeAspect="1"/>
          </p:cNvSpPr>
          <p:nvPr>
            <p:ph type="sldImg" idx="2"/>
          </p:nvPr>
        </p:nvSpPr>
        <p:spPr>
          <a:xfrm>
            <a:off x="687388" y="1143000"/>
            <a:ext cx="5483225" cy="30845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ba633aa774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ba633aa774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CSS maters"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2" name="Google Shape;12;p2"/>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3" name="Google Shape;13;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pic>
        <p:nvPicPr>
          <p:cNvPr id="14" name="Google Shape;14;p2"/>
          <p:cNvPicPr preferRelativeResize="0"/>
          <p:nvPr/>
        </p:nvPicPr>
        <p:blipFill>
          <a:blip r:embed="rId2">
            <a:alphaModFix/>
          </a:blip>
          <a:stretch>
            <a:fillRect/>
          </a:stretch>
        </p:blipFill>
        <p:spPr>
          <a:xfrm>
            <a:off x="10708675" y="5925446"/>
            <a:ext cx="1371600" cy="3333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9" name="Google Shape;49;p11"/>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50" name="Google Shape;50;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3"/>
        <p:cNvGrpSpPr/>
        <p:nvPr/>
      </p:nvGrpSpPr>
      <p:grpSpPr>
        <a:xfrm>
          <a:off x="0" y="0"/>
          <a:ext cx="0" cy="0"/>
          <a:chOff x="0" y="0"/>
          <a:chExt cx="0" cy="0"/>
        </a:xfrm>
      </p:grpSpPr>
      <p:sp>
        <p:nvSpPr>
          <p:cNvPr id="54" name="Google Shape;54;p13"/>
          <p:cNvSpPr txBox="1">
            <a:spLocks noGrp="1"/>
          </p:cNvSpPr>
          <p:nvPr>
            <p:ph type="dt" idx="10"/>
          </p:nvPr>
        </p:nvSpPr>
        <p:spPr>
          <a:xfrm>
            <a:off x="609600" y="6356350"/>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13"/>
          <p:cNvSpPr txBox="1">
            <a:spLocks noGrp="1"/>
          </p:cNvSpPr>
          <p:nvPr>
            <p:ph type="ftr" idx="11"/>
          </p:nvPr>
        </p:nvSpPr>
        <p:spPr>
          <a:xfrm>
            <a:off x="4165600" y="6356350"/>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13"/>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7" name="Google Shape;57;p13"/>
          <p:cNvSpPr/>
          <p:nvPr/>
        </p:nvSpPr>
        <p:spPr>
          <a:xfrm>
            <a:off x="0" y="0"/>
            <a:ext cx="12192000" cy="222300"/>
          </a:xfrm>
          <a:prstGeom prst="rect">
            <a:avLst/>
          </a:prstGeom>
          <a:solidFill>
            <a:srgbClr val="B31B1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a:ea typeface="Times"/>
              <a:cs typeface="Times"/>
              <a:sym typeface="Times"/>
            </a:endParaRPr>
          </a:p>
        </p:txBody>
      </p:sp>
      <p:pic>
        <p:nvPicPr>
          <p:cNvPr id="58" name="Google Shape;58;p13" descr="cu white lrg.psd"/>
          <p:cNvPicPr preferRelativeResize="0"/>
          <p:nvPr/>
        </p:nvPicPr>
        <p:blipFill rotWithShape="1">
          <a:blip r:embed="rId2">
            <a:alphaModFix/>
          </a:blip>
          <a:srcRect l="29545" r="-704"/>
          <a:stretch/>
        </p:blipFill>
        <p:spPr>
          <a:xfrm>
            <a:off x="5162102" y="-157024"/>
            <a:ext cx="1826746" cy="522449"/>
          </a:xfrm>
          <a:prstGeom prst="rect">
            <a:avLst/>
          </a:prstGeom>
          <a:noFill/>
          <a:ln>
            <a:noFill/>
          </a:ln>
        </p:spPr>
      </p:pic>
      <p:sp>
        <p:nvSpPr>
          <p:cNvPr id="59" name="Google Shape;59;p13"/>
          <p:cNvSpPr txBox="1">
            <a:spLocks noGrp="1"/>
          </p:cNvSpPr>
          <p:nvPr>
            <p:ph type="body" idx="1"/>
          </p:nvPr>
        </p:nvSpPr>
        <p:spPr>
          <a:xfrm>
            <a:off x="381000" y="1752600"/>
            <a:ext cx="11571900" cy="3999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accent2"/>
              </a:buClr>
              <a:buSzPts val="1800"/>
              <a:buChar char="●"/>
              <a:defRPr/>
            </a:lvl1pPr>
            <a:lvl2pPr marL="914400" lvl="1" indent="-342900" algn="l" rtl="0">
              <a:spcBef>
                <a:spcPts val="1600"/>
              </a:spcBef>
              <a:spcAft>
                <a:spcPts val="0"/>
              </a:spcAft>
              <a:buClr>
                <a:schemeClr val="accent2"/>
              </a:buClr>
              <a:buSzPts val="1800"/>
              <a:buChar char="○"/>
              <a:defRPr/>
            </a:lvl2pPr>
            <a:lvl3pPr marL="1371600" lvl="2" indent="-342900" algn="l" rtl="0">
              <a:spcBef>
                <a:spcPts val="1600"/>
              </a:spcBef>
              <a:spcAft>
                <a:spcPts val="0"/>
              </a:spcAft>
              <a:buClr>
                <a:schemeClr val="accent2"/>
              </a:buClr>
              <a:buSzPts val="1800"/>
              <a:buChar char="■"/>
              <a:defRPr/>
            </a:lvl3pPr>
            <a:lvl4pPr marL="1828800" lvl="3" indent="-342900" algn="l" rtl="0">
              <a:spcBef>
                <a:spcPts val="1600"/>
              </a:spcBef>
              <a:spcAft>
                <a:spcPts val="0"/>
              </a:spcAft>
              <a:buClr>
                <a:schemeClr val="accent2"/>
              </a:buClr>
              <a:buSzPts val="1800"/>
              <a:buChar char="●"/>
              <a:defRPr/>
            </a:lvl4pPr>
            <a:lvl5pPr marL="2286000" lvl="4" indent="-342900" algn="l" rtl="0">
              <a:spcBef>
                <a:spcPts val="1600"/>
              </a:spcBef>
              <a:spcAft>
                <a:spcPts val="0"/>
              </a:spcAft>
              <a:buClr>
                <a:schemeClr val="accent2"/>
              </a:buClr>
              <a:buSzPts val="1800"/>
              <a:buChar char="○"/>
              <a:defRPr/>
            </a:lvl5pPr>
            <a:lvl6pPr marL="2743200" lvl="5" indent="-342900" algn="l" rtl="0">
              <a:spcBef>
                <a:spcPts val="1600"/>
              </a:spcBef>
              <a:spcAft>
                <a:spcPts val="0"/>
              </a:spcAft>
              <a:buClr>
                <a:schemeClr val="dk1"/>
              </a:buClr>
              <a:buSzPts val="1800"/>
              <a:buChar char="■"/>
              <a:defRPr/>
            </a:lvl6pPr>
            <a:lvl7pPr marL="3200400" lvl="6" indent="-342900" algn="l" rtl="0">
              <a:spcBef>
                <a:spcPts val="1600"/>
              </a:spcBef>
              <a:spcAft>
                <a:spcPts val="0"/>
              </a:spcAft>
              <a:buClr>
                <a:schemeClr val="dk1"/>
              </a:buClr>
              <a:buSzPts val="1800"/>
              <a:buChar char="●"/>
              <a:defRPr/>
            </a:lvl7pPr>
            <a:lvl8pPr marL="3657600" lvl="7" indent="-342900" algn="l" rtl="0">
              <a:spcBef>
                <a:spcPts val="1600"/>
              </a:spcBef>
              <a:spcAft>
                <a:spcPts val="0"/>
              </a:spcAft>
              <a:buClr>
                <a:schemeClr val="dk1"/>
              </a:buClr>
              <a:buSzPts val="1800"/>
              <a:buChar char="○"/>
              <a:defRPr/>
            </a:lvl8pPr>
            <a:lvl9pPr marL="4114800" lvl="8" indent="-342900" algn="l" rtl="0">
              <a:spcBef>
                <a:spcPts val="1600"/>
              </a:spcBef>
              <a:spcAft>
                <a:spcPts val="1600"/>
              </a:spcAft>
              <a:buClr>
                <a:schemeClr val="dk1"/>
              </a:buClr>
              <a:buSzPts val="1800"/>
              <a:buChar char="■"/>
              <a:defRPr/>
            </a:lvl9pPr>
          </a:lstStyle>
          <a:p>
            <a:endParaRPr/>
          </a:p>
        </p:txBody>
      </p:sp>
      <p:sp>
        <p:nvSpPr>
          <p:cNvPr id="60" name="Google Shape;60;p13"/>
          <p:cNvSpPr txBox="1">
            <a:spLocks noGrp="1"/>
          </p:cNvSpPr>
          <p:nvPr>
            <p:ph type="title"/>
          </p:nvPr>
        </p:nvSpPr>
        <p:spPr>
          <a:xfrm>
            <a:off x="381000" y="1066800"/>
            <a:ext cx="11570100" cy="6858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accent3"/>
              </a:buClr>
              <a:buSzPts val="3200"/>
              <a:buFont typeface="Helvetica Neue"/>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61"/>
        <p:cNvGrpSpPr/>
        <p:nvPr/>
      </p:nvGrpSpPr>
      <p:grpSpPr>
        <a:xfrm>
          <a:off x="0" y="0"/>
          <a:ext cx="0" cy="0"/>
          <a:chOff x="0" y="0"/>
          <a:chExt cx="0" cy="0"/>
        </a:xfrm>
      </p:grpSpPr>
      <p:pic>
        <p:nvPicPr>
          <p:cNvPr id="62" name="Google Shape;62;p14" descr="0889_10_C_lr.jpg"/>
          <p:cNvPicPr preferRelativeResize="0"/>
          <p:nvPr/>
        </p:nvPicPr>
        <p:blipFill rotWithShape="1">
          <a:blip r:embed="rId2">
            <a:alphaModFix/>
          </a:blip>
          <a:srcRect l="3172" r="7962"/>
          <a:stretch/>
        </p:blipFill>
        <p:spPr>
          <a:xfrm>
            <a:off x="0" y="0"/>
            <a:ext cx="12192000" cy="6857998"/>
          </a:xfrm>
          <a:prstGeom prst="rect">
            <a:avLst/>
          </a:prstGeom>
          <a:noFill/>
          <a:ln>
            <a:noFill/>
          </a:ln>
        </p:spPr>
      </p:pic>
      <p:sp>
        <p:nvSpPr>
          <p:cNvPr id="63" name="Google Shape;63;p14"/>
          <p:cNvSpPr txBox="1">
            <a:spLocks noGrp="1"/>
          </p:cNvSpPr>
          <p:nvPr>
            <p:ph type="dt" idx="10"/>
          </p:nvPr>
        </p:nvSpPr>
        <p:spPr>
          <a:xfrm>
            <a:off x="609600" y="6356350"/>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14"/>
          <p:cNvSpPr txBox="1">
            <a:spLocks noGrp="1"/>
          </p:cNvSpPr>
          <p:nvPr>
            <p:ph type="ftr" idx="11"/>
          </p:nvPr>
        </p:nvSpPr>
        <p:spPr>
          <a:xfrm>
            <a:off x="4165600" y="6356350"/>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5" name="Google Shape;65;p14"/>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66" name="Google Shape;66;p14" descr="cu white lrg.psd"/>
          <p:cNvPicPr preferRelativeResize="0"/>
          <p:nvPr/>
        </p:nvPicPr>
        <p:blipFill rotWithShape="1">
          <a:blip r:embed="rId3">
            <a:alphaModFix/>
          </a:blip>
          <a:srcRect r="72185"/>
          <a:stretch/>
        </p:blipFill>
        <p:spPr>
          <a:xfrm>
            <a:off x="242711" y="402168"/>
            <a:ext cx="1732846" cy="1267968"/>
          </a:xfrm>
          <a:prstGeom prst="rect">
            <a:avLst/>
          </a:prstGeom>
          <a:noFill/>
          <a:ln>
            <a:noFill/>
          </a:ln>
        </p:spPr>
      </p:pic>
      <p:sp>
        <p:nvSpPr>
          <p:cNvPr id="67" name="Google Shape;67;p14"/>
          <p:cNvSpPr/>
          <p:nvPr/>
        </p:nvSpPr>
        <p:spPr>
          <a:xfrm>
            <a:off x="0" y="0"/>
            <a:ext cx="12192000" cy="222300"/>
          </a:xfrm>
          <a:prstGeom prst="rect">
            <a:avLst/>
          </a:prstGeom>
          <a:solidFill>
            <a:srgbClr val="B31B1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a:ea typeface="Times"/>
              <a:cs typeface="Times"/>
              <a:sym typeface="Times"/>
            </a:endParaRPr>
          </a:p>
        </p:txBody>
      </p:sp>
      <p:sp>
        <p:nvSpPr>
          <p:cNvPr id="68" name="Google Shape;68;p14"/>
          <p:cNvSpPr txBox="1">
            <a:spLocks noGrp="1"/>
          </p:cNvSpPr>
          <p:nvPr>
            <p:ph type="title"/>
          </p:nvPr>
        </p:nvSpPr>
        <p:spPr>
          <a:xfrm>
            <a:off x="437447" y="1828800"/>
            <a:ext cx="6370200" cy="1143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lt1"/>
              </a:buClr>
              <a:buSzPts val="3200"/>
              <a:buFont typeface="Helvetica Neue"/>
              <a:buNone/>
              <a:defRPr sz="3200">
                <a:solidFill>
                  <a:schemeClr val="lt1"/>
                </a:solidFill>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9" name="Google Shape;69;p14"/>
          <p:cNvSpPr txBox="1">
            <a:spLocks noGrp="1"/>
          </p:cNvSpPr>
          <p:nvPr>
            <p:ph type="body" idx="1"/>
          </p:nvPr>
        </p:nvSpPr>
        <p:spPr>
          <a:xfrm>
            <a:off x="438151" y="3200422"/>
            <a:ext cx="5516100" cy="1066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chemeClr val="lt1"/>
              </a:buClr>
              <a:buSzPts val="1800"/>
              <a:buFont typeface="Arial"/>
              <a:buNone/>
              <a:defRPr sz="1800">
                <a:solidFill>
                  <a:schemeClr val="lt1"/>
                </a:solidFill>
                <a:latin typeface="Times"/>
                <a:ea typeface="Times"/>
                <a:cs typeface="Times"/>
                <a:sym typeface="Times"/>
              </a:defRPr>
            </a:lvl1pPr>
            <a:lvl2pPr marL="914400" lvl="1" indent="-342900" algn="l" rtl="0">
              <a:spcBef>
                <a:spcPts val="360"/>
              </a:spcBef>
              <a:spcAft>
                <a:spcPts val="0"/>
              </a:spcAft>
              <a:buClr>
                <a:schemeClr val="accent2"/>
              </a:buClr>
              <a:buSzPts val="1800"/>
              <a:buChar char="○"/>
              <a:defRPr/>
            </a:lvl2pPr>
            <a:lvl3pPr marL="1371600" lvl="2" indent="-342900" algn="l" rtl="0">
              <a:spcBef>
                <a:spcPts val="1600"/>
              </a:spcBef>
              <a:spcAft>
                <a:spcPts val="0"/>
              </a:spcAft>
              <a:buClr>
                <a:schemeClr val="accent2"/>
              </a:buClr>
              <a:buSzPts val="1800"/>
              <a:buChar char="■"/>
              <a:defRPr/>
            </a:lvl3pPr>
            <a:lvl4pPr marL="1828800" lvl="3" indent="-342900" algn="l" rtl="0">
              <a:spcBef>
                <a:spcPts val="1600"/>
              </a:spcBef>
              <a:spcAft>
                <a:spcPts val="0"/>
              </a:spcAft>
              <a:buClr>
                <a:schemeClr val="accent2"/>
              </a:buClr>
              <a:buSzPts val="1800"/>
              <a:buChar char="●"/>
              <a:defRPr/>
            </a:lvl4pPr>
            <a:lvl5pPr marL="2286000" lvl="4" indent="-342900" algn="l" rtl="0">
              <a:spcBef>
                <a:spcPts val="1600"/>
              </a:spcBef>
              <a:spcAft>
                <a:spcPts val="0"/>
              </a:spcAft>
              <a:buClr>
                <a:schemeClr val="accent2"/>
              </a:buClr>
              <a:buSzPts val="1800"/>
              <a:buChar char="○"/>
              <a:defRPr/>
            </a:lvl5pPr>
            <a:lvl6pPr marL="2743200" lvl="5" indent="-342900" algn="l" rtl="0">
              <a:spcBef>
                <a:spcPts val="1600"/>
              </a:spcBef>
              <a:spcAft>
                <a:spcPts val="0"/>
              </a:spcAft>
              <a:buClr>
                <a:schemeClr val="dk1"/>
              </a:buClr>
              <a:buSzPts val="1800"/>
              <a:buChar char="■"/>
              <a:defRPr/>
            </a:lvl6pPr>
            <a:lvl7pPr marL="3200400" lvl="6" indent="-342900" algn="l" rtl="0">
              <a:spcBef>
                <a:spcPts val="1600"/>
              </a:spcBef>
              <a:spcAft>
                <a:spcPts val="0"/>
              </a:spcAft>
              <a:buClr>
                <a:schemeClr val="dk1"/>
              </a:buClr>
              <a:buSzPts val="1800"/>
              <a:buChar char="●"/>
              <a:defRPr/>
            </a:lvl7pPr>
            <a:lvl8pPr marL="3657600" lvl="7" indent="-342900" algn="l" rtl="0">
              <a:spcBef>
                <a:spcPts val="1600"/>
              </a:spcBef>
              <a:spcAft>
                <a:spcPts val="0"/>
              </a:spcAft>
              <a:buClr>
                <a:schemeClr val="dk1"/>
              </a:buClr>
              <a:buSzPts val="1800"/>
              <a:buChar char="○"/>
              <a:defRPr/>
            </a:lvl8pPr>
            <a:lvl9pPr marL="4114800" lvl="8" indent="-342900" algn="l" rtl="0">
              <a:spcBef>
                <a:spcPts val="1600"/>
              </a:spcBef>
              <a:spcAft>
                <a:spcPts val="160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7" name="Google Shape;17;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pic>
        <p:nvPicPr>
          <p:cNvPr id="18" name="Google Shape;18;p3"/>
          <p:cNvPicPr preferRelativeResize="0"/>
          <p:nvPr/>
        </p:nvPicPr>
        <p:blipFill>
          <a:blip r:embed="rId2">
            <a:alphaModFix/>
          </a:blip>
          <a:stretch>
            <a:fillRect/>
          </a:stretch>
        </p:blipFill>
        <p:spPr>
          <a:xfrm>
            <a:off x="45800" y="305250"/>
            <a:ext cx="1067175" cy="9790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1" name="Google Shape;21;p4"/>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22" name="Google Shape;22;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5" name="Google Shape;25;p5"/>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6" name="Google Shape;26;p5"/>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7" name="Google Shape;27;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30" name="Google Shape;30;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3" name="Google Shape;33;p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4" name="Google Shape;34;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7" name="Google Shape;37;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1" name="Google Shape;41;p9"/>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2" name="Google Shape;42;p9"/>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43" name="Google Shape;43;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None/>
              <a:defRPr/>
            </a:lvl1pPr>
          </a:lstStyle>
          <a:p>
            <a:endParaRPr/>
          </a:p>
        </p:txBody>
      </p:sp>
      <p:sp>
        <p:nvSpPr>
          <p:cNvPr id="46" name="Google Shape;46;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0"/>
              </a:spcBef>
              <a:spcAft>
                <a:spcPts val="0"/>
              </a:spcAft>
              <a:buClr>
                <a:schemeClr val="dk2"/>
              </a:buClr>
              <a:buSzPts val="1900"/>
              <a:buChar char="○"/>
              <a:defRPr sz="1900">
                <a:solidFill>
                  <a:schemeClr val="dk2"/>
                </a:solidFill>
              </a:defRPr>
            </a:lvl2pPr>
            <a:lvl3pPr marL="1371600" lvl="2" indent="-349250">
              <a:lnSpc>
                <a:spcPct val="115000"/>
              </a:lnSpc>
              <a:spcBef>
                <a:spcPts val="0"/>
              </a:spcBef>
              <a:spcAft>
                <a:spcPts val="0"/>
              </a:spcAft>
              <a:buClr>
                <a:schemeClr val="dk2"/>
              </a:buClr>
              <a:buSzPts val="1900"/>
              <a:buChar char="■"/>
              <a:defRPr sz="1900">
                <a:solidFill>
                  <a:schemeClr val="dk2"/>
                </a:solidFill>
              </a:defRPr>
            </a:lvl3pPr>
            <a:lvl4pPr marL="1828800" lvl="3" indent="-349250">
              <a:lnSpc>
                <a:spcPct val="115000"/>
              </a:lnSpc>
              <a:spcBef>
                <a:spcPts val="0"/>
              </a:spcBef>
              <a:spcAft>
                <a:spcPts val="0"/>
              </a:spcAft>
              <a:buClr>
                <a:schemeClr val="dk2"/>
              </a:buClr>
              <a:buSzPts val="1900"/>
              <a:buChar char="●"/>
              <a:defRPr sz="1900">
                <a:solidFill>
                  <a:schemeClr val="dk2"/>
                </a:solidFill>
              </a:defRPr>
            </a:lvl4pPr>
            <a:lvl5pPr marL="2286000" lvl="4" indent="-349250">
              <a:lnSpc>
                <a:spcPct val="115000"/>
              </a:lnSpc>
              <a:spcBef>
                <a:spcPts val="0"/>
              </a:spcBef>
              <a:spcAft>
                <a:spcPts val="0"/>
              </a:spcAft>
              <a:buClr>
                <a:schemeClr val="dk2"/>
              </a:buClr>
              <a:buSzPts val="1900"/>
              <a:buChar char="○"/>
              <a:defRPr sz="1900">
                <a:solidFill>
                  <a:schemeClr val="dk2"/>
                </a:solidFill>
              </a:defRPr>
            </a:lvl5pPr>
            <a:lvl6pPr marL="2743200" lvl="5" indent="-349250">
              <a:lnSpc>
                <a:spcPct val="115000"/>
              </a:lnSpc>
              <a:spcBef>
                <a:spcPts val="0"/>
              </a:spcBef>
              <a:spcAft>
                <a:spcPts val="0"/>
              </a:spcAft>
              <a:buClr>
                <a:schemeClr val="dk2"/>
              </a:buClr>
              <a:buSzPts val="1900"/>
              <a:buChar char="■"/>
              <a:defRPr sz="1900">
                <a:solidFill>
                  <a:schemeClr val="dk2"/>
                </a:solidFill>
              </a:defRPr>
            </a:lvl6pPr>
            <a:lvl7pPr marL="3200400" lvl="6" indent="-349250">
              <a:lnSpc>
                <a:spcPct val="115000"/>
              </a:lnSpc>
              <a:spcBef>
                <a:spcPts val="0"/>
              </a:spcBef>
              <a:spcAft>
                <a:spcPts val="0"/>
              </a:spcAft>
              <a:buClr>
                <a:schemeClr val="dk2"/>
              </a:buClr>
              <a:buSzPts val="1900"/>
              <a:buChar char="●"/>
              <a:defRPr sz="1900">
                <a:solidFill>
                  <a:schemeClr val="dk2"/>
                </a:solidFill>
              </a:defRPr>
            </a:lvl7pPr>
            <a:lvl8pPr marL="3657600" lvl="7" indent="-349250">
              <a:lnSpc>
                <a:spcPct val="115000"/>
              </a:lnSpc>
              <a:spcBef>
                <a:spcPts val="0"/>
              </a:spcBef>
              <a:spcAft>
                <a:spcPts val="0"/>
              </a:spcAft>
              <a:buClr>
                <a:schemeClr val="dk2"/>
              </a:buClr>
              <a:buSzPts val="1900"/>
              <a:buChar char="○"/>
              <a:defRPr sz="1900">
                <a:solidFill>
                  <a:schemeClr val="dk2"/>
                </a:solidFill>
              </a:defRPr>
            </a:lvl8pPr>
            <a:lvl9pPr marL="4114800" lvl="8" indent="-349250">
              <a:lnSpc>
                <a:spcPct val="115000"/>
              </a:lnSpc>
              <a:spcBef>
                <a:spcPts val="0"/>
              </a:spcBef>
              <a:spcAft>
                <a:spcPts val="0"/>
              </a:spcAft>
              <a:buClr>
                <a:schemeClr val="dk2"/>
              </a:buClr>
              <a:buSzPts val="1900"/>
              <a:buChar char="■"/>
              <a:defRPr sz="1900">
                <a:solidFill>
                  <a:schemeClr val="dk2"/>
                </a:solidFill>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pic>
        <p:nvPicPr>
          <p:cNvPr id="9" name="Google Shape;9;p1"/>
          <p:cNvPicPr preferRelativeResize="0"/>
          <p:nvPr/>
        </p:nvPicPr>
        <p:blipFill>
          <a:blip r:embed="rId15">
            <a:alphaModFix/>
          </a:blip>
          <a:stretch>
            <a:fillRect/>
          </a:stretch>
        </p:blipFill>
        <p:spPr>
          <a:xfrm>
            <a:off x="0" y="-6"/>
            <a:ext cx="12191999" cy="3048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mt="58000"/>
          </a:blip>
          <a:stretch>
            <a:fillRect/>
          </a:stretch>
        </a:blipFill>
        <a:effectLst/>
      </p:bgPr>
    </p:bg>
    <p:spTree>
      <p:nvGrpSpPr>
        <p:cNvPr id="1" name="Shape 73"/>
        <p:cNvGrpSpPr/>
        <p:nvPr/>
      </p:nvGrpSpPr>
      <p:grpSpPr>
        <a:xfrm>
          <a:off x="0" y="0"/>
          <a:ext cx="0" cy="0"/>
          <a:chOff x="0" y="0"/>
          <a:chExt cx="0" cy="0"/>
        </a:xfrm>
      </p:grpSpPr>
      <p:pic>
        <p:nvPicPr>
          <p:cNvPr id="74" name="Google Shape;74;p15" descr="A close up of a logo&#10;&#10;Description automatically generated"/>
          <p:cNvPicPr preferRelativeResize="0"/>
          <p:nvPr/>
        </p:nvPicPr>
        <p:blipFill rotWithShape="1">
          <a:blip r:embed="rId4">
            <a:alphaModFix/>
          </a:blip>
          <a:srcRect/>
          <a:stretch/>
        </p:blipFill>
        <p:spPr>
          <a:xfrm>
            <a:off x="406400" y="1409699"/>
            <a:ext cx="6096000" cy="952501"/>
          </a:xfrm>
          <a:prstGeom prst="rect">
            <a:avLst/>
          </a:prstGeom>
          <a:noFill/>
          <a:ln>
            <a:noFill/>
          </a:ln>
        </p:spPr>
      </p:pic>
      <p:pic>
        <p:nvPicPr>
          <p:cNvPr id="75" name="Google Shape;75;p15"/>
          <p:cNvPicPr preferRelativeResize="0"/>
          <p:nvPr/>
        </p:nvPicPr>
        <p:blipFill rotWithShape="1">
          <a:blip r:embed="rId5">
            <a:alphaModFix/>
          </a:blip>
          <a:srcRect/>
          <a:stretch/>
        </p:blipFill>
        <p:spPr>
          <a:xfrm>
            <a:off x="406400" y="457200"/>
            <a:ext cx="3429007" cy="822962"/>
          </a:xfrm>
          <a:prstGeom prst="rect">
            <a:avLst/>
          </a:prstGeom>
          <a:noFill/>
          <a:ln>
            <a:noFill/>
          </a:ln>
        </p:spPr>
      </p:pic>
      <p:sp>
        <p:nvSpPr>
          <p:cNvPr id="76" name="Google Shape;76;p15"/>
          <p:cNvSpPr txBox="1">
            <a:spLocks noGrp="1"/>
          </p:cNvSpPr>
          <p:nvPr>
            <p:ph type="title"/>
          </p:nvPr>
        </p:nvSpPr>
        <p:spPr>
          <a:xfrm>
            <a:off x="403225" y="2703875"/>
            <a:ext cx="9242700" cy="1848675"/>
          </a:xfrm>
          <a:prstGeom prst="rect">
            <a:avLst/>
          </a:prstGeom>
          <a:noFill/>
          <a:ln>
            <a:noFill/>
          </a:ln>
        </p:spPr>
        <p:txBody>
          <a:bodyPr spcFirstLastPara="1" wrap="square" lIns="91425" tIns="45700" rIns="91425" bIns="45700" anchor="ctr" anchorCtr="0">
            <a:noAutofit/>
          </a:bodyPr>
          <a:lstStyle/>
          <a:p>
            <a:pPr>
              <a:lnSpc>
                <a:spcPct val="90000"/>
              </a:lnSpc>
            </a:pPr>
            <a:r>
              <a:rPr lang="en-US" sz="3200" dirty="0"/>
              <a:t>CCSS Python Machine Learning Series, Part 2</a:t>
            </a:r>
            <a:br>
              <a:rPr lang="en-US" sz="2400" dirty="0"/>
            </a:br>
            <a:r>
              <a:rPr lang="en-US" sz="4800" dirty="0"/>
              <a:t>Unsupervised Learning</a:t>
            </a:r>
            <a:endParaRPr lang="en-US" dirty="0"/>
          </a:p>
        </p:txBody>
      </p:sp>
      <p:sp>
        <p:nvSpPr>
          <p:cNvPr id="77" name="Google Shape;77;p15"/>
          <p:cNvSpPr txBox="1">
            <a:spLocks noGrp="1"/>
          </p:cNvSpPr>
          <p:nvPr>
            <p:ph type="body" idx="1"/>
          </p:nvPr>
        </p:nvSpPr>
        <p:spPr>
          <a:xfrm>
            <a:off x="406400" y="4637075"/>
            <a:ext cx="8101800" cy="1154700"/>
          </a:xfrm>
          <a:prstGeom prst="rect">
            <a:avLst/>
          </a:prstGeom>
          <a:noFill/>
          <a:ln>
            <a:noFill/>
          </a:ln>
        </p:spPr>
        <p:txBody>
          <a:bodyPr spcFirstLastPara="1" wrap="square" lIns="91425" tIns="45700" rIns="91425" bIns="45700" anchor="t" anchorCtr="0">
            <a:noAutofit/>
          </a:bodyPr>
          <a:lstStyle/>
          <a:p>
            <a:pPr marL="0" indent="0">
              <a:lnSpc>
                <a:spcPct val="95000"/>
              </a:lnSpc>
              <a:spcBef>
                <a:spcPts val="0"/>
              </a:spcBef>
              <a:buNone/>
            </a:pPr>
            <a:r>
              <a:rPr lang="en-US" sz="1800">
                <a:latin typeface="Verdana"/>
                <a:ea typeface="Verdana"/>
                <a:sym typeface="Verdana"/>
              </a:rPr>
              <a:t>Instructor: Jonathan P. Chang</a:t>
            </a:r>
            <a:endParaRPr lang="en-US">
              <a:ea typeface="Verdana"/>
            </a:endParaRPr>
          </a:p>
          <a:p>
            <a:pPr marL="0" indent="0">
              <a:lnSpc>
                <a:spcPct val="95000"/>
              </a:lnSpc>
              <a:spcBef>
                <a:spcPts val="0"/>
              </a:spcBef>
              <a:buNone/>
            </a:pPr>
            <a:r>
              <a:rPr lang="en-US" sz="1800" dirty="0">
                <a:latin typeface="Verdana"/>
                <a:ea typeface="Verdana"/>
              </a:rPr>
              <a:t>Helper: Aishat Sadiq</a:t>
            </a:r>
          </a:p>
          <a:p>
            <a:pPr marL="0" lvl="0" indent="0" algn="l" rtl="0">
              <a:lnSpc>
                <a:spcPct val="95000"/>
              </a:lnSpc>
              <a:spcBef>
                <a:spcPts val="1600"/>
              </a:spcBef>
              <a:spcAft>
                <a:spcPts val="0"/>
              </a:spcAft>
              <a:buSzPts val="688"/>
              <a:buNone/>
            </a:pPr>
            <a:r>
              <a:rPr lang="en-US" sz="1800" dirty="0">
                <a:latin typeface="Verdana"/>
                <a:ea typeface="Verdana"/>
                <a:cs typeface="Verdana"/>
                <a:sym typeface="Verdana"/>
              </a:rPr>
              <a:t>CCSS-ResearchSupport@cornell.edu		</a:t>
            </a:r>
            <a:endParaRPr sz="1800" dirty="0">
              <a:latin typeface="Verdana"/>
              <a:ea typeface="Verdana"/>
              <a:cs typeface="Verdana"/>
              <a:sym typeface="Verdana"/>
            </a:endParaRPr>
          </a:p>
          <a:p>
            <a:pPr marL="0" lvl="0" indent="0" algn="l" rtl="0">
              <a:lnSpc>
                <a:spcPct val="95000"/>
              </a:lnSpc>
              <a:spcBef>
                <a:spcPts val="1600"/>
              </a:spcBef>
              <a:spcAft>
                <a:spcPts val="1600"/>
              </a:spcAft>
              <a:buSzPts val="688"/>
              <a:buNone/>
            </a:pPr>
            <a:r>
              <a:rPr lang="en-US" sz="1800" dirty="0">
                <a:latin typeface="Verdana"/>
                <a:ea typeface="Verdana"/>
                <a:cs typeface="Verdana"/>
                <a:sym typeface="Verdana"/>
              </a:rPr>
              <a:t>			</a:t>
            </a:r>
            <a:endParaRPr sz="1800" dirty="0"/>
          </a:p>
        </p:txBody>
      </p:sp>
      <p:cxnSp>
        <p:nvCxnSpPr>
          <p:cNvPr id="78" name="Google Shape;78;p15"/>
          <p:cNvCxnSpPr/>
          <p:nvPr/>
        </p:nvCxnSpPr>
        <p:spPr>
          <a:xfrm>
            <a:off x="405696" y="2514600"/>
            <a:ext cx="1931104" cy="0"/>
          </a:xfrm>
          <a:prstGeom prst="straightConnector1">
            <a:avLst/>
          </a:prstGeom>
          <a:noFill/>
          <a:ln w="38100" cap="flat" cmpd="sng">
            <a:solidFill>
              <a:schemeClr val="accent1"/>
            </a:solidFill>
            <a:prstDash val="solid"/>
            <a:round/>
            <a:headEnd type="none" w="sm" len="sm"/>
            <a:tailEnd type="none" w="sm" len="sm"/>
          </a:ln>
        </p:spPr>
      </p:cxnSp>
      <p:sp>
        <p:nvSpPr>
          <p:cNvPr id="79" name="Google Shape;79;p15"/>
          <p:cNvSpPr txBox="1"/>
          <p:nvPr/>
        </p:nvSpPr>
        <p:spPr>
          <a:xfrm>
            <a:off x="320925" y="3846850"/>
            <a:ext cx="2572200" cy="305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600">
              <a:solidFill>
                <a:srgbClr val="25516C"/>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10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ABE4E-6A84-157A-35E4-D07B91FCA916}"/>
              </a:ext>
            </a:extLst>
          </p:cNvPr>
          <p:cNvSpPr>
            <a:spLocks noGrp="1"/>
          </p:cNvSpPr>
          <p:nvPr>
            <p:ph type="title"/>
          </p:nvPr>
        </p:nvSpPr>
        <p:spPr/>
        <p:txBody>
          <a:bodyPr>
            <a:normAutofit fontScale="90000"/>
          </a:bodyPr>
          <a:lstStyle/>
          <a:p>
            <a:r>
              <a:rPr lang="en-US" dirty="0"/>
              <a:t>Clustering</a:t>
            </a:r>
          </a:p>
        </p:txBody>
      </p:sp>
      <p:sp>
        <p:nvSpPr>
          <p:cNvPr id="3" name="Text Placeholder 2">
            <a:extLst>
              <a:ext uri="{FF2B5EF4-FFF2-40B4-BE49-F238E27FC236}">
                <a16:creationId xmlns:a16="http://schemas.microsoft.com/office/drawing/2014/main" id="{A1AE3027-34DE-046A-7746-0556FA95ADA1}"/>
              </a:ext>
            </a:extLst>
          </p:cNvPr>
          <p:cNvSpPr>
            <a:spLocks noGrp="1"/>
          </p:cNvSpPr>
          <p:nvPr>
            <p:ph type="body" idx="1"/>
          </p:nvPr>
        </p:nvSpPr>
        <p:spPr/>
        <p:txBody>
          <a:bodyPr/>
          <a:lstStyle/>
          <a:p>
            <a:r>
              <a:rPr lang="en-US" dirty="0"/>
              <a:t>DISCUSSION: What applications can you think of where clustering might be useful?</a:t>
            </a:r>
          </a:p>
        </p:txBody>
      </p:sp>
    </p:spTree>
    <p:extLst>
      <p:ext uri="{BB962C8B-B14F-4D97-AF65-F5344CB8AC3E}">
        <p14:creationId xmlns:p14="http://schemas.microsoft.com/office/powerpoint/2010/main" val="1444680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ABE4E-6A84-157A-35E4-D07B91FCA916}"/>
              </a:ext>
            </a:extLst>
          </p:cNvPr>
          <p:cNvSpPr>
            <a:spLocks noGrp="1"/>
          </p:cNvSpPr>
          <p:nvPr>
            <p:ph type="title"/>
          </p:nvPr>
        </p:nvSpPr>
        <p:spPr/>
        <p:txBody>
          <a:bodyPr>
            <a:normAutofit fontScale="90000"/>
          </a:bodyPr>
          <a:lstStyle/>
          <a:p>
            <a:r>
              <a:rPr lang="en-US" dirty="0"/>
              <a:t>Clustering</a:t>
            </a:r>
          </a:p>
        </p:txBody>
      </p:sp>
      <p:sp>
        <p:nvSpPr>
          <p:cNvPr id="3" name="Text Placeholder 2">
            <a:extLst>
              <a:ext uri="{FF2B5EF4-FFF2-40B4-BE49-F238E27FC236}">
                <a16:creationId xmlns:a16="http://schemas.microsoft.com/office/drawing/2014/main" id="{A1AE3027-34DE-046A-7746-0556FA95ADA1}"/>
              </a:ext>
            </a:extLst>
          </p:cNvPr>
          <p:cNvSpPr>
            <a:spLocks noGrp="1"/>
          </p:cNvSpPr>
          <p:nvPr>
            <p:ph type="body" idx="1"/>
          </p:nvPr>
        </p:nvSpPr>
        <p:spPr/>
        <p:txBody>
          <a:bodyPr/>
          <a:lstStyle/>
          <a:p>
            <a:r>
              <a:rPr lang="en-US" dirty="0"/>
              <a:t>DISCUSSION: What applications can you think of where clustering might be useful?</a:t>
            </a:r>
          </a:p>
          <a:p>
            <a:pPr marL="76200" indent="0">
              <a:lnSpc>
                <a:spcPct val="114999"/>
              </a:lnSpc>
              <a:buNone/>
            </a:pPr>
            <a:endParaRPr lang="en-US" dirty="0"/>
          </a:p>
          <a:p>
            <a:pPr>
              <a:lnSpc>
                <a:spcPct val="114999"/>
              </a:lnSpc>
            </a:pPr>
            <a:r>
              <a:rPr lang="en-US" dirty="0"/>
              <a:t>Just a few examples:</a:t>
            </a:r>
          </a:p>
          <a:p>
            <a:pPr lvl="1">
              <a:lnSpc>
                <a:spcPct val="114999"/>
              </a:lnSpc>
            </a:pPr>
            <a:r>
              <a:rPr lang="en-US" dirty="0"/>
              <a:t>Recommendation systems (if you liked product X, you might like similar product Y)</a:t>
            </a:r>
          </a:p>
          <a:p>
            <a:pPr lvl="1">
              <a:lnSpc>
                <a:spcPct val="114999"/>
              </a:lnSpc>
            </a:pPr>
            <a:r>
              <a:rPr lang="en-US" dirty="0"/>
              <a:t>Search results (X was relevant to your search, Y might be too since it's similar)</a:t>
            </a:r>
          </a:p>
          <a:p>
            <a:pPr lvl="1">
              <a:lnSpc>
                <a:spcPct val="114999"/>
              </a:lnSpc>
            </a:pPr>
            <a:r>
              <a:rPr lang="en-US" dirty="0"/>
              <a:t>Market segmentation (group customers by spending habits)</a:t>
            </a:r>
          </a:p>
        </p:txBody>
      </p:sp>
    </p:spTree>
    <p:extLst>
      <p:ext uri="{BB962C8B-B14F-4D97-AF65-F5344CB8AC3E}">
        <p14:creationId xmlns:p14="http://schemas.microsoft.com/office/powerpoint/2010/main" val="2158407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2DE86-4C37-8C86-805B-6056E1099CC0}"/>
              </a:ext>
            </a:extLst>
          </p:cNvPr>
          <p:cNvSpPr>
            <a:spLocks noGrp="1"/>
          </p:cNvSpPr>
          <p:nvPr>
            <p:ph type="title"/>
          </p:nvPr>
        </p:nvSpPr>
        <p:spPr/>
        <p:txBody>
          <a:bodyPr>
            <a:normAutofit fontScale="90000"/>
          </a:bodyPr>
          <a:lstStyle/>
          <a:p>
            <a:r>
              <a:rPr lang="en-US" dirty="0"/>
              <a:t>The K-Means Clustering Algorithm</a:t>
            </a:r>
          </a:p>
        </p:txBody>
      </p:sp>
      <p:sp>
        <p:nvSpPr>
          <p:cNvPr id="3" name="Text Placeholder 2">
            <a:extLst>
              <a:ext uri="{FF2B5EF4-FFF2-40B4-BE49-F238E27FC236}">
                <a16:creationId xmlns:a16="http://schemas.microsoft.com/office/drawing/2014/main" id="{EE103E2C-608E-302A-0BCB-2D4B5F725882}"/>
              </a:ext>
            </a:extLst>
          </p:cNvPr>
          <p:cNvSpPr>
            <a:spLocks noGrp="1"/>
          </p:cNvSpPr>
          <p:nvPr>
            <p:ph type="body" idx="1"/>
          </p:nvPr>
        </p:nvSpPr>
        <p:spPr>
          <a:xfrm>
            <a:off x="415600" y="1536633"/>
            <a:ext cx="11360700" cy="1535775"/>
          </a:xfrm>
        </p:spPr>
        <p:txBody>
          <a:bodyPr/>
          <a:lstStyle/>
          <a:p>
            <a:pPr marL="76200" indent="0">
              <a:buNone/>
            </a:pPr>
            <a:r>
              <a:rPr lang="en-US" dirty="0"/>
              <a:t>The goal of clustering is to separate data so that datapoints similar to one another are in the same group, while datapoints different from each other are in different groups. So, two questions arise:</a:t>
            </a:r>
          </a:p>
        </p:txBody>
      </p:sp>
      <p:sp>
        <p:nvSpPr>
          <p:cNvPr id="4" name="TextBox 3">
            <a:extLst>
              <a:ext uri="{FF2B5EF4-FFF2-40B4-BE49-F238E27FC236}">
                <a16:creationId xmlns:a16="http://schemas.microsoft.com/office/drawing/2014/main" id="{A0243D4E-D372-76C3-CD1A-801C4AC10EBF}"/>
              </a:ext>
            </a:extLst>
          </p:cNvPr>
          <p:cNvSpPr txBox="1"/>
          <p:nvPr/>
        </p:nvSpPr>
        <p:spPr>
          <a:xfrm>
            <a:off x="419100" y="3743325"/>
            <a:ext cx="5029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How many groups do we choose?</a:t>
            </a:r>
          </a:p>
        </p:txBody>
      </p:sp>
      <p:sp>
        <p:nvSpPr>
          <p:cNvPr id="5" name="TextBox 4">
            <a:extLst>
              <a:ext uri="{FF2B5EF4-FFF2-40B4-BE49-F238E27FC236}">
                <a16:creationId xmlns:a16="http://schemas.microsoft.com/office/drawing/2014/main" id="{59A2B40A-704E-DFEE-168A-1B3907D4BF05}"/>
              </a:ext>
            </a:extLst>
          </p:cNvPr>
          <p:cNvSpPr txBox="1"/>
          <p:nvPr/>
        </p:nvSpPr>
        <p:spPr>
          <a:xfrm>
            <a:off x="419100" y="5343525"/>
            <a:ext cx="41719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How do we define similarity?</a:t>
            </a:r>
          </a:p>
        </p:txBody>
      </p:sp>
      <p:sp>
        <p:nvSpPr>
          <p:cNvPr id="6" name="TextBox 5">
            <a:extLst>
              <a:ext uri="{FF2B5EF4-FFF2-40B4-BE49-F238E27FC236}">
                <a16:creationId xmlns:a16="http://schemas.microsoft.com/office/drawing/2014/main" id="{3A7B45C7-1ED9-EF80-DB39-1600FF55BF41}"/>
              </a:ext>
            </a:extLst>
          </p:cNvPr>
          <p:cNvSpPr txBox="1"/>
          <p:nvPr/>
        </p:nvSpPr>
        <p:spPr>
          <a:xfrm>
            <a:off x="7172324" y="3371850"/>
            <a:ext cx="460057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595959"/>
                </a:solidFill>
              </a:rPr>
              <a:t>Pick a </a:t>
            </a:r>
            <a:r>
              <a:rPr lang="en-US" sz="2400" dirty="0">
                <a:solidFill>
                  <a:srgbClr val="595959"/>
                </a:solidFill>
                <a:highlight>
                  <a:srgbClr val="FFFF00"/>
                </a:highlight>
              </a:rPr>
              <a:t>"K"</a:t>
            </a:r>
            <a:r>
              <a:rPr lang="en-US" sz="2400" dirty="0">
                <a:solidFill>
                  <a:srgbClr val="595959"/>
                </a:solidFill>
              </a:rPr>
              <a:t> that represents the number of groups (clusters) we expect to find in the data</a:t>
            </a:r>
          </a:p>
        </p:txBody>
      </p:sp>
      <p:sp>
        <p:nvSpPr>
          <p:cNvPr id="8" name="TextBox 7">
            <a:extLst>
              <a:ext uri="{FF2B5EF4-FFF2-40B4-BE49-F238E27FC236}">
                <a16:creationId xmlns:a16="http://schemas.microsoft.com/office/drawing/2014/main" id="{63A79E69-2CB0-56E8-4BFA-F72E7FB1D605}"/>
              </a:ext>
            </a:extLst>
          </p:cNvPr>
          <p:cNvSpPr txBox="1"/>
          <p:nvPr/>
        </p:nvSpPr>
        <p:spPr>
          <a:xfrm>
            <a:off x="7172324" y="4972050"/>
            <a:ext cx="460057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595959"/>
                </a:solidFill>
              </a:rPr>
              <a:t>Minimize the average, or </a:t>
            </a:r>
            <a:r>
              <a:rPr lang="en-US" sz="2400" dirty="0">
                <a:solidFill>
                  <a:srgbClr val="595959"/>
                </a:solidFill>
                <a:highlight>
                  <a:srgbClr val="FFFF00"/>
                </a:highlight>
              </a:rPr>
              <a:t>"mean"</a:t>
            </a:r>
            <a:r>
              <a:rPr lang="en-US" sz="2400" dirty="0">
                <a:solidFill>
                  <a:srgbClr val="595959"/>
                </a:solidFill>
              </a:rPr>
              <a:t>, distance of data to each cluster center ("centroid")</a:t>
            </a:r>
          </a:p>
        </p:txBody>
      </p:sp>
      <p:cxnSp>
        <p:nvCxnSpPr>
          <p:cNvPr id="10" name="Straight Arrow Connector 9">
            <a:extLst>
              <a:ext uri="{FF2B5EF4-FFF2-40B4-BE49-F238E27FC236}">
                <a16:creationId xmlns:a16="http://schemas.microsoft.com/office/drawing/2014/main" id="{148142D6-99BB-8A63-F5CE-A5DA2F727E8D}"/>
              </a:ext>
            </a:extLst>
          </p:cNvPr>
          <p:cNvCxnSpPr/>
          <p:nvPr/>
        </p:nvCxnSpPr>
        <p:spPr>
          <a:xfrm>
            <a:off x="5448300" y="3971925"/>
            <a:ext cx="172402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7F3C2FE8-9426-ACE0-3763-303E32088FBA}"/>
              </a:ext>
            </a:extLst>
          </p:cNvPr>
          <p:cNvCxnSpPr>
            <a:cxnSpLocks/>
          </p:cNvCxnSpPr>
          <p:nvPr/>
        </p:nvCxnSpPr>
        <p:spPr>
          <a:xfrm>
            <a:off x="4591050" y="5572125"/>
            <a:ext cx="258127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296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34863-F520-0749-5B47-90162DAF940F}"/>
              </a:ext>
            </a:extLst>
          </p:cNvPr>
          <p:cNvSpPr>
            <a:spLocks noGrp="1"/>
          </p:cNvSpPr>
          <p:nvPr>
            <p:ph type="title"/>
          </p:nvPr>
        </p:nvSpPr>
        <p:spPr/>
        <p:txBody>
          <a:bodyPr>
            <a:normAutofit fontScale="90000"/>
          </a:bodyPr>
          <a:lstStyle/>
          <a:p>
            <a:r>
              <a:rPr lang="en-US" dirty="0"/>
              <a:t>The K-Means Clustering Algorithm</a:t>
            </a:r>
          </a:p>
        </p:txBody>
      </p:sp>
      <p:sp>
        <p:nvSpPr>
          <p:cNvPr id="3" name="Text Placeholder 2">
            <a:extLst>
              <a:ext uri="{FF2B5EF4-FFF2-40B4-BE49-F238E27FC236}">
                <a16:creationId xmlns:a16="http://schemas.microsoft.com/office/drawing/2014/main" id="{4AF098DD-11D0-23BF-69A8-AF5DE79F8932}"/>
              </a:ext>
            </a:extLst>
          </p:cNvPr>
          <p:cNvSpPr>
            <a:spLocks noGrp="1"/>
          </p:cNvSpPr>
          <p:nvPr>
            <p:ph type="body" idx="1"/>
          </p:nvPr>
        </p:nvSpPr>
        <p:spPr>
          <a:xfrm>
            <a:off x="415600" y="1536633"/>
            <a:ext cx="8274600" cy="5317200"/>
          </a:xfrm>
        </p:spPr>
        <p:txBody>
          <a:bodyPr/>
          <a:lstStyle/>
          <a:p>
            <a:pPr marL="76200" indent="0">
              <a:lnSpc>
                <a:spcPct val="114999"/>
              </a:lnSpc>
              <a:spcAft>
                <a:spcPts val="800"/>
              </a:spcAft>
              <a:buNone/>
            </a:pPr>
            <a:r>
              <a:rPr lang="en-US" dirty="0"/>
              <a:t>K-Means clustering is done iteratively:</a:t>
            </a:r>
            <a:endParaRPr lang="en-US"/>
          </a:p>
          <a:p>
            <a:pPr marL="533400" indent="-457200">
              <a:lnSpc>
                <a:spcPct val="114999"/>
              </a:lnSpc>
              <a:buAutoNum type="arabicPeriod"/>
            </a:pPr>
            <a:r>
              <a:rPr lang="en-US" dirty="0"/>
              <a:t>Randomly place k centroids</a:t>
            </a:r>
            <a:br>
              <a:rPr lang="en-US" dirty="0"/>
            </a:br>
            <a:endParaRPr lang="en-US" dirty="0"/>
          </a:p>
          <a:p>
            <a:pPr marL="533400" indent="-457200">
              <a:lnSpc>
                <a:spcPct val="114999"/>
              </a:lnSpc>
              <a:buAutoNum type="arabicPeriod"/>
            </a:pPr>
            <a:r>
              <a:rPr lang="en-US" dirty="0"/>
              <a:t>Assign each datapoint to its nearest centroid</a:t>
            </a:r>
            <a:br>
              <a:rPr lang="en-US" dirty="0"/>
            </a:br>
            <a:endParaRPr lang="en-US" dirty="0"/>
          </a:p>
          <a:p>
            <a:pPr marL="533400" indent="-457200">
              <a:lnSpc>
                <a:spcPct val="114999"/>
              </a:lnSpc>
              <a:buAutoNum type="arabicPeriod"/>
            </a:pPr>
            <a:r>
              <a:rPr lang="en-US" dirty="0"/>
              <a:t>Compute the mean of all points assigned to a cluster, and use that as the new centroid for that cluster</a:t>
            </a:r>
            <a:br>
              <a:rPr lang="en-US" dirty="0"/>
            </a:br>
            <a:endParaRPr lang="en-US" dirty="0"/>
          </a:p>
          <a:p>
            <a:pPr marL="533400" indent="-457200">
              <a:lnSpc>
                <a:spcPct val="114999"/>
              </a:lnSpc>
              <a:buAutoNum type="arabicPeriod"/>
            </a:pPr>
            <a:r>
              <a:rPr lang="en-US" dirty="0"/>
              <a:t>Repeat steps 2 and 3 until the means stop changing</a:t>
            </a:r>
            <a:br>
              <a:rPr lang="en-US" dirty="0"/>
            </a:br>
            <a:endParaRPr lang="en-US" dirty="0"/>
          </a:p>
          <a:p>
            <a:pPr marL="533400" indent="-457200">
              <a:lnSpc>
                <a:spcPct val="114999"/>
              </a:lnSpc>
              <a:buAutoNum type="arabicPeriod"/>
            </a:pPr>
            <a:r>
              <a:rPr lang="en-US" dirty="0"/>
              <a:t>Assign each datapoint to its nearest (finalized) centroid</a:t>
            </a:r>
          </a:p>
        </p:txBody>
      </p:sp>
    </p:spTree>
    <p:extLst>
      <p:ext uri="{BB962C8B-B14F-4D97-AF65-F5344CB8AC3E}">
        <p14:creationId xmlns:p14="http://schemas.microsoft.com/office/powerpoint/2010/main" val="526773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F80E-8B12-BB8C-C820-9BB93DAF0B17}"/>
              </a:ext>
            </a:extLst>
          </p:cNvPr>
          <p:cNvSpPr>
            <a:spLocks noGrp="1"/>
          </p:cNvSpPr>
          <p:nvPr>
            <p:ph type="title"/>
          </p:nvPr>
        </p:nvSpPr>
        <p:spPr/>
        <p:txBody>
          <a:bodyPr>
            <a:normAutofit fontScale="90000"/>
          </a:bodyPr>
          <a:lstStyle/>
          <a:p>
            <a:r>
              <a:rPr lang="en-US" dirty="0"/>
              <a:t>The K-Means Clustering Algorithm</a:t>
            </a:r>
          </a:p>
        </p:txBody>
      </p:sp>
      <p:pic>
        <p:nvPicPr>
          <p:cNvPr id="4" name="Picture 3" descr="A graph showing different colored dots&#10;&#10;Description automatically generated">
            <a:extLst>
              <a:ext uri="{FF2B5EF4-FFF2-40B4-BE49-F238E27FC236}">
                <a16:creationId xmlns:a16="http://schemas.microsoft.com/office/drawing/2014/main" id="{AD4C8571-4276-A079-3085-9F89B5069ECE}"/>
              </a:ext>
            </a:extLst>
          </p:cNvPr>
          <p:cNvPicPr>
            <a:picLocks noChangeAspect="1"/>
          </p:cNvPicPr>
          <p:nvPr/>
        </p:nvPicPr>
        <p:blipFill>
          <a:blip r:embed="rId2"/>
          <a:stretch>
            <a:fillRect/>
          </a:stretch>
        </p:blipFill>
        <p:spPr>
          <a:xfrm>
            <a:off x="3676650" y="1352550"/>
            <a:ext cx="4838700" cy="4829175"/>
          </a:xfrm>
          <a:prstGeom prst="rect">
            <a:avLst/>
          </a:prstGeom>
        </p:spPr>
      </p:pic>
      <p:sp>
        <p:nvSpPr>
          <p:cNvPr id="5" name="TextBox 4">
            <a:extLst>
              <a:ext uri="{FF2B5EF4-FFF2-40B4-BE49-F238E27FC236}">
                <a16:creationId xmlns:a16="http://schemas.microsoft.com/office/drawing/2014/main" id="{6F2FD3FE-75E2-CE3E-8A5D-10A26B8975C9}"/>
              </a:ext>
            </a:extLst>
          </p:cNvPr>
          <p:cNvSpPr txBox="1"/>
          <p:nvPr/>
        </p:nvSpPr>
        <p:spPr>
          <a:xfrm>
            <a:off x="2847975" y="5876925"/>
            <a:ext cx="64960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Animation source: https://mubaris.com/posts/kmeans-clustering/</a:t>
            </a:r>
          </a:p>
        </p:txBody>
      </p:sp>
    </p:spTree>
    <p:extLst>
      <p:ext uri="{BB962C8B-B14F-4D97-AF65-F5344CB8AC3E}">
        <p14:creationId xmlns:p14="http://schemas.microsoft.com/office/powerpoint/2010/main" val="112397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34863-F520-0749-5B47-90162DAF940F}"/>
              </a:ext>
            </a:extLst>
          </p:cNvPr>
          <p:cNvSpPr>
            <a:spLocks noGrp="1"/>
          </p:cNvSpPr>
          <p:nvPr>
            <p:ph type="title"/>
          </p:nvPr>
        </p:nvSpPr>
        <p:spPr/>
        <p:txBody>
          <a:bodyPr>
            <a:normAutofit fontScale="90000"/>
          </a:bodyPr>
          <a:lstStyle/>
          <a:p>
            <a:r>
              <a:rPr lang="en-US" dirty="0"/>
              <a:t>The K-Means Clustering Algorithm</a:t>
            </a:r>
          </a:p>
        </p:txBody>
      </p:sp>
      <p:sp>
        <p:nvSpPr>
          <p:cNvPr id="3" name="Text Placeholder 2">
            <a:extLst>
              <a:ext uri="{FF2B5EF4-FFF2-40B4-BE49-F238E27FC236}">
                <a16:creationId xmlns:a16="http://schemas.microsoft.com/office/drawing/2014/main" id="{4AF098DD-11D0-23BF-69A8-AF5DE79F8932}"/>
              </a:ext>
            </a:extLst>
          </p:cNvPr>
          <p:cNvSpPr>
            <a:spLocks noGrp="1"/>
          </p:cNvSpPr>
          <p:nvPr>
            <p:ph type="body" idx="1"/>
          </p:nvPr>
        </p:nvSpPr>
        <p:spPr>
          <a:xfrm>
            <a:off x="415600" y="1536633"/>
            <a:ext cx="8274600" cy="5317200"/>
          </a:xfrm>
        </p:spPr>
        <p:txBody>
          <a:bodyPr/>
          <a:lstStyle/>
          <a:p>
            <a:pPr marL="76200" indent="0">
              <a:lnSpc>
                <a:spcPct val="114999"/>
              </a:lnSpc>
              <a:spcAft>
                <a:spcPts val="800"/>
              </a:spcAft>
              <a:buNone/>
            </a:pPr>
            <a:r>
              <a:rPr lang="en-US" dirty="0"/>
              <a:t>K-Means clustering is done iteratively:</a:t>
            </a:r>
            <a:endParaRPr lang="en-US"/>
          </a:p>
          <a:p>
            <a:pPr marL="533400" indent="-457200">
              <a:lnSpc>
                <a:spcPct val="114999"/>
              </a:lnSpc>
              <a:buAutoNum type="arabicPeriod"/>
            </a:pPr>
            <a:r>
              <a:rPr lang="en-US" dirty="0"/>
              <a:t>Randomly place k centroids</a:t>
            </a:r>
            <a:br>
              <a:rPr lang="en-US" dirty="0"/>
            </a:br>
            <a:endParaRPr lang="en-US" dirty="0"/>
          </a:p>
          <a:p>
            <a:pPr marL="533400" indent="-457200">
              <a:lnSpc>
                <a:spcPct val="114999"/>
              </a:lnSpc>
              <a:buAutoNum type="arabicPeriod"/>
            </a:pPr>
            <a:r>
              <a:rPr lang="en-US" dirty="0"/>
              <a:t>Assign each datapoint to its nearest centroid</a:t>
            </a:r>
            <a:br>
              <a:rPr lang="en-US" dirty="0"/>
            </a:br>
            <a:endParaRPr lang="en-US" dirty="0"/>
          </a:p>
          <a:p>
            <a:pPr marL="533400" indent="-457200">
              <a:lnSpc>
                <a:spcPct val="114999"/>
              </a:lnSpc>
              <a:buAutoNum type="arabicPeriod"/>
            </a:pPr>
            <a:r>
              <a:rPr lang="en-US" dirty="0"/>
              <a:t>Compute the mean of all points assigned to a cluster, and use that as the new centroid for that cluster</a:t>
            </a:r>
            <a:br>
              <a:rPr lang="en-US" dirty="0"/>
            </a:br>
            <a:endParaRPr lang="en-US" dirty="0"/>
          </a:p>
          <a:p>
            <a:pPr marL="533400" indent="-457200">
              <a:lnSpc>
                <a:spcPct val="114999"/>
              </a:lnSpc>
              <a:buAutoNum type="arabicPeriod"/>
            </a:pPr>
            <a:r>
              <a:rPr lang="en-US" dirty="0"/>
              <a:t>Repeat steps 2 and 3 until the means stop changing</a:t>
            </a:r>
            <a:br>
              <a:rPr lang="en-US" dirty="0"/>
            </a:br>
            <a:endParaRPr lang="en-US" dirty="0"/>
          </a:p>
          <a:p>
            <a:pPr marL="533400" indent="-457200">
              <a:lnSpc>
                <a:spcPct val="114999"/>
              </a:lnSpc>
              <a:buAutoNum type="arabicPeriod"/>
            </a:pPr>
            <a:r>
              <a:rPr lang="en-US" dirty="0"/>
              <a:t>Assign each datapoint to its nearest (finalized) centroid</a:t>
            </a:r>
          </a:p>
        </p:txBody>
      </p:sp>
      <p:sp>
        <p:nvSpPr>
          <p:cNvPr id="4" name="TextBox 3">
            <a:extLst>
              <a:ext uri="{FF2B5EF4-FFF2-40B4-BE49-F238E27FC236}">
                <a16:creationId xmlns:a16="http://schemas.microsoft.com/office/drawing/2014/main" id="{BF2C018F-139B-3DD7-7C87-3D718EE402EA}"/>
              </a:ext>
            </a:extLst>
          </p:cNvPr>
          <p:cNvSpPr txBox="1"/>
          <p:nvPr/>
        </p:nvSpPr>
        <p:spPr>
          <a:xfrm>
            <a:off x="8181975" y="2152650"/>
            <a:ext cx="4010025" cy="369332"/>
          </a:xfrm>
          <a:prstGeom prst="rect">
            <a:avLst/>
          </a:prstGeom>
          <a:solidFill>
            <a:schemeClr val="accent1">
              <a:lumMod val="5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solidFill>
                  <a:srgbClr val="FFFFFF"/>
                </a:solidFill>
                <a:latin typeface="Consolas"/>
              </a:rPr>
              <a:t>model = </a:t>
            </a:r>
            <a:r>
              <a:rPr lang="en-US" sz="1800" dirty="0" err="1">
                <a:solidFill>
                  <a:srgbClr val="FFFFFF"/>
                </a:solidFill>
                <a:latin typeface="Consolas"/>
              </a:rPr>
              <a:t>KMeans</a:t>
            </a:r>
            <a:r>
              <a:rPr lang="en-US" sz="1800" dirty="0">
                <a:solidFill>
                  <a:srgbClr val="FFFFFF"/>
                </a:solidFill>
                <a:latin typeface="Consolas"/>
              </a:rPr>
              <a:t>(</a:t>
            </a:r>
            <a:r>
              <a:rPr lang="en-US" sz="1800" dirty="0" err="1">
                <a:solidFill>
                  <a:srgbClr val="FFFFFF"/>
                </a:solidFill>
                <a:latin typeface="Consolas"/>
              </a:rPr>
              <a:t>n_clusters</a:t>
            </a:r>
            <a:r>
              <a:rPr lang="en-US" sz="1800" dirty="0">
                <a:solidFill>
                  <a:srgbClr val="FFFFFF"/>
                </a:solidFill>
                <a:latin typeface="Consolas"/>
              </a:rPr>
              <a:t> = k)</a:t>
            </a:r>
          </a:p>
        </p:txBody>
      </p:sp>
      <p:sp>
        <p:nvSpPr>
          <p:cNvPr id="5" name="TextBox 4">
            <a:extLst>
              <a:ext uri="{FF2B5EF4-FFF2-40B4-BE49-F238E27FC236}">
                <a16:creationId xmlns:a16="http://schemas.microsoft.com/office/drawing/2014/main" id="{EB096707-BB76-8FFC-D384-7B316819844A}"/>
              </a:ext>
            </a:extLst>
          </p:cNvPr>
          <p:cNvSpPr txBox="1"/>
          <p:nvPr/>
        </p:nvSpPr>
        <p:spPr>
          <a:xfrm>
            <a:off x="10391774" y="4124324"/>
            <a:ext cx="1800225" cy="369332"/>
          </a:xfrm>
          <a:prstGeom prst="rect">
            <a:avLst/>
          </a:prstGeom>
          <a:solidFill>
            <a:schemeClr val="accent1">
              <a:lumMod val="5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err="1">
                <a:solidFill>
                  <a:srgbClr val="FFFFFF"/>
                </a:solidFill>
                <a:latin typeface="Consolas"/>
              </a:rPr>
              <a:t>model.fit</a:t>
            </a:r>
            <a:r>
              <a:rPr lang="en-US" sz="1800" dirty="0">
                <a:solidFill>
                  <a:srgbClr val="FFFFFF"/>
                </a:solidFill>
                <a:latin typeface="Consolas"/>
              </a:rPr>
              <a:t>(X)</a:t>
            </a:r>
          </a:p>
        </p:txBody>
      </p:sp>
      <p:sp>
        <p:nvSpPr>
          <p:cNvPr id="6" name="TextBox 5">
            <a:extLst>
              <a:ext uri="{FF2B5EF4-FFF2-40B4-BE49-F238E27FC236}">
                <a16:creationId xmlns:a16="http://schemas.microsoft.com/office/drawing/2014/main" id="{CBFA0B3B-F8E2-ED1B-FB02-6BAADDAB8F53}"/>
              </a:ext>
            </a:extLst>
          </p:cNvPr>
          <p:cNvSpPr txBox="1"/>
          <p:nvPr/>
        </p:nvSpPr>
        <p:spPr>
          <a:xfrm>
            <a:off x="9715499" y="5972174"/>
            <a:ext cx="2476500" cy="369332"/>
          </a:xfrm>
          <a:prstGeom prst="rect">
            <a:avLst/>
          </a:prstGeom>
          <a:solidFill>
            <a:schemeClr val="accent1">
              <a:lumMod val="5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err="1">
                <a:solidFill>
                  <a:srgbClr val="FFFFFF"/>
                </a:solidFill>
                <a:latin typeface="Consolas"/>
              </a:rPr>
              <a:t>model.transform</a:t>
            </a:r>
            <a:r>
              <a:rPr lang="en-US" sz="1800" dirty="0">
                <a:solidFill>
                  <a:srgbClr val="FFFFFF"/>
                </a:solidFill>
                <a:latin typeface="Consolas"/>
              </a:rPr>
              <a:t>(X)</a:t>
            </a:r>
          </a:p>
        </p:txBody>
      </p:sp>
      <p:sp>
        <p:nvSpPr>
          <p:cNvPr id="7" name="Right Brace 6">
            <a:extLst>
              <a:ext uri="{FF2B5EF4-FFF2-40B4-BE49-F238E27FC236}">
                <a16:creationId xmlns:a16="http://schemas.microsoft.com/office/drawing/2014/main" id="{F72A05EA-08F2-64BD-75ED-9D858771F424}"/>
              </a:ext>
            </a:extLst>
          </p:cNvPr>
          <p:cNvSpPr/>
          <p:nvPr/>
        </p:nvSpPr>
        <p:spPr>
          <a:xfrm>
            <a:off x="8486774" y="3124200"/>
            <a:ext cx="1781175" cy="23622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78466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A24E0-78F8-9CFD-F002-5D0A41B87645}"/>
              </a:ext>
            </a:extLst>
          </p:cNvPr>
          <p:cNvSpPr>
            <a:spLocks noGrp="1"/>
          </p:cNvSpPr>
          <p:nvPr>
            <p:ph type="title"/>
          </p:nvPr>
        </p:nvSpPr>
        <p:spPr/>
        <p:txBody>
          <a:bodyPr>
            <a:normAutofit fontScale="90000"/>
          </a:bodyPr>
          <a:lstStyle/>
          <a:p>
            <a:r>
              <a:rPr lang="en-US" dirty="0"/>
              <a:t>K-Means Drawbacks</a:t>
            </a:r>
          </a:p>
        </p:txBody>
      </p:sp>
      <p:sp>
        <p:nvSpPr>
          <p:cNvPr id="3" name="Text Placeholder 2">
            <a:extLst>
              <a:ext uri="{FF2B5EF4-FFF2-40B4-BE49-F238E27FC236}">
                <a16:creationId xmlns:a16="http://schemas.microsoft.com/office/drawing/2014/main" id="{B4176D18-869D-6DE5-C1CA-6E9390AED640}"/>
              </a:ext>
            </a:extLst>
          </p:cNvPr>
          <p:cNvSpPr>
            <a:spLocks noGrp="1"/>
          </p:cNvSpPr>
          <p:nvPr>
            <p:ph type="body" idx="1"/>
          </p:nvPr>
        </p:nvSpPr>
        <p:spPr/>
        <p:txBody>
          <a:bodyPr/>
          <a:lstStyle/>
          <a:p>
            <a:r>
              <a:rPr lang="en-US" dirty="0"/>
              <a:t>Using distance as a similarity metric suffers the "curse of dimensionality": when you have many dimensions, distances are naturally larger</a:t>
            </a:r>
          </a:p>
          <a:p>
            <a:pPr lvl="1">
              <a:lnSpc>
                <a:spcPct val="114999"/>
              </a:lnSpc>
            </a:pPr>
            <a:endParaRPr lang="en-US" b="1" dirty="0"/>
          </a:p>
          <a:p>
            <a:pPr>
              <a:lnSpc>
                <a:spcPct val="114999"/>
              </a:lnSpc>
            </a:pPr>
            <a:r>
              <a:rPr lang="en-US" dirty="0"/>
              <a:t>Not suited to clusters with "weird" geometry (see figure)</a:t>
            </a:r>
          </a:p>
        </p:txBody>
      </p:sp>
      <p:pic>
        <p:nvPicPr>
          <p:cNvPr id="4" name="Picture 3" descr="A screenshot of a computer screen&#10;&#10;Description automatically generated">
            <a:extLst>
              <a:ext uri="{FF2B5EF4-FFF2-40B4-BE49-F238E27FC236}">
                <a16:creationId xmlns:a16="http://schemas.microsoft.com/office/drawing/2014/main" id="{D367EE15-3B84-1447-E280-48A11380E8FB}"/>
              </a:ext>
            </a:extLst>
          </p:cNvPr>
          <p:cNvPicPr>
            <a:picLocks noChangeAspect="1"/>
          </p:cNvPicPr>
          <p:nvPr/>
        </p:nvPicPr>
        <p:blipFill rotWithShape="1">
          <a:blip r:embed="rId2"/>
          <a:srcRect l="2224" t="21458" r="89945" b="65719"/>
          <a:stretch/>
        </p:blipFill>
        <p:spPr>
          <a:xfrm>
            <a:off x="8924925" y="3108258"/>
            <a:ext cx="2314853" cy="2363034"/>
          </a:xfrm>
          <a:prstGeom prst="rect">
            <a:avLst/>
          </a:prstGeom>
        </p:spPr>
      </p:pic>
      <p:sp>
        <p:nvSpPr>
          <p:cNvPr id="5" name="TextBox 4">
            <a:extLst>
              <a:ext uri="{FF2B5EF4-FFF2-40B4-BE49-F238E27FC236}">
                <a16:creationId xmlns:a16="http://schemas.microsoft.com/office/drawing/2014/main" id="{32A8E544-52EE-C03B-AFBA-FBE4B5CD0F4A}"/>
              </a:ext>
            </a:extLst>
          </p:cNvPr>
          <p:cNvSpPr txBox="1"/>
          <p:nvPr/>
        </p:nvSpPr>
        <p:spPr>
          <a:xfrm>
            <a:off x="8924925" y="5619750"/>
            <a:ext cx="27432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Image source: https://scikit-learn.org/stable/auto_examples/cluster/plot_cluster_comparison.html</a:t>
            </a:r>
          </a:p>
        </p:txBody>
      </p:sp>
    </p:spTree>
    <p:extLst>
      <p:ext uri="{BB962C8B-B14F-4D97-AF65-F5344CB8AC3E}">
        <p14:creationId xmlns:p14="http://schemas.microsoft.com/office/powerpoint/2010/main" val="3304136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A24E0-78F8-9CFD-F002-5D0A41B87645}"/>
              </a:ext>
            </a:extLst>
          </p:cNvPr>
          <p:cNvSpPr>
            <a:spLocks noGrp="1"/>
          </p:cNvSpPr>
          <p:nvPr>
            <p:ph type="title"/>
          </p:nvPr>
        </p:nvSpPr>
        <p:spPr/>
        <p:txBody>
          <a:bodyPr>
            <a:normAutofit fontScale="90000"/>
          </a:bodyPr>
          <a:lstStyle/>
          <a:p>
            <a:r>
              <a:rPr lang="en-US" dirty="0"/>
              <a:t>K-Means Drawbacks</a:t>
            </a:r>
          </a:p>
        </p:txBody>
      </p:sp>
      <p:sp>
        <p:nvSpPr>
          <p:cNvPr id="3" name="Text Placeholder 2">
            <a:extLst>
              <a:ext uri="{FF2B5EF4-FFF2-40B4-BE49-F238E27FC236}">
                <a16:creationId xmlns:a16="http://schemas.microsoft.com/office/drawing/2014/main" id="{B4176D18-869D-6DE5-C1CA-6E9390AED640}"/>
              </a:ext>
            </a:extLst>
          </p:cNvPr>
          <p:cNvSpPr>
            <a:spLocks noGrp="1"/>
          </p:cNvSpPr>
          <p:nvPr>
            <p:ph type="body" idx="1"/>
          </p:nvPr>
        </p:nvSpPr>
        <p:spPr/>
        <p:txBody>
          <a:bodyPr/>
          <a:lstStyle/>
          <a:p>
            <a:r>
              <a:rPr lang="en-US" dirty="0"/>
              <a:t>Using distance as a similarity metric suffers the "curse of dimensionality": when you have many dimensions, distances are naturally larger</a:t>
            </a:r>
          </a:p>
          <a:p>
            <a:pPr lvl="1">
              <a:lnSpc>
                <a:spcPct val="114999"/>
              </a:lnSpc>
            </a:pPr>
            <a:r>
              <a:rPr lang="en-US"/>
              <a:t>Solution: before running K-Means, do </a:t>
            </a:r>
            <a:r>
              <a:rPr lang="en-US" b="1"/>
              <a:t>dimensionality reduction</a:t>
            </a:r>
          </a:p>
          <a:p>
            <a:pPr>
              <a:lnSpc>
                <a:spcPct val="114999"/>
              </a:lnSpc>
            </a:pPr>
            <a:r>
              <a:rPr lang="en-US" dirty="0"/>
              <a:t>Not suited to clusters with "weird" geometry (see figure)</a:t>
            </a:r>
          </a:p>
          <a:p>
            <a:pPr lvl="1">
              <a:lnSpc>
                <a:spcPct val="114999"/>
              </a:lnSpc>
            </a:pPr>
            <a:r>
              <a:rPr lang="en-US" dirty="0"/>
              <a:t>Solution: use other clustering algorithms (not covered here)</a:t>
            </a:r>
          </a:p>
        </p:txBody>
      </p:sp>
      <p:pic>
        <p:nvPicPr>
          <p:cNvPr id="4" name="Picture 3" descr="A screenshot of a computer screen&#10;&#10;Description automatically generated">
            <a:extLst>
              <a:ext uri="{FF2B5EF4-FFF2-40B4-BE49-F238E27FC236}">
                <a16:creationId xmlns:a16="http://schemas.microsoft.com/office/drawing/2014/main" id="{D367EE15-3B84-1447-E280-48A11380E8FB}"/>
              </a:ext>
            </a:extLst>
          </p:cNvPr>
          <p:cNvPicPr>
            <a:picLocks noChangeAspect="1"/>
          </p:cNvPicPr>
          <p:nvPr/>
        </p:nvPicPr>
        <p:blipFill rotWithShape="1">
          <a:blip r:embed="rId2"/>
          <a:srcRect l="2224" t="21458" r="89945" b="65719"/>
          <a:stretch/>
        </p:blipFill>
        <p:spPr>
          <a:xfrm>
            <a:off x="8924925" y="3108258"/>
            <a:ext cx="2314853" cy="2363034"/>
          </a:xfrm>
          <a:prstGeom prst="rect">
            <a:avLst/>
          </a:prstGeom>
        </p:spPr>
      </p:pic>
      <p:sp>
        <p:nvSpPr>
          <p:cNvPr id="5" name="TextBox 4">
            <a:extLst>
              <a:ext uri="{FF2B5EF4-FFF2-40B4-BE49-F238E27FC236}">
                <a16:creationId xmlns:a16="http://schemas.microsoft.com/office/drawing/2014/main" id="{32A8E544-52EE-C03B-AFBA-FBE4B5CD0F4A}"/>
              </a:ext>
            </a:extLst>
          </p:cNvPr>
          <p:cNvSpPr txBox="1"/>
          <p:nvPr/>
        </p:nvSpPr>
        <p:spPr>
          <a:xfrm>
            <a:off x="8924925" y="5619750"/>
            <a:ext cx="27432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Image source: https://scikit-learn.org/stable/auto_examples/cluster/plot_cluster_comparison.html</a:t>
            </a:r>
          </a:p>
        </p:txBody>
      </p:sp>
    </p:spTree>
    <p:extLst>
      <p:ext uri="{BB962C8B-B14F-4D97-AF65-F5344CB8AC3E}">
        <p14:creationId xmlns:p14="http://schemas.microsoft.com/office/powerpoint/2010/main" val="3779135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D1A35-FDFB-DFDF-71E3-2F384DDF3F52}"/>
              </a:ext>
            </a:extLst>
          </p:cNvPr>
          <p:cNvSpPr>
            <a:spLocks noGrp="1"/>
          </p:cNvSpPr>
          <p:nvPr>
            <p:ph type="title"/>
          </p:nvPr>
        </p:nvSpPr>
        <p:spPr/>
        <p:txBody>
          <a:bodyPr>
            <a:normAutofit fontScale="90000"/>
          </a:bodyPr>
          <a:lstStyle/>
          <a:p>
            <a:r>
              <a:rPr lang="en-US" dirty="0"/>
              <a:t>Dimensionality Reduction: Intuition</a:t>
            </a:r>
          </a:p>
        </p:txBody>
      </p:sp>
      <p:sp>
        <p:nvSpPr>
          <p:cNvPr id="3" name="Text Placeholder 2">
            <a:extLst>
              <a:ext uri="{FF2B5EF4-FFF2-40B4-BE49-F238E27FC236}">
                <a16:creationId xmlns:a16="http://schemas.microsoft.com/office/drawing/2014/main" id="{E68AB3D5-C97F-1463-20F4-00268714CA60}"/>
              </a:ext>
            </a:extLst>
          </p:cNvPr>
          <p:cNvSpPr>
            <a:spLocks noGrp="1"/>
          </p:cNvSpPr>
          <p:nvPr>
            <p:ph type="body" idx="1"/>
          </p:nvPr>
        </p:nvSpPr>
        <p:spPr>
          <a:xfrm>
            <a:off x="415600" y="1536633"/>
            <a:ext cx="11360700" cy="669000"/>
          </a:xfrm>
        </p:spPr>
        <p:txBody>
          <a:bodyPr/>
          <a:lstStyle/>
          <a:p>
            <a:pPr marL="76200" indent="0">
              <a:buNone/>
            </a:pPr>
            <a:r>
              <a:rPr lang="en-US" dirty="0"/>
              <a:t>How many dimensions does this data have?</a:t>
            </a:r>
          </a:p>
        </p:txBody>
      </p:sp>
      <p:cxnSp>
        <p:nvCxnSpPr>
          <p:cNvPr id="4" name="Straight Arrow Connector 3">
            <a:extLst>
              <a:ext uri="{FF2B5EF4-FFF2-40B4-BE49-F238E27FC236}">
                <a16:creationId xmlns:a16="http://schemas.microsoft.com/office/drawing/2014/main" id="{F63B21B0-6897-2FAA-E9A2-6669086D8BEA}"/>
              </a:ext>
            </a:extLst>
          </p:cNvPr>
          <p:cNvCxnSpPr/>
          <p:nvPr/>
        </p:nvCxnSpPr>
        <p:spPr>
          <a:xfrm flipV="1">
            <a:off x="4124325" y="3695700"/>
            <a:ext cx="3933825"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5" name="Oval 4">
            <a:extLst>
              <a:ext uri="{FF2B5EF4-FFF2-40B4-BE49-F238E27FC236}">
                <a16:creationId xmlns:a16="http://schemas.microsoft.com/office/drawing/2014/main" id="{BA72AEE0-43C6-D8C5-4BC0-6ECC4F15D416}"/>
              </a:ext>
            </a:extLst>
          </p:cNvPr>
          <p:cNvSpPr/>
          <p:nvPr/>
        </p:nvSpPr>
        <p:spPr>
          <a:xfrm>
            <a:off x="4210049" y="3609975"/>
            <a:ext cx="180975" cy="180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2A4ACF08-3055-BA49-1513-D0954DE1A42C}"/>
              </a:ext>
            </a:extLst>
          </p:cNvPr>
          <p:cNvSpPr/>
          <p:nvPr/>
        </p:nvSpPr>
        <p:spPr>
          <a:xfrm>
            <a:off x="4505324" y="3609974"/>
            <a:ext cx="180975" cy="180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E05C99B-29EB-9CC6-0CF2-4FF0685BFC84}"/>
              </a:ext>
            </a:extLst>
          </p:cNvPr>
          <p:cNvSpPr/>
          <p:nvPr/>
        </p:nvSpPr>
        <p:spPr>
          <a:xfrm>
            <a:off x="5019674" y="3609974"/>
            <a:ext cx="180975" cy="180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37544C5-B4A9-34B4-3C4C-98AD1DE37AAC}"/>
              </a:ext>
            </a:extLst>
          </p:cNvPr>
          <p:cNvSpPr/>
          <p:nvPr/>
        </p:nvSpPr>
        <p:spPr>
          <a:xfrm>
            <a:off x="5162549" y="3609974"/>
            <a:ext cx="180975" cy="180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EC087F9-F5A2-89ED-DFD2-46674768774A}"/>
              </a:ext>
            </a:extLst>
          </p:cNvPr>
          <p:cNvSpPr/>
          <p:nvPr/>
        </p:nvSpPr>
        <p:spPr>
          <a:xfrm>
            <a:off x="5495924" y="3609974"/>
            <a:ext cx="180975" cy="180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91231E8-EF39-FAB0-A034-82AE90755B94}"/>
              </a:ext>
            </a:extLst>
          </p:cNvPr>
          <p:cNvSpPr/>
          <p:nvPr/>
        </p:nvSpPr>
        <p:spPr>
          <a:xfrm>
            <a:off x="6057899" y="3609974"/>
            <a:ext cx="180975" cy="180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0915B18-14B7-021E-21D5-7952DDDB8012}"/>
              </a:ext>
            </a:extLst>
          </p:cNvPr>
          <p:cNvSpPr/>
          <p:nvPr/>
        </p:nvSpPr>
        <p:spPr>
          <a:xfrm>
            <a:off x="5753099" y="3609974"/>
            <a:ext cx="180975" cy="180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FC06C8D-E9C1-43EE-2D0C-11CE6EA38548}"/>
              </a:ext>
            </a:extLst>
          </p:cNvPr>
          <p:cNvSpPr/>
          <p:nvPr/>
        </p:nvSpPr>
        <p:spPr>
          <a:xfrm>
            <a:off x="6181724" y="3609974"/>
            <a:ext cx="180975" cy="180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12CDEE3-53C1-D8A7-934B-594D5CB264CD}"/>
              </a:ext>
            </a:extLst>
          </p:cNvPr>
          <p:cNvSpPr/>
          <p:nvPr/>
        </p:nvSpPr>
        <p:spPr>
          <a:xfrm>
            <a:off x="6410324" y="3609974"/>
            <a:ext cx="180975" cy="180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863DC12-BB05-0D42-B275-F451212EFEEE}"/>
              </a:ext>
            </a:extLst>
          </p:cNvPr>
          <p:cNvSpPr/>
          <p:nvPr/>
        </p:nvSpPr>
        <p:spPr>
          <a:xfrm>
            <a:off x="6591299" y="3609974"/>
            <a:ext cx="180975" cy="180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E0F8959-D74E-81CD-EF79-F0D91631F94A}"/>
              </a:ext>
            </a:extLst>
          </p:cNvPr>
          <p:cNvSpPr/>
          <p:nvPr/>
        </p:nvSpPr>
        <p:spPr>
          <a:xfrm>
            <a:off x="6800849" y="3609974"/>
            <a:ext cx="180975" cy="180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9D6154A-0145-367C-2235-CDDDEF007E11}"/>
              </a:ext>
            </a:extLst>
          </p:cNvPr>
          <p:cNvSpPr/>
          <p:nvPr/>
        </p:nvSpPr>
        <p:spPr>
          <a:xfrm>
            <a:off x="7096124" y="3609974"/>
            <a:ext cx="180975" cy="180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483BE2E-45CA-8D1C-98C8-C9CA3107DB14}"/>
              </a:ext>
            </a:extLst>
          </p:cNvPr>
          <p:cNvSpPr/>
          <p:nvPr/>
        </p:nvSpPr>
        <p:spPr>
          <a:xfrm>
            <a:off x="7448549" y="3609974"/>
            <a:ext cx="180975" cy="180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2C6001F-4B46-EBEB-52EF-4FD09A5A65FD}"/>
              </a:ext>
            </a:extLst>
          </p:cNvPr>
          <p:cNvSpPr txBox="1"/>
          <p:nvPr/>
        </p:nvSpPr>
        <p:spPr>
          <a:xfrm>
            <a:off x="4181474" y="5486400"/>
            <a:ext cx="40005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t>1 dimension (let's call it "x")</a:t>
            </a:r>
          </a:p>
        </p:txBody>
      </p:sp>
    </p:spTree>
    <p:extLst>
      <p:ext uri="{BB962C8B-B14F-4D97-AF65-F5344CB8AC3E}">
        <p14:creationId xmlns:p14="http://schemas.microsoft.com/office/powerpoint/2010/main" val="121245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D1A35-FDFB-DFDF-71E3-2F384DDF3F52}"/>
              </a:ext>
            </a:extLst>
          </p:cNvPr>
          <p:cNvSpPr>
            <a:spLocks noGrp="1"/>
          </p:cNvSpPr>
          <p:nvPr>
            <p:ph type="title"/>
          </p:nvPr>
        </p:nvSpPr>
        <p:spPr/>
        <p:txBody>
          <a:bodyPr>
            <a:normAutofit fontScale="90000"/>
          </a:bodyPr>
          <a:lstStyle/>
          <a:p>
            <a:r>
              <a:rPr lang="en-US" dirty="0"/>
              <a:t>Dimensionality Reduction: Intuition</a:t>
            </a:r>
          </a:p>
        </p:txBody>
      </p:sp>
      <p:sp>
        <p:nvSpPr>
          <p:cNvPr id="3" name="Text Placeholder 2">
            <a:extLst>
              <a:ext uri="{FF2B5EF4-FFF2-40B4-BE49-F238E27FC236}">
                <a16:creationId xmlns:a16="http://schemas.microsoft.com/office/drawing/2014/main" id="{E68AB3D5-C97F-1463-20F4-00268714CA60}"/>
              </a:ext>
            </a:extLst>
          </p:cNvPr>
          <p:cNvSpPr>
            <a:spLocks noGrp="1"/>
          </p:cNvSpPr>
          <p:nvPr>
            <p:ph type="body" idx="1"/>
          </p:nvPr>
        </p:nvSpPr>
        <p:spPr>
          <a:xfrm>
            <a:off x="415600" y="1536633"/>
            <a:ext cx="11360700" cy="669000"/>
          </a:xfrm>
        </p:spPr>
        <p:txBody>
          <a:bodyPr/>
          <a:lstStyle/>
          <a:p>
            <a:pPr marL="76200" indent="0">
              <a:buNone/>
            </a:pPr>
            <a:r>
              <a:rPr lang="en-US" dirty="0"/>
              <a:t>How many dimensions does this data have?</a:t>
            </a:r>
          </a:p>
        </p:txBody>
      </p:sp>
      <p:cxnSp>
        <p:nvCxnSpPr>
          <p:cNvPr id="4" name="Straight Arrow Connector 3">
            <a:extLst>
              <a:ext uri="{FF2B5EF4-FFF2-40B4-BE49-F238E27FC236}">
                <a16:creationId xmlns:a16="http://schemas.microsoft.com/office/drawing/2014/main" id="{F63B21B0-6897-2FAA-E9A2-6669086D8BEA}"/>
              </a:ext>
            </a:extLst>
          </p:cNvPr>
          <p:cNvCxnSpPr/>
          <p:nvPr/>
        </p:nvCxnSpPr>
        <p:spPr>
          <a:xfrm flipV="1">
            <a:off x="4124325" y="5286375"/>
            <a:ext cx="3933825"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5" name="Oval 4">
            <a:extLst>
              <a:ext uri="{FF2B5EF4-FFF2-40B4-BE49-F238E27FC236}">
                <a16:creationId xmlns:a16="http://schemas.microsoft.com/office/drawing/2014/main" id="{BA72AEE0-43C6-D8C5-4BC0-6ECC4F15D416}"/>
              </a:ext>
            </a:extLst>
          </p:cNvPr>
          <p:cNvSpPr/>
          <p:nvPr/>
        </p:nvSpPr>
        <p:spPr>
          <a:xfrm>
            <a:off x="4371974" y="4629150"/>
            <a:ext cx="180975" cy="180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2A4ACF08-3055-BA49-1513-D0954DE1A42C}"/>
              </a:ext>
            </a:extLst>
          </p:cNvPr>
          <p:cNvSpPr/>
          <p:nvPr/>
        </p:nvSpPr>
        <p:spPr>
          <a:xfrm>
            <a:off x="4981574" y="4133849"/>
            <a:ext cx="180975" cy="180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E05C99B-29EB-9CC6-0CF2-4FF0685BFC84}"/>
              </a:ext>
            </a:extLst>
          </p:cNvPr>
          <p:cNvSpPr/>
          <p:nvPr/>
        </p:nvSpPr>
        <p:spPr>
          <a:xfrm>
            <a:off x="5467349" y="3067049"/>
            <a:ext cx="180975" cy="180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37544C5-B4A9-34B4-3C4C-98AD1DE37AAC}"/>
              </a:ext>
            </a:extLst>
          </p:cNvPr>
          <p:cNvSpPr/>
          <p:nvPr/>
        </p:nvSpPr>
        <p:spPr>
          <a:xfrm>
            <a:off x="4581524" y="3248024"/>
            <a:ext cx="180975" cy="180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EC087F9-F5A2-89ED-DFD2-46674768774A}"/>
              </a:ext>
            </a:extLst>
          </p:cNvPr>
          <p:cNvSpPr/>
          <p:nvPr/>
        </p:nvSpPr>
        <p:spPr>
          <a:xfrm>
            <a:off x="5848349" y="4448174"/>
            <a:ext cx="180975" cy="180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91231E8-EF39-FAB0-A034-82AE90755B94}"/>
              </a:ext>
            </a:extLst>
          </p:cNvPr>
          <p:cNvSpPr/>
          <p:nvPr/>
        </p:nvSpPr>
        <p:spPr>
          <a:xfrm>
            <a:off x="4800599" y="2447924"/>
            <a:ext cx="180975" cy="180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0915B18-14B7-021E-21D5-7952DDDB8012}"/>
              </a:ext>
            </a:extLst>
          </p:cNvPr>
          <p:cNvSpPr/>
          <p:nvPr/>
        </p:nvSpPr>
        <p:spPr>
          <a:xfrm>
            <a:off x="6238874" y="2886074"/>
            <a:ext cx="180975" cy="180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FC06C8D-E9C1-43EE-2D0C-11CE6EA38548}"/>
              </a:ext>
            </a:extLst>
          </p:cNvPr>
          <p:cNvSpPr/>
          <p:nvPr/>
        </p:nvSpPr>
        <p:spPr>
          <a:xfrm>
            <a:off x="5695949" y="3657599"/>
            <a:ext cx="180975" cy="180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12CDEE3-53C1-D8A7-934B-594D5CB264CD}"/>
              </a:ext>
            </a:extLst>
          </p:cNvPr>
          <p:cNvSpPr/>
          <p:nvPr/>
        </p:nvSpPr>
        <p:spPr>
          <a:xfrm>
            <a:off x="6619874" y="4219574"/>
            <a:ext cx="180975" cy="180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863DC12-BB05-0D42-B275-F451212EFEEE}"/>
              </a:ext>
            </a:extLst>
          </p:cNvPr>
          <p:cNvSpPr/>
          <p:nvPr/>
        </p:nvSpPr>
        <p:spPr>
          <a:xfrm>
            <a:off x="6715124" y="4857749"/>
            <a:ext cx="180975" cy="180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E0F8959-D74E-81CD-EF79-F0D91631F94A}"/>
              </a:ext>
            </a:extLst>
          </p:cNvPr>
          <p:cNvSpPr/>
          <p:nvPr/>
        </p:nvSpPr>
        <p:spPr>
          <a:xfrm>
            <a:off x="7000874" y="2752724"/>
            <a:ext cx="180975" cy="180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9D6154A-0145-367C-2235-CDDDEF007E11}"/>
              </a:ext>
            </a:extLst>
          </p:cNvPr>
          <p:cNvSpPr/>
          <p:nvPr/>
        </p:nvSpPr>
        <p:spPr>
          <a:xfrm>
            <a:off x="6657974" y="3428999"/>
            <a:ext cx="180975" cy="180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483BE2E-45CA-8D1C-98C8-C9CA3107DB14}"/>
              </a:ext>
            </a:extLst>
          </p:cNvPr>
          <p:cNvSpPr/>
          <p:nvPr/>
        </p:nvSpPr>
        <p:spPr>
          <a:xfrm>
            <a:off x="7391399" y="4000499"/>
            <a:ext cx="180975" cy="180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2C6001F-4B46-EBEB-52EF-4FD09A5A65FD}"/>
              </a:ext>
            </a:extLst>
          </p:cNvPr>
          <p:cNvSpPr txBox="1"/>
          <p:nvPr/>
        </p:nvSpPr>
        <p:spPr>
          <a:xfrm>
            <a:off x="3676649" y="5429250"/>
            <a:ext cx="51244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t>2 dimensions (x and y)</a:t>
            </a:r>
          </a:p>
        </p:txBody>
      </p:sp>
      <p:cxnSp>
        <p:nvCxnSpPr>
          <p:cNvPr id="19" name="Straight Arrow Connector 18">
            <a:extLst>
              <a:ext uri="{FF2B5EF4-FFF2-40B4-BE49-F238E27FC236}">
                <a16:creationId xmlns:a16="http://schemas.microsoft.com/office/drawing/2014/main" id="{BB93F914-E5B5-C39F-225E-EC407C0C1F07}"/>
              </a:ext>
            </a:extLst>
          </p:cNvPr>
          <p:cNvCxnSpPr>
            <a:cxnSpLocks/>
          </p:cNvCxnSpPr>
          <p:nvPr/>
        </p:nvCxnSpPr>
        <p:spPr>
          <a:xfrm flipH="1" flipV="1">
            <a:off x="4124324" y="2095500"/>
            <a:ext cx="9525" cy="32004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78246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D9F63F-AC2C-EE8F-4C6A-7590C76E38C5}"/>
              </a:ext>
            </a:extLst>
          </p:cNvPr>
          <p:cNvSpPr>
            <a:spLocks noGrp="1"/>
          </p:cNvSpPr>
          <p:nvPr>
            <p:ph type="title"/>
          </p:nvPr>
        </p:nvSpPr>
        <p:spPr/>
        <p:txBody>
          <a:bodyPr>
            <a:normAutofit/>
          </a:bodyPr>
          <a:lstStyle/>
          <a:p>
            <a:r>
              <a:rPr lang="en-US" sz="3300" dirty="0"/>
              <a:t>Series Overview</a:t>
            </a:r>
          </a:p>
        </p:txBody>
      </p:sp>
      <p:sp>
        <p:nvSpPr>
          <p:cNvPr id="2" name="Text Placeholder 1">
            <a:extLst>
              <a:ext uri="{FF2B5EF4-FFF2-40B4-BE49-F238E27FC236}">
                <a16:creationId xmlns:a16="http://schemas.microsoft.com/office/drawing/2014/main" id="{7CAE6818-BC0B-EDF3-51E9-19412BB52310}"/>
              </a:ext>
            </a:extLst>
          </p:cNvPr>
          <p:cNvSpPr>
            <a:spLocks noGrp="1"/>
          </p:cNvSpPr>
          <p:nvPr>
            <p:ph type="body" idx="1"/>
          </p:nvPr>
        </p:nvSpPr>
        <p:spPr/>
        <p:txBody>
          <a:bodyPr/>
          <a:lstStyle/>
          <a:p>
            <a:r>
              <a:rPr lang="en-US" dirty="0"/>
              <a:t>Introduction to Machine Learning</a:t>
            </a:r>
          </a:p>
          <a:p>
            <a:pPr>
              <a:lnSpc>
                <a:spcPct val="114999"/>
              </a:lnSpc>
            </a:pPr>
            <a:r>
              <a:rPr lang="en-US" b="1" dirty="0"/>
              <a:t>Unsupervised Learning</a:t>
            </a:r>
          </a:p>
          <a:p>
            <a:pPr>
              <a:lnSpc>
                <a:spcPct val="114999"/>
              </a:lnSpc>
            </a:pPr>
            <a:r>
              <a:rPr lang="en-US" dirty="0"/>
              <a:t>Supervised Learning</a:t>
            </a:r>
          </a:p>
          <a:p>
            <a:pPr>
              <a:lnSpc>
                <a:spcPct val="114999"/>
              </a:lnSpc>
            </a:pPr>
            <a:r>
              <a:rPr lang="en-US" dirty="0"/>
              <a:t>Natural Language Processing</a:t>
            </a:r>
          </a:p>
        </p:txBody>
      </p:sp>
    </p:spTree>
    <p:extLst>
      <p:ext uri="{BB962C8B-B14F-4D97-AF65-F5344CB8AC3E}">
        <p14:creationId xmlns:p14="http://schemas.microsoft.com/office/powerpoint/2010/main" val="437414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D1A35-FDFB-DFDF-71E3-2F384DDF3F52}"/>
              </a:ext>
            </a:extLst>
          </p:cNvPr>
          <p:cNvSpPr>
            <a:spLocks noGrp="1"/>
          </p:cNvSpPr>
          <p:nvPr>
            <p:ph type="title"/>
          </p:nvPr>
        </p:nvSpPr>
        <p:spPr/>
        <p:txBody>
          <a:bodyPr>
            <a:normAutofit fontScale="90000"/>
          </a:bodyPr>
          <a:lstStyle/>
          <a:p>
            <a:r>
              <a:rPr lang="en-US" dirty="0"/>
              <a:t>Dimensionality Reduction: Intuition</a:t>
            </a:r>
          </a:p>
        </p:txBody>
      </p:sp>
      <p:sp>
        <p:nvSpPr>
          <p:cNvPr id="3" name="Text Placeholder 2">
            <a:extLst>
              <a:ext uri="{FF2B5EF4-FFF2-40B4-BE49-F238E27FC236}">
                <a16:creationId xmlns:a16="http://schemas.microsoft.com/office/drawing/2014/main" id="{E68AB3D5-C97F-1463-20F4-00268714CA60}"/>
              </a:ext>
            </a:extLst>
          </p:cNvPr>
          <p:cNvSpPr>
            <a:spLocks noGrp="1"/>
          </p:cNvSpPr>
          <p:nvPr>
            <p:ph type="body" idx="1"/>
          </p:nvPr>
        </p:nvSpPr>
        <p:spPr>
          <a:xfrm>
            <a:off x="415600" y="1536633"/>
            <a:ext cx="11360700" cy="669000"/>
          </a:xfrm>
        </p:spPr>
        <p:txBody>
          <a:bodyPr/>
          <a:lstStyle/>
          <a:p>
            <a:pPr marL="76200" indent="0">
              <a:buNone/>
            </a:pPr>
            <a:r>
              <a:rPr lang="en-US" dirty="0"/>
              <a:t>How many dimensions does this data have?</a:t>
            </a:r>
          </a:p>
        </p:txBody>
      </p:sp>
      <p:cxnSp>
        <p:nvCxnSpPr>
          <p:cNvPr id="4" name="Straight Arrow Connector 3">
            <a:extLst>
              <a:ext uri="{FF2B5EF4-FFF2-40B4-BE49-F238E27FC236}">
                <a16:creationId xmlns:a16="http://schemas.microsoft.com/office/drawing/2014/main" id="{F63B21B0-6897-2FAA-E9A2-6669086D8BEA}"/>
              </a:ext>
            </a:extLst>
          </p:cNvPr>
          <p:cNvCxnSpPr/>
          <p:nvPr/>
        </p:nvCxnSpPr>
        <p:spPr>
          <a:xfrm flipV="1">
            <a:off x="4124325" y="5286375"/>
            <a:ext cx="3933825"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5" name="Oval 4">
            <a:extLst>
              <a:ext uri="{FF2B5EF4-FFF2-40B4-BE49-F238E27FC236}">
                <a16:creationId xmlns:a16="http://schemas.microsoft.com/office/drawing/2014/main" id="{BA72AEE0-43C6-D8C5-4BC0-6ECC4F15D416}"/>
              </a:ext>
            </a:extLst>
          </p:cNvPr>
          <p:cNvSpPr/>
          <p:nvPr/>
        </p:nvSpPr>
        <p:spPr>
          <a:xfrm>
            <a:off x="4371974" y="4629150"/>
            <a:ext cx="180975" cy="180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2A4ACF08-3055-BA49-1513-D0954DE1A42C}"/>
              </a:ext>
            </a:extLst>
          </p:cNvPr>
          <p:cNvSpPr/>
          <p:nvPr/>
        </p:nvSpPr>
        <p:spPr>
          <a:xfrm>
            <a:off x="4676774" y="4400549"/>
            <a:ext cx="180975" cy="180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E05C99B-29EB-9CC6-0CF2-4FF0685BFC84}"/>
              </a:ext>
            </a:extLst>
          </p:cNvPr>
          <p:cNvSpPr/>
          <p:nvPr/>
        </p:nvSpPr>
        <p:spPr>
          <a:xfrm>
            <a:off x="5876924" y="3295649"/>
            <a:ext cx="180975" cy="180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37544C5-B4A9-34B4-3C4C-98AD1DE37AAC}"/>
              </a:ext>
            </a:extLst>
          </p:cNvPr>
          <p:cNvSpPr/>
          <p:nvPr/>
        </p:nvSpPr>
        <p:spPr>
          <a:xfrm>
            <a:off x="4895849" y="4000499"/>
            <a:ext cx="180975" cy="180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EC087F9-F5A2-89ED-DFD2-46674768774A}"/>
              </a:ext>
            </a:extLst>
          </p:cNvPr>
          <p:cNvSpPr/>
          <p:nvPr/>
        </p:nvSpPr>
        <p:spPr>
          <a:xfrm>
            <a:off x="5333999" y="3914774"/>
            <a:ext cx="180975" cy="180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91231E8-EF39-FAB0-A034-82AE90755B94}"/>
              </a:ext>
            </a:extLst>
          </p:cNvPr>
          <p:cNvSpPr/>
          <p:nvPr/>
        </p:nvSpPr>
        <p:spPr>
          <a:xfrm>
            <a:off x="6324599" y="2962274"/>
            <a:ext cx="180975" cy="180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0915B18-14B7-021E-21D5-7952DDDB8012}"/>
              </a:ext>
            </a:extLst>
          </p:cNvPr>
          <p:cNvSpPr/>
          <p:nvPr/>
        </p:nvSpPr>
        <p:spPr>
          <a:xfrm>
            <a:off x="6238874" y="3200399"/>
            <a:ext cx="180975" cy="180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FC06C8D-E9C1-43EE-2D0C-11CE6EA38548}"/>
              </a:ext>
            </a:extLst>
          </p:cNvPr>
          <p:cNvSpPr/>
          <p:nvPr/>
        </p:nvSpPr>
        <p:spPr>
          <a:xfrm>
            <a:off x="5695949" y="3657599"/>
            <a:ext cx="180975" cy="180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12CDEE3-53C1-D8A7-934B-594D5CB264CD}"/>
              </a:ext>
            </a:extLst>
          </p:cNvPr>
          <p:cNvSpPr/>
          <p:nvPr/>
        </p:nvSpPr>
        <p:spPr>
          <a:xfrm>
            <a:off x="7124699" y="2295524"/>
            <a:ext cx="180975" cy="180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863DC12-BB05-0D42-B275-F451212EFEEE}"/>
              </a:ext>
            </a:extLst>
          </p:cNvPr>
          <p:cNvSpPr/>
          <p:nvPr/>
        </p:nvSpPr>
        <p:spPr>
          <a:xfrm>
            <a:off x="7429499" y="2295524"/>
            <a:ext cx="180975" cy="180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E0F8959-D74E-81CD-EF79-F0D91631F94A}"/>
              </a:ext>
            </a:extLst>
          </p:cNvPr>
          <p:cNvSpPr/>
          <p:nvPr/>
        </p:nvSpPr>
        <p:spPr>
          <a:xfrm>
            <a:off x="6753224" y="2695574"/>
            <a:ext cx="180975" cy="180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9D6154A-0145-367C-2235-CDDDEF007E11}"/>
              </a:ext>
            </a:extLst>
          </p:cNvPr>
          <p:cNvSpPr/>
          <p:nvPr/>
        </p:nvSpPr>
        <p:spPr>
          <a:xfrm>
            <a:off x="6667499" y="2962274"/>
            <a:ext cx="180975" cy="180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483BE2E-45CA-8D1C-98C8-C9CA3107DB14}"/>
              </a:ext>
            </a:extLst>
          </p:cNvPr>
          <p:cNvSpPr/>
          <p:nvPr/>
        </p:nvSpPr>
        <p:spPr>
          <a:xfrm>
            <a:off x="7029449" y="2552699"/>
            <a:ext cx="180975" cy="1809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2C6001F-4B46-EBEB-52EF-4FD09A5A65FD}"/>
              </a:ext>
            </a:extLst>
          </p:cNvPr>
          <p:cNvSpPr txBox="1"/>
          <p:nvPr/>
        </p:nvSpPr>
        <p:spPr>
          <a:xfrm>
            <a:off x="2200274" y="5410200"/>
            <a:ext cx="778192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t>2 dimensions...but they seem (roughly) related</a:t>
            </a:r>
          </a:p>
          <a:p>
            <a:pPr algn="ctr"/>
            <a:r>
              <a:rPr lang="en-US" sz="2400" dirty="0"/>
              <a:t>y = mx + b (approximately)</a:t>
            </a:r>
          </a:p>
          <a:p>
            <a:pPr algn="ctr"/>
            <a:r>
              <a:rPr lang="en-US" sz="2400" dirty="0"/>
              <a:t>So x is all you actually need!</a:t>
            </a:r>
          </a:p>
        </p:txBody>
      </p:sp>
      <p:cxnSp>
        <p:nvCxnSpPr>
          <p:cNvPr id="19" name="Straight Arrow Connector 18">
            <a:extLst>
              <a:ext uri="{FF2B5EF4-FFF2-40B4-BE49-F238E27FC236}">
                <a16:creationId xmlns:a16="http://schemas.microsoft.com/office/drawing/2014/main" id="{BB93F914-E5B5-C39F-225E-EC407C0C1F07}"/>
              </a:ext>
            </a:extLst>
          </p:cNvPr>
          <p:cNvCxnSpPr>
            <a:cxnSpLocks/>
          </p:cNvCxnSpPr>
          <p:nvPr/>
        </p:nvCxnSpPr>
        <p:spPr>
          <a:xfrm flipH="1" flipV="1">
            <a:off x="4124324" y="2095500"/>
            <a:ext cx="9525" cy="32004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0170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BADDA-CADD-BE83-6D47-4452A9451527}"/>
              </a:ext>
            </a:extLst>
          </p:cNvPr>
          <p:cNvSpPr>
            <a:spLocks noGrp="1"/>
          </p:cNvSpPr>
          <p:nvPr>
            <p:ph type="title"/>
          </p:nvPr>
        </p:nvSpPr>
        <p:spPr/>
        <p:txBody>
          <a:bodyPr>
            <a:normAutofit fontScale="90000"/>
          </a:bodyPr>
          <a:lstStyle/>
          <a:p>
            <a:r>
              <a:rPr lang="en-US" dirty="0"/>
              <a:t>Dimensionality Reduction</a:t>
            </a:r>
          </a:p>
        </p:txBody>
      </p:sp>
      <p:sp>
        <p:nvSpPr>
          <p:cNvPr id="3" name="Text Placeholder 2">
            <a:extLst>
              <a:ext uri="{FF2B5EF4-FFF2-40B4-BE49-F238E27FC236}">
                <a16:creationId xmlns:a16="http://schemas.microsoft.com/office/drawing/2014/main" id="{1E8E6297-1051-A228-7085-179FCC087542}"/>
              </a:ext>
            </a:extLst>
          </p:cNvPr>
          <p:cNvSpPr>
            <a:spLocks noGrp="1"/>
          </p:cNvSpPr>
          <p:nvPr>
            <p:ph type="body" idx="1"/>
          </p:nvPr>
        </p:nvSpPr>
        <p:spPr/>
        <p:txBody>
          <a:bodyPr/>
          <a:lstStyle/>
          <a:p>
            <a:r>
              <a:rPr lang="en-US" dirty="0"/>
              <a:t>Automatically discover relationships (correlations) between features, reduce the data to the bare minimum needed to recover the original</a:t>
            </a:r>
          </a:p>
          <a:p>
            <a:pPr>
              <a:lnSpc>
                <a:spcPct val="114999"/>
              </a:lnSpc>
            </a:pPr>
            <a:r>
              <a:rPr lang="en-US" dirty="0"/>
              <a:t>Commonly used algorithms include </a:t>
            </a:r>
            <a:r>
              <a:rPr lang="en-US" b="1" dirty="0"/>
              <a:t>principal component analysis (PCA)</a:t>
            </a:r>
            <a:r>
              <a:rPr lang="en-US" dirty="0"/>
              <a:t> and </a:t>
            </a:r>
            <a:r>
              <a:rPr lang="en-US" b="1" dirty="0"/>
              <a:t>singular value decomposition (SVD)</a:t>
            </a:r>
          </a:p>
        </p:txBody>
      </p:sp>
    </p:spTree>
    <p:extLst>
      <p:ext uri="{BB962C8B-B14F-4D97-AF65-F5344CB8AC3E}">
        <p14:creationId xmlns:p14="http://schemas.microsoft.com/office/powerpoint/2010/main" val="1063674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F0E59-7EA3-0A25-B72A-53B62F95F533}"/>
              </a:ext>
            </a:extLst>
          </p:cNvPr>
          <p:cNvSpPr>
            <a:spLocks noGrp="1"/>
          </p:cNvSpPr>
          <p:nvPr>
            <p:ph type="title"/>
          </p:nvPr>
        </p:nvSpPr>
        <p:spPr/>
        <p:txBody>
          <a:bodyPr>
            <a:normAutofit fontScale="90000"/>
          </a:bodyPr>
          <a:lstStyle/>
          <a:p>
            <a:r>
              <a:rPr lang="en-US" dirty="0"/>
              <a:t>Summary: Unsupervised Learning Workflow</a:t>
            </a:r>
          </a:p>
        </p:txBody>
      </p:sp>
      <p:sp>
        <p:nvSpPr>
          <p:cNvPr id="3" name="Text Placeholder 2">
            <a:extLst>
              <a:ext uri="{FF2B5EF4-FFF2-40B4-BE49-F238E27FC236}">
                <a16:creationId xmlns:a16="http://schemas.microsoft.com/office/drawing/2014/main" id="{685E9008-FB42-6170-84EA-4922A2E35BB4}"/>
              </a:ext>
            </a:extLst>
          </p:cNvPr>
          <p:cNvSpPr>
            <a:spLocks noGrp="1"/>
          </p:cNvSpPr>
          <p:nvPr>
            <p:ph type="body" idx="1"/>
          </p:nvPr>
        </p:nvSpPr>
        <p:spPr/>
        <p:txBody>
          <a:bodyPr/>
          <a:lstStyle/>
          <a:p>
            <a:pPr marL="533400" indent="-457200">
              <a:buAutoNum type="arabicPeriod"/>
            </a:pPr>
            <a:r>
              <a:rPr lang="en-US" dirty="0"/>
              <a:t>Visualize the data: does clustering even make sense?</a:t>
            </a:r>
          </a:p>
          <a:p>
            <a:pPr marL="533400" indent="-457200">
              <a:lnSpc>
                <a:spcPct val="114999"/>
              </a:lnSpc>
              <a:buAutoNum type="arabicPeriod"/>
            </a:pPr>
            <a:r>
              <a:rPr lang="en-US"/>
              <a:t>(Optionally) If there are many features, apply dimensionality reduction</a:t>
            </a:r>
          </a:p>
          <a:p>
            <a:pPr marL="533400" indent="-457200">
              <a:lnSpc>
                <a:spcPct val="114999"/>
              </a:lnSpc>
              <a:buAutoNum type="arabicPeriod"/>
            </a:pPr>
            <a:r>
              <a:rPr lang="en-US" dirty="0"/>
              <a:t>Pick a number of</a:t>
            </a:r>
            <a:r>
              <a:rPr lang="en-US"/>
              <a:t> clusters</a:t>
            </a:r>
          </a:p>
          <a:p>
            <a:pPr marL="533400" indent="-457200">
              <a:lnSpc>
                <a:spcPct val="114999"/>
              </a:lnSpc>
              <a:buAutoNum type="arabicPeriod"/>
            </a:pPr>
            <a:r>
              <a:rPr lang="en-US" dirty="0"/>
              <a:t>Fit the K-Means model</a:t>
            </a:r>
          </a:p>
          <a:p>
            <a:pPr marL="533400" indent="-457200">
              <a:lnSpc>
                <a:spcPct val="114999"/>
              </a:lnSpc>
              <a:buAutoNum type="arabicPeriod"/>
            </a:pPr>
            <a:r>
              <a:rPr lang="en-US" dirty="0"/>
              <a:t>Examine the clustering results: do they look like they make sense?</a:t>
            </a:r>
          </a:p>
        </p:txBody>
      </p:sp>
    </p:spTree>
    <p:extLst>
      <p:ext uri="{BB962C8B-B14F-4D97-AF65-F5344CB8AC3E}">
        <p14:creationId xmlns:p14="http://schemas.microsoft.com/office/powerpoint/2010/main" val="3563426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437447" y="1828800"/>
            <a:ext cx="6370200" cy="11430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a:t>Thank you! Questions?</a:t>
            </a:r>
            <a:endParaRPr/>
          </a:p>
        </p:txBody>
      </p:sp>
      <p:sp>
        <p:nvSpPr>
          <p:cNvPr id="3" name="Text Placeholder 2">
            <a:extLst>
              <a:ext uri="{FF2B5EF4-FFF2-40B4-BE49-F238E27FC236}">
                <a16:creationId xmlns:a16="http://schemas.microsoft.com/office/drawing/2014/main" id="{02A71956-6E9A-3486-7529-6C51B84139E6}"/>
              </a:ext>
            </a:extLst>
          </p:cNvPr>
          <p:cNvSpPr>
            <a:spLocks noGrp="1"/>
          </p:cNvSpPr>
          <p:nvPr>
            <p:ph type="body" idx="1"/>
          </p:nvPr>
        </p:nvSpPr>
        <p:spPr/>
        <p:txBody>
          <a:bodyPr/>
          <a:lstStyle/>
          <a:p>
            <a:endParaRPr lang="en-US"/>
          </a:p>
        </p:txBody>
      </p:sp>
      <p:pic>
        <p:nvPicPr>
          <p:cNvPr id="2" name="Picture 1" descr="A qr code on a green background&#10;&#10;Description automatically generated">
            <a:extLst>
              <a:ext uri="{FF2B5EF4-FFF2-40B4-BE49-F238E27FC236}">
                <a16:creationId xmlns:a16="http://schemas.microsoft.com/office/drawing/2014/main" id="{80F2DB43-377A-CC32-EAC3-BAE5F8D4A238}"/>
              </a:ext>
            </a:extLst>
          </p:cNvPr>
          <p:cNvPicPr>
            <a:picLocks noChangeAspect="1"/>
          </p:cNvPicPr>
          <p:nvPr/>
        </p:nvPicPr>
        <p:blipFill>
          <a:blip r:embed="rId3"/>
          <a:stretch>
            <a:fillRect/>
          </a:stretch>
        </p:blipFill>
        <p:spPr>
          <a:xfrm>
            <a:off x="5217042" y="804530"/>
            <a:ext cx="5523613" cy="552361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D8E85-6B43-2D9D-9DB2-2722C20D3AB7}"/>
              </a:ext>
            </a:extLst>
          </p:cNvPr>
          <p:cNvSpPr>
            <a:spLocks noGrp="1"/>
          </p:cNvSpPr>
          <p:nvPr>
            <p:ph type="title"/>
          </p:nvPr>
        </p:nvSpPr>
        <p:spPr/>
        <p:txBody>
          <a:bodyPr>
            <a:noAutofit/>
          </a:bodyPr>
          <a:lstStyle/>
          <a:p>
            <a:r>
              <a:rPr lang="en-US" sz="3300" dirty="0"/>
              <a:t>Reminder: Supervised vs Unsupervised Learning</a:t>
            </a:r>
            <a:endParaRPr lang="en-US" sz="3300"/>
          </a:p>
        </p:txBody>
      </p:sp>
      <p:sp>
        <p:nvSpPr>
          <p:cNvPr id="3" name="TextBox 1">
            <a:extLst>
              <a:ext uri="{FF2B5EF4-FFF2-40B4-BE49-F238E27FC236}">
                <a16:creationId xmlns:a16="http://schemas.microsoft.com/office/drawing/2014/main" id="{8481BEEA-49D7-656B-4E9A-89C24BE5436B}"/>
              </a:ext>
            </a:extLst>
          </p:cNvPr>
          <p:cNvSpPr txBox="1"/>
          <p:nvPr/>
        </p:nvSpPr>
        <p:spPr>
          <a:xfrm>
            <a:off x="1285874" y="2752725"/>
            <a:ext cx="3457575"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400" b="1" dirty="0">
                <a:solidFill>
                  <a:schemeClr val="accent5"/>
                </a:solidFill>
              </a:rPr>
              <a:t>Labeled </a:t>
            </a:r>
            <a:r>
              <a:rPr lang="en-US" sz="2400" dirty="0">
                <a:solidFill>
                  <a:schemeClr val="accent5"/>
                </a:solidFill>
              </a:rPr>
              <a:t>data</a:t>
            </a:r>
          </a:p>
        </p:txBody>
      </p:sp>
      <p:sp>
        <p:nvSpPr>
          <p:cNvPr id="4" name="Rectangle 3">
            <a:extLst>
              <a:ext uri="{FF2B5EF4-FFF2-40B4-BE49-F238E27FC236}">
                <a16:creationId xmlns:a16="http://schemas.microsoft.com/office/drawing/2014/main" id="{62194A71-A3D7-49EB-AAC1-59E2F3FD700E}"/>
              </a:ext>
            </a:extLst>
          </p:cNvPr>
          <p:cNvSpPr/>
          <p:nvPr/>
        </p:nvSpPr>
        <p:spPr>
          <a:xfrm>
            <a:off x="685799" y="3857625"/>
            <a:ext cx="4657725" cy="112395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b="1" dirty="0">
                <a:cs typeface="Arial"/>
              </a:rPr>
              <a:t>Supervised</a:t>
            </a:r>
            <a:r>
              <a:rPr lang="en-US" sz="2400" dirty="0">
                <a:cs typeface="Arial"/>
              </a:rPr>
              <a:t> learning</a:t>
            </a:r>
          </a:p>
        </p:txBody>
      </p:sp>
      <p:cxnSp>
        <p:nvCxnSpPr>
          <p:cNvPr id="5" name="Straight Arrow Connector 4">
            <a:extLst>
              <a:ext uri="{FF2B5EF4-FFF2-40B4-BE49-F238E27FC236}">
                <a16:creationId xmlns:a16="http://schemas.microsoft.com/office/drawing/2014/main" id="{1CBDDEF4-F525-20D3-E825-57DA9D5CDF1E}"/>
              </a:ext>
            </a:extLst>
          </p:cNvPr>
          <p:cNvCxnSpPr/>
          <p:nvPr/>
        </p:nvCxnSpPr>
        <p:spPr>
          <a:xfrm flipH="1">
            <a:off x="3028950" y="3162300"/>
            <a:ext cx="0" cy="6953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 name="TextBox 4">
            <a:extLst>
              <a:ext uri="{FF2B5EF4-FFF2-40B4-BE49-F238E27FC236}">
                <a16:creationId xmlns:a16="http://schemas.microsoft.com/office/drawing/2014/main" id="{4E6EA072-EDF1-AE81-CF5A-4B38F91EA346}"/>
              </a:ext>
            </a:extLst>
          </p:cNvPr>
          <p:cNvSpPr txBox="1"/>
          <p:nvPr/>
        </p:nvSpPr>
        <p:spPr>
          <a:xfrm>
            <a:off x="7572374" y="2752724"/>
            <a:ext cx="3457575"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400" b="1" dirty="0">
                <a:solidFill>
                  <a:schemeClr val="accent4">
                    <a:lumMod val="75000"/>
                  </a:schemeClr>
                </a:solidFill>
              </a:rPr>
              <a:t>Unlabeled </a:t>
            </a:r>
            <a:r>
              <a:rPr lang="en-US" sz="2400" dirty="0">
                <a:solidFill>
                  <a:schemeClr val="accent4">
                    <a:lumMod val="75000"/>
                  </a:schemeClr>
                </a:solidFill>
              </a:rPr>
              <a:t>data</a:t>
            </a:r>
          </a:p>
        </p:txBody>
      </p:sp>
      <p:sp>
        <p:nvSpPr>
          <p:cNvPr id="7" name="Rectangle 6">
            <a:extLst>
              <a:ext uri="{FF2B5EF4-FFF2-40B4-BE49-F238E27FC236}">
                <a16:creationId xmlns:a16="http://schemas.microsoft.com/office/drawing/2014/main" id="{A71B98E4-D94A-FB4F-BD93-D6558861AA3F}"/>
              </a:ext>
            </a:extLst>
          </p:cNvPr>
          <p:cNvSpPr/>
          <p:nvPr/>
        </p:nvSpPr>
        <p:spPr>
          <a:xfrm>
            <a:off x="6972299" y="3857625"/>
            <a:ext cx="4657725" cy="1123950"/>
          </a:xfrm>
          <a:prstGeom prst="rect">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b="1" dirty="0">
                <a:cs typeface="Arial"/>
              </a:rPr>
              <a:t>Unsupervised</a:t>
            </a:r>
            <a:r>
              <a:rPr lang="en-US" sz="2400" dirty="0">
                <a:cs typeface="Arial"/>
              </a:rPr>
              <a:t> learning</a:t>
            </a:r>
          </a:p>
        </p:txBody>
      </p:sp>
      <p:cxnSp>
        <p:nvCxnSpPr>
          <p:cNvPr id="8" name="Straight Arrow Connector 7">
            <a:extLst>
              <a:ext uri="{FF2B5EF4-FFF2-40B4-BE49-F238E27FC236}">
                <a16:creationId xmlns:a16="http://schemas.microsoft.com/office/drawing/2014/main" id="{78477CAD-0544-8FEF-6A8B-B8587F1097CF}"/>
              </a:ext>
            </a:extLst>
          </p:cNvPr>
          <p:cNvCxnSpPr>
            <a:cxnSpLocks/>
          </p:cNvCxnSpPr>
          <p:nvPr/>
        </p:nvCxnSpPr>
        <p:spPr>
          <a:xfrm flipH="1">
            <a:off x="9315449" y="3162300"/>
            <a:ext cx="0" cy="6953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702222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2FDC0-047C-8505-897C-3877727B1118}"/>
              </a:ext>
            </a:extLst>
          </p:cNvPr>
          <p:cNvSpPr>
            <a:spLocks noGrp="1"/>
          </p:cNvSpPr>
          <p:nvPr>
            <p:ph type="title"/>
          </p:nvPr>
        </p:nvSpPr>
        <p:spPr/>
        <p:txBody>
          <a:bodyPr>
            <a:noAutofit/>
          </a:bodyPr>
          <a:lstStyle/>
          <a:p>
            <a:r>
              <a:rPr lang="en-US" sz="3300" dirty="0"/>
              <a:t>Reminder: What is Unsupervised Learning?</a:t>
            </a:r>
          </a:p>
        </p:txBody>
      </p:sp>
      <p:sp>
        <p:nvSpPr>
          <p:cNvPr id="7" name="Text Placeholder 2">
            <a:extLst>
              <a:ext uri="{FF2B5EF4-FFF2-40B4-BE49-F238E27FC236}">
                <a16:creationId xmlns:a16="http://schemas.microsoft.com/office/drawing/2014/main" id="{759DA1AE-61E2-0F81-B116-52F0EB1AFDFF}"/>
              </a:ext>
            </a:extLst>
          </p:cNvPr>
          <p:cNvSpPr>
            <a:spLocks noGrp="1"/>
          </p:cNvSpPr>
          <p:nvPr/>
        </p:nvSpPr>
        <p:spPr>
          <a:xfrm>
            <a:off x="415600" y="1536633"/>
            <a:ext cx="5333100" cy="4555200"/>
          </a:xfrm>
          <a:prstGeom prst="rect">
            <a:avLst/>
          </a:prstGeom>
          <a:noFill/>
          <a:ln>
            <a:noFill/>
          </a:ln>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1pPr>
            <a:lvl2pPr marL="914400" marR="0" lvl="1"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2pPr>
            <a:lvl3pPr marL="1371600" marR="0" lvl="2"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3pPr>
            <a:lvl4pPr marL="1828800" marR="0" lvl="3"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6pPr>
            <a:lvl7pPr marL="3200400" marR="0" lvl="6"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7pPr>
            <a:lvl8pPr marL="3657600" marR="0" lvl="7"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8pPr>
            <a:lvl9pPr marL="4114800" marR="0" lvl="8"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9pPr>
          </a:lstStyle>
          <a:p>
            <a:r>
              <a:rPr lang="en-US" dirty="0"/>
              <a:t>Learning from </a:t>
            </a:r>
            <a:r>
              <a:rPr lang="en-US" b="1" dirty="0"/>
              <a:t>unlabeled data</a:t>
            </a:r>
          </a:p>
          <a:p>
            <a:pPr>
              <a:lnSpc>
                <a:spcPct val="114999"/>
              </a:lnSpc>
            </a:pPr>
            <a:r>
              <a:rPr lang="en-US" dirty="0"/>
              <a:t>Instead of modeling a specific relationship between designated variables, look for </a:t>
            </a:r>
            <a:r>
              <a:rPr lang="en-US" b="1" dirty="0"/>
              <a:t>patterns </a:t>
            </a:r>
            <a:r>
              <a:rPr lang="en-US" dirty="0"/>
              <a:t>and </a:t>
            </a:r>
            <a:r>
              <a:rPr lang="en-US" b="1" dirty="0"/>
              <a:t>structures</a:t>
            </a:r>
            <a:r>
              <a:rPr lang="en-US" dirty="0"/>
              <a:t> across the data</a:t>
            </a:r>
          </a:p>
          <a:p>
            <a:pPr>
              <a:lnSpc>
                <a:spcPct val="114999"/>
              </a:lnSpc>
            </a:pPr>
            <a:r>
              <a:rPr lang="en-US" dirty="0"/>
              <a:t>Common techniques:</a:t>
            </a:r>
          </a:p>
          <a:p>
            <a:pPr lvl="1">
              <a:lnSpc>
                <a:spcPct val="114999"/>
              </a:lnSpc>
            </a:pPr>
            <a:r>
              <a:rPr lang="en-US"/>
              <a:t>K-means (segmenting the data)</a:t>
            </a:r>
          </a:p>
          <a:p>
            <a:pPr lvl="1">
              <a:lnSpc>
                <a:spcPct val="114999"/>
              </a:lnSpc>
            </a:pPr>
            <a:r>
              <a:rPr lang="en-US" dirty="0"/>
              <a:t>Hierarchical clustering, association rules (finding structural relationships)</a:t>
            </a:r>
          </a:p>
          <a:p>
            <a:pPr indent="-342900">
              <a:lnSpc>
                <a:spcPct val="114999"/>
              </a:lnSpc>
            </a:pPr>
            <a:r>
              <a:rPr lang="en-US" dirty="0"/>
              <a:t>Commonly used as a bottom-up approach to exploratory research</a:t>
            </a:r>
          </a:p>
        </p:txBody>
      </p:sp>
      <p:sp>
        <p:nvSpPr>
          <p:cNvPr id="8" name="Text Placeholder 3">
            <a:extLst>
              <a:ext uri="{FF2B5EF4-FFF2-40B4-BE49-F238E27FC236}">
                <a16:creationId xmlns:a16="http://schemas.microsoft.com/office/drawing/2014/main" id="{9B418E64-73A4-996C-749C-34073D756E4B}"/>
              </a:ext>
            </a:extLst>
          </p:cNvPr>
          <p:cNvSpPr>
            <a:spLocks noGrp="1"/>
          </p:cNvSpPr>
          <p:nvPr/>
        </p:nvSpPr>
        <p:spPr>
          <a:xfrm>
            <a:off x="6443200" y="1536633"/>
            <a:ext cx="5323575" cy="5288625"/>
          </a:xfrm>
          <a:prstGeom prst="rect">
            <a:avLst/>
          </a:prstGeom>
          <a:noFill/>
          <a:ln>
            <a:noFill/>
          </a:ln>
        </p:spPr>
        <p:txBody>
          <a:bodyPr spcFirstLastPara="1" wrap="square" lIns="121900" tIns="121900" rIns="121900" bIns="121900" anchor="b" anchorCtr="0">
            <a:norm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1pPr>
            <a:lvl2pPr marL="914400" marR="0" lvl="1"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2pPr>
            <a:lvl3pPr marL="1371600" marR="0" lvl="2"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3pPr>
            <a:lvl4pPr marL="1828800" marR="0" lvl="3"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6pPr>
            <a:lvl7pPr marL="3200400" marR="0" lvl="6"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7pPr>
            <a:lvl8pPr marL="3657600" marR="0" lvl="7"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8pPr>
            <a:lvl9pPr marL="4114800" marR="0" lvl="8"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9pPr>
          </a:lstStyle>
          <a:p>
            <a:pPr marL="107950" indent="0" algn="r">
              <a:buNone/>
            </a:pPr>
            <a:r>
              <a:rPr lang="en-US" dirty="0"/>
              <a:t>Luna-Romera et al., 2019</a:t>
            </a:r>
          </a:p>
        </p:txBody>
      </p:sp>
      <p:pic>
        <p:nvPicPr>
          <p:cNvPr id="9" name="Picture 8" descr="A diagram of clustering points&#10;&#10;Description automatically generated">
            <a:extLst>
              <a:ext uri="{FF2B5EF4-FFF2-40B4-BE49-F238E27FC236}">
                <a16:creationId xmlns:a16="http://schemas.microsoft.com/office/drawing/2014/main" id="{64DFFD0A-4EDF-BC7A-C039-A45267369838}"/>
              </a:ext>
            </a:extLst>
          </p:cNvPr>
          <p:cNvPicPr>
            <a:picLocks noChangeAspect="1"/>
          </p:cNvPicPr>
          <p:nvPr/>
        </p:nvPicPr>
        <p:blipFill>
          <a:blip r:embed="rId2"/>
          <a:stretch>
            <a:fillRect/>
          </a:stretch>
        </p:blipFill>
        <p:spPr>
          <a:xfrm>
            <a:off x="6657975" y="1269138"/>
            <a:ext cx="5048250" cy="5043624"/>
          </a:xfrm>
          <a:prstGeom prst="rect">
            <a:avLst/>
          </a:prstGeom>
        </p:spPr>
      </p:pic>
    </p:spTree>
    <p:extLst>
      <p:ext uri="{BB962C8B-B14F-4D97-AF65-F5344CB8AC3E}">
        <p14:creationId xmlns:p14="http://schemas.microsoft.com/office/powerpoint/2010/main" val="243493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51239-7311-002F-BFF9-A86E8D2523C9}"/>
              </a:ext>
            </a:extLst>
          </p:cNvPr>
          <p:cNvSpPr>
            <a:spLocks noGrp="1"/>
          </p:cNvSpPr>
          <p:nvPr>
            <p:ph type="title"/>
          </p:nvPr>
        </p:nvSpPr>
        <p:spPr/>
        <p:txBody>
          <a:bodyPr>
            <a:normAutofit fontScale="90000"/>
          </a:bodyPr>
          <a:lstStyle/>
          <a:p>
            <a:r>
              <a:rPr lang="en-US" dirty="0"/>
              <a:t>Clustering</a:t>
            </a:r>
          </a:p>
        </p:txBody>
      </p:sp>
      <p:sp>
        <p:nvSpPr>
          <p:cNvPr id="3" name="Text Placeholder 2">
            <a:extLst>
              <a:ext uri="{FF2B5EF4-FFF2-40B4-BE49-F238E27FC236}">
                <a16:creationId xmlns:a16="http://schemas.microsoft.com/office/drawing/2014/main" id="{1B864424-12F5-D757-B4A4-9A14E2081FB2}"/>
              </a:ext>
            </a:extLst>
          </p:cNvPr>
          <p:cNvSpPr>
            <a:spLocks noGrp="1"/>
          </p:cNvSpPr>
          <p:nvPr>
            <p:ph type="body" idx="1"/>
          </p:nvPr>
        </p:nvSpPr>
        <p:spPr/>
        <p:txBody>
          <a:bodyPr/>
          <a:lstStyle/>
          <a:p>
            <a:r>
              <a:rPr lang="en-US" dirty="0"/>
              <a:t>The most commonly used unsupervised learning technique</a:t>
            </a:r>
          </a:p>
          <a:p>
            <a:pPr>
              <a:lnSpc>
                <a:spcPct val="114999"/>
              </a:lnSpc>
            </a:pPr>
            <a:r>
              <a:rPr lang="en-US" dirty="0"/>
              <a:t>Identifies similar "groups" (i.e., clusters) in unlabeled data</a:t>
            </a:r>
          </a:p>
        </p:txBody>
      </p:sp>
      <p:pic>
        <p:nvPicPr>
          <p:cNvPr id="5" name="Picture 4" descr="A diagram of colored circles&#10;&#10;Description automatically generated">
            <a:extLst>
              <a:ext uri="{FF2B5EF4-FFF2-40B4-BE49-F238E27FC236}">
                <a16:creationId xmlns:a16="http://schemas.microsoft.com/office/drawing/2014/main" id="{CAA8C9B5-CB43-2DFD-8EB4-02191B23A4C4}"/>
              </a:ext>
            </a:extLst>
          </p:cNvPr>
          <p:cNvPicPr>
            <a:picLocks noChangeAspect="1"/>
          </p:cNvPicPr>
          <p:nvPr/>
        </p:nvPicPr>
        <p:blipFill>
          <a:blip r:embed="rId2"/>
          <a:stretch>
            <a:fillRect/>
          </a:stretch>
        </p:blipFill>
        <p:spPr>
          <a:xfrm>
            <a:off x="6513610" y="1257300"/>
            <a:ext cx="4651180" cy="4114800"/>
          </a:xfrm>
          <a:prstGeom prst="rect">
            <a:avLst/>
          </a:prstGeom>
        </p:spPr>
      </p:pic>
      <p:sp>
        <p:nvSpPr>
          <p:cNvPr id="6" name="TextBox 5">
            <a:extLst>
              <a:ext uri="{FF2B5EF4-FFF2-40B4-BE49-F238E27FC236}">
                <a16:creationId xmlns:a16="http://schemas.microsoft.com/office/drawing/2014/main" id="{88A63EA6-8042-DB08-4DD7-BA27F186098C}"/>
              </a:ext>
            </a:extLst>
          </p:cNvPr>
          <p:cNvSpPr txBox="1"/>
          <p:nvPr/>
        </p:nvSpPr>
        <p:spPr>
          <a:xfrm>
            <a:off x="6467475" y="5619750"/>
            <a:ext cx="473392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Image source: https://openai.com/blog/introducing-text-and-code-embeddings/</a:t>
            </a:r>
          </a:p>
        </p:txBody>
      </p:sp>
    </p:spTree>
    <p:extLst>
      <p:ext uri="{BB962C8B-B14F-4D97-AF65-F5344CB8AC3E}">
        <p14:creationId xmlns:p14="http://schemas.microsoft.com/office/powerpoint/2010/main" val="2745576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0E0AD-08E3-9FC6-797B-035B9357AD34}"/>
              </a:ext>
            </a:extLst>
          </p:cNvPr>
          <p:cNvSpPr>
            <a:spLocks noGrp="1"/>
          </p:cNvSpPr>
          <p:nvPr>
            <p:ph type="title"/>
          </p:nvPr>
        </p:nvSpPr>
        <p:spPr/>
        <p:txBody>
          <a:bodyPr>
            <a:normAutofit fontScale="90000"/>
          </a:bodyPr>
          <a:lstStyle/>
          <a:p>
            <a:r>
              <a:rPr lang="en-US" dirty="0"/>
              <a:t>Clustering</a:t>
            </a:r>
          </a:p>
        </p:txBody>
      </p:sp>
      <p:graphicFrame>
        <p:nvGraphicFramePr>
          <p:cNvPr id="3" name="Table 2">
            <a:extLst>
              <a:ext uri="{FF2B5EF4-FFF2-40B4-BE49-F238E27FC236}">
                <a16:creationId xmlns:a16="http://schemas.microsoft.com/office/drawing/2014/main" id="{1D2D0FAF-6BED-52F2-6DA6-CF5997C9437F}"/>
              </a:ext>
            </a:extLst>
          </p:cNvPr>
          <p:cNvGraphicFramePr>
            <a:graphicFrameLocks noGrp="1"/>
          </p:cNvGraphicFramePr>
          <p:nvPr>
            <p:extLst>
              <p:ext uri="{D42A27DB-BD31-4B8C-83A1-F6EECF244321}">
                <p14:modId xmlns:p14="http://schemas.microsoft.com/office/powerpoint/2010/main" val="2396744638"/>
              </p:ext>
            </p:extLst>
          </p:nvPr>
        </p:nvGraphicFramePr>
        <p:xfrm>
          <a:off x="1752600" y="2028825"/>
          <a:ext cx="5834965" cy="4239634"/>
        </p:xfrm>
        <a:graphic>
          <a:graphicData uri="http://schemas.openxmlformats.org/drawingml/2006/table">
            <a:tbl>
              <a:tblPr firstRow="1">
                <a:tableStyleId>{D7AC3CCA-C797-4891-BE02-D94E43425B78}</a:tableStyleId>
              </a:tblPr>
              <a:tblGrid>
                <a:gridCol w="1166993">
                  <a:extLst>
                    <a:ext uri="{9D8B030D-6E8A-4147-A177-3AD203B41FA5}">
                      <a16:colId xmlns:a16="http://schemas.microsoft.com/office/drawing/2014/main" val="623886821"/>
                    </a:ext>
                  </a:extLst>
                </a:gridCol>
                <a:gridCol w="1166993">
                  <a:extLst>
                    <a:ext uri="{9D8B030D-6E8A-4147-A177-3AD203B41FA5}">
                      <a16:colId xmlns:a16="http://schemas.microsoft.com/office/drawing/2014/main" val="3510103682"/>
                    </a:ext>
                  </a:extLst>
                </a:gridCol>
                <a:gridCol w="1166993">
                  <a:extLst>
                    <a:ext uri="{9D8B030D-6E8A-4147-A177-3AD203B41FA5}">
                      <a16:colId xmlns:a16="http://schemas.microsoft.com/office/drawing/2014/main" val="4017930123"/>
                    </a:ext>
                  </a:extLst>
                </a:gridCol>
                <a:gridCol w="1166993">
                  <a:extLst>
                    <a:ext uri="{9D8B030D-6E8A-4147-A177-3AD203B41FA5}">
                      <a16:colId xmlns:a16="http://schemas.microsoft.com/office/drawing/2014/main" val="3094389851"/>
                    </a:ext>
                  </a:extLst>
                </a:gridCol>
                <a:gridCol w="1166993">
                  <a:extLst>
                    <a:ext uri="{9D8B030D-6E8A-4147-A177-3AD203B41FA5}">
                      <a16:colId xmlns:a16="http://schemas.microsoft.com/office/drawing/2014/main" val="3690385231"/>
                    </a:ext>
                  </a:extLst>
                </a:gridCol>
              </a:tblGrid>
              <a:tr h="605662">
                <a:tc>
                  <a:txBody>
                    <a:bodyPr/>
                    <a:lstStyle/>
                    <a:p>
                      <a:pPr lvl="0" algn="ctr">
                        <a:buNone/>
                      </a:pPr>
                      <a:r>
                        <a:rPr lang="en-US" b="1" dirty="0"/>
                        <a:t>Feature 1</a:t>
                      </a:r>
                    </a:p>
                  </a:txBody>
                  <a:tcPr anchor="b">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40000"/>
                        <a:lumOff val="60000"/>
                      </a:schemeClr>
                    </a:solidFill>
                  </a:tcPr>
                </a:tc>
                <a:tc>
                  <a:txBody>
                    <a:bodyPr/>
                    <a:lstStyle/>
                    <a:p>
                      <a:pPr lvl="0" algn="ctr">
                        <a:buNone/>
                      </a:pPr>
                      <a:r>
                        <a:rPr lang="en-US" b="1" dirty="0"/>
                        <a:t>Feature 2</a:t>
                      </a:r>
                    </a:p>
                  </a:txBody>
                  <a:tcPr anchor="b">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40000"/>
                        <a:lumOff val="60000"/>
                      </a:schemeClr>
                    </a:solidFill>
                  </a:tcPr>
                </a:tc>
                <a:tc>
                  <a:txBody>
                    <a:bodyPr/>
                    <a:lstStyle/>
                    <a:p>
                      <a:pPr lvl="0" algn="ctr">
                        <a:buNone/>
                      </a:pPr>
                      <a:r>
                        <a:rPr lang="en-US" b="1" dirty="0"/>
                        <a:t>Feature 3</a:t>
                      </a:r>
                    </a:p>
                  </a:txBody>
                  <a:tcPr anchor="b">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40000"/>
                        <a:lumOff val="60000"/>
                      </a:schemeClr>
                    </a:solidFill>
                  </a:tcPr>
                </a:tc>
                <a:tc>
                  <a:txBody>
                    <a:bodyPr/>
                    <a:lstStyle/>
                    <a:p>
                      <a:pPr lvl="0" algn="ctr">
                        <a:buNone/>
                      </a:pPr>
                      <a:r>
                        <a:rPr lang="en-US" b="1" dirty="0"/>
                        <a:t>Feature 4</a:t>
                      </a:r>
                    </a:p>
                  </a:txBody>
                  <a:tcPr anchor="b">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40000"/>
                        <a:lumOff val="60000"/>
                      </a:schemeClr>
                    </a:solidFill>
                  </a:tcPr>
                </a:tc>
                <a:tc>
                  <a:txBody>
                    <a:bodyPr/>
                    <a:lstStyle/>
                    <a:p>
                      <a:pPr lvl="0" algn="ctr">
                        <a:buNone/>
                      </a:pPr>
                      <a:r>
                        <a:rPr lang="en-US" b="1" dirty="0"/>
                        <a:t>...</a:t>
                      </a:r>
                    </a:p>
                  </a:txBody>
                  <a:tcPr anchor="b">
                    <a:lnL w="12700">
                      <a:solidFill>
                        <a:schemeClr val="accent3"/>
                      </a:solidFill>
                    </a:lnL>
                    <a:lnR w="0">
                      <a:noFill/>
                    </a:lnR>
                    <a:lnT w="0">
                      <a:noFill/>
                    </a:lnT>
                    <a:lnB w="0">
                      <a:noFill/>
                    </a:lnB>
                    <a:solidFill>
                      <a:schemeClr val="accent1">
                        <a:lumMod val="40000"/>
                        <a:lumOff val="60000"/>
                      </a:schemeClr>
                    </a:solidFill>
                  </a:tcPr>
                </a:tc>
                <a:extLst>
                  <a:ext uri="{0D108BD9-81ED-4DB2-BD59-A6C34878D82A}">
                    <a16:rowId xmlns:a16="http://schemas.microsoft.com/office/drawing/2014/main" val="1014951059"/>
                  </a:ext>
                </a:extLst>
              </a:tr>
              <a:tr h="605662">
                <a:tc>
                  <a:txBody>
                    <a:bodyPr/>
                    <a:lstStyle/>
                    <a:p>
                      <a:pPr algn="ctr"/>
                      <a:r>
                        <a:rPr lang="en-US" sz="2000" dirty="0">
                          <a:latin typeface="Consolas"/>
                        </a:rPr>
                        <a:t>5.1</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3.5</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1.4</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0.2</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rowSpan="6">
                  <a:txBody>
                    <a:bodyPr/>
                    <a:lstStyle/>
                    <a:p>
                      <a:pPr algn="ctr"/>
                      <a:r>
                        <a:rPr lang="en-US" sz="2000" dirty="0">
                          <a:latin typeface="Consolas"/>
                        </a:rPr>
                        <a:t>...</a:t>
                      </a:r>
                    </a:p>
                  </a:txBody>
                  <a:tcPr anchor="ctr">
                    <a:lnL w="12700">
                      <a:solidFill>
                        <a:schemeClr val="accent3"/>
                      </a:solidFill>
                    </a:lnL>
                    <a:lnR w="0">
                      <a:noFill/>
                    </a:lnR>
                    <a:lnT w="0">
                      <a:noFill/>
                    </a:lnT>
                    <a:lnB w="0">
                      <a:noFill/>
                    </a:lnB>
                    <a:solidFill>
                      <a:schemeClr val="accent1">
                        <a:lumMod val="20000"/>
                        <a:lumOff val="80000"/>
                      </a:schemeClr>
                    </a:solidFill>
                  </a:tcPr>
                </a:tc>
                <a:extLst>
                  <a:ext uri="{0D108BD9-81ED-4DB2-BD59-A6C34878D82A}">
                    <a16:rowId xmlns:a16="http://schemas.microsoft.com/office/drawing/2014/main" val="3904130514"/>
                  </a:ext>
                </a:extLst>
              </a:tr>
              <a:tr h="605662">
                <a:tc>
                  <a:txBody>
                    <a:bodyPr/>
                    <a:lstStyle/>
                    <a:p>
                      <a:pPr algn="ctr"/>
                      <a:r>
                        <a:rPr lang="en-US" sz="2000" dirty="0">
                          <a:latin typeface="Consolas"/>
                        </a:rPr>
                        <a:t>4.9</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3.0</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1.4</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0.2</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vMerge="1">
                  <a:txBody>
                    <a:bodyPr/>
                    <a:lstStyle/>
                    <a:p>
                      <a:endParaRPr lang="en-US"/>
                    </a:p>
                  </a:txBody>
                  <a:tcPr anchor="ctr">
                    <a:lnL w="12700">
                      <a:solidFill>
                        <a:schemeClr val="accent3"/>
                      </a:solidFill>
                    </a:lnL>
                    <a:lnR w="0">
                      <a:noFill/>
                    </a:lnR>
                    <a:lnT w="0">
                      <a:noFill/>
                    </a:lnT>
                    <a:lnB w="0">
                      <a:noFill/>
                    </a:lnB>
                    <a:solidFill>
                      <a:schemeClr val="accent1">
                        <a:lumMod val="20000"/>
                        <a:lumOff val="80000"/>
                      </a:schemeClr>
                    </a:solidFill>
                  </a:tcPr>
                </a:tc>
                <a:extLst>
                  <a:ext uri="{0D108BD9-81ED-4DB2-BD59-A6C34878D82A}">
                    <a16:rowId xmlns:a16="http://schemas.microsoft.com/office/drawing/2014/main" val="2478492013"/>
                  </a:ext>
                </a:extLst>
              </a:tr>
              <a:tr h="605662">
                <a:tc>
                  <a:txBody>
                    <a:bodyPr/>
                    <a:lstStyle/>
                    <a:p>
                      <a:pPr algn="ctr"/>
                      <a:r>
                        <a:rPr lang="en-US" sz="2000" dirty="0">
                          <a:latin typeface="Consolas"/>
                        </a:rPr>
                        <a:t>4.7</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3.2</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1.3</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0.2</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vMerge="1">
                  <a:txBody>
                    <a:bodyPr/>
                    <a:lstStyle/>
                    <a:p>
                      <a:endParaRPr lang="en-US"/>
                    </a:p>
                  </a:txBody>
                  <a:tcPr anchor="ctr">
                    <a:lnL w="12700">
                      <a:solidFill>
                        <a:schemeClr val="accent3"/>
                      </a:solidFill>
                    </a:lnL>
                    <a:lnR w="0">
                      <a:noFill/>
                    </a:lnR>
                    <a:lnT w="0">
                      <a:noFill/>
                    </a:lnT>
                    <a:lnB w="0">
                      <a:noFill/>
                    </a:lnB>
                    <a:solidFill>
                      <a:schemeClr val="accent1">
                        <a:lumMod val="20000"/>
                        <a:lumOff val="80000"/>
                      </a:schemeClr>
                    </a:solidFill>
                  </a:tcPr>
                </a:tc>
                <a:extLst>
                  <a:ext uri="{0D108BD9-81ED-4DB2-BD59-A6C34878D82A}">
                    <a16:rowId xmlns:a16="http://schemas.microsoft.com/office/drawing/2014/main" val="612173212"/>
                  </a:ext>
                </a:extLst>
              </a:tr>
              <a:tr h="605662">
                <a:tc>
                  <a:txBody>
                    <a:bodyPr/>
                    <a:lstStyle/>
                    <a:p>
                      <a:pPr algn="ctr"/>
                      <a:r>
                        <a:rPr lang="en-US" sz="2000" dirty="0">
                          <a:latin typeface="Consolas"/>
                        </a:rPr>
                        <a:t>4.6</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3.1</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1.5</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0.2</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vMerge="1">
                  <a:txBody>
                    <a:bodyPr/>
                    <a:lstStyle/>
                    <a:p>
                      <a:endParaRPr lang="en-US"/>
                    </a:p>
                  </a:txBody>
                  <a:tcPr anchor="ctr">
                    <a:lnL w="12700">
                      <a:solidFill>
                        <a:schemeClr val="accent3"/>
                      </a:solidFill>
                    </a:lnL>
                    <a:lnR w="0">
                      <a:noFill/>
                    </a:lnR>
                    <a:lnT w="0">
                      <a:noFill/>
                    </a:lnT>
                    <a:lnB w="0">
                      <a:noFill/>
                    </a:lnB>
                    <a:solidFill>
                      <a:schemeClr val="accent1">
                        <a:lumMod val="20000"/>
                        <a:lumOff val="80000"/>
                      </a:schemeClr>
                    </a:solidFill>
                  </a:tcPr>
                </a:tc>
                <a:extLst>
                  <a:ext uri="{0D108BD9-81ED-4DB2-BD59-A6C34878D82A}">
                    <a16:rowId xmlns:a16="http://schemas.microsoft.com/office/drawing/2014/main" val="1262142666"/>
                  </a:ext>
                </a:extLst>
              </a:tr>
              <a:tr h="605662">
                <a:tc gridSpan="4">
                  <a:txBody>
                    <a:bodyPr/>
                    <a:lstStyle/>
                    <a:p>
                      <a:pPr algn="ctr"/>
                      <a:r>
                        <a:rPr lang="en-US" sz="2000" dirty="0">
                          <a:latin typeface="Consolas"/>
                        </a:rPr>
                        <a:t>...</a:t>
                      </a:r>
                    </a:p>
                  </a:txBody>
                  <a:tcPr anchor="ctr">
                    <a:lnL w="0">
                      <a:noFill/>
                    </a:lnL>
                    <a:lnR w="0">
                      <a:noFill/>
                    </a:lnR>
                    <a:lnT w="12700">
                      <a:solidFill>
                        <a:schemeClr val="accent3"/>
                      </a:solidFill>
                    </a:lnT>
                    <a:lnB w="0">
                      <a:noFill/>
                    </a:lnB>
                    <a:solidFill>
                      <a:schemeClr val="accent1">
                        <a:lumMod val="20000"/>
                        <a:lumOff val="80000"/>
                      </a:schemeClr>
                    </a:solidFill>
                  </a:tcPr>
                </a:tc>
                <a:tc hMerge="1">
                  <a:txBody>
                    <a:bodyPr/>
                    <a:lstStyle/>
                    <a:p>
                      <a:endParaRPr lang="en-US"/>
                    </a:p>
                  </a:txBody>
                  <a:tcPr anchor="ctr">
                    <a:lnL w="0">
                      <a:noFill/>
                    </a:lnL>
                    <a:lnR w="0">
                      <a:noFill/>
                    </a:lnR>
                    <a:lnT w="12700">
                      <a:solidFill>
                        <a:schemeClr val="accent3"/>
                      </a:solidFill>
                    </a:lnT>
                    <a:lnB w="12700">
                      <a:solidFill>
                        <a:schemeClr val="accent3"/>
                      </a:solidFill>
                    </a:lnB>
                    <a:solidFill>
                      <a:schemeClr val="accent1">
                        <a:lumMod val="20000"/>
                        <a:lumOff val="80000"/>
                      </a:schemeClr>
                    </a:solidFill>
                  </a:tcPr>
                </a:tc>
                <a:tc hMerge="1">
                  <a:txBody>
                    <a:bodyPr/>
                    <a:lstStyle/>
                    <a:p>
                      <a:endParaRPr lang="en-US"/>
                    </a:p>
                  </a:txBody>
                  <a:tcPr anchor="ctr">
                    <a:lnL w="0">
                      <a:noFill/>
                    </a:lnL>
                    <a:lnR w="0">
                      <a:noFill/>
                    </a:lnR>
                    <a:lnT w="12700">
                      <a:solidFill>
                        <a:schemeClr val="accent3"/>
                      </a:solidFill>
                    </a:lnT>
                    <a:lnB w="12700">
                      <a:solidFill>
                        <a:schemeClr val="accent3"/>
                      </a:solidFill>
                    </a:lnB>
                    <a:solidFill>
                      <a:schemeClr val="accent1">
                        <a:lumMod val="20000"/>
                        <a:lumOff val="80000"/>
                      </a:schemeClr>
                    </a:solidFill>
                  </a:tcPr>
                </a:tc>
                <a:tc hMerge="1">
                  <a:txBody>
                    <a:bodyPr/>
                    <a:lstStyle/>
                    <a:p>
                      <a:endParaRPr lang="en-US"/>
                    </a:p>
                  </a:txBody>
                  <a:tcPr anchor="ctr">
                    <a:lnL w="0">
                      <a:noFill/>
                    </a:lnL>
                    <a:lnR w="0">
                      <a:noFill/>
                    </a:lnR>
                    <a:lnT w="12700">
                      <a:solidFill>
                        <a:schemeClr val="accent3"/>
                      </a:solidFill>
                    </a:lnT>
                    <a:lnB w="12700">
                      <a:solidFill>
                        <a:schemeClr val="accent3"/>
                      </a:solidFill>
                    </a:lnB>
                    <a:solidFill>
                      <a:schemeClr val="accent1">
                        <a:lumMod val="20000"/>
                        <a:lumOff val="80000"/>
                      </a:schemeClr>
                    </a:solidFill>
                  </a:tcPr>
                </a:tc>
                <a:tc vMerge="1">
                  <a:txBody>
                    <a:bodyPr/>
                    <a:lstStyle/>
                    <a:p>
                      <a:endParaRPr lang="en-US"/>
                    </a:p>
                  </a:txBody>
                  <a:tcPr anchor="ctr">
                    <a:lnL w="0">
                      <a:noFill/>
                    </a:lnL>
                    <a:lnR w="0">
                      <a:noFill/>
                    </a:lnR>
                    <a:lnT w="0">
                      <a:noFill/>
                    </a:lnT>
                    <a:lnB w="0">
                      <a:noFill/>
                    </a:lnB>
                    <a:solidFill>
                      <a:schemeClr val="accent1">
                        <a:lumMod val="20000"/>
                        <a:lumOff val="80000"/>
                      </a:schemeClr>
                    </a:solidFill>
                  </a:tcPr>
                </a:tc>
                <a:extLst>
                  <a:ext uri="{0D108BD9-81ED-4DB2-BD59-A6C34878D82A}">
                    <a16:rowId xmlns:a16="http://schemas.microsoft.com/office/drawing/2014/main" val="3699712323"/>
                  </a:ext>
                </a:extLst>
              </a:tr>
              <a:tr h="605662">
                <a:tc>
                  <a:txBody>
                    <a:bodyPr/>
                    <a:lstStyle/>
                    <a:p>
                      <a:pPr algn="ctr"/>
                      <a:endParaRPr lang="en-US" sz="2000" dirty="0">
                        <a:latin typeface="Consolas"/>
                      </a:endParaRPr>
                    </a:p>
                  </a:txBody>
                  <a:tcPr anchor="ctr">
                    <a:lnL w="0">
                      <a:noFill/>
                    </a:lnL>
                    <a:lnR w="0">
                      <a:noFill/>
                    </a:lnR>
                    <a:lnT w="0">
                      <a:noFill/>
                    </a:lnT>
                    <a:lnB w="0">
                      <a:noFill/>
                    </a:lnB>
                    <a:solidFill>
                      <a:schemeClr val="accent1">
                        <a:lumMod val="20000"/>
                        <a:lumOff val="80000"/>
                      </a:schemeClr>
                    </a:solidFill>
                  </a:tcPr>
                </a:tc>
                <a:tc>
                  <a:txBody>
                    <a:bodyPr/>
                    <a:lstStyle/>
                    <a:p>
                      <a:pPr algn="ctr"/>
                      <a:endParaRPr lang="en-US" sz="2000" dirty="0">
                        <a:latin typeface="Consolas"/>
                      </a:endParaRPr>
                    </a:p>
                  </a:txBody>
                  <a:tcPr anchor="ctr">
                    <a:lnL w="0">
                      <a:noFill/>
                    </a:lnL>
                    <a:lnR w="0">
                      <a:noFill/>
                    </a:lnR>
                    <a:lnT w="0">
                      <a:noFill/>
                    </a:lnT>
                    <a:lnB w="0">
                      <a:noFill/>
                    </a:lnB>
                    <a:solidFill>
                      <a:schemeClr val="accent1">
                        <a:lumMod val="20000"/>
                        <a:lumOff val="80000"/>
                      </a:schemeClr>
                    </a:solidFill>
                  </a:tcPr>
                </a:tc>
                <a:tc>
                  <a:txBody>
                    <a:bodyPr/>
                    <a:lstStyle/>
                    <a:p>
                      <a:pPr algn="ctr"/>
                      <a:endParaRPr lang="en-US" sz="2000" dirty="0">
                        <a:latin typeface="Consolas"/>
                      </a:endParaRPr>
                    </a:p>
                  </a:txBody>
                  <a:tcPr anchor="ctr">
                    <a:lnL w="0">
                      <a:noFill/>
                    </a:lnL>
                    <a:lnR w="0">
                      <a:noFill/>
                    </a:lnR>
                    <a:lnT w="0">
                      <a:noFill/>
                    </a:lnT>
                    <a:lnB w="0">
                      <a:noFill/>
                    </a:lnB>
                    <a:solidFill>
                      <a:schemeClr val="accent1">
                        <a:lumMod val="20000"/>
                        <a:lumOff val="80000"/>
                      </a:schemeClr>
                    </a:solidFill>
                  </a:tcPr>
                </a:tc>
                <a:tc>
                  <a:txBody>
                    <a:bodyPr/>
                    <a:lstStyle/>
                    <a:p>
                      <a:pPr algn="ctr"/>
                      <a:endParaRPr lang="en-US" sz="2000" dirty="0">
                        <a:latin typeface="Consolas"/>
                      </a:endParaRPr>
                    </a:p>
                  </a:txBody>
                  <a:tcPr anchor="ctr">
                    <a:lnL w="0">
                      <a:noFill/>
                    </a:lnL>
                    <a:lnR w="0">
                      <a:noFill/>
                    </a:lnR>
                    <a:lnT w="0">
                      <a:noFill/>
                    </a:lnT>
                    <a:lnB w="0">
                      <a:noFill/>
                    </a:lnB>
                    <a:solidFill>
                      <a:schemeClr val="accent1">
                        <a:lumMod val="20000"/>
                        <a:lumOff val="80000"/>
                      </a:schemeClr>
                    </a:solidFill>
                  </a:tcPr>
                </a:tc>
                <a:tc vMerge="1">
                  <a:txBody>
                    <a:bodyPr/>
                    <a:lstStyle/>
                    <a:p>
                      <a:endParaRPr lang="en-US"/>
                    </a:p>
                  </a:txBody>
                  <a:tcPr anchor="ctr">
                    <a:lnL w="12700">
                      <a:solidFill>
                        <a:schemeClr val="accent3"/>
                      </a:solidFill>
                    </a:lnL>
                    <a:lnR w="0">
                      <a:noFill/>
                    </a:lnR>
                    <a:lnT w="0">
                      <a:noFill/>
                    </a:lnT>
                    <a:lnB w="0">
                      <a:noFill/>
                    </a:lnB>
                    <a:solidFill>
                      <a:schemeClr val="accent1">
                        <a:lumMod val="20000"/>
                        <a:lumOff val="80000"/>
                      </a:schemeClr>
                    </a:solidFill>
                  </a:tcPr>
                </a:tc>
                <a:extLst>
                  <a:ext uri="{0D108BD9-81ED-4DB2-BD59-A6C34878D82A}">
                    <a16:rowId xmlns:a16="http://schemas.microsoft.com/office/drawing/2014/main" val="2601669255"/>
                  </a:ext>
                </a:extLst>
              </a:tr>
            </a:tbl>
          </a:graphicData>
        </a:graphic>
      </p:graphicFrame>
    </p:spTree>
    <p:extLst>
      <p:ext uri="{BB962C8B-B14F-4D97-AF65-F5344CB8AC3E}">
        <p14:creationId xmlns:p14="http://schemas.microsoft.com/office/powerpoint/2010/main" val="3445060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0E0AD-08E3-9FC6-797B-035B9357AD34}"/>
              </a:ext>
            </a:extLst>
          </p:cNvPr>
          <p:cNvSpPr>
            <a:spLocks noGrp="1"/>
          </p:cNvSpPr>
          <p:nvPr>
            <p:ph type="title"/>
          </p:nvPr>
        </p:nvSpPr>
        <p:spPr/>
        <p:txBody>
          <a:bodyPr>
            <a:normAutofit fontScale="90000"/>
          </a:bodyPr>
          <a:lstStyle/>
          <a:p>
            <a:r>
              <a:rPr lang="en-US" dirty="0"/>
              <a:t>Clustering</a:t>
            </a:r>
          </a:p>
        </p:txBody>
      </p:sp>
      <p:graphicFrame>
        <p:nvGraphicFramePr>
          <p:cNvPr id="3" name="Table 2">
            <a:extLst>
              <a:ext uri="{FF2B5EF4-FFF2-40B4-BE49-F238E27FC236}">
                <a16:creationId xmlns:a16="http://schemas.microsoft.com/office/drawing/2014/main" id="{1D2D0FAF-6BED-52F2-6DA6-CF5997C9437F}"/>
              </a:ext>
            </a:extLst>
          </p:cNvPr>
          <p:cNvGraphicFramePr>
            <a:graphicFrameLocks noGrp="1"/>
          </p:cNvGraphicFramePr>
          <p:nvPr/>
        </p:nvGraphicFramePr>
        <p:xfrm>
          <a:off x="1752600" y="2028825"/>
          <a:ext cx="5834965" cy="4239634"/>
        </p:xfrm>
        <a:graphic>
          <a:graphicData uri="http://schemas.openxmlformats.org/drawingml/2006/table">
            <a:tbl>
              <a:tblPr firstRow="1">
                <a:tableStyleId>{D7AC3CCA-C797-4891-BE02-D94E43425B78}</a:tableStyleId>
              </a:tblPr>
              <a:tblGrid>
                <a:gridCol w="1166993">
                  <a:extLst>
                    <a:ext uri="{9D8B030D-6E8A-4147-A177-3AD203B41FA5}">
                      <a16:colId xmlns:a16="http://schemas.microsoft.com/office/drawing/2014/main" val="623886821"/>
                    </a:ext>
                  </a:extLst>
                </a:gridCol>
                <a:gridCol w="1166993">
                  <a:extLst>
                    <a:ext uri="{9D8B030D-6E8A-4147-A177-3AD203B41FA5}">
                      <a16:colId xmlns:a16="http://schemas.microsoft.com/office/drawing/2014/main" val="3510103682"/>
                    </a:ext>
                  </a:extLst>
                </a:gridCol>
                <a:gridCol w="1166993">
                  <a:extLst>
                    <a:ext uri="{9D8B030D-6E8A-4147-A177-3AD203B41FA5}">
                      <a16:colId xmlns:a16="http://schemas.microsoft.com/office/drawing/2014/main" val="4017930123"/>
                    </a:ext>
                  </a:extLst>
                </a:gridCol>
                <a:gridCol w="1166993">
                  <a:extLst>
                    <a:ext uri="{9D8B030D-6E8A-4147-A177-3AD203B41FA5}">
                      <a16:colId xmlns:a16="http://schemas.microsoft.com/office/drawing/2014/main" val="3094389851"/>
                    </a:ext>
                  </a:extLst>
                </a:gridCol>
                <a:gridCol w="1166993">
                  <a:extLst>
                    <a:ext uri="{9D8B030D-6E8A-4147-A177-3AD203B41FA5}">
                      <a16:colId xmlns:a16="http://schemas.microsoft.com/office/drawing/2014/main" val="3690385231"/>
                    </a:ext>
                  </a:extLst>
                </a:gridCol>
              </a:tblGrid>
              <a:tr h="605662">
                <a:tc>
                  <a:txBody>
                    <a:bodyPr/>
                    <a:lstStyle/>
                    <a:p>
                      <a:pPr lvl="0" algn="ctr">
                        <a:buNone/>
                      </a:pPr>
                      <a:r>
                        <a:rPr lang="en-US" b="1" dirty="0"/>
                        <a:t>Feature 1</a:t>
                      </a:r>
                    </a:p>
                  </a:txBody>
                  <a:tcPr anchor="b">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40000"/>
                        <a:lumOff val="60000"/>
                      </a:schemeClr>
                    </a:solidFill>
                  </a:tcPr>
                </a:tc>
                <a:tc>
                  <a:txBody>
                    <a:bodyPr/>
                    <a:lstStyle/>
                    <a:p>
                      <a:pPr lvl="0" algn="ctr">
                        <a:buNone/>
                      </a:pPr>
                      <a:r>
                        <a:rPr lang="en-US" b="1" dirty="0"/>
                        <a:t>Feature 2</a:t>
                      </a:r>
                    </a:p>
                  </a:txBody>
                  <a:tcPr anchor="b">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40000"/>
                        <a:lumOff val="60000"/>
                      </a:schemeClr>
                    </a:solidFill>
                  </a:tcPr>
                </a:tc>
                <a:tc>
                  <a:txBody>
                    <a:bodyPr/>
                    <a:lstStyle/>
                    <a:p>
                      <a:pPr lvl="0" algn="ctr">
                        <a:buNone/>
                      </a:pPr>
                      <a:r>
                        <a:rPr lang="en-US" b="1" dirty="0"/>
                        <a:t>Feature 3</a:t>
                      </a:r>
                    </a:p>
                  </a:txBody>
                  <a:tcPr anchor="b">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40000"/>
                        <a:lumOff val="60000"/>
                      </a:schemeClr>
                    </a:solidFill>
                  </a:tcPr>
                </a:tc>
                <a:tc>
                  <a:txBody>
                    <a:bodyPr/>
                    <a:lstStyle/>
                    <a:p>
                      <a:pPr lvl="0" algn="ctr">
                        <a:buNone/>
                      </a:pPr>
                      <a:r>
                        <a:rPr lang="en-US" b="1" dirty="0"/>
                        <a:t>Feature 4</a:t>
                      </a:r>
                    </a:p>
                  </a:txBody>
                  <a:tcPr anchor="b">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40000"/>
                        <a:lumOff val="60000"/>
                      </a:schemeClr>
                    </a:solidFill>
                  </a:tcPr>
                </a:tc>
                <a:tc>
                  <a:txBody>
                    <a:bodyPr/>
                    <a:lstStyle/>
                    <a:p>
                      <a:pPr lvl="0" algn="ctr">
                        <a:buNone/>
                      </a:pPr>
                      <a:r>
                        <a:rPr lang="en-US" b="1" dirty="0"/>
                        <a:t>...</a:t>
                      </a:r>
                    </a:p>
                  </a:txBody>
                  <a:tcPr anchor="b">
                    <a:lnL w="12700">
                      <a:solidFill>
                        <a:schemeClr val="accent3"/>
                      </a:solidFill>
                    </a:lnL>
                    <a:lnR w="0">
                      <a:noFill/>
                    </a:lnR>
                    <a:lnT w="0">
                      <a:noFill/>
                    </a:lnT>
                    <a:lnB w="0">
                      <a:noFill/>
                    </a:lnB>
                    <a:solidFill>
                      <a:schemeClr val="accent1">
                        <a:lumMod val="40000"/>
                        <a:lumOff val="60000"/>
                      </a:schemeClr>
                    </a:solidFill>
                  </a:tcPr>
                </a:tc>
                <a:extLst>
                  <a:ext uri="{0D108BD9-81ED-4DB2-BD59-A6C34878D82A}">
                    <a16:rowId xmlns:a16="http://schemas.microsoft.com/office/drawing/2014/main" val="1014951059"/>
                  </a:ext>
                </a:extLst>
              </a:tr>
              <a:tr h="605662">
                <a:tc>
                  <a:txBody>
                    <a:bodyPr/>
                    <a:lstStyle/>
                    <a:p>
                      <a:pPr algn="ctr"/>
                      <a:r>
                        <a:rPr lang="en-US" sz="2000" dirty="0">
                          <a:latin typeface="Consolas"/>
                        </a:rPr>
                        <a:t>5.1</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3.5</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1.4</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0.2</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rowSpan="6">
                  <a:txBody>
                    <a:bodyPr/>
                    <a:lstStyle/>
                    <a:p>
                      <a:pPr algn="ctr"/>
                      <a:r>
                        <a:rPr lang="en-US" sz="2000" dirty="0">
                          <a:latin typeface="Consolas"/>
                        </a:rPr>
                        <a:t>...</a:t>
                      </a:r>
                    </a:p>
                  </a:txBody>
                  <a:tcPr anchor="ctr">
                    <a:lnL w="12700">
                      <a:solidFill>
                        <a:schemeClr val="accent3"/>
                      </a:solidFill>
                    </a:lnL>
                    <a:lnR w="0">
                      <a:noFill/>
                    </a:lnR>
                    <a:lnT w="0">
                      <a:noFill/>
                    </a:lnT>
                    <a:lnB w="0">
                      <a:noFill/>
                    </a:lnB>
                    <a:solidFill>
                      <a:schemeClr val="accent1">
                        <a:lumMod val="20000"/>
                        <a:lumOff val="80000"/>
                      </a:schemeClr>
                    </a:solidFill>
                  </a:tcPr>
                </a:tc>
                <a:extLst>
                  <a:ext uri="{0D108BD9-81ED-4DB2-BD59-A6C34878D82A}">
                    <a16:rowId xmlns:a16="http://schemas.microsoft.com/office/drawing/2014/main" val="3904130514"/>
                  </a:ext>
                </a:extLst>
              </a:tr>
              <a:tr h="605662">
                <a:tc>
                  <a:txBody>
                    <a:bodyPr/>
                    <a:lstStyle/>
                    <a:p>
                      <a:pPr algn="ctr"/>
                      <a:r>
                        <a:rPr lang="en-US" sz="2000" dirty="0">
                          <a:latin typeface="Consolas"/>
                        </a:rPr>
                        <a:t>4.9</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3.0</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1.4</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0.2</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vMerge="1">
                  <a:txBody>
                    <a:bodyPr/>
                    <a:lstStyle/>
                    <a:p>
                      <a:endParaRPr lang="en-US"/>
                    </a:p>
                  </a:txBody>
                  <a:tcPr anchor="ctr">
                    <a:lnL w="12700">
                      <a:solidFill>
                        <a:schemeClr val="accent3"/>
                      </a:solidFill>
                    </a:lnL>
                    <a:lnR w="0">
                      <a:noFill/>
                    </a:lnR>
                    <a:lnT w="0">
                      <a:noFill/>
                    </a:lnT>
                    <a:lnB w="0">
                      <a:noFill/>
                    </a:lnB>
                    <a:solidFill>
                      <a:schemeClr val="accent1">
                        <a:lumMod val="20000"/>
                        <a:lumOff val="80000"/>
                      </a:schemeClr>
                    </a:solidFill>
                  </a:tcPr>
                </a:tc>
                <a:extLst>
                  <a:ext uri="{0D108BD9-81ED-4DB2-BD59-A6C34878D82A}">
                    <a16:rowId xmlns:a16="http://schemas.microsoft.com/office/drawing/2014/main" val="2478492013"/>
                  </a:ext>
                </a:extLst>
              </a:tr>
              <a:tr h="605662">
                <a:tc>
                  <a:txBody>
                    <a:bodyPr/>
                    <a:lstStyle/>
                    <a:p>
                      <a:pPr algn="ctr"/>
                      <a:r>
                        <a:rPr lang="en-US" sz="2000" dirty="0">
                          <a:latin typeface="Consolas"/>
                        </a:rPr>
                        <a:t>4.7</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3.2</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1.3</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0.2</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vMerge="1">
                  <a:txBody>
                    <a:bodyPr/>
                    <a:lstStyle/>
                    <a:p>
                      <a:endParaRPr lang="en-US"/>
                    </a:p>
                  </a:txBody>
                  <a:tcPr anchor="ctr">
                    <a:lnL w="12700">
                      <a:solidFill>
                        <a:schemeClr val="accent3"/>
                      </a:solidFill>
                    </a:lnL>
                    <a:lnR w="0">
                      <a:noFill/>
                    </a:lnR>
                    <a:lnT w="0">
                      <a:noFill/>
                    </a:lnT>
                    <a:lnB w="0">
                      <a:noFill/>
                    </a:lnB>
                    <a:solidFill>
                      <a:schemeClr val="accent1">
                        <a:lumMod val="20000"/>
                        <a:lumOff val="80000"/>
                      </a:schemeClr>
                    </a:solidFill>
                  </a:tcPr>
                </a:tc>
                <a:extLst>
                  <a:ext uri="{0D108BD9-81ED-4DB2-BD59-A6C34878D82A}">
                    <a16:rowId xmlns:a16="http://schemas.microsoft.com/office/drawing/2014/main" val="612173212"/>
                  </a:ext>
                </a:extLst>
              </a:tr>
              <a:tr h="605662">
                <a:tc>
                  <a:txBody>
                    <a:bodyPr/>
                    <a:lstStyle/>
                    <a:p>
                      <a:pPr algn="ctr"/>
                      <a:r>
                        <a:rPr lang="en-US" sz="2000" dirty="0">
                          <a:latin typeface="Consolas"/>
                        </a:rPr>
                        <a:t>4.6</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3.1</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1.5</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0.2</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vMerge="1">
                  <a:txBody>
                    <a:bodyPr/>
                    <a:lstStyle/>
                    <a:p>
                      <a:endParaRPr lang="en-US"/>
                    </a:p>
                  </a:txBody>
                  <a:tcPr anchor="ctr">
                    <a:lnL w="12700">
                      <a:solidFill>
                        <a:schemeClr val="accent3"/>
                      </a:solidFill>
                    </a:lnL>
                    <a:lnR w="0">
                      <a:noFill/>
                    </a:lnR>
                    <a:lnT w="0">
                      <a:noFill/>
                    </a:lnT>
                    <a:lnB w="0">
                      <a:noFill/>
                    </a:lnB>
                    <a:solidFill>
                      <a:schemeClr val="accent1">
                        <a:lumMod val="20000"/>
                        <a:lumOff val="80000"/>
                      </a:schemeClr>
                    </a:solidFill>
                  </a:tcPr>
                </a:tc>
                <a:extLst>
                  <a:ext uri="{0D108BD9-81ED-4DB2-BD59-A6C34878D82A}">
                    <a16:rowId xmlns:a16="http://schemas.microsoft.com/office/drawing/2014/main" val="1262142666"/>
                  </a:ext>
                </a:extLst>
              </a:tr>
              <a:tr h="605662">
                <a:tc gridSpan="4">
                  <a:txBody>
                    <a:bodyPr/>
                    <a:lstStyle/>
                    <a:p>
                      <a:pPr algn="ctr"/>
                      <a:r>
                        <a:rPr lang="en-US" sz="2000" dirty="0">
                          <a:latin typeface="Consolas"/>
                        </a:rPr>
                        <a:t>...</a:t>
                      </a:r>
                    </a:p>
                  </a:txBody>
                  <a:tcPr anchor="ctr">
                    <a:lnL w="0">
                      <a:noFill/>
                    </a:lnL>
                    <a:lnR w="0">
                      <a:noFill/>
                    </a:lnR>
                    <a:lnT w="12700">
                      <a:solidFill>
                        <a:schemeClr val="accent3"/>
                      </a:solidFill>
                    </a:lnT>
                    <a:lnB w="12700">
                      <a:solidFill>
                        <a:schemeClr val="accent3"/>
                      </a:solidFill>
                    </a:lnB>
                    <a:solidFill>
                      <a:schemeClr val="accent1">
                        <a:lumMod val="20000"/>
                        <a:lumOff val="80000"/>
                      </a:schemeClr>
                    </a:solidFill>
                  </a:tcPr>
                </a:tc>
                <a:tc hMerge="1">
                  <a:txBody>
                    <a:bodyPr/>
                    <a:lstStyle/>
                    <a:p>
                      <a:endParaRPr lang="en-US"/>
                    </a:p>
                  </a:txBody>
                  <a:tcPr anchor="ctr">
                    <a:lnL w="0">
                      <a:noFill/>
                    </a:lnL>
                    <a:lnR w="0">
                      <a:noFill/>
                    </a:lnR>
                    <a:lnT w="12700">
                      <a:solidFill>
                        <a:schemeClr val="accent3"/>
                      </a:solidFill>
                    </a:lnT>
                    <a:lnB w="12700">
                      <a:solidFill>
                        <a:schemeClr val="accent3"/>
                      </a:solidFill>
                    </a:lnB>
                    <a:solidFill>
                      <a:schemeClr val="accent1">
                        <a:lumMod val="20000"/>
                        <a:lumOff val="80000"/>
                      </a:schemeClr>
                    </a:solidFill>
                  </a:tcPr>
                </a:tc>
                <a:tc hMerge="1">
                  <a:txBody>
                    <a:bodyPr/>
                    <a:lstStyle/>
                    <a:p>
                      <a:endParaRPr lang="en-US"/>
                    </a:p>
                  </a:txBody>
                  <a:tcPr anchor="ctr">
                    <a:lnL w="0">
                      <a:noFill/>
                    </a:lnL>
                    <a:lnR w="0">
                      <a:noFill/>
                    </a:lnR>
                    <a:lnT w="12700">
                      <a:solidFill>
                        <a:schemeClr val="accent3"/>
                      </a:solidFill>
                    </a:lnT>
                    <a:lnB w="12700">
                      <a:solidFill>
                        <a:schemeClr val="accent3"/>
                      </a:solidFill>
                    </a:lnB>
                    <a:solidFill>
                      <a:schemeClr val="accent1">
                        <a:lumMod val="20000"/>
                        <a:lumOff val="80000"/>
                      </a:schemeClr>
                    </a:solidFill>
                  </a:tcPr>
                </a:tc>
                <a:tc hMerge="1">
                  <a:txBody>
                    <a:bodyPr/>
                    <a:lstStyle/>
                    <a:p>
                      <a:endParaRPr lang="en-US"/>
                    </a:p>
                  </a:txBody>
                  <a:tcPr anchor="ctr">
                    <a:lnL w="0">
                      <a:noFill/>
                    </a:lnL>
                    <a:lnR w="0">
                      <a:noFill/>
                    </a:lnR>
                    <a:lnT w="12700">
                      <a:solidFill>
                        <a:schemeClr val="accent3"/>
                      </a:solidFill>
                    </a:lnT>
                    <a:lnB w="12700">
                      <a:solidFill>
                        <a:schemeClr val="accent3"/>
                      </a:solidFill>
                    </a:lnB>
                    <a:solidFill>
                      <a:schemeClr val="accent1">
                        <a:lumMod val="20000"/>
                        <a:lumOff val="80000"/>
                      </a:schemeClr>
                    </a:solidFill>
                  </a:tcPr>
                </a:tc>
                <a:tc vMerge="1">
                  <a:txBody>
                    <a:bodyPr/>
                    <a:lstStyle/>
                    <a:p>
                      <a:endParaRPr lang="en-US"/>
                    </a:p>
                  </a:txBody>
                  <a:tcPr anchor="ctr">
                    <a:lnL w="0">
                      <a:noFill/>
                    </a:lnL>
                    <a:lnR w="0">
                      <a:noFill/>
                    </a:lnR>
                    <a:lnT w="0">
                      <a:noFill/>
                    </a:lnT>
                    <a:lnB w="0">
                      <a:noFill/>
                    </a:lnB>
                    <a:solidFill>
                      <a:schemeClr val="accent1">
                        <a:lumMod val="20000"/>
                        <a:lumOff val="80000"/>
                      </a:schemeClr>
                    </a:solidFill>
                  </a:tcPr>
                </a:tc>
                <a:extLst>
                  <a:ext uri="{0D108BD9-81ED-4DB2-BD59-A6C34878D82A}">
                    <a16:rowId xmlns:a16="http://schemas.microsoft.com/office/drawing/2014/main" val="3699712323"/>
                  </a:ext>
                </a:extLst>
              </a:tr>
              <a:tr h="605662">
                <a:tc>
                  <a:txBody>
                    <a:bodyPr/>
                    <a:lstStyle/>
                    <a:p>
                      <a:pPr algn="ctr"/>
                      <a:r>
                        <a:rPr lang="en-US" sz="2000" dirty="0">
                          <a:latin typeface="Consolas"/>
                        </a:rPr>
                        <a:t>5.9</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3.0</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5.1</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1.8</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vMerge="1">
                  <a:txBody>
                    <a:bodyPr/>
                    <a:lstStyle/>
                    <a:p>
                      <a:endParaRPr lang="en-US"/>
                    </a:p>
                  </a:txBody>
                  <a:tcPr anchor="ctr">
                    <a:lnL w="12700">
                      <a:solidFill>
                        <a:schemeClr val="accent3"/>
                      </a:solidFill>
                    </a:lnL>
                    <a:lnR w="0">
                      <a:noFill/>
                    </a:lnR>
                    <a:lnT w="0">
                      <a:noFill/>
                    </a:lnT>
                    <a:lnB w="0">
                      <a:noFill/>
                    </a:lnB>
                    <a:solidFill>
                      <a:schemeClr val="accent1">
                        <a:lumMod val="20000"/>
                        <a:lumOff val="80000"/>
                      </a:schemeClr>
                    </a:solidFill>
                  </a:tcPr>
                </a:tc>
                <a:extLst>
                  <a:ext uri="{0D108BD9-81ED-4DB2-BD59-A6C34878D82A}">
                    <a16:rowId xmlns:a16="http://schemas.microsoft.com/office/drawing/2014/main" val="2601669255"/>
                  </a:ext>
                </a:extLst>
              </a:tr>
            </a:tbl>
          </a:graphicData>
        </a:graphic>
      </p:graphicFrame>
    </p:spTree>
    <p:extLst>
      <p:ext uri="{BB962C8B-B14F-4D97-AF65-F5344CB8AC3E}">
        <p14:creationId xmlns:p14="http://schemas.microsoft.com/office/powerpoint/2010/main" val="3640435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0E0AD-08E3-9FC6-797B-035B9357AD34}"/>
              </a:ext>
            </a:extLst>
          </p:cNvPr>
          <p:cNvSpPr>
            <a:spLocks noGrp="1"/>
          </p:cNvSpPr>
          <p:nvPr>
            <p:ph type="title"/>
          </p:nvPr>
        </p:nvSpPr>
        <p:spPr/>
        <p:txBody>
          <a:bodyPr>
            <a:normAutofit fontScale="90000"/>
          </a:bodyPr>
          <a:lstStyle/>
          <a:p>
            <a:r>
              <a:rPr lang="en-US" dirty="0"/>
              <a:t>Clustering</a:t>
            </a:r>
          </a:p>
        </p:txBody>
      </p:sp>
      <p:graphicFrame>
        <p:nvGraphicFramePr>
          <p:cNvPr id="3" name="Table 2">
            <a:extLst>
              <a:ext uri="{FF2B5EF4-FFF2-40B4-BE49-F238E27FC236}">
                <a16:creationId xmlns:a16="http://schemas.microsoft.com/office/drawing/2014/main" id="{1D2D0FAF-6BED-52F2-6DA6-CF5997C9437F}"/>
              </a:ext>
            </a:extLst>
          </p:cNvPr>
          <p:cNvGraphicFramePr>
            <a:graphicFrameLocks noGrp="1"/>
          </p:cNvGraphicFramePr>
          <p:nvPr/>
        </p:nvGraphicFramePr>
        <p:xfrm>
          <a:off x="1752600" y="2028825"/>
          <a:ext cx="5834965" cy="4239634"/>
        </p:xfrm>
        <a:graphic>
          <a:graphicData uri="http://schemas.openxmlformats.org/drawingml/2006/table">
            <a:tbl>
              <a:tblPr firstRow="1">
                <a:tableStyleId>{D7AC3CCA-C797-4891-BE02-D94E43425B78}</a:tableStyleId>
              </a:tblPr>
              <a:tblGrid>
                <a:gridCol w="1166993">
                  <a:extLst>
                    <a:ext uri="{9D8B030D-6E8A-4147-A177-3AD203B41FA5}">
                      <a16:colId xmlns:a16="http://schemas.microsoft.com/office/drawing/2014/main" val="623886821"/>
                    </a:ext>
                  </a:extLst>
                </a:gridCol>
                <a:gridCol w="1166993">
                  <a:extLst>
                    <a:ext uri="{9D8B030D-6E8A-4147-A177-3AD203B41FA5}">
                      <a16:colId xmlns:a16="http://schemas.microsoft.com/office/drawing/2014/main" val="3510103682"/>
                    </a:ext>
                  </a:extLst>
                </a:gridCol>
                <a:gridCol w="1166993">
                  <a:extLst>
                    <a:ext uri="{9D8B030D-6E8A-4147-A177-3AD203B41FA5}">
                      <a16:colId xmlns:a16="http://schemas.microsoft.com/office/drawing/2014/main" val="4017930123"/>
                    </a:ext>
                  </a:extLst>
                </a:gridCol>
                <a:gridCol w="1166993">
                  <a:extLst>
                    <a:ext uri="{9D8B030D-6E8A-4147-A177-3AD203B41FA5}">
                      <a16:colId xmlns:a16="http://schemas.microsoft.com/office/drawing/2014/main" val="3094389851"/>
                    </a:ext>
                  </a:extLst>
                </a:gridCol>
                <a:gridCol w="1166993">
                  <a:extLst>
                    <a:ext uri="{9D8B030D-6E8A-4147-A177-3AD203B41FA5}">
                      <a16:colId xmlns:a16="http://schemas.microsoft.com/office/drawing/2014/main" val="3690385231"/>
                    </a:ext>
                  </a:extLst>
                </a:gridCol>
              </a:tblGrid>
              <a:tr h="605662">
                <a:tc>
                  <a:txBody>
                    <a:bodyPr/>
                    <a:lstStyle/>
                    <a:p>
                      <a:pPr lvl="0" algn="ctr">
                        <a:buNone/>
                      </a:pPr>
                      <a:r>
                        <a:rPr lang="en-US" b="1" dirty="0"/>
                        <a:t>Feature 1</a:t>
                      </a:r>
                    </a:p>
                  </a:txBody>
                  <a:tcPr anchor="b">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40000"/>
                        <a:lumOff val="60000"/>
                      </a:schemeClr>
                    </a:solidFill>
                  </a:tcPr>
                </a:tc>
                <a:tc>
                  <a:txBody>
                    <a:bodyPr/>
                    <a:lstStyle/>
                    <a:p>
                      <a:pPr lvl="0" algn="ctr">
                        <a:buNone/>
                      </a:pPr>
                      <a:r>
                        <a:rPr lang="en-US" b="1" dirty="0"/>
                        <a:t>Feature 2</a:t>
                      </a:r>
                    </a:p>
                  </a:txBody>
                  <a:tcPr anchor="b">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40000"/>
                        <a:lumOff val="60000"/>
                      </a:schemeClr>
                    </a:solidFill>
                  </a:tcPr>
                </a:tc>
                <a:tc>
                  <a:txBody>
                    <a:bodyPr/>
                    <a:lstStyle/>
                    <a:p>
                      <a:pPr lvl="0" algn="ctr">
                        <a:buNone/>
                      </a:pPr>
                      <a:r>
                        <a:rPr lang="en-US" b="1" dirty="0"/>
                        <a:t>Feature 3</a:t>
                      </a:r>
                    </a:p>
                  </a:txBody>
                  <a:tcPr anchor="b">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40000"/>
                        <a:lumOff val="60000"/>
                      </a:schemeClr>
                    </a:solidFill>
                  </a:tcPr>
                </a:tc>
                <a:tc>
                  <a:txBody>
                    <a:bodyPr/>
                    <a:lstStyle/>
                    <a:p>
                      <a:pPr lvl="0" algn="ctr">
                        <a:buNone/>
                      </a:pPr>
                      <a:r>
                        <a:rPr lang="en-US" b="1" dirty="0"/>
                        <a:t>Feature 4</a:t>
                      </a:r>
                    </a:p>
                  </a:txBody>
                  <a:tcPr anchor="b">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40000"/>
                        <a:lumOff val="60000"/>
                      </a:schemeClr>
                    </a:solidFill>
                  </a:tcPr>
                </a:tc>
                <a:tc>
                  <a:txBody>
                    <a:bodyPr/>
                    <a:lstStyle/>
                    <a:p>
                      <a:pPr lvl="0" algn="ctr">
                        <a:buNone/>
                      </a:pPr>
                      <a:r>
                        <a:rPr lang="en-US" b="1" dirty="0"/>
                        <a:t>...</a:t>
                      </a:r>
                    </a:p>
                  </a:txBody>
                  <a:tcPr anchor="b">
                    <a:lnL w="12700">
                      <a:solidFill>
                        <a:schemeClr val="accent3"/>
                      </a:solidFill>
                    </a:lnL>
                    <a:lnR w="0">
                      <a:noFill/>
                    </a:lnR>
                    <a:lnT w="0">
                      <a:noFill/>
                    </a:lnT>
                    <a:lnB w="0">
                      <a:noFill/>
                    </a:lnB>
                    <a:solidFill>
                      <a:schemeClr val="accent1">
                        <a:lumMod val="40000"/>
                        <a:lumOff val="60000"/>
                      </a:schemeClr>
                    </a:solidFill>
                  </a:tcPr>
                </a:tc>
                <a:extLst>
                  <a:ext uri="{0D108BD9-81ED-4DB2-BD59-A6C34878D82A}">
                    <a16:rowId xmlns:a16="http://schemas.microsoft.com/office/drawing/2014/main" val="1014951059"/>
                  </a:ext>
                </a:extLst>
              </a:tr>
              <a:tr h="605662">
                <a:tc>
                  <a:txBody>
                    <a:bodyPr/>
                    <a:lstStyle/>
                    <a:p>
                      <a:pPr algn="ctr"/>
                      <a:r>
                        <a:rPr lang="en-US" sz="2000" dirty="0">
                          <a:latin typeface="Consolas"/>
                        </a:rPr>
                        <a:t>5.1</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3.5</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1.4</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0.2</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rowSpan="6">
                  <a:txBody>
                    <a:bodyPr/>
                    <a:lstStyle/>
                    <a:p>
                      <a:pPr algn="ctr"/>
                      <a:r>
                        <a:rPr lang="en-US" sz="2000" dirty="0">
                          <a:latin typeface="Consolas"/>
                        </a:rPr>
                        <a:t>...</a:t>
                      </a:r>
                    </a:p>
                  </a:txBody>
                  <a:tcPr anchor="ctr">
                    <a:lnL w="12700">
                      <a:solidFill>
                        <a:schemeClr val="accent3"/>
                      </a:solidFill>
                    </a:lnL>
                    <a:lnR w="0">
                      <a:noFill/>
                    </a:lnR>
                    <a:lnT w="0">
                      <a:noFill/>
                    </a:lnT>
                    <a:lnB w="0">
                      <a:noFill/>
                    </a:lnB>
                    <a:solidFill>
                      <a:schemeClr val="accent1">
                        <a:lumMod val="20000"/>
                        <a:lumOff val="80000"/>
                      </a:schemeClr>
                    </a:solidFill>
                  </a:tcPr>
                </a:tc>
                <a:extLst>
                  <a:ext uri="{0D108BD9-81ED-4DB2-BD59-A6C34878D82A}">
                    <a16:rowId xmlns:a16="http://schemas.microsoft.com/office/drawing/2014/main" val="3904130514"/>
                  </a:ext>
                </a:extLst>
              </a:tr>
              <a:tr h="605662">
                <a:tc>
                  <a:txBody>
                    <a:bodyPr/>
                    <a:lstStyle/>
                    <a:p>
                      <a:pPr algn="ctr"/>
                      <a:r>
                        <a:rPr lang="en-US" sz="2000" dirty="0">
                          <a:latin typeface="Consolas"/>
                        </a:rPr>
                        <a:t>4.9</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3.0</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1.4</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0.2</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vMerge="1">
                  <a:txBody>
                    <a:bodyPr/>
                    <a:lstStyle/>
                    <a:p>
                      <a:endParaRPr lang="en-US"/>
                    </a:p>
                  </a:txBody>
                  <a:tcPr anchor="ctr">
                    <a:lnL w="12700">
                      <a:solidFill>
                        <a:schemeClr val="accent3"/>
                      </a:solidFill>
                    </a:lnL>
                    <a:lnR w="0">
                      <a:noFill/>
                    </a:lnR>
                    <a:lnT w="0">
                      <a:noFill/>
                    </a:lnT>
                    <a:lnB w="0">
                      <a:noFill/>
                    </a:lnB>
                    <a:solidFill>
                      <a:schemeClr val="accent1">
                        <a:lumMod val="20000"/>
                        <a:lumOff val="80000"/>
                      </a:schemeClr>
                    </a:solidFill>
                  </a:tcPr>
                </a:tc>
                <a:extLst>
                  <a:ext uri="{0D108BD9-81ED-4DB2-BD59-A6C34878D82A}">
                    <a16:rowId xmlns:a16="http://schemas.microsoft.com/office/drawing/2014/main" val="2478492013"/>
                  </a:ext>
                </a:extLst>
              </a:tr>
              <a:tr h="605662">
                <a:tc>
                  <a:txBody>
                    <a:bodyPr/>
                    <a:lstStyle/>
                    <a:p>
                      <a:pPr algn="ctr"/>
                      <a:r>
                        <a:rPr lang="en-US" sz="2000" dirty="0">
                          <a:latin typeface="Consolas"/>
                        </a:rPr>
                        <a:t>4.7</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3.2</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1.3</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0.2</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vMerge="1">
                  <a:txBody>
                    <a:bodyPr/>
                    <a:lstStyle/>
                    <a:p>
                      <a:endParaRPr lang="en-US"/>
                    </a:p>
                  </a:txBody>
                  <a:tcPr anchor="ctr">
                    <a:lnL w="12700">
                      <a:solidFill>
                        <a:schemeClr val="accent3"/>
                      </a:solidFill>
                    </a:lnL>
                    <a:lnR w="0">
                      <a:noFill/>
                    </a:lnR>
                    <a:lnT w="0">
                      <a:noFill/>
                    </a:lnT>
                    <a:lnB w="0">
                      <a:noFill/>
                    </a:lnB>
                    <a:solidFill>
                      <a:schemeClr val="accent1">
                        <a:lumMod val="20000"/>
                        <a:lumOff val="80000"/>
                      </a:schemeClr>
                    </a:solidFill>
                  </a:tcPr>
                </a:tc>
                <a:extLst>
                  <a:ext uri="{0D108BD9-81ED-4DB2-BD59-A6C34878D82A}">
                    <a16:rowId xmlns:a16="http://schemas.microsoft.com/office/drawing/2014/main" val="612173212"/>
                  </a:ext>
                </a:extLst>
              </a:tr>
              <a:tr h="605662">
                <a:tc>
                  <a:txBody>
                    <a:bodyPr/>
                    <a:lstStyle/>
                    <a:p>
                      <a:pPr algn="ctr"/>
                      <a:r>
                        <a:rPr lang="en-US" sz="2000" dirty="0">
                          <a:latin typeface="Consolas"/>
                        </a:rPr>
                        <a:t>4.6</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3.1</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1.5</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0.2</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vMerge="1">
                  <a:txBody>
                    <a:bodyPr/>
                    <a:lstStyle/>
                    <a:p>
                      <a:endParaRPr lang="en-US"/>
                    </a:p>
                  </a:txBody>
                  <a:tcPr anchor="ctr">
                    <a:lnL w="12700">
                      <a:solidFill>
                        <a:schemeClr val="accent3"/>
                      </a:solidFill>
                    </a:lnL>
                    <a:lnR w="0">
                      <a:noFill/>
                    </a:lnR>
                    <a:lnT w="0">
                      <a:noFill/>
                    </a:lnT>
                    <a:lnB w="0">
                      <a:noFill/>
                    </a:lnB>
                    <a:solidFill>
                      <a:schemeClr val="accent1">
                        <a:lumMod val="20000"/>
                        <a:lumOff val="80000"/>
                      </a:schemeClr>
                    </a:solidFill>
                  </a:tcPr>
                </a:tc>
                <a:extLst>
                  <a:ext uri="{0D108BD9-81ED-4DB2-BD59-A6C34878D82A}">
                    <a16:rowId xmlns:a16="http://schemas.microsoft.com/office/drawing/2014/main" val="1262142666"/>
                  </a:ext>
                </a:extLst>
              </a:tr>
              <a:tr h="605662">
                <a:tc gridSpan="4">
                  <a:txBody>
                    <a:bodyPr/>
                    <a:lstStyle/>
                    <a:p>
                      <a:pPr algn="ctr"/>
                      <a:r>
                        <a:rPr lang="en-US" sz="2000" dirty="0">
                          <a:latin typeface="Consolas"/>
                        </a:rPr>
                        <a:t>...</a:t>
                      </a:r>
                    </a:p>
                  </a:txBody>
                  <a:tcPr anchor="ctr">
                    <a:lnL w="0">
                      <a:noFill/>
                    </a:lnL>
                    <a:lnR w="0">
                      <a:noFill/>
                    </a:lnR>
                    <a:lnT w="12700">
                      <a:solidFill>
                        <a:schemeClr val="accent3"/>
                      </a:solidFill>
                    </a:lnT>
                    <a:lnB w="12700">
                      <a:solidFill>
                        <a:schemeClr val="accent3"/>
                      </a:solidFill>
                    </a:lnB>
                    <a:solidFill>
                      <a:schemeClr val="accent1">
                        <a:lumMod val="20000"/>
                        <a:lumOff val="80000"/>
                      </a:schemeClr>
                    </a:solidFill>
                  </a:tcPr>
                </a:tc>
                <a:tc hMerge="1">
                  <a:txBody>
                    <a:bodyPr/>
                    <a:lstStyle/>
                    <a:p>
                      <a:endParaRPr lang="en-US"/>
                    </a:p>
                  </a:txBody>
                  <a:tcPr anchor="ctr">
                    <a:lnL w="0">
                      <a:noFill/>
                    </a:lnL>
                    <a:lnR w="0">
                      <a:noFill/>
                    </a:lnR>
                    <a:lnT w="12700">
                      <a:solidFill>
                        <a:schemeClr val="accent3"/>
                      </a:solidFill>
                    </a:lnT>
                    <a:lnB w="12700">
                      <a:solidFill>
                        <a:schemeClr val="accent3"/>
                      </a:solidFill>
                    </a:lnB>
                    <a:solidFill>
                      <a:schemeClr val="accent1">
                        <a:lumMod val="20000"/>
                        <a:lumOff val="80000"/>
                      </a:schemeClr>
                    </a:solidFill>
                  </a:tcPr>
                </a:tc>
                <a:tc hMerge="1">
                  <a:txBody>
                    <a:bodyPr/>
                    <a:lstStyle/>
                    <a:p>
                      <a:endParaRPr lang="en-US"/>
                    </a:p>
                  </a:txBody>
                  <a:tcPr anchor="ctr">
                    <a:lnL w="0">
                      <a:noFill/>
                    </a:lnL>
                    <a:lnR w="0">
                      <a:noFill/>
                    </a:lnR>
                    <a:lnT w="12700">
                      <a:solidFill>
                        <a:schemeClr val="accent3"/>
                      </a:solidFill>
                    </a:lnT>
                    <a:lnB w="12700">
                      <a:solidFill>
                        <a:schemeClr val="accent3"/>
                      </a:solidFill>
                    </a:lnB>
                    <a:solidFill>
                      <a:schemeClr val="accent1">
                        <a:lumMod val="20000"/>
                        <a:lumOff val="80000"/>
                      </a:schemeClr>
                    </a:solidFill>
                  </a:tcPr>
                </a:tc>
                <a:tc hMerge="1">
                  <a:txBody>
                    <a:bodyPr/>
                    <a:lstStyle/>
                    <a:p>
                      <a:endParaRPr lang="en-US"/>
                    </a:p>
                  </a:txBody>
                  <a:tcPr anchor="ctr">
                    <a:lnL w="0">
                      <a:noFill/>
                    </a:lnL>
                    <a:lnR w="0">
                      <a:noFill/>
                    </a:lnR>
                    <a:lnT w="12700">
                      <a:solidFill>
                        <a:schemeClr val="accent3"/>
                      </a:solidFill>
                    </a:lnT>
                    <a:lnB w="12700">
                      <a:solidFill>
                        <a:schemeClr val="accent3"/>
                      </a:solidFill>
                    </a:lnB>
                    <a:solidFill>
                      <a:schemeClr val="accent1">
                        <a:lumMod val="20000"/>
                        <a:lumOff val="80000"/>
                      </a:schemeClr>
                    </a:solidFill>
                  </a:tcPr>
                </a:tc>
                <a:tc vMerge="1">
                  <a:txBody>
                    <a:bodyPr/>
                    <a:lstStyle/>
                    <a:p>
                      <a:endParaRPr lang="en-US"/>
                    </a:p>
                  </a:txBody>
                  <a:tcPr anchor="ctr">
                    <a:lnL w="0">
                      <a:noFill/>
                    </a:lnL>
                    <a:lnR w="0">
                      <a:noFill/>
                    </a:lnR>
                    <a:lnT w="0">
                      <a:noFill/>
                    </a:lnT>
                    <a:lnB w="0">
                      <a:noFill/>
                    </a:lnB>
                    <a:solidFill>
                      <a:schemeClr val="accent1">
                        <a:lumMod val="20000"/>
                        <a:lumOff val="80000"/>
                      </a:schemeClr>
                    </a:solidFill>
                  </a:tcPr>
                </a:tc>
                <a:extLst>
                  <a:ext uri="{0D108BD9-81ED-4DB2-BD59-A6C34878D82A}">
                    <a16:rowId xmlns:a16="http://schemas.microsoft.com/office/drawing/2014/main" val="3699712323"/>
                  </a:ext>
                </a:extLst>
              </a:tr>
              <a:tr h="605662">
                <a:tc>
                  <a:txBody>
                    <a:bodyPr/>
                    <a:lstStyle/>
                    <a:p>
                      <a:pPr algn="ctr"/>
                      <a:r>
                        <a:rPr lang="en-US" sz="2000" dirty="0">
                          <a:latin typeface="Consolas"/>
                        </a:rPr>
                        <a:t>5.9</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3.0</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5.1</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1.8</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vMerge="1">
                  <a:txBody>
                    <a:bodyPr/>
                    <a:lstStyle/>
                    <a:p>
                      <a:endParaRPr lang="en-US"/>
                    </a:p>
                  </a:txBody>
                  <a:tcPr anchor="ctr">
                    <a:lnL w="12700">
                      <a:solidFill>
                        <a:schemeClr val="accent3"/>
                      </a:solidFill>
                    </a:lnL>
                    <a:lnR w="0">
                      <a:noFill/>
                    </a:lnR>
                    <a:lnT w="0">
                      <a:noFill/>
                    </a:lnT>
                    <a:lnB w="0">
                      <a:noFill/>
                    </a:lnB>
                    <a:solidFill>
                      <a:schemeClr val="accent1">
                        <a:lumMod val="20000"/>
                        <a:lumOff val="80000"/>
                      </a:schemeClr>
                    </a:solidFill>
                  </a:tcPr>
                </a:tc>
                <a:extLst>
                  <a:ext uri="{0D108BD9-81ED-4DB2-BD59-A6C34878D82A}">
                    <a16:rowId xmlns:a16="http://schemas.microsoft.com/office/drawing/2014/main" val="2601669255"/>
                  </a:ext>
                </a:extLst>
              </a:tr>
            </a:tbl>
          </a:graphicData>
        </a:graphic>
      </p:graphicFrame>
      <p:graphicFrame>
        <p:nvGraphicFramePr>
          <p:cNvPr id="7" name="Table 6">
            <a:extLst>
              <a:ext uri="{FF2B5EF4-FFF2-40B4-BE49-F238E27FC236}">
                <a16:creationId xmlns:a16="http://schemas.microsoft.com/office/drawing/2014/main" id="{65258E90-9B2C-9C6D-21F3-838C3A33783C}"/>
              </a:ext>
            </a:extLst>
          </p:cNvPr>
          <p:cNvGraphicFramePr>
            <a:graphicFrameLocks noGrp="1"/>
          </p:cNvGraphicFramePr>
          <p:nvPr/>
        </p:nvGraphicFramePr>
        <p:xfrm>
          <a:off x="8829674" y="2028824"/>
          <a:ext cx="1166993" cy="4239634"/>
        </p:xfrm>
        <a:graphic>
          <a:graphicData uri="http://schemas.openxmlformats.org/drawingml/2006/table">
            <a:tbl>
              <a:tblPr firstRow="1">
                <a:tableStyleId>{D7AC3CCA-C797-4891-BE02-D94E43425B78}</a:tableStyleId>
              </a:tblPr>
              <a:tblGrid>
                <a:gridCol w="1166993">
                  <a:extLst>
                    <a:ext uri="{9D8B030D-6E8A-4147-A177-3AD203B41FA5}">
                      <a16:colId xmlns:a16="http://schemas.microsoft.com/office/drawing/2014/main" val="623886821"/>
                    </a:ext>
                  </a:extLst>
                </a:gridCol>
              </a:tblGrid>
              <a:tr h="605662">
                <a:tc>
                  <a:txBody>
                    <a:bodyPr/>
                    <a:lstStyle/>
                    <a:p>
                      <a:pPr lvl="0" algn="ctr">
                        <a:buNone/>
                      </a:pPr>
                      <a:r>
                        <a:rPr lang="en-US" b="1" dirty="0"/>
                        <a:t>Cluster</a:t>
                      </a:r>
                    </a:p>
                  </a:txBody>
                  <a:tcPr anchor="b">
                    <a:lnL w="12700">
                      <a:solidFill>
                        <a:schemeClr val="accent3"/>
                      </a:solidFill>
                    </a:lnL>
                    <a:lnR w="12700">
                      <a:solidFill>
                        <a:schemeClr val="accent3"/>
                      </a:solidFill>
                    </a:lnR>
                    <a:lnT w="12700">
                      <a:solidFill>
                        <a:schemeClr val="accent3"/>
                      </a:solidFill>
                    </a:lnT>
                    <a:lnB w="12700">
                      <a:solidFill>
                        <a:schemeClr val="accent3"/>
                      </a:solidFill>
                    </a:lnB>
                    <a:solidFill>
                      <a:schemeClr val="accent4">
                        <a:lumMod val="60000"/>
                        <a:lumOff val="40000"/>
                      </a:schemeClr>
                    </a:solidFill>
                  </a:tcPr>
                </a:tc>
                <a:extLst>
                  <a:ext uri="{0D108BD9-81ED-4DB2-BD59-A6C34878D82A}">
                    <a16:rowId xmlns:a16="http://schemas.microsoft.com/office/drawing/2014/main" val="1014951059"/>
                  </a:ext>
                </a:extLst>
              </a:tr>
              <a:tr h="605662">
                <a:tc>
                  <a:txBody>
                    <a:bodyPr/>
                    <a:lstStyle/>
                    <a:p>
                      <a:pPr lvl="0" algn="ctr">
                        <a:buNone/>
                      </a:pPr>
                      <a:r>
                        <a:rPr lang="en-US" sz="2000" dirty="0">
                          <a:latin typeface="Consolas"/>
                        </a:rPr>
                        <a:t>?</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4">
                        <a:lumMod val="20000"/>
                        <a:lumOff val="80000"/>
                      </a:schemeClr>
                    </a:solidFill>
                  </a:tcPr>
                </a:tc>
                <a:extLst>
                  <a:ext uri="{0D108BD9-81ED-4DB2-BD59-A6C34878D82A}">
                    <a16:rowId xmlns:a16="http://schemas.microsoft.com/office/drawing/2014/main" val="3904130514"/>
                  </a:ext>
                </a:extLst>
              </a:tr>
              <a:tr h="605662">
                <a:tc>
                  <a:txBody>
                    <a:bodyPr/>
                    <a:lstStyle/>
                    <a:p>
                      <a:pPr lvl="0" algn="ctr">
                        <a:buNone/>
                      </a:pPr>
                      <a:r>
                        <a:rPr lang="en-US" sz="2000" dirty="0">
                          <a:latin typeface="Consolas"/>
                        </a:rPr>
                        <a:t>?</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4">
                        <a:lumMod val="20000"/>
                        <a:lumOff val="80000"/>
                      </a:schemeClr>
                    </a:solidFill>
                  </a:tcPr>
                </a:tc>
                <a:extLst>
                  <a:ext uri="{0D108BD9-81ED-4DB2-BD59-A6C34878D82A}">
                    <a16:rowId xmlns:a16="http://schemas.microsoft.com/office/drawing/2014/main" val="2478492013"/>
                  </a:ext>
                </a:extLst>
              </a:tr>
              <a:tr h="605662">
                <a:tc>
                  <a:txBody>
                    <a:bodyPr/>
                    <a:lstStyle/>
                    <a:p>
                      <a:pPr lvl="0" algn="ctr">
                        <a:buNone/>
                      </a:pPr>
                      <a:r>
                        <a:rPr lang="en-US" sz="2000" dirty="0">
                          <a:latin typeface="Consolas"/>
                        </a:rPr>
                        <a:t>?</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4">
                        <a:lumMod val="20000"/>
                        <a:lumOff val="80000"/>
                      </a:schemeClr>
                    </a:solidFill>
                  </a:tcPr>
                </a:tc>
                <a:extLst>
                  <a:ext uri="{0D108BD9-81ED-4DB2-BD59-A6C34878D82A}">
                    <a16:rowId xmlns:a16="http://schemas.microsoft.com/office/drawing/2014/main" val="612173212"/>
                  </a:ext>
                </a:extLst>
              </a:tr>
              <a:tr h="605662">
                <a:tc>
                  <a:txBody>
                    <a:bodyPr/>
                    <a:lstStyle/>
                    <a:p>
                      <a:pPr lvl="0" algn="ctr">
                        <a:buNone/>
                      </a:pPr>
                      <a:r>
                        <a:rPr lang="en-US" sz="2000" dirty="0">
                          <a:latin typeface="Consolas"/>
                        </a:rPr>
                        <a:t>?</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4">
                        <a:lumMod val="20000"/>
                        <a:lumOff val="80000"/>
                      </a:schemeClr>
                    </a:solidFill>
                  </a:tcPr>
                </a:tc>
                <a:extLst>
                  <a:ext uri="{0D108BD9-81ED-4DB2-BD59-A6C34878D82A}">
                    <a16:rowId xmlns:a16="http://schemas.microsoft.com/office/drawing/2014/main" val="1262142666"/>
                  </a:ext>
                </a:extLst>
              </a:tr>
              <a:tr h="605662">
                <a:tc>
                  <a:txBody>
                    <a:bodyPr/>
                    <a:lstStyle/>
                    <a:p>
                      <a:pPr algn="ctr"/>
                      <a:r>
                        <a:rPr lang="en-US" sz="2000" dirty="0">
                          <a:latin typeface="Consolas"/>
                        </a:rPr>
                        <a:t>...</a:t>
                      </a:r>
                    </a:p>
                  </a:txBody>
                  <a:tcPr anchor="ctr">
                    <a:lnL w="0">
                      <a:noFill/>
                    </a:lnL>
                    <a:lnR w="0">
                      <a:noFill/>
                    </a:lnR>
                    <a:lnT w="12700">
                      <a:solidFill>
                        <a:schemeClr val="accent3"/>
                      </a:solidFill>
                    </a:lnT>
                    <a:lnB w="12700">
                      <a:solidFill>
                        <a:schemeClr val="accent3"/>
                      </a:solidFill>
                    </a:lnB>
                    <a:solidFill>
                      <a:schemeClr val="accent4">
                        <a:lumMod val="20000"/>
                        <a:lumOff val="80000"/>
                      </a:schemeClr>
                    </a:solidFill>
                  </a:tcPr>
                </a:tc>
                <a:extLst>
                  <a:ext uri="{0D108BD9-81ED-4DB2-BD59-A6C34878D82A}">
                    <a16:rowId xmlns:a16="http://schemas.microsoft.com/office/drawing/2014/main" val="3699712323"/>
                  </a:ext>
                </a:extLst>
              </a:tr>
              <a:tr h="605662">
                <a:tc>
                  <a:txBody>
                    <a:bodyPr/>
                    <a:lstStyle/>
                    <a:p>
                      <a:pPr lvl="0" algn="ctr">
                        <a:buNone/>
                      </a:pPr>
                      <a:r>
                        <a:rPr lang="en-US" sz="2000" dirty="0">
                          <a:latin typeface="Consolas"/>
                        </a:rPr>
                        <a:t>?</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4">
                        <a:lumMod val="20000"/>
                        <a:lumOff val="80000"/>
                      </a:schemeClr>
                    </a:solidFill>
                  </a:tcPr>
                </a:tc>
                <a:extLst>
                  <a:ext uri="{0D108BD9-81ED-4DB2-BD59-A6C34878D82A}">
                    <a16:rowId xmlns:a16="http://schemas.microsoft.com/office/drawing/2014/main" val="2601669255"/>
                  </a:ext>
                </a:extLst>
              </a:tr>
            </a:tbl>
          </a:graphicData>
        </a:graphic>
      </p:graphicFrame>
    </p:spTree>
    <p:extLst>
      <p:ext uri="{BB962C8B-B14F-4D97-AF65-F5344CB8AC3E}">
        <p14:creationId xmlns:p14="http://schemas.microsoft.com/office/powerpoint/2010/main" val="210813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0E0AD-08E3-9FC6-797B-035B9357AD34}"/>
              </a:ext>
            </a:extLst>
          </p:cNvPr>
          <p:cNvSpPr>
            <a:spLocks noGrp="1"/>
          </p:cNvSpPr>
          <p:nvPr>
            <p:ph type="title"/>
          </p:nvPr>
        </p:nvSpPr>
        <p:spPr/>
        <p:txBody>
          <a:bodyPr>
            <a:normAutofit fontScale="90000"/>
          </a:bodyPr>
          <a:lstStyle/>
          <a:p>
            <a:r>
              <a:rPr lang="en-US" dirty="0"/>
              <a:t>Clustering</a:t>
            </a:r>
          </a:p>
        </p:txBody>
      </p:sp>
      <p:graphicFrame>
        <p:nvGraphicFramePr>
          <p:cNvPr id="3" name="Table 2">
            <a:extLst>
              <a:ext uri="{FF2B5EF4-FFF2-40B4-BE49-F238E27FC236}">
                <a16:creationId xmlns:a16="http://schemas.microsoft.com/office/drawing/2014/main" id="{1D2D0FAF-6BED-52F2-6DA6-CF5997C9437F}"/>
              </a:ext>
            </a:extLst>
          </p:cNvPr>
          <p:cNvGraphicFramePr>
            <a:graphicFrameLocks noGrp="1"/>
          </p:cNvGraphicFramePr>
          <p:nvPr/>
        </p:nvGraphicFramePr>
        <p:xfrm>
          <a:off x="1752600" y="2028825"/>
          <a:ext cx="5834965" cy="4239634"/>
        </p:xfrm>
        <a:graphic>
          <a:graphicData uri="http://schemas.openxmlformats.org/drawingml/2006/table">
            <a:tbl>
              <a:tblPr firstRow="1">
                <a:tableStyleId>{D7AC3CCA-C797-4891-BE02-D94E43425B78}</a:tableStyleId>
              </a:tblPr>
              <a:tblGrid>
                <a:gridCol w="1166993">
                  <a:extLst>
                    <a:ext uri="{9D8B030D-6E8A-4147-A177-3AD203B41FA5}">
                      <a16:colId xmlns:a16="http://schemas.microsoft.com/office/drawing/2014/main" val="623886821"/>
                    </a:ext>
                  </a:extLst>
                </a:gridCol>
                <a:gridCol w="1166993">
                  <a:extLst>
                    <a:ext uri="{9D8B030D-6E8A-4147-A177-3AD203B41FA5}">
                      <a16:colId xmlns:a16="http://schemas.microsoft.com/office/drawing/2014/main" val="3510103682"/>
                    </a:ext>
                  </a:extLst>
                </a:gridCol>
                <a:gridCol w="1166993">
                  <a:extLst>
                    <a:ext uri="{9D8B030D-6E8A-4147-A177-3AD203B41FA5}">
                      <a16:colId xmlns:a16="http://schemas.microsoft.com/office/drawing/2014/main" val="4017930123"/>
                    </a:ext>
                  </a:extLst>
                </a:gridCol>
                <a:gridCol w="1166993">
                  <a:extLst>
                    <a:ext uri="{9D8B030D-6E8A-4147-A177-3AD203B41FA5}">
                      <a16:colId xmlns:a16="http://schemas.microsoft.com/office/drawing/2014/main" val="3094389851"/>
                    </a:ext>
                  </a:extLst>
                </a:gridCol>
                <a:gridCol w="1166993">
                  <a:extLst>
                    <a:ext uri="{9D8B030D-6E8A-4147-A177-3AD203B41FA5}">
                      <a16:colId xmlns:a16="http://schemas.microsoft.com/office/drawing/2014/main" val="3690385231"/>
                    </a:ext>
                  </a:extLst>
                </a:gridCol>
              </a:tblGrid>
              <a:tr h="605662">
                <a:tc>
                  <a:txBody>
                    <a:bodyPr/>
                    <a:lstStyle/>
                    <a:p>
                      <a:pPr lvl="0" algn="ctr">
                        <a:buNone/>
                      </a:pPr>
                      <a:r>
                        <a:rPr lang="en-US" b="1" dirty="0"/>
                        <a:t>Feature 1</a:t>
                      </a:r>
                    </a:p>
                  </a:txBody>
                  <a:tcPr anchor="b">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40000"/>
                        <a:lumOff val="60000"/>
                      </a:schemeClr>
                    </a:solidFill>
                  </a:tcPr>
                </a:tc>
                <a:tc>
                  <a:txBody>
                    <a:bodyPr/>
                    <a:lstStyle/>
                    <a:p>
                      <a:pPr lvl="0" algn="ctr">
                        <a:buNone/>
                      </a:pPr>
                      <a:r>
                        <a:rPr lang="en-US" b="1" dirty="0"/>
                        <a:t>Feature 2</a:t>
                      </a:r>
                    </a:p>
                  </a:txBody>
                  <a:tcPr anchor="b">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40000"/>
                        <a:lumOff val="60000"/>
                      </a:schemeClr>
                    </a:solidFill>
                  </a:tcPr>
                </a:tc>
                <a:tc>
                  <a:txBody>
                    <a:bodyPr/>
                    <a:lstStyle/>
                    <a:p>
                      <a:pPr lvl="0" algn="ctr">
                        <a:buNone/>
                      </a:pPr>
                      <a:r>
                        <a:rPr lang="en-US" b="1" dirty="0"/>
                        <a:t>Feature 3</a:t>
                      </a:r>
                    </a:p>
                  </a:txBody>
                  <a:tcPr anchor="b">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40000"/>
                        <a:lumOff val="60000"/>
                      </a:schemeClr>
                    </a:solidFill>
                  </a:tcPr>
                </a:tc>
                <a:tc>
                  <a:txBody>
                    <a:bodyPr/>
                    <a:lstStyle/>
                    <a:p>
                      <a:pPr lvl="0" algn="ctr">
                        <a:buNone/>
                      </a:pPr>
                      <a:r>
                        <a:rPr lang="en-US" b="1" dirty="0"/>
                        <a:t>Feature 4</a:t>
                      </a:r>
                    </a:p>
                  </a:txBody>
                  <a:tcPr anchor="b">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40000"/>
                        <a:lumOff val="60000"/>
                      </a:schemeClr>
                    </a:solidFill>
                  </a:tcPr>
                </a:tc>
                <a:tc>
                  <a:txBody>
                    <a:bodyPr/>
                    <a:lstStyle/>
                    <a:p>
                      <a:pPr lvl="0" algn="ctr">
                        <a:buNone/>
                      </a:pPr>
                      <a:r>
                        <a:rPr lang="en-US" b="1" dirty="0"/>
                        <a:t>...</a:t>
                      </a:r>
                    </a:p>
                  </a:txBody>
                  <a:tcPr anchor="b">
                    <a:lnL w="12700">
                      <a:solidFill>
                        <a:schemeClr val="accent3"/>
                      </a:solidFill>
                    </a:lnL>
                    <a:lnR w="0">
                      <a:noFill/>
                    </a:lnR>
                    <a:lnT w="0">
                      <a:noFill/>
                    </a:lnT>
                    <a:lnB w="0">
                      <a:noFill/>
                    </a:lnB>
                    <a:solidFill>
                      <a:schemeClr val="accent1">
                        <a:lumMod val="40000"/>
                        <a:lumOff val="60000"/>
                      </a:schemeClr>
                    </a:solidFill>
                  </a:tcPr>
                </a:tc>
                <a:extLst>
                  <a:ext uri="{0D108BD9-81ED-4DB2-BD59-A6C34878D82A}">
                    <a16:rowId xmlns:a16="http://schemas.microsoft.com/office/drawing/2014/main" val="1014951059"/>
                  </a:ext>
                </a:extLst>
              </a:tr>
              <a:tr h="605662">
                <a:tc>
                  <a:txBody>
                    <a:bodyPr/>
                    <a:lstStyle/>
                    <a:p>
                      <a:pPr algn="ctr"/>
                      <a:r>
                        <a:rPr lang="en-US" sz="2000" dirty="0">
                          <a:latin typeface="Consolas"/>
                        </a:rPr>
                        <a:t>5.1</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3.5</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1.4</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0.2</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rowSpan="6">
                  <a:txBody>
                    <a:bodyPr/>
                    <a:lstStyle/>
                    <a:p>
                      <a:pPr algn="ctr"/>
                      <a:r>
                        <a:rPr lang="en-US" sz="2000" dirty="0">
                          <a:latin typeface="Consolas"/>
                        </a:rPr>
                        <a:t>...</a:t>
                      </a:r>
                    </a:p>
                  </a:txBody>
                  <a:tcPr anchor="ctr">
                    <a:lnL w="12700">
                      <a:solidFill>
                        <a:schemeClr val="accent3"/>
                      </a:solidFill>
                    </a:lnL>
                    <a:lnR w="0">
                      <a:noFill/>
                    </a:lnR>
                    <a:lnT w="0">
                      <a:noFill/>
                    </a:lnT>
                    <a:lnB w="0">
                      <a:noFill/>
                    </a:lnB>
                    <a:solidFill>
                      <a:schemeClr val="accent1">
                        <a:lumMod val="20000"/>
                        <a:lumOff val="80000"/>
                      </a:schemeClr>
                    </a:solidFill>
                  </a:tcPr>
                </a:tc>
                <a:extLst>
                  <a:ext uri="{0D108BD9-81ED-4DB2-BD59-A6C34878D82A}">
                    <a16:rowId xmlns:a16="http://schemas.microsoft.com/office/drawing/2014/main" val="3904130514"/>
                  </a:ext>
                </a:extLst>
              </a:tr>
              <a:tr h="605662">
                <a:tc>
                  <a:txBody>
                    <a:bodyPr/>
                    <a:lstStyle/>
                    <a:p>
                      <a:pPr algn="ctr"/>
                      <a:r>
                        <a:rPr lang="en-US" sz="2000" dirty="0">
                          <a:latin typeface="Consolas"/>
                        </a:rPr>
                        <a:t>4.9</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3.0</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1.4</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0.2</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vMerge="1">
                  <a:txBody>
                    <a:bodyPr/>
                    <a:lstStyle/>
                    <a:p>
                      <a:endParaRPr lang="en-US"/>
                    </a:p>
                  </a:txBody>
                  <a:tcPr anchor="ctr">
                    <a:lnL w="12700">
                      <a:solidFill>
                        <a:schemeClr val="accent3"/>
                      </a:solidFill>
                    </a:lnL>
                    <a:lnR w="0">
                      <a:noFill/>
                    </a:lnR>
                    <a:lnT w="0">
                      <a:noFill/>
                    </a:lnT>
                    <a:lnB w="0">
                      <a:noFill/>
                    </a:lnB>
                    <a:solidFill>
                      <a:schemeClr val="accent1">
                        <a:lumMod val="20000"/>
                        <a:lumOff val="80000"/>
                      </a:schemeClr>
                    </a:solidFill>
                  </a:tcPr>
                </a:tc>
                <a:extLst>
                  <a:ext uri="{0D108BD9-81ED-4DB2-BD59-A6C34878D82A}">
                    <a16:rowId xmlns:a16="http://schemas.microsoft.com/office/drawing/2014/main" val="2478492013"/>
                  </a:ext>
                </a:extLst>
              </a:tr>
              <a:tr h="605662">
                <a:tc>
                  <a:txBody>
                    <a:bodyPr/>
                    <a:lstStyle/>
                    <a:p>
                      <a:pPr algn="ctr"/>
                      <a:r>
                        <a:rPr lang="en-US" sz="2000" dirty="0">
                          <a:latin typeface="Consolas"/>
                        </a:rPr>
                        <a:t>4.7</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3.2</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1.3</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0.2</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vMerge="1">
                  <a:txBody>
                    <a:bodyPr/>
                    <a:lstStyle/>
                    <a:p>
                      <a:endParaRPr lang="en-US"/>
                    </a:p>
                  </a:txBody>
                  <a:tcPr anchor="ctr">
                    <a:lnL w="12700">
                      <a:solidFill>
                        <a:schemeClr val="accent3"/>
                      </a:solidFill>
                    </a:lnL>
                    <a:lnR w="0">
                      <a:noFill/>
                    </a:lnR>
                    <a:lnT w="0">
                      <a:noFill/>
                    </a:lnT>
                    <a:lnB w="0">
                      <a:noFill/>
                    </a:lnB>
                    <a:solidFill>
                      <a:schemeClr val="accent1">
                        <a:lumMod val="20000"/>
                        <a:lumOff val="80000"/>
                      </a:schemeClr>
                    </a:solidFill>
                  </a:tcPr>
                </a:tc>
                <a:extLst>
                  <a:ext uri="{0D108BD9-81ED-4DB2-BD59-A6C34878D82A}">
                    <a16:rowId xmlns:a16="http://schemas.microsoft.com/office/drawing/2014/main" val="612173212"/>
                  </a:ext>
                </a:extLst>
              </a:tr>
              <a:tr h="605662">
                <a:tc>
                  <a:txBody>
                    <a:bodyPr/>
                    <a:lstStyle/>
                    <a:p>
                      <a:pPr algn="ctr"/>
                      <a:r>
                        <a:rPr lang="en-US" sz="2000" dirty="0">
                          <a:latin typeface="Consolas"/>
                        </a:rPr>
                        <a:t>4.6</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3.1</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1.5</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0.2</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vMerge="1">
                  <a:txBody>
                    <a:bodyPr/>
                    <a:lstStyle/>
                    <a:p>
                      <a:endParaRPr lang="en-US"/>
                    </a:p>
                  </a:txBody>
                  <a:tcPr anchor="ctr">
                    <a:lnL w="12700">
                      <a:solidFill>
                        <a:schemeClr val="accent3"/>
                      </a:solidFill>
                    </a:lnL>
                    <a:lnR w="0">
                      <a:noFill/>
                    </a:lnR>
                    <a:lnT w="0">
                      <a:noFill/>
                    </a:lnT>
                    <a:lnB w="0">
                      <a:noFill/>
                    </a:lnB>
                    <a:solidFill>
                      <a:schemeClr val="accent1">
                        <a:lumMod val="20000"/>
                        <a:lumOff val="80000"/>
                      </a:schemeClr>
                    </a:solidFill>
                  </a:tcPr>
                </a:tc>
                <a:extLst>
                  <a:ext uri="{0D108BD9-81ED-4DB2-BD59-A6C34878D82A}">
                    <a16:rowId xmlns:a16="http://schemas.microsoft.com/office/drawing/2014/main" val="1262142666"/>
                  </a:ext>
                </a:extLst>
              </a:tr>
              <a:tr h="605662">
                <a:tc gridSpan="4">
                  <a:txBody>
                    <a:bodyPr/>
                    <a:lstStyle/>
                    <a:p>
                      <a:pPr algn="ctr"/>
                      <a:r>
                        <a:rPr lang="en-US" sz="2000" dirty="0">
                          <a:latin typeface="Consolas"/>
                        </a:rPr>
                        <a:t>...</a:t>
                      </a:r>
                    </a:p>
                  </a:txBody>
                  <a:tcPr anchor="ctr">
                    <a:lnL w="0">
                      <a:noFill/>
                    </a:lnL>
                    <a:lnR w="0">
                      <a:noFill/>
                    </a:lnR>
                    <a:lnT w="12700">
                      <a:solidFill>
                        <a:schemeClr val="accent3"/>
                      </a:solidFill>
                    </a:lnT>
                    <a:lnB w="12700">
                      <a:solidFill>
                        <a:schemeClr val="accent3"/>
                      </a:solidFill>
                    </a:lnB>
                    <a:solidFill>
                      <a:schemeClr val="accent1">
                        <a:lumMod val="20000"/>
                        <a:lumOff val="80000"/>
                      </a:schemeClr>
                    </a:solidFill>
                  </a:tcPr>
                </a:tc>
                <a:tc hMerge="1">
                  <a:txBody>
                    <a:bodyPr/>
                    <a:lstStyle/>
                    <a:p>
                      <a:endParaRPr lang="en-US"/>
                    </a:p>
                  </a:txBody>
                  <a:tcPr anchor="ctr">
                    <a:lnL w="0">
                      <a:noFill/>
                    </a:lnL>
                    <a:lnR w="0">
                      <a:noFill/>
                    </a:lnR>
                    <a:lnT w="12700">
                      <a:solidFill>
                        <a:schemeClr val="accent3"/>
                      </a:solidFill>
                    </a:lnT>
                    <a:lnB w="12700">
                      <a:solidFill>
                        <a:schemeClr val="accent3"/>
                      </a:solidFill>
                    </a:lnB>
                    <a:solidFill>
                      <a:schemeClr val="accent1">
                        <a:lumMod val="20000"/>
                        <a:lumOff val="80000"/>
                      </a:schemeClr>
                    </a:solidFill>
                  </a:tcPr>
                </a:tc>
                <a:tc hMerge="1">
                  <a:txBody>
                    <a:bodyPr/>
                    <a:lstStyle/>
                    <a:p>
                      <a:endParaRPr lang="en-US"/>
                    </a:p>
                  </a:txBody>
                  <a:tcPr anchor="ctr">
                    <a:lnL w="0">
                      <a:noFill/>
                    </a:lnL>
                    <a:lnR w="0">
                      <a:noFill/>
                    </a:lnR>
                    <a:lnT w="12700">
                      <a:solidFill>
                        <a:schemeClr val="accent3"/>
                      </a:solidFill>
                    </a:lnT>
                    <a:lnB w="12700">
                      <a:solidFill>
                        <a:schemeClr val="accent3"/>
                      </a:solidFill>
                    </a:lnB>
                    <a:solidFill>
                      <a:schemeClr val="accent1">
                        <a:lumMod val="20000"/>
                        <a:lumOff val="80000"/>
                      </a:schemeClr>
                    </a:solidFill>
                  </a:tcPr>
                </a:tc>
                <a:tc hMerge="1">
                  <a:txBody>
                    <a:bodyPr/>
                    <a:lstStyle/>
                    <a:p>
                      <a:endParaRPr lang="en-US"/>
                    </a:p>
                  </a:txBody>
                  <a:tcPr anchor="ctr">
                    <a:lnL w="0">
                      <a:noFill/>
                    </a:lnL>
                    <a:lnR w="0">
                      <a:noFill/>
                    </a:lnR>
                    <a:lnT w="12700">
                      <a:solidFill>
                        <a:schemeClr val="accent3"/>
                      </a:solidFill>
                    </a:lnT>
                    <a:lnB w="12700">
                      <a:solidFill>
                        <a:schemeClr val="accent3"/>
                      </a:solidFill>
                    </a:lnB>
                    <a:solidFill>
                      <a:schemeClr val="accent1">
                        <a:lumMod val="20000"/>
                        <a:lumOff val="80000"/>
                      </a:schemeClr>
                    </a:solidFill>
                  </a:tcPr>
                </a:tc>
                <a:tc vMerge="1">
                  <a:txBody>
                    <a:bodyPr/>
                    <a:lstStyle/>
                    <a:p>
                      <a:endParaRPr lang="en-US"/>
                    </a:p>
                  </a:txBody>
                  <a:tcPr anchor="ctr">
                    <a:lnL w="0">
                      <a:noFill/>
                    </a:lnL>
                    <a:lnR w="0">
                      <a:noFill/>
                    </a:lnR>
                    <a:lnT w="0">
                      <a:noFill/>
                    </a:lnT>
                    <a:lnB w="0">
                      <a:noFill/>
                    </a:lnB>
                    <a:solidFill>
                      <a:schemeClr val="accent1">
                        <a:lumMod val="20000"/>
                        <a:lumOff val="80000"/>
                      </a:schemeClr>
                    </a:solidFill>
                  </a:tcPr>
                </a:tc>
                <a:extLst>
                  <a:ext uri="{0D108BD9-81ED-4DB2-BD59-A6C34878D82A}">
                    <a16:rowId xmlns:a16="http://schemas.microsoft.com/office/drawing/2014/main" val="3699712323"/>
                  </a:ext>
                </a:extLst>
              </a:tr>
              <a:tr h="605662">
                <a:tc>
                  <a:txBody>
                    <a:bodyPr/>
                    <a:lstStyle/>
                    <a:p>
                      <a:pPr algn="ctr"/>
                      <a:r>
                        <a:rPr lang="en-US" sz="2000" dirty="0">
                          <a:latin typeface="Consolas"/>
                        </a:rPr>
                        <a:t>5.9</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3.0</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5.1</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a:txBody>
                    <a:bodyPr/>
                    <a:lstStyle/>
                    <a:p>
                      <a:pPr algn="ctr"/>
                      <a:r>
                        <a:rPr lang="en-US" sz="2000" dirty="0">
                          <a:latin typeface="Consolas"/>
                        </a:rPr>
                        <a:t>1.8</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1">
                        <a:lumMod val="20000"/>
                        <a:lumOff val="80000"/>
                      </a:schemeClr>
                    </a:solidFill>
                  </a:tcPr>
                </a:tc>
                <a:tc vMerge="1">
                  <a:txBody>
                    <a:bodyPr/>
                    <a:lstStyle/>
                    <a:p>
                      <a:endParaRPr lang="en-US"/>
                    </a:p>
                  </a:txBody>
                  <a:tcPr anchor="ctr">
                    <a:lnL w="12700">
                      <a:solidFill>
                        <a:schemeClr val="accent3"/>
                      </a:solidFill>
                    </a:lnL>
                    <a:lnR w="0">
                      <a:noFill/>
                    </a:lnR>
                    <a:lnT w="0">
                      <a:noFill/>
                    </a:lnT>
                    <a:lnB w="0">
                      <a:noFill/>
                    </a:lnB>
                    <a:solidFill>
                      <a:schemeClr val="accent1">
                        <a:lumMod val="20000"/>
                        <a:lumOff val="80000"/>
                      </a:schemeClr>
                    </a:solidFill>
                  </a:tcPr>
                </a:tc>
                <a:extLst>
                  <a:ext uri="{0D108BD9-81ED-4DB2-BD59-A6C34878D82A}">
                    <a16:rowId xmlns:a16="http://schemas.microsoft.com/office/drawing/2014/main" val="2601669255"/>
                  </a:ext>
                </a:extLst>
              </a:tr>
            </a:tbl>
          </a:graphicData>
        </a:graphic>
      </p:graphicFrame>
      <p:graphicFrame>
        <p:nvGraphicFramePr>
          <p:cNvPr id="7" name="Table 6">
            <a:extLst>
              <a:ext uri="{FF2B5EF4-FFF2-40B4-BE49-F238E27FC236}">
                <a16:creationId xmlns:a16="http://schemas.microsoft.com/office/drawing/2014/main" id="{65258E90-9B2C-9C6D-21F3-838C3A33783C}"/>
              </a:ext>
            </a:extLst>
          </p:cNvPr>
          <p:cNvGraphicFramePr>
            <a:graphicFrameLocks noGrp="1"/>
          </p:cNvGraphicFramePr>
          <p:nvPr>
            <p:extLst>
              <p:ext uri="{D42A27DB-BD31-4B8C-83A1-F6EECF244321}">
                <p14:modId xmlns:p14="http://schemas.microsoft.com/office/powerpoint/2010/main" val="1973375292"/>
              </p:ext>
            </p:extLst>
          </p:nvPr>
        </p:nvGraphicFramePr>
        <p:xfrm>
          <a:off x="8829674" y="2028824"/>
          <a:ext cx="1166993" cy="4239634"/>
        </p:xfrm>
        <a:graphic>
          <a:graphicData uri="http://schemas.openxmlformats.org/drawingml/2006/table">
            <a:tbl>
              <a:tblPr firstRow="1">
                <a:tableStyleId>{D7AC3CCA-C797-4891-BE02-D94E43425B78}</a:tableStyleId>
              </a:tblPr>
              <a:tblGrid>
                <a:gridCol w="1166993">
                  <a:extLst>
                    <a:ext uri="{9D8B030D-6E8A-4147-A177-3AD203B41FA5}">
                      <a16:colId xmlns:a16="http://schemas.microsoft.com/office/drawing/2014/main" val="623886821"/>
                    </a:ext>
                  </a:extLst>
                </a:gridCol>
              </a:tblGrid>
              <a:tr h="605662">
                <a:tc>
                  <a:txBody>
                    <a:bodyPr/>
                    <a:lstStyle/>
                    <a:p>
                      <a:pPr lvl="0" algn="ctr">
                        <a:buNone/>
                      </a:pPr>
                      <a:r>
                        <a:rPr lang="en-US" b="1" dirty="0"/>
                        <a:t>Cluster</a:t>
                      </a:r>
                    </a:p>
                  </a:txBody>
                  <a:tcPr anchor="b">
                    <a:lnL w="12700">
                      <a:solidFill>
                        <a:schemeClr val="accent3"/>
                      </a:solidFill>
                    </a:lnL>
                    <a:lnR w="12700">
                      <a:solidFill>
                        <a:schemeClr val="accent3"/>
                      </a:solidFill>
                    </a:lnR>
                    <a:lnT w="12700">
                      <a:solidFill>
                        <a:schemeClr val="accent3"/>
                      </a:solidFill>
                    </a:lnT>
                    <a:lnB w="12700">
                      <a:solidFill>
                        <a:schemeClr val="accent3"/>
                      </a:solidFill>
                    </a:lnB>
                    <a:solidFill>
                      <a:schemeClr val="accent4">
                        <a:lumMod val="60000"/>
                        <a:lumOff val="40000"/>
                      </a:schemeClr>
                    </a:solidFill>
                  </a:tcPr>
                </a:tc>
                <a:extLst>
                  <a:ext uri="{0D108BD9-81ED-4DB2-BD59-A6C34878D82A}">
                    <a16:rowId xmlns:a16="http://schemas.microsoft.com/office/drawing/2014/main" val="1014951059"/>
                  </a:ext>
                </a:extLst>
              </a:tr>
              <a:tr h="605662">
                <a:tc>
                  <a:txBody>
                    <a:bodyPr/>
                    <a:lstStyle/>
                    <a:p>
                      <a:pPr lvl="0" algn="ctr">
                        <a:buNone/>
                      </a:pPr>
                      <a:r>
                        <a:rPr lang="en-US" sz="2000" dirty="0">
                          <a:latin typeface="Consolas"/>
                        </a:rPr>
                        <a:t>0</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4">
                        <a:lumMod val="20000"/>
                        <a:lumOff val="80000"/>
                      </a:schemeClr>
                    </a:solidFill>
                  </a:tcPr>
                </a:tc>
                <a:extLst>
                  <a:ext uri="{0D108BD9-81ED-4DB2-BD59-A6C34878D82A}">
                    <a16:rowId xmlns:a16="http://schemas.microsoft.com/office/drawing/2014/main" val="3904130514"/>
                  </a:ext>
                </a:extLst>
              </a:tr>
              <a:tr h="605662">
                <a:tc>
                  <a:txBody>
                    <a:bodyPr/>
                    <a:lstStyle/>
                    <a:p>
                      <a:pPr lvl="0" algn="ctr">
                        <a:buNone/>
                      </a:pPr>
                      <a:r>
                        <a:rPr lang="en-US" sz="2000" dirty="0">
                          <a:latin typeface="Consolas"/>
                        </a:rPr>
                        <a:t>0</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4">
                        <a:lumMod val="20000"/>
                        <a:lumOff val="80000"/>
                      </a:schemeClr>
                    </a:solidFill>
                  </a:tcPr>
                </a:tc>
                <a:extLst>
                  <a:ext uri="{0D108BD9-81ED-4DB2-BD59-A6C34878D82A}">
                    <a16:rowId xmlns:a16="http://schemas.microsoft.com/office/drawing/2014/main" val="2478492013"/>
                  </a:ext>
                </a:extLst>
              </a:tr>
              <a:tr h="605662">
                <a:tc>
                  <a:txBody>
                    <a:bodyPr/>
                    <a:lstStyle/>
                    <a:p>
                      <a:pPr lvl="0" algn="ctr">
                        <a:buNone/>
                      </a:pPr>
                      <a:r>
                        <a:rPr lang="en-US" sz="2000" dirty="0">
                          <a:latin typeface="Consolas"/>
                        </a:rPr>
                        <a:t>0</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4">
                        <a:lumMod val="20000"/>
                        <a:lumOff val="80000"/>
                      </a:schemeClr>
                    </a:solidFill>
                  </a:tcPr>
                </a:tc>
                <a:extLst>
                  <a:ext uri="{0D108BD9-81ED-4DB2-BD59-A6C34878D82A}">
                    <a16:rowId xmlns:a16="http://schemas.microsoft.com/office/drawing/2014/main" val="612173212"/>
                  </a:ext>
                </a:extLst>
              </a:tr>
              <a:tr h="605662">
                <a:tc>
                  <a:txBody>
                    <a:bodyPr/>
                    <a:lstStyle/>
                    <a:p>
                      <a:pPr lvl="0" algn="ctr">
                        <a:buNone/>
                      </a:pPr>
                      <a:r>
                        <a:rPr lang="en-US" sz="2000" dirty="0">
                          <a:latin typeface="Consolas"/>
                        </a:rPr>
                        <a:t>0</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4">
                        <a:lumMod val="20000"/>
                        <a:lumOff val="80000"/>
                      </a:schemeClr>
                    </a:solidFill>
                  </a:tcPr>
                </a:tc>
                <a:extLst>
                  <a:ext uri="{0D108BD9-81ED-4DB2-BD59-A6C34878D82A}">
                    <a16:rowId xmlns:a16="http://schemas.microsoft.com/office/drawing/2014/main" val="1262142666"/>
                  </a:ext>
                </a:extLst>
              </a:tr>
              <a:tr h="605662">
                <a:tc>
                  <a:txBody>
                    <a:bodyPr/>
                    <a:lstStyle/>
                    <a:p>
                      <a:pPr algn="ctr"/>
                      <a:r>
                        <a:rPr lang="en-US" sz="2000" dirty="0">
                          <a:latin typeface="Consolas"/>
                        </a:rPr>
                        <a:t>...</a:t>
                      </a:r>
                    </a:p>
                  </a:txBody>
                  <a:tcPr anchor="ctr">
                    <a:lnL w="0">
                      <a:noFill/>
                    </a:lnL>
                    <a:lnR w="0">
                      <a:noFill/>
                    </a:lnR>
                    <a:lnT w="12700">
                      <a:solidFill>
                        <a:schemeClr val="accent3"/>
                      </a:solidFill>
                    </a:lnT>
                    <a:lnB w="12700">
                      <a:solidFill>
                        <a:schemeClr val="accent3"/>
                      </a:solidFill>
                    </a:lnB>
                    <a:solidFill>
                      <a:schemeClr val="accent4">
                        <a:lumMod val="20000"/>
                        <a:lumOff val="80000"/>
                      </a:schemeClr>
                    </a:solidFill>
                  </a:tcPr>
                </a:tc>
                <a:extLst>
                  <a:ext uri="{0D108BD9-81ED-4DB2-BD59-A6C34878D82A}">
                    <a16:rowId xmlns:a16="http://schemas.microsoft.com/office/drawing/2014/main" val="3699712323"/>
                  </a:ext>
                </a:extLst>
              </a:tr>
              <a:tr h="605662">
                <a:tc>
                  <a:txBody>
                    <a:bodyPr/>
                    <a:lstStyle/>
                    <a:p>
                      <a:pPr lvl="0" algn="ctr">
                        <a:buNone/>
                      </a:pPr>
                      <a:r>
                        <a:rPr lang="en-US" sz="2000" dirty="0">
                          <a:latin typeface="Consolas"/>
                        </a:rPr>
                        <a:t>1</a:t>
                      </a:r>
                    </a:p>
                  </a:txBody>
                  <a:tcPr anchor="ctr">
                    <a:lnL w="12700">
                      <a:solidFill>
                        <a:schemeClr val="accent3"/>
                      </a:solidFill>
                    </a:lnL>
                    <a:lnR w="12700">
                      <a:solidFill>
                        <a:schemeClr val="accent3"/>
                      </a:solidFill>
                    </a:lnR>
                    <a:lnT w="12700">
                      <a:solidFill>
                        <a:schemeClr val="accent3"/>
                      </a:solidFill>
                    </a:lnT>
                    <a:lnB w="12700">
                      <a:solidFill>
                        <a:schemeClr val="accent3"/>
                      </a:solidFill>
                    </a:lnB>
                    <a:solidFill>
                      <a:schemeClr val="accent4">
                        <a:lumMod val="20000"/>
                        <a:lumOff val="80000"/>
                      </a:schemeClr>
                    </a:solidFill>
                  </a:tcPr>
                </a:tc>
                <a:extLst>
                  <a:ext uri="{0D108BD9-81ED-4DB2-BD59-A6C34878D82A}">
                    <a16:rowId xmlns:a16="http://schemas.microsoft.com/office/drawing/2014/main" val="2601669255"/>
                  </a:ext>
                </a:extLst>
              </a:tr>
            </a:tbl>
          </a:graphicData>
        </a:graphic>
      </p:graphicFrame>
    </p:spTree>
    <p:extLst>
      <p:ext uri="{BB962C8B-B14F-4D97-AF65-F5344CB8AC3E}">
        <p14:creationId xmlns:p14="http://schemas.microsoft.com/office/powerpoint/2010/main" val="10916047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7c7b9d9b-adff-4416-8a6a-fd2c1ed90c2f" xsi:nil="true"/>
    <lcf76f155ced4ddcb4097134ff3c332f xmlns="4bf2bcb0-6f8b-4966-8c3f-2156a0786f4f">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0B1CF5C04C5134D9F26967C32824BA0" ma:contentTypeVersion="10" ma:contentTypeDescription="Create a new document." ma:contentTypeScope="" ma:versionID="96b19fb86d76ee20db75419face6e672">
  <xsd:schema xmlns:xsd="http://www.w3.org/2001/XMLSchema" xmlns:xs="http://www.w3.org/2001/XMLSchema" xmlns:p="http://schemas.microsoft.com/office/2006/metadata/properties" xmlns:ns2="4bf2bcb0-6f8b-4966-8c3f-2156a0786f4f" xmlns:ns3="7c7b9d9b-adff-4416-8a6a-fd2c1ed90c2f" targetNamespace="http://schemas.microsoft.com/office/2006/metadata/properties" ma:root="true" ma:fieldsID="9b5db7518ac2fa6631d2eef0e2e74a3f" ns2:_="" ns3:_="">
    <xsd:import namespace="4bf2bcb0-6f8b-4966-8c3f-2156a0786f4f"/>
    <xsd:import namespace="7c7b9d9b-adff-4416-8a6a-fd2c1ed90c2f"/>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bjectDetectorVersions"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f2bcb0-6f8b-4966-8c3f-2156a0786f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728e4bf1-390e-4d69-b605-753bdc4c271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c7b9d9b-adff-4416-8a6a-fd2c1ed90c2f"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00359fea-33b9-4a9f-a2bd-0e59bc7d142e}" ma:internalName="TaxCatchAll" ma:showField="CatchAllData" ma:web="7c7b9d9b-adff-4416-8a6a-fd2c1ed90c2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1FDDCAB-CABF-4612-90A6-F087FC13AB21}">
  <ds:schemaRefs>
    <ds:schemaRef ds:uri="http://schemas.microsoft.com/office/2006/metadata/properties"/>
    <ds:schemaRef ds:uri="http://schemas.microsoft.com/office/infopath/2007/PartnerControls"/>
    <ds:schemaRef ds:uri="7c7b9d9b-adff-4416-8a6a-fd2c1ed90c2f"/>
    <ds:schemaRef ds:uri="4bf2bcb0-6f8b-4966-8c3f-2156a0786f4f"/>
  </ds:schemaRefs>
</ds:datastoreItem>
</file>

<file path=customXml/itemProps2.xml><?xml version="1.0" encoding="utf-8"?>
<ds:datastoreItem xmlns:ds="http://schemas.openxmlformats.org/officeDocument/2006/customXml" ds:itemID="{0BCCACBA-1FE9-4CB0-AAC1-C8689104D3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bf2bcb0-6f8b-4966-8c3f-2156a0786f4f"/>
    <ds:schemaRef ds:uri="7c7b9d9b-adff-4416-8a6a-fd2c1ed90c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FC84A42-9264-4DF7-9DDC-9AF23C9E14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23</Slides>
  <Notes>2</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Simple Light</vt:lpstr>
      <vt:lpstr>CCSS Python Machine Learning Series, Part 2 Unsupervised Learning</vt:lpstr>
      <vt:lpstr>Series Overview</vt:lpstr>
      <vt:lpstr>Reminder: Supervised vs Unsupervised Learning</vt:lpstr>
      <vt:lpstr>Reminder: What is Unsupervised Learning?</vt:lpstr>
      <vt:lpstr>Clustering</vt:lpstr>
      <vt:lpstr>Clustering</vt:lpstr>
      <vt:lpstr>Clustering</vt:lpstr>
      <vt:lpstr>Clustering</vt:lpstr>
      <vt:lpstr>Clustering</vt:lpstr>
      <vt:lpstr>Clustering</vt:lpstr>
      <vt:lpstr>Clustering</vt:lpstr>
      <vt:lpstr>The K-Means Clustering Algorithm</vt:lpstr>
      <vt:lpstr>The K-Means Clustering Algorithm</vt:lpstr>
      <vt:lpstr>The K-Means Clustering Algorithm</vt:lpstr>
      <vt:lpstr>The K-Means Clustering Algorithm</vt:lpstr>
      <vt:lpstr>K-Means Drawbacks</vt:lpstr>
      <vt:lpstr>K-Means Drawbacks</vt:lpstr>
      <vt:lpstr>Dimensionality Reduction: Intuition</vt:lpstr>
      <vt:lpstr>Dimensionality Reduction: Intuition</vt:lpstr>
      <vt:lpstr>Dimensionality Reduction: Intuition</vt:lpstr>
      <vt:lpstr>Dimensionality Reduction</vt:lpstr>
      <vt:lpstr>Summary: Unsupervised Learning Workflow</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cp:revision>761</cp:revision>
  <dcterms:modified xsi:type="dcterms:W3CDTF">2023-10-12T15:36:11Z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0x010100A0B1CF5C04C5134D9F26967C32824BA0</vt:lpwstr>
  </property>
  <property fmtid="{D5CDD505-2E9C-101B-9397-08002B2CF9AE}" pid="3" name="MediaServiceImageTags">
    <vt:lpwstr/>
  </property>
</Properties>
</file>