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20"/>
  </p:notesMasterIdLst>
  <p:sldIdLst>
    <p:sldId id="256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E1364-9F88-D9E8-4670-0B6C4D1B73FC}" v="1995" dt="2023-09-26T20:24:12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Pei-Wah Chang" userId="S::jpc362@cornell.edu::5c50df23-acc5-4540-b330-5153bf3c4f7c" providerId="AD" clId="Web-{2E9E1364-9F88-D9E8-4670-0B6C4D1B73FC}"/>
    <pc:docChg chg="addSld delSld modSld modMainMaster">
      <pc:chgData name="Jonathan Pei-Wah Chang" userId="S::jpc362@cornell.edu::5c50df23-acc5-4540-b330-5153bf3c4f7c" providerId="AD" clId="Web-{2E9E1364-9F88-D9E8-4670-0B6C4D1B73FC}" dt="2023-09-26T20:24:12.919" v="1930" actId="1076"/>
      <pc:docMkLst>
        <pc:docMk/>
      </pc:docMkLst>
      <pc:sldChg chg="modSp modTransition">
        <pc:chgData name="Jonathan Pei-Wah Chang" userId="S::jpc362@cornell.edu::5c50df23-acc5-4540-b330-5153bf3c4f7c" providerId="AD" clId="Web-{2E9E1364-9F88-D9E8-4670-0B6C4D1B73FC}" dt="2023-09-26T18:50:04.250" v="58" actId="20577"/>
        <pc:sldMkLst>
          <pc:docMk/>
          <pc:sldMk cId="0" sldId="256"/>
        </pc:sldMkLst>
        <pc:spChg chg="mod">
          <ac:chgData name="Jonathan Pei-Wah Chang" userId="S::jpc362@cornell.edu::5c50df23-acc5-4540-b330-5153bf3c4f7c" providerId="AD" clId="Web-{2E9E1364-9F88-D9E8-4670-0B6C4D1B73FC}" dt="2023-09-26T18:49:44.890" v="38" actId="20577"/>
          <ac:spMkLst>
            <pc:docMk/>
            <pc:sldMk cId="0" sldId="256"/>
            <ac:spMk id="76" creationId="{00000000-0000-0000-0000-000000000000}"/>
          </ac:spMkLst>
        </pc:spChg>
        <pc:spChg chg="mod">
          <ac:chgData name="Jonathan Pei-Wah Chang" userId="S::jpc362@cornell.edu::5c50df23-acc5-4540-b330-5153bf3c4f7c" providerId="AD" clId="Web-{2E9E1364-9F88-D9E8-4670-0B6C4D1B73FC}" dt="2023-09-26T18:50:04.250" v="58" actId="20577"/>
          <ac:spMkLst>
            <pc:docMk/>
            <pc:sldMk cId="0" sldId="256"/>
            <ac:spMk id="77" creationId="{00000000-0000-0000-0000-000000000000}"/>
          </ac:spMkLst>
        </pc:spChg>
      </pc:sldChg>
      <pc:sldChg chg="modSp del">
        <pc:chgData name="Jonathan Pei-Wah Chang" userId="S::jpc362@cornell.edu::5c50df23-acc5-4540-b330-5153bf3c4f7c" providerId="AD" clId="Web-{2E9E1364-9F88-D9E8-4670-0B6C4D1B73FC}" dt="2023-09-26T18:51:51.737" v="139"/>
        <pc:sldMkLst>
          <pc:docMk/>
          <pc:sldMk cId="0" sldId="257"/>
        </pc:sldMkLst>
        <pc:spChg chg="mod">
          <ac:chgData name="Jonathan Pei-Wah Chang" userId="S::jpc362@cornell.edu::5c50df23-acc5-4540-b330-5153bf3c4f7c" providerId="AD" clId="Web-{2E9E1364-9F88-D9E8-4670-0B6C4D1B73FC}" dt="2023-09-26T18:50:56.079" v="102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Jonathan Pei-Wah Chang" userId="S::jpc362@cornell.edu::5c50df23-acc5-4540-b330-5153bf3c4f7c" providerId="AD" clId="Web-{2E9E1364-9F88-D9E8-4670-0B6C4D1B73FC}" dt="2023-09-26T18:50:20.078" v="62" actId="20577"/>
          <ac:spMkLst>
            <pc:docMk/>
            <pc:sldMk cId="0" sldId="257"/>
            <ac:spMk id="85" creationId="{00000000-0000-0000-0000-000000000000}"/>
          </ac:spMkLst>
        </pc:spChg>
      </pc:sldChg>
      <pc:sldChg chg="del">
        <pc:chgData name="Jonathan Pei-Wah Chang" userId="S::jpc362@cornell.edu::5c50df23-acc5-4540-b330-5153bf3c4f7c" providerId="AD" clId="Web-{2E9E1364-9F88-D9E8-4670-0B6C4D1B73FC}" dt="2023-09-26T18:45:07.696" v="1"/>
        <pc:sldMkLst>
          <pc:docMk/>
          <pc:sldMk cId="0" sldId="258"/>
        </pc:sldMkLst>
      </pc:sldChg>
      <pc:sldChg chg="del">
        <pc:chgData name="Jonathan Pei-Wah Chang" userId="S::jpc362@cornell.edu::5c50df23-acc5-4540-b330-5153bf3c4f7c" providerId="AD" clId="Web-{2E9E1364-9F88-D9E8-4670-0B6C4D1B73FC}" dt="2023-09-26T18:45:07.696" v="0"/>
        <pc:sldMkLst>
          <pc:docMk/>
          <pc:sldMk cId="0" sldId="259"/>
        </pc:sldMkLst>
      </pc:sldChg>
      <pc:sldChg chg="addSp delSp modSp">
        <pc:chgData name="Jonathan Pei-Wah Chang" userId="S::jpc362@cornell.edu::5c50df23-acc5-4540-b330-5153bf3c4f7c" providerId="AD" clId="Web-{2E9E1364-9F88-D9E8-4670-0B6C4D1B73FC}" dt="2023-09-26T18:45:21.321" v="2"/>
        <pc:sldMkLst>
          <pc:docMk/>
          <pc:sldMk cId="0" sldId="260"/>
        </pc:sldMkLst>
        <pc:spChg chg="add mod">
          <ac:chgData name="Jonathan Pei-Wah Chang" userId="S::jpc362@cornell.edu::5c50df23-acc5-4540-b330-5153bf3c4f7c" providerId="AD" clId="Web-{2E9E1364-9F88-D9E8-4670-0B6C4D1B73FC}" dt="2023-09-26T18:45:21.321" v="2"/>
          <ac:spMkLst>
            <pc:docMk/>
            <pc:sldMk cId="0" sldId="260"/>
            <ac:spMk id="3" creationId="{02A71956-6E9A-3486-7529-6C51B84139E6}"/>
          </ac:spMkLst>
        </pc:spChg>
        <pc:spChg chg="del">
          <ac:chgData name="Jonathan Pei-Wah Chang" userId="S::jpc362@cornell.edu::5c50df23-acc5-4540-b330-5153bf3c4f7c" providerId="AD" clId="Web-{2E9E1364-9F88-D9E8-4670-0B6C4D1B73FC}" dt="2023-09-26T18:45:21.321" v="2"/>
          <ac:spMkLst>
            <pc:docMk/>
            <pc:sldMk cId="0" sldId="260"/>
            <ac:spMk id="103" creationId="{00000000-0000-0000-0000-000000000000}"/>
          </ac:spMkLst>
        </pc:spChg>
      </pc:sldChg>
      <pc:sldChg chg="modSp new mod modClrScheme chgLayout">
        <pc:chgData name="Jonathan Pei-Wah Chang" userId="S::jpc362@cornell.edu::5c50df23-acc5-4540-b330-5153bf3c4f7c" providerId="AD" clId="Web-{2E9E1364-9F88-D9E8-4670-0B6C4D1B73FC}" dt="2023-09-26T19:22:16.797" v="573" actId="20577"/>
        <pc:sldMkLst>
          <pc:docMk/>
          <pc:sldMk cId="1837346173" sldId="261"/>
        </pc:sldMkLst>
        <pc:spChg chg="mod ord">
          <ac:chgData name="Jonathan Pei-Wah Chang" userId="S::jpc362@cornell.edu::5c50df23-acc5-4540-b330-5153bf3c4f7c" providerId="AD" clId="Web-{2E9E1364-9F88-D9E8-4670-0B6C4D1B73FC}" dt="2023-09-26T18:58:35.981" v="306"/>
          <ac:spMkLst>
            <pc:docMk/>
            <pc:sldMk cId="1837346173" sldId="261"/>
            <ac:spMk id="2" creationId="{F523CB89-471B-45D4-E3A4-8BCFDDF0E51E}"/>
          </ac:spMkLst>
        </pc:spChg>
        <pc:spChg chg="mod ord">
          <ac:chgData name="Jonathan Pei-Wah Chang" userId="S::jpc362@cornell.edu::5c50df23-acc5-4540-b330-5153bf3c4f7c" providerId="AD" clId="Web-{2E9E1364-9F88-D9E8-4670-0B6C4D1B73FC}" dt="2023-09-26T19:22:16.797" v="573" actId="20577"/>
          <ac:spMkLst>
            <pc:docMk/>
            <pc:sldMk cId="1837346173" sldId="261"/>
            <ac:spMk id="3" creationId="{CFAAA9AC-C14F-F245-5DCC-A452538E6094}"/>
          </ac:spMkLst>
        </pc:spChg>
      </pc:sldChg>
      <pc:sldChg chg="modSp new mod modClrScheme chgLayout">
        <pc:chgData name="Jonathan Pei-Wah Chang" userId="S::jpc362@cornell.edu::5c50df23-acc5-4540-b330-5153bf3c4f7c" providerId="AD" clId="Web-{2E9E1364-9F88-D9E8-4670-0B6C4D1B73FC}" dt="2023-09-26T18:58:40.075" v="307"/>
        <pc:sldMkLst>
          <pc:docMk/>
          <pc:sldMk cId="437414975" sldId="262"/>
        </pc:sldMkLst>
        <pc:spChg chg="mod ord">
          <ac:chgData name="Jonathan Pei-Wah Chang" userId="S::jpc362@cornell.edu::5c50df23-acc5-4540-b330-5153bf3c4f7c" providerId="AD" clId="Web-{2E9E1364-9F88-D9E8-4670-0B6C4D1B73FC}" dt="2023-09-26T18:58:40.075" v="307"/>
          <ac:spMkLst>
            <pc:docMk/>
            <pc:sldMk cId="437414975" sldId="262"/>
            <ac:spMk id="2" creationId="{7CAE6818-BC0B-EDF3-51E9-19412BB52310}"/>
          </ac:spMkLst>
        </pc:spChg>
        <pc:spChg chg="mod ord">
          <ac:chgData name="Jonathan Pei-Wah Chang" userId="S::jpc362@cornell.edu::5c50df23-acc5-4540-b330-5153bf3c4f7c" providerId="AD" clId="Web-{2E9E1364-9F88-D9E8-4670-0B6C4D1B73FC}" dt="2023-09-26T18:58:40.075" v="307"/>
          <ac:spMkLst>
            <pc:docMk/>
            <pc:sldMk cId="437414975" sldId="262"/>
            <ac:spMk id="3" creationId="{F0D9F63F-AC2C-EE8F-4C6A-7590C76E38C5}"/>
          </ac:spMkLst>
        </pc:spChg>
      </pc:sldChg>
      <pc:sldChg chg="addSp modSp new mod modClrScheme chgLayout">
        <pc:chgData name="Jonathan Pei-Wah Chang" userId="S::jpc362@cornell.edu::5c50df23-acc5-4540-b330-5153bf3c4f7c" providerId="AD" clId="Web-{2E9E1364-9F88-D9E8-4670-0B6C4D1B73FC}" dt="2023-09-26T19:22:23.672" v="576" actId="20577"/>
        <pc:sldMkLst>
          <pc:docMk/>
          <pc:sldMk cId="2911631016" sldId="263"/>
        </pc:sldMkLst>
        <pc:spChg chg="mod ord">
          <ac:chgData name="Jonathan Pei-Wah Chang" userId="S::jpc362@cornell.edu::5c50df23-acc5-4540-b330-5153bf3c4f7c" providerId="AD" clId="Web-{2E9E1364-9F88-D9E8-4670-0B6C4D1B73FC}" dt="2023-09-26T19:22:06.984" v="570" actId="20577"/>
          <ac:spMkLst>
            <pc:docMk/>
            <pc:sldMk cId="2911631016" sldId="263"/>
            <ac:spMk id="2" creationId="{BB3818B6-45F6-6BD7-E1F9-E8022A0DD15C}"/>
          </ac:spMkLst>
        </pc:spChg>
        <pc:spChg chg="mod ord">
          <ac:chgData name="Jonathan Pei-Wah Chang" userId="S::jpc362@cornell.edu::5c50df23-acc5-4540-b330-5153bf3c4f7c" providerId="AD" clId="Web-{2E9E1364-9F88-D9E8-4670-0B6C4D1B73FC}" dt="2023-09-26T19:22:23.672" v="576" actId="20577"/>
          <ac:spMkLst>
            <pc:docMk/>
            <pc:sldMk cId="2911631016" sldId="263"/>
            <ac:spMk id="3" creationId="{736C7192-F528-94C3-66A4-AF5268B02945}"/>
          </ac:spMkLst>
        </pc:spChg>
        <pc:spChg chg="add mod ord">
          <ac:chgData name="Jonathan Pei-Wah Chang" userId="S::jpc362@cornell.edu::5c50df23-acc5-4540-b330-5153bf3c4f7c" providerId="AD" clId="Web-{2E9E1364-9F88-D9E8-4670-0B6C4D1B73FC}" dt="2023-09-26T18:54:56.726" v="195"/>
          <ac:spMkLst>
            <pc:docMk/>
            <pc:sldMk cId="2911631016" sldId="263"/>
            <ac:spMk id="4" creationId="{D3A434A9-A2F1-4514-18B3-4B8FD30F330E}"/>
          </ac:spMkLst>
        </pc:spChg>
        <pc:picChg chg="add mod">
          <ac:chgData name="Jonathan Pei-Wah Chang" userId="S::jpc362@cornell.edu::5c50df23-acc5-4540-b330-5153bf3c4f7c" providerId="AD" clId="Web-{2E9E1364-9F88-D9E8-4670-0B6C4D1B73FC}" dt="2023-09-26T18:58:01.949" v="304" actId="14100"/>
          <ac:picMkLst>
            <pc:docMk/>
            <pc:sldMk cId="2911631016" sldId="263"/>
            <ac:picMk id="5" creationId="{D069B339-9062-771B-20A6-4FD96E3DBB53}"/>
          </ac:picMkLst>
        </pc:picChg>
      </pc:sldChg>
      <pc:sldChg chg="modSp new">
        <pc:chgData name="Jonathan Pei-Wah Chang" userId="S::jpc362@cornell.edu::5c50df23-acc5-4540-b330-5153bf3c4f7c" providerId="AD" clId="Web-{2E9E1364-9F88-D9E8-4670-0B6C4D1B73FC}" dt="2023-09-26T19:01:30.188" v="437" actId="20577"/>
        <pc:sldMkLst>
          <pc:docMk/>
          <pc:sldMk cId="2667991880" sldId="264"/>
        </pc:sldMkLst>
        <pc:spChg chg="mod">
          <ac:chgData name="Jonathan Pei-Wah Chang" userId="S::jpc362@cornell.edu::5c50df23-acc5-4540-b330-5153bf3c4f7c" providerId="AD" clId="Web-{2E9E1364-9F88-D9E8-4670-0B6C4D1B73FC}" dt="2023-09-26T18:58:57.919" v="318" actId="20577"/>
          <ac:spMkLst>
            <pc:docMk/>
            <pc:sldMk cId="2667991880" sldId="264"/>
            <ac:spMk id="2" creationId="{826D5F13-1BA1-FE08-C16B-1984698A3245}"/>
          </ac:spMkLst>
        </pc:spChg>
        <pc:spChg chg="mod">
          <ac:chgData name="Jonathan Pei-Wah Chang" userId="S::jpc362@cornell.edu::5c50df23-acc5-4540-b330-5153bf3c4f7c" providerId="AD" clId="Web-{2E9E1364-9F88-D9E8-4670-0B6C4D1B73FC}" dt="2023-09-26T19:01:30.188" v="437" actId="20577"/>
          <ac:spMkLst>
            <pc:docMk/>
            <pc:sldMk cId="2667991880" sldId="264"/>
            <ac:spMk id="3" creationId="{B9D074EC-9479-ADA8-AA00-048F5A21607B}"/>
          </ac:spMkLst>
        </pc:spChg>
      </pc:sldChg>
      <pc:sldChg chg="addSp modSp new">
        <pc:chgData name="Jonathan Pei-Wah Chang" userId="S::jpc362@cornell.edu::5c50df23-acc5-4540-b330-5153bf3c4f7c" providerId="AD" clId="Web-{2E9E1364-9F88-D9E8-4670-0B6C4D1B73FC}" dt="2023-09-26T19:03:55.036" v="458" actId="1076"/>
        <pc:sldMkLst>
          <pc:docMk/>
          <pc:sldMk cId="3346698929" sldId="265"/>
        </pc:sldMkLst>
        <pc:spChg chg="add mod">
          <ac:chgData name="Jonathan Pei-Wah Chang" userId="S::jpc362@cornell.edu::5c50df23-acc5-4540-b330-5153bf3c4f7c" providerId="AD" clId="Web-{2E9E1364-9F88-D9E8-4670-0B6C4D1B73FC}" dt="2023-09-26T19:03:55.036" v="458" actId="1076"/>
          <ac:spMkLst>
            <pc:docMk/>
            <pc:sldMk cId="3346698929" sldId="265"/>
            <ac:spMk id="3" creationId="{02858089-E964-DD04-DC64-C1AFC6E984AE}"/>
          </ac:spMkLst>
        </pc:spChg>
        <pc:picChg chg="add mod">
          <ac:chgData name="Jonathan Pei-Wah Chang" userId="S::jpc362@cornell.edu::5c50df23-acc5-4540-b330-5153bf3c4f7c" providerId="AD" clId="Web-{2E9E1364-9F88-D9E8-4670-0B6C4D1B73FC}" dt="2023-09-26T19:03:27.738" v="446" actId="1076"/>
          <ac:picMkLst>
            <pc:docMk/>
            <pc:sldMk cId="3346698929" sldId="265"/>
            <ac:picMk id="2" creationId="{89F9FC72-3BB7-C334-7282-EE326A69A97A}"/>
          </ac:picMkLst>
        </pc:picChg>
      </pc:sldChg>
      <pc:sldChg chg="addSp modSp new mod modClrScheme chgLayout">
        <pc:chgData name="Jonathan Pei-Wah Chang" userId="S::jpc362@cornell.edu::5c50df23-acc5-4540-b330-5153bf3c4f7c" providerId="AD" clId="Web-{2E9E1364-9F88-D9E8-4670-0B6C4D1B73FC}" dt="2023-09-26T19:07:46.197" v="541" actId="1076"/>
        <pc:sldMkLst>
          <pc:docMk/>
          <pc:sldMk cId="1447142677" sldId="266"/>
        </pc:sldMkLst>
        <pc:spChg chg="mod ord">
          <ac:chgData name="Jonathan Pei-Wah Chang" userId="S::jpc362@cornell.edu::5c50df23-acc5-4540-b330-5153bf3c4f7c" providerId="AD" clId="Web-{2E9E1364-9F88-D9E8-4670-0B6C4D1B73FC}" dt="2023-09-26T19:05:05.319" v="471"/>
          <ac:spMkLst>
            <pc:docMk/>
            <pc:sldMk cId="1447142677" sldId="266"/>
            <ac:spMk id="2" creationId="{004533AA-6AE7-90A8-0CBC-67DA8D0D9BD4}"/>
          </ac:spMkLst>
        </pc:spChg>
        <pc:spChg chg="mod ord">
          <ac:chgData name="Jonathan Pei-Wah Chang" userId="S::jpc362@cornell.edu::5c50df23-acc5-4540-b330-5153bf3c4f7c" providerId="AD" clId="Web-{2E9E1364-9F88-D9E8-4670-0B6C4D1B73FC}" dt="2023-09-26T19:06:19.555" v="515" actId="20577"/>
          <ac:spMkLst>
            <pc:docMk/>
            <pc:sldMk cId="1447142677" sldId="266"/>
            <ac:spMk id="3" creationId="{24CD11D6-3169-73AD-36D6-4856ECE99D25}"/>
          </ac:spMkLst>
        </pc:spChg>
        <pc:spChg chg="add mod ord">
          <ac:chgData name="Jonathan Pei-Wah Chang" userId="S::jpc362@cornell.edu::5c50df23-acc5-4540-b330-5153bf3c4f7c" providerId="AD" clId="Web-{2E9E1364-9F88-D9E8-4670-0B6C4D1B73FC}" dt="2023-09-26T19:06:45.352" v="537" actId="20577"/>
          <ac:spMkLst>
            <pc:docMk/>
            <pc:sldMk cId="1447142677" sldId="266"/>
            <ac:spMk id="4" creationId="{52EA3406-487E-82FC-1CAD-1F2EC7361FD0}"/>
          </ac:spMkLst>
        </pc:spChg>
        <pc:picChg chg="add mod">
          <ac:chgData name="Jonathan Pei-Wah Chang" userId="S::jpc362@cornell.edu::5c50df23-acc5-4540-b330-5153bf3c4f7c" providerId="AD" clId="Web-{2E9E1364-9F88-D9E8-4670-0B6C4D1B73FC}" dt="2023-09-26T19:07:46.197" v="541" actId="1076"/>
          <ac:picMkLst>
            <pc:docMk/>
            <pc:sldMk cId="1447142677" sldId="266"/>
            <ac:picMk id="5" creationId="{F88D3188-A7F5-80A8-C59B-87E9122E3D80}"/>
          </ac:picMkLst>
        </pc:picChg>
      </pc:sldChg>
      <pc:sldChg chg="modSp new">
        <pc:chgData name="Jonathan Pei-Wah Chang" userId="S::jpc362@cornell.edu::5c50df23-acc5-4540-b330-5153bf3c4f7c" providerId="AD" clId="Web-{2E9E1364-9F88-D9E8-4670-0B6C4D1B73FC}" dt="2023-09-26T19:25:23.598" v="695" actId="20577"/>
        <pc:sldMkLst>
          <pc:docMk/>
          <pc:sldMk cId="3406655415" sldId="267"/>
        </pc:sldMkLst>
        <pc:spChg chg="mod">
          <ac:chgData name="Jonathan Pei-Wah Chang" userId="S::jpc362@cornell.edu::5c50df23-acc5-4540-b330-5153bf3c4f7c" providerId="AD" clId="Web-{2E9E1364-9F88-D9E8-4670-0B6C4D1B73FC}" dt="2023-09-26T19:21:47.749" v="557" actId="20577"/>
          <ac:spMkLst>
            <pc:docMk/>
            <pc:sldMk cId="3406655415" sldId="267"/>
            <ac:spMk id="2" creationId="{9BB81A23-9965-1CC0-B1B3-AAF9D07BBB39}"/>
          </ac:spMkLst>
        </pc:spChg>
        <pc:spChg chg="mod">
          <ac:chgData name="Jonathan Pei-Wah Chang" userId="S::jpc362@cornell.edu::5c50df23-acc5-4540-b330-5153bf3c4f7c" providerId="AD" clId="Web-{2E9E1364-9F88-D9E8-4670-0B6C4D1B73FC}" dt="2023-09-26T19:25:23.598" v="695" actId="20577"/>
          <ac:spMkLst>
            <pc:docMk/>
            <pc:sldMk cId="3406655415" sldId="267"/>
            <ac:spMk id="3" creationId="{019385D5-9BB6-8B92-CD29-594494B2E3DD}"/>
          </ac:spMkLst>
        </pc:spChg>
      </pc:sldChg>
      <pc:sldChg chg="addSp modSp new addAnim modAnim">
        <pc:chgData name="Jonathan Pei-Wah Chang" userId="S::jpc362@cornell.edu::5c50df23-acc5-4540-b330-5153bf3c4f7c" providerId="AD" clId="Web-{2E9E1364-9F88-D9E8-4670-0B6C4D1B73FC}" dt="2023-09-26T19:40:49.605" v="977"/>
        <pc:sldMkLst>
          <pc:docMk/>
          <pc:sldMk cId="770754300" sldId="268"/>
        </pc:sldMkLst>
        <pc:spChg chg="mod">
          <ac:chgData name="Jonathan Pei-Wah Chang" userId="S::jpc362@cornell.edu::5c50df23-acc5-4540-b330-5153bf3c4f7c" providerId="AD" clId="Web-{2E9E1364-9F88-D9E8-4670-0B6C4D1B73FC}" dt="2023-09-26T19:25:58.396" v="717" actId="20577"/>
          <ac:spMkLst>
            <pc:docMk/>
            <pc:sldMk cId="770754300" sldId="268"/>
            <ac:spMk id="2" creationId="{0592D933-D617-F3A1-2F70-B0DF5ED323E9}"/>
          </ac:spMkLst>
        </pc:spChg>
        <pc:spChg chg="mod">
          <ac:chgData name="Jonathan Pei-Wah Chang" userId="S::jpc362@cornell.edu::5c50df23-acc5-4540-b330-5153bf3c4f7c" providerId="AD" clId="Web-{2E9E1364-9F88-D9E8-4670-0B6C4D1B73FC}" dt="2023-09-26T19:32:32.077" v="860" actId="20577"/>
          <ac:spMkLst>
            <pc:docMk/>
            <pc:sldMk cId="770754300" sldId="268"/>
            <ac:spMk id="3" creationId="{3942DA0D-B990-17C6-542C-71B050F02029}"/>
          </ac:spMkLst>
        </pc:spChg>
        <pc:spChg chg="mod">
          <ac:chgData name="Jonathan Pei-Wah Chang" userId="S::jpc362@cornell.edu::5c50df23-acc5-4540-b330-5153bf3c4f7c" providerId="AD" clId="Web-{2E9E1364-9F88-D9E8-4670-0B6C4D1B73FC}" dt="2023-09-26T19:34:46.190" v="911" actId="20577"/>
          <ac:spMkLst>
            <pc:docMk/>
            <pc:sldMk cId="770754300" sldId="268"/>
            <ac:spMk id="4" creationId="{377F98B2-B872-9403-76AF-62E71DA88238}"/>
          </ac:spMkLst>
        </pc:spChg>
        <pc:spChg chg="add mod">
          <ac:chgData name="Jonathan Pei-Wah Chang" userId="S::jpc362@cornell.edu::5c50df23-acc5-4540-b330-5153bf3c4f7c" providerId="AD" clId="Web-{2E9E1364-9F88-D9E8-4670-0B6C4D1B73FC}" dt="2023-09-26T19:37:31.882" v="943" actId="20577"/>
          <ac:spMkLst>
            <pc:docMk/>
            <pc:sldMk cId="770754300" sldId="268"/>
            <ac:spMk id="5" creationId="{C32D92AB-5B3E-C323-0D38-15E500808976}"/>
          </ac:spMkLst>
        </pc:spChg>
        <pc:spChg chg="add mod">
          <ac:chgData name="Jonathan Pei-Wah Chang" userId="S::jpc362@cornell.edu::5c50df23-acc5-4540-b330-5153bf3c4f7c" providerId="AD" clId="Web-{2E9E1364-9F88-D9E8-4670-0B6C4D1B73FC}" dt="2023-09-26T19:37:42.648" v="945"/>
          <ac:spMkLst>
            <pc:docMk/>
            <pc:sldMk cId="770754300" sldId="268"/>
            <ac:spMk id="6" creationId="{7572131E-C863-7FA5-E921-84EE4CD7BB9B}"/>
          </ac:spMkLst>
        </pc:spChg>
        <pc:spChg chg="add mod">
          <ac:chgData name="Jonathan Pei-Wah Chang" userId="S::jpc362@cornell.edu::5c50df23-acc5-4540-b330-5153bf3c4f7c" providerId="AD" clId="Web-{2E9E1364-9F88-D9E8-4670-0B6C4D1B73FC}" dt="2023-09-26T19:39:59.010" v="967" actId="20577"/>
          <ac:spMkLst>
            <pc:docMk/>
            <pc:sldMk cId="770754300" sldId="268"/>
            <ac:spMk id="8" creationId="{91B67BC9-F98F-1AC3-341A-704E6C2D0787}"/>
          </ac:spMkLst>
        </pc:spChg>
        <pc:spChg chg="add mod">
          <ac:chgData name="Jonathan Pei-Wah Chang" userId="S::jpc362@cornell.edu::5c50df23-acc5-4540-b330-5153bf3c4f7c" providerId="AD" clId="Web-{2E9E1364-9F88-D9E8-4670-0B6C4D1B73FC}" dt="2023-09-26T19:40:03.651" v="969" actId="20577"/>
          <ac:spMkLst>
            <pc:docMk/>
            <pc:sldMk cId="770754300" sldId="268"/>
            <ac:spMk id="9" creationId="{B2936D5E-45A2-85C8-F1B7-F5AF0690921D}"/>
          </ac:spMkLst>
        </pc:spChg>
        <pc:cxnChg chg="add mod">
          <ac:chgData name="Jonathan Pei-Wah Chang" userId="S::jpc362@cornell.edu::5c50df23-acc5-4540-b330-5153bf3c4f7c" providerId="AD" clId="Web-{2E9E1364-9F88-D9E8-4670-0B6C4D1B73FC}" dt="2023-09-26T19:38:59.446" v="953"/>
          <ac:cxnSpMkLst>
            <pc:docMk/>
            <pc:sldMk cId="770754300" sldId="268"/>
            <ac:cxnSpMk id="7" creationId="{F9ABF73B-5734-DFF1-9A7D-55D85B0C797C}"/>
          </ac:cxnSpMkLst>
        </pc:cxnChg>
        <pc:cxnChg chg="add mod">
          <ac:chgData name="Jonathan Pei-Wah Chang" userId="S::jpc362@cornell.edu::5c50df23-acc5-4540-b330-5153bf3c4f7c" providerId="AD" clId="Web-{2E9E1364-9F88-D9E8-4670-0B6C4D1B73FC}" dt="2023-09-26T19:39:22.775" v="959" actId="1076"/>
          <ac:cxnSpMkLst>
            <pc:docMk/>
            <pc:sldMk cId="770754300" sldId="268"/>
            <ac:cxnSpMk id="10" creationId="{203326D6-1DDA-E9CB-692B-FC1460104695}"/>
          </ac:cxnSpMkLst>
        </pc:cxnChg>
      </pc:sldChg>
      <pc:sldChg chg="modSp new">
        <pc:chgData name="Jonathan Pei-Wah Chang" userId="S::jpc362@cornell.edu::5c50df23-acc5-4540-b330-5153bf3c4f7c" providerId="AD" clId="Web-{2E9E1364-9F88-D9E8-4670-0B6C4D1B73FC}" dt="2023-09-26T20:08:02.614" v="1341" actId="20577"/>
        <pc:sldMkLst>
          <pc:docMk/>
          <pc:sldMk cId="3382857673" sldId="269"/>
        </pc:sldMkLst>
        <pc:spChg chg="mod">
          <ac:chgData name="Jonathan Pei-Wah Chang" userId="S::jpc362@cornell.edu::5c50df23-acc5-4540-b330-5153bf3c4f7c" providerId="AD" clId="Web-{2E9E1364-9F88-D9E8-4670-0B6C4D1B73FC}" dt="2023-09-26T19:45:46.284" v="991" actId="20577"/>
          <ac:spMkLst>
            <pc:docMk/>
            <pc:sldMk cId="3382857673" sldId="269"/>
            <ac:spMk id="2" creationId="{6DAA7B33-FF56-7835-6EA9-823C4ED74368}"/>
          </ac:spMkLst>
        </pc:spChg>
        <pc:spChg chg="mod">
          <ac:chgData name="Jonathan Pei-Wah Chang" userId="S::jpc362@cornell.edu::5c50df23-acc5-4540-b330-5153bf3c4f7c" providerId="AD" clId="Web-{2E9E1364-9F88-D9E8-4670-0B6C4D1B73FC}" dt="2023-09-26T20:08:02.614" v="1341" actId="20577"/>
          <ac:spMkLst>
            <pc:docMk/>
            <pc:sldMk cId="3382857673" sldId="269"/>
            <ac:spMk id="3" creationId="{BBAEE837-B103-9E8E-AAA9-C5F756E81331}"/>
          </ac:spMkLst>
        </pc:spChg>
      </pc:sldChg>
      <pc:sldChg chg="addSp modSp new">
        <pc:chgData name="Jonathan Pei-Wah Chang" userId="S::jpc362@cornell.edu::5c50df23-acc5-4540-b330-5153bf3c4f7c" providerId="AD" clId="Web-{2E9E1364-9F88-D9E8-4670-0B6C4D1B73FC}" dt="2023-09-26T20:06:15.033" v="1340" actId="20577"/>
        <pc:sldMkLst>
          <pc:docMk/>
          <pc:sldMk cId="1673835108" sldId="270"/>
        </pc:sldMkLst>
        <pc:spChg chg="mod">
          <ac:chgData name="Jonathan Pei-Wah Chang" userId="S::jpc362@cornell.edu::5c50df23-acc5-4540-b330-5153bf3c4f7c" providerId="AD" clId="Web-{2E9E1364-9F88-D9E8-4670-0B6C4D1B73FC}" dt="2023-09-26T19:49:45.743" v="1306" actId="20577"/>
          <ac:spMkLst>
            <pc:docMk/>
            <pc:sldMk cId="1673835108" sldId="270"/>
            <ac:spMk id="2" creationId="{ED48E55C-E19F-2403-46A0-2715718406E4}"/>
          </ac:spMkLst>
        </pc:spChg>
        <pc:spChg chg="mod">
          <ac:chgData name="Jonathan Pei-Wah Chang" userId="S::jpc362@cornell.edu::5c50df23-acc5-4540-b330-5153bf3c4f7c" providerId="AD" clId="Web-{2E9E1364-9F88-D9E8-4670-0B6C4D1B73FC}" dt="2023-09-26T20:05:29.985" v="1327" actId="14100"/>
          <ac:spMkLst>
            <pc:docMk/>
            <pc:sldMk cId="1673835108" sldId="270"/>
            <ac:spMk id="3" creationId="{F9D0F20A-D9BF-4182-C195-338597AC17AD}"/>
          </ac:spMkLst>
        </pc:spChg>
        <pc:spChg chg="add mod">
          <ac:chgData name="Jonathan Pei-Wah Chang" userId="S::jpc362@cornell.edu::5c50df23-acc5-4540-b330-5153bf3c4f7c" providerId="AD" clId="Web-{2E9E1364-9F88-D9E8-4670-0B6C4D1B73FC}" dt="2023-09-26T20:06:01.048" v="1337" actId="1076"/>
          <ac:spMkLst>
            <pc:docMk/>
            <pc:sldMk cId="1673835108" sldId="270"/>
            <ac:spMk id="6" creationId="{00ACF96D-AC26-FAEF-07C5-DBE299BE6B71}"/>
          </ac:spMkLst>
        </pc:spChg>
        <pc:spChg chg="add mod">
          <ac:chgData name="Jonathan Pei-Wah Chang" userId="S::jpc362@cornell.edu::5c50df23-acc5-4540-b330-5153bf3c4f7c" providerId="AD" clId="Web-{2E9E1364-9F88-D9E8-4670-0B6C4D1B73FC}" dt="2023-09-26T20:06:15.033" v="1340" actId="20577"/>
          <ac:spMkLst>
            <pc:docMk/>
            <pc:sldMk cId="1673835108" sldId="270"/>
            <ac:spMk id="7" creationId="{A4B28B75-38B7-AC17-1D20-3B9AC0C43170}"/>
          </ac:spMkLst>
        </pc:spChg>
        <pc:picChg chg="add mod">
          <ac:chgData name="Jonathan Pei-Wah Chang" userId="S::jpc362@cornell.edu::5c50df23-acc5-4540-b330-5153bf3c4f7c" providerId="AD" clId="Web-{2E9E1364-9F88-D9E8-4670-0B6C4D1B73FC}" dt="2023-09-26T20:05:19.532" v="1326" actId="1076"/>
          <ac:picMkLst>
            <pc:docMk/>
            <pc:sldMk cId="1673835108" sldId="270"/>
            <ac:picMk id="4" creationId="{E4F46E0F-C086-5B42-50C7-E61ACD5DFD75}"/>
          </ac:picMkLst>
        </pc:picChg>
        <pc:picChg chg="add mod">
          <ac:chgData name="Jonathan Pei-Wah Chang" userId="S::jpc362@cornell.edu::5c50df23-acc5-4540-b330-5153bf3c4f7c" providerId="AD" clId="Web-{2E9E1364-9F88-D9E8-4670-0B6C4D1B73FC}" dt="2023-09-26T20:05:13.797" v="1325" actId="1076"/>
          <ac:picMkLst>
            <pc:docMk/>
            <pc:sldMk cId="1673835108" sldId="270"/>
            <ac:picMk id="5" creationId="{0D672ED0-0158-E8FB-3468-B96489473926}"/>
          </ac:picMkLst>
        </pc:picChg>
      </pc:sldChg>
      <pc:sldChg chg="addSp modSp new mod modClrScheme chgLayout">
        <pc:chgData name="Jonathan Pei-Wah Chang" userId="S::jpc362@cornell.edu::5c50df23-acc5-4540-b330-5153bf3c4f7c" providerId="AD" clId="Web-{2E9E1364-9F88-D9E8-4670-0B6C4D1B73FC}" dt="2023-09-26T20:13:24.012" v="1590" actId="14100"/>
        <pc:sldMkLst>
          <pc:docMk/>
          <pc:sldMk cId="2748295599" sldId="271"/>
        </pc:sldMkLst>
        <pc:spChg chg="mod ord">
          <ac:chgData name="Jonathan Pei-Wah Chang" userId="S::jpc362@cornell.edu::5c50df23-acc5-4540-b330-5153bf3c4f7c" providerId="AD" clId="Web-{2E9E1364-9F88-D9E8-4670-0B6C4D1B73FC}" dt="2023-09-26T20:11:05.259" v="1440"/>
          <ac:spMkLst>
            <pc:docMk/>
            <pc:sldMk cId="2748295599" sldId="271"/>
            <ac:spMk id="2" creationId="{FA46A982-A05E-192A-5074-E5FE81D6DA9A}"/>
          </ac:spMkLst>
        </pc:spChg>
        <pc:spChg chg="mod ord">
          <ac:chgData name="Jonathan Pei-Wah Chang" userId="S::jpc362@cornell.edu::5c50df23-acc5-4540-b330-5153bf3c4f7c" providerId="AD" clId="Web-{2E9E1364-9F88-D9E8-4670-0B6C4D1B73FC}" dt="2023-09-26T20:12:10.448" v="1575" actId="20577"/>
          <ac:spMkLst>
            <pc:docMk/>
            <pc:sldMk cId="2748295599" sldId="271"/>
            <ac:spMk id="3" creationId="{BD951673-9A62-3E8B-EB48-E71ECCDBF251}"/>
          </ac:spMkLst>
        </pc:spChg>
        <pc:spChg chg="add mod ord">
          <ac:chgData name="Jonathan Pei-Wah Chang" userId="S::jpc362@cornell.edu::5c50df23-acc5-4540-b330-5153bf3c4f7c" providerId="AD" clId="Web-{2E9E1364-9F88-D9E8-4670-0B6C4D1B73FC}" dt="2023-09-26T20:12:37.230" v="1585" actId="14100"/>
          <ac:spMkLst>
            <pc:docMk/>
            <pc:sldMk cId="2748295599" sldId="271"/>
            <ac:spMk id="4" creationId="{FE99C751-14F5-2CE1-A965-4EE2EC54218D}"/>
          </ac:spMkLst>
        </pc:spChg>
        <pc:picChg chg="add mod">
          <ac:chgData name="Jonathan Pei-Wah Chang" userId="S::jpc362@cornell.edu::5c50df23-acc5-4540-b330-5153bf3c4f7c" providerId="AD" clId="Web-{2E9E1364-9F88-D9E8-4670-0B6C4D1B73FC}" dt="2023-09-26T20:13:24.012" v="1590" actId="14100"/>
          <ac:picMkLst>
            <pc:docMk/>
            <pc:sldMk cId="2748295599" sldId="271"/>
            <ac:picMk id="5" creationId="{FFA781EF-9955-CA88-FD82-40C48D8D17E9}"/>
          </ac:picMkLst>
        </pc:picChg>
      </pc:sldChg>
      <pc:sldChg chg="modSp new">
        <pc:chgData name="Jonathan Pei-Wah Chang" userId="S::jpc362@cornell.edu::5c50df23-acc5-4540-b330-5153bf3c4f7c" providerId="AD" clId="Web-{2E9E1364-9F88-D9E8-4670-0B6C4D1B73FC}" dt="2023-09-26T20:20:40.336" v="1911" actId="20577"/>
        <pc:sldMkLst>
          <pc:docMk/>
          <pc:sldMk cId="3704485903" sldId="272"/>
        </pc:sldMkLst>
        <pc:spChg chg="mod">
          <ac:chgData name="Jonathan Pei-Wah Chang" userId="S::jpc362@cornell.edu::5c50df23-acc5-4540-b330-5153bf3c4f7c" providerId="AD" clId="Web-{2E9E1364-9F88-D9E8-4670-0B6C4D1B73FC}" dt="2023-09-26T20:17:32.206" v="1601" actId="20577"/>
          <ac:spMkLst>
            <pc:docMk/>
            <pc:sldMk cId="3704485903" sldId="272"/>
            <ac:spMk id="2" creationId="{60F9BC3B-B7BC-643D-09DF-FC853E471E87}"/>
          </ac:spMkLst>
        </pc:spChg>
        <pc:spChg chg="mod">
          <ac:chgData name="Jonathan Pei-Wah Chang" userId="S::jpc362@cornell.edu::5c50df23-acc5-4540-b330-5153bf3c4f7c" providerId="AD" clId="Web-{2E9E1364-9F88-D9E8-4670-0B6C4D1B73FC}" dt="2023-09-26T20:20:40.336" v="1911" actId="20577"/>
          <ac:spMkLst>
            <pc:docMk/>
            <pc:sldMk cId="3704485903" sldId="272"/>
            <ac:spMk id="3" creationId="{CBC331D7-0E74-6943-B44E-BB487C6350DA}"/>
          </ac:spMkLst>
        </pc:spChg>
      </pc:sldChg>
      <pc:sldChg chg="addSp modSp new">
        <pc:chgData name="Jonathan Pei-Wah Chang" userId="S::jpc362@cornell.edu::5c50df23-acc5-4540-b330-5153bf3c4f7c" providerId="AD" clId="Web-{2E9E1364-9F88-D9E8-4670-0B6C4D1B73FC}" dt="2023-09-26T20:24:12.919" v="1930" actId="1076"/>
        <pc:sldMkLst>
          <pc:docMk/>
          <pc:sldMk cId="3773856354" sldId="273"/>
        </pc:sldMkLst>
        <pc:spChg chg="mod">
          <ac:chgData name="Jonathan Pei-Wah Chang" userId="S::jpc362@cornell.edu::5c50df23-acc5-4540-b330-5153bf3c4f7c" providerId="AD" clId="Web-{2E9E1364-9F88-D9E8-4670-0B6C4D1B73FC}" dt="2023-09-26T20:23:16.808" v="1925" actId="20577"/>
          <ac:spMkLst>
            <pc:docMk/>
            <pc:sldMk cId="3773856354" sldId="273"/>
            <ac:spMk id="2" creationId="{32A6B786-1A3F-1AED-5D0B-61D73C7094D9}"/>
          </ac:spMkLst>
        </pc:spChg>
        <pc:picChg chg="add mod">
          <ac:chgData name="Jonathan Pei-Wah Chang" userId="S::jpc362@cornell.edu::5c50df23-acc5-4540-b330-5153bf3c4f7c" providerId="AD" clId="Web-{2E9E1364-9F88-D9E8-4670-0B6C4D1B73FC}" dt="2023-09-26T20:24:12.919" v="1930" actId="1076"/>
          <ac:picMkLst>
            <pc:docMk/>
            <pc:sldMk cId="3773856354" sldId="273"/>
            <ac:picMk id="3" creationId="{4D69792D-4C1A-DE0C-BB3F-EDE89906FFBE}"/>
          </ac:picMkLst>
        </pc:picChg>
      </pc:sldChg>
      <pc:sldMasterChg chg="modSldLayout">
        <pc:chgData name="Jonathan Pei-Wah Chang" userId="S::jpc362@cornell.edu::5c50df23-acc5-4540-b330-5153bf3c4f7c" providerId="AD" clId="Web-{2E9E1364-9F88-D9E8-4670-0B6C4D1B73FC}" dt="2023-09-26T18:45:41.618" v="4"/>
        <pc:sldMasterMkLst>
          <pc:docMk/>
          <pc:sldMasterMk cId="0" sldId="2147483661"/>
        </pc:sldMasterMkLst>
        <pc:sldLayoutChg chg="modTransition">
          <pc:chgData name="Jonathan Pei-Wah Chang" userId="S::jpc362@cornell.edu::5c50df23-acc5-4540-b330-5153bf3c4f7c" providerId="AD" clId="Web-{2E9E1364-9F88-D9E8-4670-0B6C4D1B73FC}" dt="2023-09-26T18:45:41.618" v="4"/>
          <pc:sldLayoutMkLst>
            <pc:docMk/>
            <pc:sldMasterMk cId="0" sldId="2147483661"/>
            <pc:sldLayoutMk cId="0" sldId="2147483659"/>
          </pc:sldLayoutMkLst>
        </pc:sldLayoutChg>
        <pc:sldLayoutChg chg="modTransition">
          <pc:chgData name="Jonathan Pei-Wah Chang" userId="S::jpc362@cornell.edu::5c50df23-acc5-4540-b330-5153bf3c4f7c" providerId="AD" clId="Web-{2E9E1364-9F88-D9E8-4670-0B6C4D1B73FC}" dt="2023-09-26T18:45:41.618" v="4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00" y="305250"/>
            <a:ext cx="1067175" cy="9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1409699"/>
            <a:ext cx="6096000" cy="9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03225" y="2703875"/>
            <a:ext cx="9242700" cy="184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CCSS Python Machine Learning Series, Part 1</a:t>
            </a:r>
            <a:br>
              <a:rPr lang="en-US" sz="2400" dirty="0"/>
            </a:br>
            <a:r>
              <a:rPr lang="en-US" sz="4800" dirty="0"/>
              <a:t>Introduction to Machine Learning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06400" y="4637075"/>
            <a:ext cx="81018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>
                <a:latin typeface="Verdana"/>
                <a:ea typeface="Verdana"/>
                <a:sym typeface="Verdana"/>
              </a:rPr>
              <a:t>Instructor: Jonathan P. Chang</a:t>
            </a:r>
            <a:endParaRPr lang="en-US">
              <a:ea typeface="Verdana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800" dirty="0">
                <a:latin typeface="Verdana"/>
                <a:ea typeface="Verdana"/>
              </a:rPr>
              <a:t>Helper: Aishat Sadiq</a:t>
            </a: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688"/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CCSS-ResearchSupport@cornell.edu		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688"/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			</a:t>
            </a:r>
            <a:endParaRPr sz="1800" dirty="0"/>
          </a:p>
        </p:txBody>
      </p:sp>
      <p:cxnSp>
        <p:nvCxnSpPr>
          <p:cNvPr id="78" name="Google Shape;78;p15"/>
          <p:cNvCxnSpPr/>
          <p:nvPr/>
        </p:nvCxnSpPr>
        <p:spPr>
          <a:xfrm>
            <a:off x="405696" y="2514600"/>
            <a:ext cx="193110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5"/>
          <p:cNvSpPr txBox="1"/>
          <p:nvPr/>
        </p:nvSpPr>
        <p:spPr>
          <a:xfrm>
            <a:off x="320925" y="3846850"/>
            <a:ext cx="2572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7B33-FF56-7835-6EA9-823C4ED7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Supervised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EE837-B103-9E8E-AAA9-C5F756E81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the relationship between </a:t>
            </a:r>
            <a:r>
              <a:rPr lang="en-US" b="1" dirty="0"/>
              <a:t>independent variables</a:t>
            </a:r>
            <a:r>
              <a:rPr lang="en-US" dirty="0"/>
              <a:t> (model inputs) and </a:t>
            </a:r>
            <a:r>
              <a:rPr lang="en-US" b="1" dirty="0"/>
              <a:t>dependent variables</a:t>
            </a:r>
            <a:r>
              <a:rPr lang="en-US" dirty="0"/>
              <a:t> (model outputs) using </a:t>
            </a:r>
            <a:r>
              <a:rPr lang="en-US" b="1" dirty="0"/>
              <a:t>labeled data</a:t>
            </a:r>
          </a:p>
          <a:p>
            <a:pPr>
              <a:lnSpc>
                <a:spcPct val="114999"/>
              </a:lnSpc>
            </a:pPr>
            <a:r>
              <a:rPr lang="en-US" dirty="0"/>
              <a:t>Use model for </a:t>
            </a:r>
            <a:r>
              <a:rPr lang="en-US" b="1" dirty="0"/>
              <a:t>prediction</a:t>
            </a:r>
            <a:r>
              <a:rPr lang="en-US" dirty="0"/>
              <a:t> on new data where the labels are unknown</a:t>
            </a:r>
          </a:p>
          <a:p>
            <a:pPr>
              <a:lnSpc>
                <a:spcPct val="114999"/>
              </a:lnSpc>
            </a:pPr>
            <a:r>
              <a:rPr lang="en-US" dirty="0"/>
              <a:t>Research questions can be further separated into </a:t>
            </a:r>
            <a:r>
              <a:rPr lang="en-US" b="1" dirty="0"/>
              <a:t>regression </a:t>
            </a:r>
            <a:r>
              <a:rPr lang="en-US" dirty="0"/>
              <a:t>and </a:t>
            </a:r>
            <a:r>
              <a:rPr lang="en-US" b="1" dirty="0"/>
              <a:t>classification </a:t>
            </a:r>
            <a:r>
              <a:rPr lang="en-US" dirty="0"/>
              <a:t>tasks: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Regression: labels are continuous</a:t>
            </a:r>
          </a:p>
          <a:p>
            <a:pPr lvl="2">
              <a:lnSpc>
                <a:spcPct val="114999"/>
              </a:lnSpc>
            </a:pPr>
            <a:r>
              <a:rPr lang="en-US" dirty="0"/>
              <a:t>Wage, GPA, housing prices, etc.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Classification: labels are discrete</a:t>
            </a:r>
          </a:p>
          <a:p>
            <a:pPr lvl="2">
              <a:lnSpc>
                <a:spcPct val="114999"/>
              </a:lnSpc>
            </a:pPr>
            <a:r>
              <a:rPr lang="en-US" dirty="0"/>
              <a:t>Binary: 0/1, Yes/No, True/False</a:t>
            </a:r>
          </a:p>
          <a:p>
            <a:pPr lvl="2">
              <a:lnSpc>
                <a:spcPct val="114999"/>
              </a:lnSpc>
            </a:pPr>
            <a:r>
              <a:rPr lang="en-US" dirty="0"/>
              <a:t>Multi-class (aka Categorical): Cat/Dog/Duck, Digit (0, 1, …, 9)</a:t>
            </a:r>
          </a:p>
        </p:txBody>
      </p:sp>
    </p:spTree>
    <p:extLst>
      <p:ext uri="{BB962C8B-B14F-4D97-AF65-F5344CB8AC3E}">
        <p14:creationId xmlns:p14="http://schemas.microsoft.com/office/powerpoint/2010/main" val="338285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E55C-E19F-2403-46A0-27157184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Supervised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F20A-D9BF-4182-C195-338597AC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5308533"/>
            <a:ext cx="11360700" cy="783300"/>
          </a:xfr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76200" indent="0" algn="ctr">
              <a:buNone/>
            </a:pPr>
            <a:r>
              <a:rPr lang="en-US" dirty="0"/>
              <a:t>Animations by Davi Frossard (https://www.cs.toronto.edu/~frossard/)</a:t>
            </a:r>
          </a:p>
        </p:txBody>
      </p:sp>
      <p:pic>
        <p:nvPicPr>
          <p:cNvPr id="4" name="Picture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E4F46E0F-C086-5B42-50C7-E61ACD5D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028825"/>
            <a:ext cx="4543425" cy="3409950"/>
          </a:xfrm>
          <a:prstGeom prst="rect">
            <a:avLst/>
          </a:prstGeom>
        </p:spPr>
      </p:pic>
      <p:pic>
        <p:nvPicPr>
          <p:cNvPr id="5" name="Picture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0D672ED0-0158-E8FB-3468-B9648947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8825"/>
            <a:ext cx="4572000" cy="3409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CF96D-AC26-FAEF-07C5-DBE299BE6B71}"/>
              </a:ext>
            </a:extLst>
          </p:cNvPr>
          <p:cNvSpPr txBox="1"/>
          <p:nvPr/>
        </p:nvSpPr>
        <p:spPr>
          <a:xfrm>
            <a:off x="2171699" y="1638299"/>
            <a:ext cx="33051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/>
              <a:t>Regression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28B75-38B7-AC17-1D20-3B9AC0C43170}"/>
              </a:ext>
            </a:extLst>
          </p:cNvPr>
          <p:cNvSpPr txBox="1"/>
          <p:nvPr/>
        </p:nvSpPr>
        <p:spPr>
          <a:xfrm>
            <a:off x="6791324" y="1638299"/>
            <a:ext cx="33051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/>
              <a:t>Classification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383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A982-A05E-192A-5074-E5FE81D6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Unsupervised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673-9A62-3E8B-EB48-E71ECCDBF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from </a:t>
            </a:r>
            <a:r>
              <a:rPr lang="en-US" b="1" dirty="0"/>
              <a:t>unlabeled data</a:t>
            </a:r>
          </a:p>
          <a:p>
            <a:pPr>
              <a:lnSpc>
                <a:spcPct val="114999"/>
              </a:lnSpc>
            </a:pPr>
            <a:r>
              <a:rPr lang="en-US" dirty="0"/>
              <a:t>Instead of modeling a specific relationship between designated variables, look for </a:t>
            </a:r>
            <a:r>
              <a:rPr lang="en-US" b="1" dirty="0"/>
              <a:t>patterns </a:t>
            </a:r>
            <a:r>
              <a:rPr lang="en-US" dirty="0"/>
              <a:t>and </a:t>
            </a:r>
            <a:r>
              <a:rPr lang="en-US" b="1" dirty="0"/>
              <a:t>structures</a:t>
            </a:r>
            <a:r>
              <a:rPr lang="en-US" dirty="0"/>
              <a:t> across the data</a:t>
            </a:r>
          </a:p>
          <a:p>
            <a:pPr>
              <a:lnSpc>
                <a:spcPct val="114999"/>
              </a:lnSpc>
            </a:pPr>
            <a:r>
              <a:rPr lang="en-US" dirty="0"/>
              <a:t>Common techniques:</a:t>
            </a:r>
          </a:p>
          <a:p>
            <a:pPr lvl="1">
              <a:lnSpc>
                <a:spcPct val="114999"/>
              </a:lnSpc>
            </a:pPr>
            <a:r>
              <a:rPr lang="en-US"/>
              <a:t>K-means (segmenting the data)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Hierarchical clustering, association rules (finding structural relationships)</a:t>
            </a:r>
          </a:p>
          <a:p>
            <a:pPr indent="-342900">
              <a:lnSpc>
                <a:spcPct val="114999"/>
              </a:lnSpc>
            </a:pPr>
            <a:r>
              <a:rPr lang="en-US" dirty="0"/>
              <a:t>Commonly used as a bottom-up approach to exploratory research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9C751-14F5-2CE1-A965-4EE2EC54218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43200" y="1536633"/>
            <a:ext cx="5323575" cy="5288625"/>
          </a:xfr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107950" indent="0" algn="r">
              <a:buNone/>
            </a:pPr>
            <a:r>
              <a:rPr lang="en-US" dirty="0"/>
              <a:t>Luna-Romera et al., 2019</a:t>
            </a:r>
          </a:p>
        </p:txBody>
      </p:sp>
      <p:pic>
        <p:nvPicPr>
          <p:cNvPr id="5" name="Picture 4" descr="A diagram of clustering points&#10;&#10;Description automatically generated">
            <a:extLst>
              <a:ext uri="{FF2B5EF4-FFF2-40B4-BE49-F238E27FC236}">
                <a16:creationId xmlns:a16="http://schemas.microsoft.com/office/drawing/2014/main" id="{FFA781EF-9955-CA88-FD82-40C48D8D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1269138"/>
            <a:ext cx="5048250" cy="50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BC3B-B7BC-643D-09DF-FC853E47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331D7-0E74-6943-B44E-BB487C635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technical details on supervised and unsupervised learning at the upcoming sessions! But before we can get to that...</a:t>
            </a:r>
          </a:p>
          <a:p>
            <a:pPr>
              <a:lnSpc>
                <a:spcPct val="114999"/>
              </a:lnSpc>
            </a:pPr>
            <a:r>
              <a:rPr lang="en-US" dirty="0"/>
              <a:t>...A more fundamental question we must answer: how does ML "understand" our data?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As social scientists we're used to doing correlation tests with numerical variables. But what does it mean to "correlate" something with raw text? Or images?</a:t>
            </a:r>
          </a:p>
          <a:p>
            <a:pPr>
              <a:lnSpc>
                <a:spcPct val="114999"/>
              </a:lnSpc>
            </a:pPr>
            <a:r>
              <a:rPr lang="en-US" dirty="0"/>
              <a:t>Important first step for ALL machine learning: </a:t>
            </a:r>
            <a:r>
              <a:rPr lang="en-US" b="1" dirty="0"/>
              <a:t>data preparation</a:t>
            </a:r>
          </a:p>
          <a:p>
            <a:pPr>
              <a:lnSpc>
                <a:spcPct val="114999"/>
              </a:lnSpc>
            </a:pPr>
            <a:r>
              <a:rPr lang="en-US" dirty="0"/>
              <a:t>All data science requires data preparation, but data preparation for ML involves some unique steps and concepts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448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B786-1A3F-1AED-5D0B-61D73C70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Demo Outline</a:t>
            </a:r>
          </a:p>
        </p:txBody>
      </p:sp>
      <p:pic>
        <p:nvPicPr>
          <p:cNvPr id="3" name="Picture 2" descr="A diagram of data processing&#10;&#10;Description automatically generated">
            <a:extLst>
              <a:ext uri="{FF2B5EF4-FFF2-40B4-BE49-F238E27FC236}">
                <a16:creationId xmlns:a16="http://schemas.microsoft.com/office/drawing/2014/main" id="{4D69792D-4C1A-DE0C-BB3F-EDE89906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67405"/>
            <a:ext cx="10344150" cy="49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 Questions?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1956-6E9A-3486-7529-6C51B8413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D9F63F-AC2C-EE8F-4C6A-7590C76E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Overview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AE6818-BC0B-EDF3-51E9-19412BB52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Introduction to Machine Learning</a:t>
            </a:r>
          </a:p>
          <a:p>
            <a:pPr>
              <a:lnSpc>
                <a:spcPct val="114999"/>
              </a:lnSpc>
            </a:pPr>
            <a:r>
              <a:rPr lang="en-US" dirty="0"/>
              <a:t>Supervised Learning</a:t>
            </a:r>
          </a:p>
          <a:p>
            <a:pPr>
              <a:lnSpc>
                <a:spcPct val="114999"/>
              </a:lnSpc>
            </a:pPr>
            <a:r>
              <a:rPr lang="en-US" dirty="0"/>
              <a:t>Unsupervised Learning</a:t>
            </a:r>
          </a:p>
          <a:p>
            <a:pPr>
              <a:lnSpc>
                <a:spcPct val="114999"/>
              </a:lnSpc>
            </a:pPr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3741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AAA9AC-C14F-F245-5DCC-A452538E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Machine Learning (ML)?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23CB89-471B-45D4-E3A4-8BCFDDF0E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DISCUSSION: What do </a:t>
            </a:r>
            <a:r>
              <a:rPr lang="en-US" b="1" dirty="0"/>
              <a:t>you</a:t>
            </a:r>
            <a:r>
              <a:rPr lang="en-US" dirty="0"/>
              <a:t> think of when you hear "Machine Learning"?</a:t>
            </a:r>
          </a:p>
        </p:txBody>
      </p:sp>
    </p:spTree>
    <p:extLst>
      <p:ext uri="{BB962C8B-B14F-4D97-AF65-F5344CB8AC3E}">
        <p14:creationId xmlns:p14="http://schemas.microsoft.com/office/powerpoint/2010/main" val="183734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6C7192-F528-94C3-66A4-AF5268B0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Machine Learning (ML)?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3818B6-45F6-6BD7-E1F9-E8022A0DD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Machine Learning can:</a:t>
            </a:r>
          </a:p>
          <a:p>
            <a:pPr indent="-342900">
              <a:lnSpc>
                <a:spcPct val="114999"/>
              </a:lnSpc>
            </a:pPr>
            <a:r>
              <a:rPr lang="en-US" dirty="0"/>
              <a:t>Identify patterns &amp; generate replications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By learning from thousands of images, ML can generate an accurate image of a "dog" or a "cat"</a:t>
            </a:r>
          </a:p>
          <a:p>
            <a:pPr indent="-342900">
              <a:lnSpc>
                <a:spcPct val="114999"/>
              </a:lnSpc>
            </a:pPr>
            <a:r>
              <a:rPr lang="en-US" dirty="0"/>
              <a:t>Flag abnormalities</a:t>
            </a:r>
          </a:p>
          <a:p>
            <a:pPr lvl="1">
              <a:lnSpc>
                <a:spcPct val="114999"/>
              </a:lnSpc>
              <a:buSzPts val="1900"/>
            </a:pPr>
            <a:r>
              <a:rPr lang="en-US" dirty="0"/>
              <a:t>If fed a large collection of card transactions, ML can identify the rare occurrence of credit fraud</a:t>
            </a:r>
          </a:p>
          <a:p>
            <a:pPr indent="-342900">
              <a:lnSpc>
                <a:spcPct val="114999"/>
              </a:lnSpc>
            </a:pPr>
            <a:r>
              <a:rPr lang="en-US" dirty="0"/>
              <a:t>Predict future outcomes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Given the purchasing trends of customers over multiple years, ML can predict how much revenue to expect next month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434A9-A2F1-4514-18B3-4B8FD30F330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69B339-9062-771B-20A6-4FD96E3D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1536044"/>
            <a:ext cx="5169568" cy="53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5F13-1BA1-FE08-C16B-1984698A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what is it </a:t>
            </a:r>
            <a:r>
              <a:rPr lang="en-US" i="1" dirty="0"/>
              <a:t>really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074EC-9479-ADA8-AA00-048F5A216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A class of </a:t>
            </a:r>
            <a:r>
              <a:rPr lang="en-US" b="1" dirty="0"/>
              <a:t>statistical techniques </a:t>
            </a:r>
            <a:r>
              <a:rPr lang="en-US" dirty="0"/>
              <a:t>that uses </a:t>
            </a:r>
            <a:r>
              <a:rPr lang="en-US" b="1" dirty="0"/>
              <a:t>data </a:t>
            </a:r>
            <a:r>
              <a:rPr lang="en-US" dirty="0"/>
              <a:t>to improve performance on a task, leading to </a:t>
            </a:r>
            <a:r>
              <a:rPr lang="en-US" b="1" dirty="0"/>
              <a:t>data-informed predictions</a:t>
            </a:r>
            <a:r>
              <a:rPr lang="en-US" dirty="0"/>
              <a:t>.</a:t>
            </a:r>
          </a:p>
          <a:p>
            <a:pPr>
              <a:lnSpc>
                <a:spcPct val="114999"/>
              </a:lnSpc>
            </a:pPr>
            <a:r>
              <a:rPr lang="en-US" dirty="0"/>
              <a:t>In social science, we are used to running statistical tests to find correlations</a:t>
            </a:r>
          </a:p>
          <a:p>
            <a:pPr lvl="1">
              <a:lnSpc>
                <a:spcPct val="114999"/>
              </a:lnSpc>
              <a:buSzPts val="2400"/>
            </a:pPr>
            <a:r>
              <a:rPr lang="en-US" dirty="0"/>
              <a:t>E.g., Pearson and Spearman tests; Ordinary Least Squares</a:t>
            </a:r>
          </a:p>
          <a:p>
            <a:pPr>
              <a:lnSpc>
                <a:spcPct val="114999"/>
              </a:lnSpc>
            </a:pPr>
            <a:r>
              <a:rPr lang="en-US" dirty="0"/>
              <a:t>Machine Learning is about finding these correlations at extremely large scale</a:t>
            </a:r>
          </a:p>
        </p:txBody>
      </p:sp>
    </p:spTree>
    <p:extLst>
      <p:ext uri="{BB962C8B-B14F-4D97-AF65-F5344CB8AC3E}">
        <p14:creationId xmlns:p14="http://schemas.microsoft.com/office/powerpoint/2010/main" val="266799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kcd #1838">
            <a:extLst>
              <a:ext uri="{FF2B5EF4-FFF2-40B4-BE49-F238E27FC236}">
                <a16:creationId xmlns:a16="http://schemas.microsoft.com/office/drawing/2014/main" id="{89F9FC72-3BB7-C334-7282-EE326A69A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567752"/>
            <a:ext cx="4371975" cy="51700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858089-E964-DD04-DC64-C1AFC6E984AE}"/>
              </a:ext>
            </a:extLst>
          </p:cNvPr>
          <p:cNvSpPr txBox="1"/>
          <p:nvPr/>
        </p:nvSpPr>
        <p:spPr>
          <a:xfrm>
            <a:off x="4724400" y="593407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https://xkcd.com/1838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33AA-6AE7-90A8-0CBC-67DA8D0D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talk about </a:t>
            </a:r>
            <a:r>
              <a:rPr lang="en-US" b="1" dirty="0"/>
              <a:t>data</a:t>
            </a:r>
            <a:r>
              <a:rPr lang="en-US" dirty="0"/>
              <a:t>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11D6-3169-73AD-36D6-4856ECE99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indent="0" algn="ctr">
              <a:buNone/>
            </a:pPr>
            <a:r>
              <a:rPr lang="en-US" u="sng" dirty="0"/>
              <a:t>Structured Data</a:t>
            </a:r>
          </a:p>
          <a:p>
            <a:pPr marL="107950" indent="0" algn="ctr">
              <a:lnSpc>
                <a:spcPct val="114999"/>
              </a:lnSpc>
              <a:buNone/>
            </a:pPr>
            <a:endParaRPr lang="en-US" u="sng" dirty="0"/>
          </a:p>
          <a:p>
            <a:pPr marL="107950" indent="0" algn="ctr">
              <a:lnSpc>
                <a:spcPct val="114999"/>
              </a:lnSpc>
              <a:buNone/>
            </a:pPr>
            <a:r>
              <a:rPr lang="en-US" dirty="0"/>
              <a:t>Pre-specified format: survey results with set columns for variables</a:t>
            </a:r>
            <a:endParaRPr lang="en-US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A3406-487E-82FC-1CAD-1F2EC7361F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7950" indent="0" algn="ctr">
              <a:buNone/>
            </a:pPr>
            <a:r>
              <a:rPr lang="en-US" u="sng" dirty="0"/>
              <a:t>Unstructured Data</a:t>
            </a:r>
          </a:p>
          <a:p>
            <a:pPr marL="107950" indent="0" algn="ctr">
              <a:lnSpc>
                <a:spcPct val="114999"/>
              </a:lnSpc>
              <a:buNone/>
            </a:pPr>
            <a:endParaRPr lang="en-US" u="sng" dirty="0"/>
          </a:p>
          <a:p>
            <a:pPr marL="107950" indent="0" algn="ctr">
              <a:lnSpc>
                <a:spcPct val="114999"/>
              </a:lnSpc>
              <a:buNone/>
            </a:pPr>
            <a:r>
              <a:rPr lang="en-US" dirty="0"/>
              <a:t>No pre-specified format: raw text, images, audio, video</a:t>
            </a:r>
            <a:endParaRPr lang="en-US" u="sng" dirty="0"/>
          </a:p>
        </p:txBody>
      </p:sp>
      <p:pic>
        <p:nvPicPr>
          <p:cNvPr id="5" name="Picture 4" descr="A screenshot of a video&#10;&#10;Description automatically generated">
            <a:extLst>
              <a:ext uri="{FF2B5EF4-FFF2-40B4-BE49-F238E27FC236}">
                <a16:creationId xmlns:a16="http://schemas.microsoft.com/office/drawing/2014/main" id="{F88D3188-A7F5-80A8-C59B-87E9122E3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40662"/>
            <a:ext cx="10972800" cy="35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4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1A23-9965-1CC0-B1B3-AAF9D07B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Would Social Scientists be Interested in ML?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385D5-9BB6-8B92-CD29-594494B2E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innovative techniques to understand human behavior and social systems</a:t>
            </a:r>
          </a:p>
          <a:p>
            <a:pPr>
              <a:lnSpc>
                <a:spcPct val="114999"/>
              </a:lnSpc>
            </a:pPr>
            <a:r>
              <a:rPr lang="en-US" dirty="0"/>
              <a:t>Can be integrated with classic subdiscipline theories and methodologies</a:t>
            </a:r>
          </a:p>
          <a:p>
            <a:pPr>
              <a:lnSpc>
                <a:spcPct val="114999"/>
              </a:lnSpc>
            </a:pPr>
            <a:r>
              <a:rPr lang="en-US" dirty="0"/>
              <a:t>Applies to a variety of traditional social science data: panel surveys, digitized documents, experiments, etc.</a:t>
            </a:r>
          </a:p>
          <a:p>
            <a:pPr>
              <a:lnSpc>
                <a:spcPct val="114999"/>
              </a:lnSpc>
            </a:pPr>
            <a:r>
              <a:rPr lang="en-US" dirty="0"/>
              <a:t>Well-suited for Big Data age and greater presence of social behavior now on social platforms</a:t>
            </a:r>
          </a:p>
        </p:txBody>
      </p:sp>
    </p:spTree>
    <p:extLst>
      <p:ext uri="{BB962C8B-B14F-4D97-AF65-F5344CB8AC3E}">
        <p14:creationId xmlns:p14="http://schemas.microsoft.com/office/powerpoint/2010/main" val="340665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D933-D617-F3A1-2F70-B0DF5ED3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ML do for us? 2 Examples from Political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DA0D-B990-17C6-542C-71B050F02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I have a dataset containing the outcomes of various bills (whether or not they passed), together with tweets about those bills. Based on the text of the tweets, can I predict whether each bill passed? (Zhang and Counts, 2016)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F98B2-B872-9403-76AF-62E71DA8823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/>
              <a:t>I have transcripts of debates from British Parliament. Can I identify recurring patterns of speech in the questions that were asked? (Zhang et al., 2017)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D92AB-5B3E-C323-0D38-15E500808976}"/>
              </a:ext>
            </a:extLst>
          </p:cNvPr>
          <p:cNvSpPr txBox="1"/>
          <p:nvPr/>
        </p:nvSpPr>
        <p:spPr>
          <a:xfrm>
            <a:off x="1352549" y="3695700"/>
            <a:ext cx="3457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Labeled </a:t>
            </a:r>
            <a:r>
              <a:rPr lang="en-US" sz="2400" dirty="0">
                <a:solidFill>
                  <a:schemeClr val="accent5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2131E-C863-7FA5-E921-84EE4CD7BB9B}"/>
              </a:ext>
            </a:extLst>
          </p:cNvPr>
          <p:cNvSpPr/>
          <p:nvPr/>
        </p:nvSpPr>
        <p:spPr>
          <a:xfrm>
            <a:off x="752474" y="4800600"/>
            <a:ext cx="4657725" cy="1123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cs typeface="Arial"/>
              </a:rPr>
              <a:t>Supervised</a:t>
            </a:r>
            <a:r>
              <a:rPr lang="en-US" sz="2400" dirty="0">
                <a:cs typeface="Arial"/>
              </a:rPr>
              <a:t>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BF73B-5734-DFF1-9A7D-55D85B0C797C}"/>
              </a:ext>
            </a:extLst>
          </p:cNvPr>
          <p:cNvCxnSpPr/>
          <p:nvPr/>
        </p:nvCxnSpPr>
        <p:spPr>
          <a:xfrm flipH="1">
            <a:off x="3095625" y="410527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B67BC9-F98F-1AC3-341A-704E6C2D0787}"/>
              </a:ext>
            </a:extLst>
          </p:cNvPr>
          <p:cNvSpPr txBox="1"/>
          <p:nvPr/>
        </p:nvSpPr>
        <p:spPr>
          <a:xfrm>
            <a:off x="7639049" y="3695699"/>
            <a:ext cx="3457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Unlabeled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36D5E-45A2-85C8-F1B7-F5AF0690921D}"/>
              </a:ext>
            </a:extLst>
          </p:cNvPr>
          <p:cNvSpPr/>
          <p:nvPr/>
        </p:nvSpPr>
        <p:spPr>
          <a:xfrm>
            <a:off x="7038974" y="4800600"/>
            <a:ext cx="4657725" cy="11239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cs typeface="Arial"/>
              </a:rPr>
              <a:t>Unsupervised</a:t>
            </a:r>
            <a:r>
              <a:rPr lang="en-US" sz="2400" dirty="0">
                <a:cs typeface="Arial"/>
              </a:rPr>
              <a:t> 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3326D6-1DDA-E9CB-692B-FC1460104695}"/>
              </a:ext>
            </a:extLst>
          </p:cNvPr>
          <p:cNvCxnSpPr>
            <a:cxnSpLocks/>
          </p:cNvCxnSpPr>
          <p:nvPr/>
        </p:nvCxnSpPr>
        <p:spPr>
          <a:xfrm flipH="1">
            <a:off x="9382124" y="4105275"/>
            <a:ext cx="0" cy="695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5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1CF5C04C5134D9F26967C32824BA0" ma:contentTypeVersion="10" ma:contentTypeDescription="Create a new document." ma:contentTypeScope="" ma:versionID="96b19fb86d76ee20db75419face6e672">
  <xsd:schema xmlns:xsd="http://www.w3.org/2001/XMLSchema" xmlns:xs="http://www.w3.org/2001/XMLSchema" xmlns:p="http://schemas.microsoft.com/office/2006/metadata/properties" xmlns:ns2="4bf2bcb0-6f8b-4966-8c3f-2156a0786f4f" xmlns:ns3="7c7b9d9b-adff-4416-8a6a-fd2c1ed90c2f" targetNamespace="http://schemas.microsoft.com/office/2006/metadata/properties" ma:root="true" ma:fieldsID="9b5db7518ac2fa6631d2eef0e2e74a3f" ns2:_="" ns3:_="">
    <xsd:import namespace="4bf2bcb0-6f8b-4966-8c3f-2156a0786f4f"/>
    <xsd:import namespace="7c7b9d9b-adff-4416-8a6a-fd2c1ed90c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f2bcb0-6f8b-4966-8c3f-2156a0786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28e4bf1-390e-4d69-b605-753bdc4c27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7b9d9b-adff-4416-8a6a-fd2c1ed90c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0359fea-33b9-4a9f-a2bd-0e59bc7d142e}" ma:internalName="TaxCatchAll" ma:showField="CatchAllData" ma:web="7c7b9d9b-adff-4416-8a6a-fd2c1ed90c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7b9d9b-adff-4416-8a6a-fd2c1ed90c2f" xsi:nil="true"/>
    <lcf76f155ced4ddcb4097134ff3c332f xmlns="4bf2bcb0-6f8b-4966-8c3f-2156a0786f4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FC84A42-9264-4DF7-9DDC-9AF23C9E14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CCACBA-1FE9-4CB0-AAC1-C8689104D3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f2bcb0-6f8b-4966-8c3f-2156a0786f4f"/>
    <ds:schemaRef ds:uri="7c7b9d9b-adff-4416-8a6a-fd2c1ed90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DDCAB-CABF-4612-90A6-F087FC13AB21}">
  <ds:schemaRefs>
    <ds:schemaRef ds:uri="http://schemas.microsoft.com/office/2006/metadata/properties"/>
    <ds:schemaRef ds:uri="http://schemas.microsoft.com/office/infopath/2007/PartnerControls"/>
    <ds:schemaRef ds:uri="7c7b9d9b-adff-4416-8a6a-fd2c1ed90c2f"/>
    <ds:schemaRef ds:uri="4bf2bcb0-6f8b-4966-8c3f-2156a0786f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CCSS Python Machine Learning Series, Part 1 Introduction to Machine Learning</vt:lpstr>
      <vt:lpstr>Series Overview</vt:lpstr>
      <vt:lpstr>What is Machine Learning (ML)?</vt:lpstr>
      <vt:lpstr>What is Machine Learning (ML)?</vt:lpstr>
      <vt:lpstr>But what is it really?</vt:lpstr>
      <vt:lpstr>PowerPoint Presentation</vt:lpstr>
      <vt:lpstr>Let's talk about data...</vt:lpstr>
      <vt:lpstr>Why Would Social Scientists be Interested in ML?</vt:lpstr>
      <vt:lpstr>What can ML do for us? 2 Examples from Political Science</vt:lpstr>
      <vt:lpstr>What is Supervised Learning?</vt:lpstr>
      <vt:lpstr>What is Supervised Learning?</vt:lpstr>
      <vt:lpstr>What is Unsupervised Learning?</vt:lpstr>
      <vt:lpstr>Getting Started</vt:lpstr>
      <vt:lpstr>Coding Demo Outline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revision>317</cp:revision>
  <dcterms:modified xsi:type="dcterms:W3CDTF">2023-09-26T20:24:16Z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0x010100A0B1CF5C04C5134D9F26967C32824BA0</vt:lpwstr>
  </property>
  <property fmtid="{D5CDD505-2E9C-101B-9397-08002B2CF9AE}" pid="3" name="MediaServiceImageTags">
    <vt:lpwstr/>
  </property>
</Properties>
</file>