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D0D5-6D21-BE41-B4CB-14916CCD2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7277F-1A0F-844E-B0B3-5EE93AFEB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83FAF-22AB-6544-927F-99800418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7FCDB-EDFC-3643-8451-DAFAE737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F6FE4-7A09-2546-82BB-6D1693C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499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D2B6-0A4D-CE43-AA10-0201A93C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ECED1-F848-AD45-9C11-07B5C6E9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23A5C-A240-BA48-998C-B5281BA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19E78-303C-9745-9F42-79380F4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40870-4109-3049-9C64-4EC1435B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DD1A89-565E-214F-833E-68EDA5843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DD02C5-DE97-2446-A9D4-FB4950F5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B0543-1F68-244B-A595-FE305F37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2635B-57E1-BC44-984C-BBF1D9D7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83408-AD41-984E-894C-CF17CC4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0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8E632-5BFE-ED4D-9EF1-23E9993A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586F6-4767-D944-B293-405229F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0BFCF-2667-0C41-A34F-06435359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6934-19F6-CD4D-B1A7-B74AED4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F75B2-E9BA-624D-88EB-48ECAEAA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199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78E1D-C6ED-C74B-9EA1-E652EA79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7A802-4DED-5341-915B-9F3DB412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B891D-E0CE-7D4B-BD3B-1DB534C0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02E2F-EDE3-8846-9CE4-F43B8421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F263-5BD9-AF45-9827-D0BDD91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67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85C00-69B8-4348-873E-B0D7822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83233-27E4-F244-8904-0ABCB7E7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F3526-5D2F-A74F-800B-BCB407C5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4C2AF0-7EC0-1E4B-95AA-D50DC933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35B2A-FB9D-2543-B5D4-E9B023D0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12207-61B9-D541-AE99-48115E69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11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A8A34-236C-EC4F-8A4C-86805F12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FFB0-CABA-1B49-84C6-D52E7091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F9243-9704-2648-A568-D3594E121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DC633-4389-C64E-BB4C-B005834F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23A-7FAA-FE48-87C0-1BA7652EC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69E00E-64C2-F44C-A51C-80B6B358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60C95B-471C-6549-B3E8-FFAB67D2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A5590-F20E-D54F-9125-9FB236C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4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71D0-463A-4347-8107-3EC38E45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07B9F-FCD7-FD43-85DD-58F20250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41C5D-BC90-904A-A213-CD47AAD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9DE38C-9DBB-0046-A76E-485CCFC9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08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7709A-F15E-614F-97EE-B5A993E4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180855-E197-C74B-8603-ADFF4A33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792BE-8E5B-A24E-80C8-1E91FFF2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4055-8DFF-6943-AA92-9DB873C1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9C0AE-081F-4C48-A639-CB6FD525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DA4CB-22E2-2144-882F-86D88622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7FE07-137F-4E4A-8A66-40180DCD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9C36-6044-1348-B785-94674748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100A3-B9B0-A74B-8A56-D2947E77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39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FB9A-EF16-BE4D-9246-8485D50D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4086D-D28A-D84D-8140-2E25B86AD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1C48C-0702-2E4E-9E31-094887C8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A4A69-AE41-2741-BDD1-9D7F6A14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A4C12-E9D3-FC44-A752-B7C303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9D2D4-95E7-8840-8724-C3C31F3C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1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54AF3-6AFE-A243-9B6D-FE4A6FA7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18A73-C865-DA4A-9514-BC4A9BB4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06F3B-5A78-FC44-8CBC-7A68D072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ED4E-275C-8C4D-86D1-DAD85BB10F3B}" type="datetimeFigureOut">
              <a:rPr kumimoji="1" lang="ko-KR" altLang="en-US" smtClean="0"/>
              <a:t>2020. 1. 10.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C3E67-B110-B941-A764-0575B3AFE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2020B-12E6-E24A-ADE2-43A8107F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82C1-E9E6-174B-8FD3-CB32B4782F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9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012"/>
            <a:ext cx="7358750" cy="4957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8A081-9443-0449-8BDD-DB70ABBCC258}"/>
              </a:ext>
            </a:extLst>
          </p:cNvPr>
          <p:cNvSpPr txBox="1"/>
          <p:nvPr/>
        </p:nvSpPr>
        <p:spPr>
          <a:xfrm>
            <a:off x="7617555" y="382012"/>
            <a:ext cx="4183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즐거운 </a:t>
            </a:r>
            <a:r>
              <a:rPr kumimoji="1" lang="ko-KR" altLang="en-US" sz="2400" dirty="0" err="1"/>
              <a:t>틱택톡</a:t>
            </a:r>
            <a:r>
              <a:rPr kumimoji="1" lang="ko-KR" altLang="en-US" sz="2400" dirty="0"/>
              <a:t> 게임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기능 </a:t>
            </a:r>
            <a:r>
              <a:rPr kumimoji="1" lang="en-US" altLang="ko-KR" sz="2400" dirty="0"/>
              <a:t>:</a:t>
            </a:r>
          </a:p>
          <a:p>
            <a:pPr marL="342900" indent="-342900">
              <a:buAutoNum type="arabicPeriod"/>
            </a:pPr>
            <a:r>
              <a:rPr kumimoji="1" lang="ko-KR" altLang="en-US" sz="2400" dirty="0"/>
              <a:t>싱글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컴퓨터와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대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승부</a:t>
            </a:r>
            <a:r>
              <a:rPr kumimoji="1" lang="en-US" altLang="ko-KR" sz="2400" dirty="0"/>
              <a:t>!</a:t>
            </a:r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멀티 플레이</a:t>
            </a:r>
            <a:endParaRPr kumimoji="1" lang="en-US" altLang="ko-KR" sz="2400" dirty="0"/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친구와의 내기</a:t>
            </a:r>
            <a:r>
              <a:rPr kumimoji="1" lang="en-US" altLang="ko-KR" sz="2400" dirty="0"/>
              <a:t>!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586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585913"/>
            <a:ext cx="7340421" cy="495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291156" y="281998"/>
            <a:ext cx="618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4400" dirty="0"/>
              <a:t>싱글 플레이</a:t>
            </a:r>
            <a:endParaRPr kumimoji="1"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882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604293"/>
            <a:ext cx="7340421" cy="4921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291156" y="281998"/>
            <a:ext cx="6181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dirty="0"/>
              <a:t>2.</a:t>
            </a:r>
            <a:r>
              <a:rPr kumimoji="1" lang="ko-KR" altLang="en-US" sz="4400" dirty="0"/>
              <a:t>멀티 플레이</a:t>
            </a:r>
            <a:endParaRPr kumimoji="1"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25852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8881D-7D35-1747-B174-2CA4F5ECD3DC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600">
                <a:latin typeface="+mj-lt"/>
                <a:ea typeface="+mj-ea"/>
                <a:cs typeface="+mj-cs"/>
              </a:rPr>
              <a:t>3.</a:t>
            </a:r>
            <a:r>
              <a:rPr kumimoji="1" lang="ko-KR" altLang="en-US" sz="3600">
                <a:latin typeface="+mj-lt"/>
                <a:ea typeface="+mj-ea"/>
                <a:cs typeface="+mj-cs"/>
              </a:rPr>
              <a:t>인 게임</a:t>
            </a:r>
            <a:endParaRPr kumimoji="1" lang="en-US" altLang="ko-KR" sz="3600"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CF4994E0-2293-CD47-83C4-CBA6348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0040" y="2921485"/>
            <a:ext cx="3703320" cy="2499740"/>
          </a:xfrm>
          <a:prstGeom prst="rect">
            <a:avLst/>
          </a:prstGeom>
        </p:spPr>
      </p:pic>
      <p:pic>
        <p:nvPicPr>
          <p:cNvPr id="6" name="그림 5" descr="스크린샷, 모니터, 검은색, 앉아있는이(가) 표시된 사진&#10;&#10;자동 생성된 설명">
            <a:extLst>
              <a:ext uri="{FF2B5EF4-FFF2-40B4-BE49-F238E27FC236}">
                <a16:creationId xmlns:a16="http://schemas.microsoft.com/office/drawing/2014/main" id="{F103951E-CEB6-4B4F-AD0E-A3DE7C56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44340" y="2921140"/>
            <a:ext cx="3703320" cy="249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651A1F-2776-E245-B019-35F162DAFA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65592" y="2931131"/>
            <a:ext cx="3703320" cy="24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이세현</dc:creator>
  <cp:lastModifiedBy>이세현</cp:lastModifiedBy>
  <cp:revision>4</cp:revision>
  <dcterms:created xsi:type="dcterms:W3CDTF">2020-01-09T15:37:54Z</dcterms:created>
  <dcterms:modified xsi:type="dcterms:W3CDTF">2020-01-10T01:41:44Z</dcterms:modified>
</cp:coreProperties>
</file>