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</p:sldMasterIdLst>
  <p:sldIdLst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6"/>
  </p:normalViewPr>
  <p:slideViewPr>
    <p:cSldViewPr snapToGrid="0" snapToObjects="1">
      <p:cViewPr varScale="1"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6444A-F3D4-9E46-93C8-70D5C5C59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604C84-43FC-AE49-BCF3-43A82C05A7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3F4746-39C2-B343-A275-67F4B1A12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9D43-DA4D-6E46-98A8-5DA3C299F13A}" type="datetimeFigureOut">
              <a:rPr lang="ko-Kore-KR" smtClean="0"/>
              <a:t>2020. 1. 19.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5FA5E2-FF7A-C448-8A38-1F3C7D3B0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DCB915-FB39-314E-BE52-24285AA33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5C25-7D34-3044-A00A-2E63B7EBB22B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742720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C36B93-DCA1-8F46-8FDD-1610B9B32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9F7FDB-AAD2-3544-AC11-1B5109C0A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B69BBE-0A06-E14D-AED1-026AF6553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9D43-DA4D-6E46-98A8-5DA3C299F13A}" type="datetimeFigureOut">
              <a:rPr lang="ko-Kore-KR" smtClean="0"/>
              <a:t>2020. 1. 19.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019B69-BC0D-C743-BD4C-A75F92E9C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92AF63-D179-2D44-B5D4-050DA2241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5C25-7D34-3044-A00A-2E63B7EBB22B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74212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C3992A9-12ED-B447-B64E-EF76C733D2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7CB288-2A82-4F41-8CAA-8D1750B90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9BD7BF-1BD3-824B-99CE-7E604BA9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9D43-DA4D-6E46-98A8-5DA3C299F13A}" type="datetimeFigureOut">
              <a:rPr lang="ko-Kore-KR" smtClean="0"/>
              <a:t>2020. 1. 19.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610E2B-DB62-494A-85AB-437DD6DE3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F9715D-9EE2-504B-80B1-E116FD168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5C25-7D34-3044-A00A-2E63B7EBB22B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793046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iphone_whit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931210" y="3395883"/>
            <a:ext cx="2412840" cy="2881897"/>
          </a:xfrm>
          <a:prstGeom prst="rect">
            <a:avLst/>
          </a:prstGeom>
        </p:spPr>
      </p:pic>
      <p:cxnSp>
        <p:nvCxnSpPr>
          <p:cNvPr id="6" name="직선 연결선 5"/>
          <p:cNvCxnSpPr/>
          <p:nvPr userDrawn="1"/>
        </p:nvCxnSpPr>
        <p:spPr>
          <a:xfrm>
            <a:off x="4207126" y="218766"/>
            <a:ext cx="4104513" cy="1440"/>
          </a:xfrm>
          <a:prstGeom prst="line">
            <a:avLst/>
          </a:prstGeom>
          <a:ln w="3810">
            <a:solidFill>
              <a:srgbClr val="4C2C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11225843" y="231827"/>
            <a:ext cx="627990" cy="1440"/>
          </a:xfrm>
          <a:prstGeom prst="line">
            <a:avLst/>
          </a:prstGeom>
          <a:ln w="12700">
            <a:solidFill>
              <a:srgbClr val="4C2C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11225843" y="2220315"/>
            <a:ext cx="627990" cy="1440"/>
          </a:xfrm>
          <a:prstGeom prst="line">
            <a:avLst/>
          </a:prstGeom>
          <a:ln w="12700">
            <a:solidFill>
              <a:srgbClr val="4C2C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11225843" y="4205538"/>
            <a:ext cx="627990" cy="1440"/>
          </a:xfrm>
          <a:prstGeom prst="line">
            <a:avLst/>
          </a:prstGeom>
          <a:ln w="12700">
            <a:solidFill>
              <a:srgbClr val="4C2C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11334613" y="410499"/>
            <a:ext cx="410451" cy="1632584"/>
          </a:xfrm>
          <a:prstGeom prst="rect">
            <a:avLst/>
          </a:prstGeom>
        </p:spPr>
        <p:txBody>
          <a:bodyPr vert="vert270" anchor="ctr" anchorCtr="0"/>
          <a:lstStyle>
            <a:lvl1pPr algn="ctr">
              <a:buNone/>
              <a:defRPr sz="816">
                <a:solidFill>
                  <a:srgbClr val="E94716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날짜</a:t>
            </a:r>
          </a:p>
        </p:txBody>
      </p:sp>
      <p:sp>
        <p:nvSpPr>
          <p:cNvPr id="15" name="텍스트 개체 틀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334613" y="2397354"/>
            <a:ext cx="410451" cy="1632584"/>
          </a:xfrm>
          <a:prstGeom prst="rect">
            <a:avLst/>
          </a:prstGeom>
        </p:spPr>
        <p:txBody>
          <a:bodyPr vert="vert270" anchor="ctr" anchorCtr="0"/>
          <a:lstStyle>
            <a:lvl1pPr algn="ctr">
              <a:buNone/>
              <a:defRPr sz="816">
                <a:solidFill>
                  <a:srgbClr val="E94716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작성자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3" hasCustomPrompt="1"/>
          </p:nvPr>
        </p:nvSpPr>
        <p:spPr>
          <a:xfrm>
            <a:off x="4222674" y="342844"/>
            <a:ext cx="4104513" cy="40368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542"/>
              </a:lnSpc>
              <a:buNone/>
              <a:defRPr sz="1406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pic>
        <p:nvPicPr>
          <p:cNvPr id="21" name="그림 20" descr="mark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804590" y="5151082"/>
            <a:ext cx="666080" cy="746973"/>
          </a:xfrm>
          <a:prstGeom prst="rect">
            <a:avLst/>
          </a:prstGeom>
        </p:spPr>
      </p:pic>
      <p:sp>
        <p:nvSpPr>
          <p:cNvPr id="13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603363" y="1012202"/>
            <a:ext cx="7740658" cy="4040271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6349"/>
              </a:lnSpc>
              <a:buNone/>
              <a:defRPr sz="8163" b="0" baseline="0">
                <a:solidFill>
                  <a:srgbClr val="EA5514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문서 제목</a:t>
            </a:r>
          </a:p>
        </p:txBody>
      </p:sp>
    </p:spTree>
    <p:extLst>
      <p:ext uri="{BB962C8B-B14F-4D97-AF65-F5344CB8AC3E}">
        <p14:creationId xmlns:p14="http://schemas.microsoft.com/office/powerpoint/2010/main" val="4699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한글">
    <p:bg>
      <p:bgPr>
        <a:solidFill>
          <a:srgbClr val="4C2C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phon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557701" y="1210417"/>
            <a:ext cx="9199731" cy="4106816"/>
          </a:xfrm>
          <a:prstGeom prst="rect">
            <a:avLst/>
          </a:prstGeom>
        </p:spPr>
      </p:pic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603364" y="1012202"/>
            <a:ext cx="11195950" cy="4040271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6349"/>
              </a:lnSpc>
              <a:buNone/>
              <a:defRPr sz="8163" b="0" baseline="0">
                <a:solidFill>
                  <a:srgbClr val="EA5514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문서 제목</a:t>
            </a:r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4412351" y="228562"/>
            <a:ext cx="7388124" cy="1440"/>
          </a:xfrm>
          <a:prstGeom prst="line">
            <a:avLst/>
          </a:prstGeom>
          <a:ln w="381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412351" y="6277060"/>
            <a:ext cx="7388124" cy="1440"/>
          </a:xfrm>
          <a:prstGeom prst="line">
            <a:avLst/>
          </a:prstGeom>
          <a:ln w="381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12"/>
          <p:cNvSpPr>
            <a:spLocks noGrp="1"/>
          </p:cNvSpPr>
          <p:nvPr>
            <p:ph type="body" sz="quarter" idx="11" hasCustomPrompt="1"/>
          </p:nvPr>
        </p:nvSpPr>
        <p:spPr>
          <a:xfrm>
            <a:off x="4412351" y="326516"/>
            <a:ext cx="7388124" cy="26121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406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1023542" y="776022"/>
            <a:ext cx="832600" cy="5001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270"/>
              </a:lnSpc>
            </a:pPr>
            <a:r>
              <a:rPr lang="en-US" altLang="ko-KR" sz="1179" b="1" dirty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rPr>
              <a:t>my</a:t>
            </a:r>
          </a:p>
          <a:p>
            <a:pPr>
              <a:lnSpc>
                <a:spcPts val="1270"/>
              </a:lnSpc>
            </a:pPr>
            <a:r>
              <a:rPr lang="en-US" altLang="ko-KR" sz="1179" b="1" dirty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rPr>
              <a:t>app.</a:t>
            </a:r>
          </a:p>
          <a:p>
            <a:pPr>
              <a:lnSpc>
                <a:spcPts val="1270"/>
              </a:lnSpc>
            </a:pPr>
            <a:r>
              <a:rPr lang="en-US" altLang="ko-KR" sz="1179" b="1" dirty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rPr>
              <a:t>design</a:t>
            </a:r>
            <a:endParaRPr lang="ko-KR" altLang="en-US" sz="1179" b="1" dirty="0">
              <a:solidFill>
                <a:srgbClr val="4C2C8D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텍스트 개체 틀 20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412350" y="6345620"/>
            <a:ext cx="7388124" cy="163258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816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글쓴이</a:t>
            </a:r>
          </a:p>
        </p:txBody>
      </p:sp>
      <p:sp>
        <p:nvSpPr>
          <p:cNvPr id="26" name="타원 25"/>
          <p:cNvSpPr/>
          <p:nvPr userDrawn="1"/>
        </p:nvSpPr>
        <p:spPr>
          <a:xfrm>
            <a:off x="10814815" y="734663"/>
            <a:ext cx="1026128" cy="816292"/>
          </a:xfrm>
          <a:prstGeom prst="ellipse">
            <a:avLst/>
          </a:prstGeom>
          <a:solidFill>
            <a:srgbClr val="E947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33"/>
          </a:p>
        </p:txBody>
      </p:sp>
      <p:pic>
        <p:nvPicPr>
          <p:cNvPr id="27" name="그림 26" descr="arrow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986658" y="1295163"/>
            <a:ext cx="351080" cy="279286"/>
          </a:xfrm>
          <a:prstGeom prst="rect">
            <a:avLst/>
          </a:prstGeom>
        </p:spPr>
      </p:pic>
      <p:sp>
        <p:nvSpPr>
          <p:cNvPr id="28" name="텍스트 개체 틀 24"/>
          <p:cNvSpPr>
            <a:spLocks noGrp="1"/>
          </p:cNvSpPr>
          <p:nvPr>
            <p:ph type="body" sz="quarter" idx="13" hasCustomPrompt="1"/>
          </p:nvPr>
        </p:nvSpPr>
        <p:spPr>
          <a:xfrm>
            <a:off x="11025364" y="778711"/>
            <a:ext cx="612176" cy="49674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98"/>
              </a:lnSpc>
              <a:buNone/>
              <a:defRPr sz="1179" b="1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/>
              <a:t>my</a:t>
            </a:r>
          </a:p>
          <a:p>
            <a:pPr lvl="0"/>
            <a:r>
              <a:rPr lang="en-US" altLang="ko-KR" dirty="0"/>
              <a:t>app.</a:t>
            </a:r>
          </a:p>
          <a:p>
            <a:pPr lvl="0"/>
            <a:r>
              <a:rPr lang="en-US" altLang="ko-KR" dirty="0"/>
              <a:t>design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7113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영문">
    <p:bg>
      <p:bgPr>
        <a:solidFill>
          <a:srgbClr val="4C2C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phon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557701" y="1210417"/>
            <a:ext cx="9199731" cy="4106816"/>
          </a:xfrm>
          <a:prstGeom prst="rect">
            <a:avLst/>
          </a:prstGeom>
        </p:spPr>
      </p:pic>
      <p:sp>
        <p:nvSpPr>
          <p:cNvPr id="4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477835" y="1607566"/>
            <a:ext cx="11321478" cy="4040271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5442"/>
              </a:lnSpc>
              <a:buNone/>
              <a:defRPr sz="9433" b="1" baseline="0">
                <a:solidFill>
                  <a:srgbClr val="EA5514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/>
              <a:t>app.</a:t>
            </a:r>
          </a:p>
          <a:p>
            <a:pPr lvl="0"/>
            <a:endParaRPr lang="en-US" altLang="ko-KR" dirty="0"/>
          </a:p>
          <a:p>
            <a:pPr lvl="0"/>
            <a:r>
              <a:rPr lang="en-US" altLang="ko-KR" dirty="0"/>
              <a:t>develop –</a:t>
            </a:r>
          </a:p>
          <a:p>
            <a:pPr lvl="0"/>
            <a:r>
              <a:rPr lang="en-US" altLang="ko-KR" dirty="0" err="1"/>
              <a:t>ment</a:t>
            </a:r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4412351" y="228562"/>
            <a:ext cx="7388124" cy="1440"/>
          </a:xfrm>
          <a:prstGeom prst="line">
            <a:avLst/>
          </a:prstGeom>
          <a:ln w="381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4412351" y="6277060"/>
            <a:ext cx="7388124" cy="1440"/>
          </a:xfrm>
          <a:prstGeom prst="line">
            <a:avLst/>
          </a:prstGeom>
          <a:ln w="381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12"/>
          <p:cNvSpPr>
            <a:spLocks noGrp="1"/>
          </p:cNvSpPr>
          <p:nvPr>
            <p:ph type="body" sz="quarter" idx="11" hasCustomPrompt="1"/>
          </p:nvPr>
        </p:nvSpPr>
        <p:spPr>
          <a:xfrm>
            <a:off x="4412351" y="326516"/>
            <a:ext cx="7388124" cy="26121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406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1023542" y="776022"/>
            <a:ext cx="832600" cy="5001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270"/>
              </a:lnSpc>
            </a:pPr>
            <a:r>
              <a:rPr lang="en-US" altLang="ko-KR" sz="1179" b="1" dirty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rPr>
              <a:t>my</a:t>
            </a:r>
          </a:p>
          <a:p>
            <a:pPr>
              <a:lnSpc>
                <a:spcPts val="1270"/>
              </a:lnSpc>
            </a:pPr>
            <a:r>
              <a:rPr lang="en-US" altLang="ko-KR" sz="1179" b="1" dirty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rPr>
              <a:t>app.</a:t>
            </a:r>
          </a:p>
          <a:p>
            <a:pPr>
              <a:lnSpc>
                <a:spcPts val="1270"/>
              </a:lnSpc>
            </a:pPr>
            <a:r>
              <a:rPr lang="en-US" altLang="ko-KR" sz="1179" b="1" dirty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rPr>
              <a:t>design</a:t>
            </a:r>
            <a:endParaRPr lang="ko-KR" altLang="en-US" sz="1179" b="1" dirty="0">
              <a:solidFill>
                <a:srgbClr val="4C2C8D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텍스트 개체 틀 20"/>
          <p:cNvSpPr>
            <a:spLocks noGrp="1"/>
          </p:cNvSpPr>
          <p:nvPr>
            <p:ph type="body" sz="quarter" idx="12" hasCustomPrompt="1"/>
          </p:nvPr>
        </p:nvSpPr>
        <p:spPr>
          <a:xfrm>
            <a:off x="4412350" y="6345620"/>
            <a:ext cx="7388124" cy="163258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816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글쓴이</a:t>
            </a:r>
          </a:p>
        </p:txBody>
      </p:sp>
      <p:sp>
        <p:nvSpPr>
          <p:cNvPr id="10" name="타원 9"/>
          <p:cNvSpPr/>
          <p:nvPr userDrawn="1"/>
        </p:nvSpPr>
        <p:spPr>
          <a:xfrm>
            <a:off x="10814815" y="734663"/>
            <a:ext cx="1026128" cy="816292"/>
          </a:xfrm>
          <a:prstGeom prst="ellipse">
            <a:avLst/>
          </a:prstGeom>
          <a:solidFill>
            <a:srgbClr val="E947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33"/>
          </a:p>
        </p:txBody>
      </p:sp>
      <p:pic>
        <p:nvPicPr>
          <p:cNvPr id="11" name="그림 10" descr="arrow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986658" y="1295163"/>
            <a:ext cx="351080" cy="279286"/>
          </a:xfrm>
          <a:prstGeom prst="rect">
            <a:avLst/>
          </a:prstGeom>
        </p:spPr>
      </p:pic>
      <p:sp>
        <p:nvSpPr>
          <p:cNvPr id="12" name="텍스트 개체 틀 24"/>
          <p:cNvSpPr>
            <a:spLocks noGrp="1"/>
          </p:cNvSpPr>
          <p:nvPr>
            <p:ph type="body" sz="quarter" idx="13" hasCustomPrompt="1"/>
          </p:nvPr>
        </p:nvSpPr>
        <p:spPr>
          <a:xfrm>
            <a:off x="11025364" y="778711"/>
            <a:ext cx="612176" cy="49674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98"/>
              </a:lnSpc>
              <a:buNone/>
              <a:defRPr sz="1179" b="1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/>
              <a:t>my</a:t>
            </a:r>
          </a:p>
          <a:p>
            <a:pPr lvl="0"/>
            <a:r>
              <a:rPr lang="en-US" altLang="ko-KR" dirty="0"/>
              <a:t>app.</a:t>
            </a:r>
          </a:p>
          <a:p>
            <a:pPr lvl="0"/>
            <a:r>
              <a:rPr lang="en-US" altLang="ko-KR" dirty="0"/>
              <a:t>design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0630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iphone_whit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931210" y="3395883"/>
            <a:ext cx="2412840" cy="2881897"/>
          </a:xfrm>
          <a:prstGeom prst="rect">
            <a:avLst/>
          </a:prstGeom>
        </p:spPr>
      </p:pic>
      <p:cxnSp>
        <p:nvCxnSpPr>
          <p:cNvPr id="6" name="직선 연결선 5"/>
          <p:cNvCxnSpPr/>
          <p:nvPr userDrawn="1"/>
        </p:nvCxnSpPr>
        <p:spPr>
          <a:xfrm>
            <a:off x="4207126" y="218766"/>
            <a:ext cx="4104513" cy="1440"/>
          </a:xfrm>
          <a:prstGeom prst="line">
            <a:avLst/>
          </a:prstGeom>
          <a:ln w="3810">
            <a:solidFill>
              <a:srgbClr val="4C2C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11225843" y="231827"/>
            <a:ext cx="627990" cy="1440"/>
          </a:xfrm>
          <a:prstGeom prst="line">
            <a:avLst/>
          </a:prstGeom>
          <a:ln w="12700">
            <a:solidFill>
              <a:srgbClr val="4C2C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11225843" y="2220315"/>
            <a:ext cx="627990" cy="1440"/>
          </a:xfrm>
          <a:prstGeom prst="line">
            <a:avLst/>
          </a:prstGeom>
          <a:ln w="12700">
            <a:solidFill>
              <a:srgbClr val="4C2C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11225843" y="4205538"/>
            <a:ext cx="627990" cy="1440"/>
          </a:xfrm>
          <a:prstGeom prst="line">
            <a:avLst/>
          </a:prstGeom>
          <a:ln w="12700">
            <a:solidFill>
              <a:srgbClr val="4C2C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11334613" y="410499"/>
            <a:ext cx="410451" cy="1632584"/>
          </a:xfrm>
          <a:prstGeom prst="rect">
            <a:avLst/>
          </a:prstGeom>
        </p:spPr>
        <p:txBody>
          <a:bodyPr vert="vert270" anchor="ctr" anchorCtr="0"/>
          <a:lstStyle>
            <a:lvl1pPr algn="ctr">
              <a:buNone/>
              <a:defRPr sz="816">
                <a:solidFill>
                  <a:srgbClr val="E94716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날짜</a:t>
            </a:r>
          </a:p>
        </p:txBody>
      </p:sp>
      <p:sp>
        <p:nvSpPr>
          <p:cNvPr id="15" name="텍스트 개체 틀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334613" y="2397354"/>
            <a:ext cx="410451" cy="1632584"/>
          </a:xfrm>
          <a:prstGeom prst="rect">
            <a:avLst/>
          </a:prstGeom>
        </p:spPr>
        <p:txBody>
          <a:bodyPr vert="vert270" anchor="ctr" anchorCtr="0"/>
          <a:lstStyle>
            <a:lvl1pPr algn="ctr">
              <a:buNone/>
              <a:defRPr sz="816">
                <a:solidFill>
                  <a:srgbClr val="E94716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작성자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3" hasCustomPrompt="1"/>
          </p:nvPr>
        </p:nvSpPr>
        <p:spPr>
          <a:xfrm>
            <a:off x="4222674" y="342844"/>
            <a:ext cx="4104513" cy="40368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542"/>
              </a:lnSpc>
              <a:buNone/>
              <a:defRPr sz="1406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pic>
        <p:nvPicPr>
          <p:cNvPr id="21" name="그림 20" descr="mark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804590" y="5151082"/>
            <a:ext cx="666080" cy="746973"/>
          </a:xfrm>
          <a:prstGeom prst="rect">
            <a:avLst/>
          </a:prstGeom>
        </p:spPr>
      </p:pic>
      <p:sp>
        <p:nvSpPr>
          <p:cNvPr id="13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603363" y="1012202"/>
            <a:ext cx="7740658" cy="4040271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6349"/>
              </a:lnSpc>
              <a:buNone/>
              <a:defRPr sz="8163" b="0" baseline="0">
                <a:solidFill>
                  <a:srgbClr val="EA5514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문서 제목</a:t>
            </a:r>
          </a:p>
        </p:txBody>
      </p:sp>
    </p:spTree>
    <p:extLst>
      <p:ext uri="{BB962C8B-B14F-4D97-AF65-F5344CB8AC3E}">
        <p14:creationId xmlns:p14="http://schemas.microsoft.com/office/powerpoint/2010/main" val="2264463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rgbClr val="EA55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plu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416961" y="113252"/>
            <a:ext cx="969569" cy="765709"/>
          </a:xfrm>
          <a:prstGeom prst="rect">
            <a:avLst/>
          </a:prstGeom>
        </p:spPr>
      </p:pic>
      <p:sp>
        <p:nvSpPr>
          <p:cNvPr id="4" name="텍스트 개체 틀 16"/>
          <p:cNvSpPr>
            <a:spLocks noGrp="1"/>
          </p:cNvSpPr>
          <p:nvPr>
            <p:ph type="body" sz="quarter" idx="10" hasCustomPrompt="1"/>
          </p:nvPr>
        </p:nvSpPr>
        <p:spPr>
          <a:xfrm>
            <a:off x="1025601" y="478250"/>
            <a:ext cx="10523932" cy="202440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6349"/>
              </a:lnSpc>
              <a:buNone/>
              <a:defRPr sz="11065" b="1" spc="209" baseline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 err="1"/>
              <a:t>projec</a:t>
            </a:r>
            <a:endParaRPr lang="ko-KR" altLang="en-US" dirty="0"/>
          </a:p>
        </p:txBody>
      </p:sp>
      <p:sp>
        <p:nvSpPr>
          <p:cNvPr id="5" name="텍스트 개체 틀 18"/>
          <p:cNvSpPr>
            <a:spLocks noGrp="1"/>
          </p:cNvSpPr>
          <p:nvPr>
            <p:ph type="body" sz="quarter" idx="11" hasCustomPrompt="1"/>
          </p:nvPr>
        </p:nvSpPr>
        <p:spPr>
          <a:xfrm>
            <a:off x="1100526" y="2765236"/>
            <a:ext cx="9157169" cy="79623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859"/>
              </a:lnSpc>
              <a:buNone/>
              <a:defRPr sz="1905" spc="-45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문서 제목</a:t>
            </a:r>
          </a:p>
        </p:txBody>
      </p:sp>
      <p:sp>
        <p:nvSpPr>
          <p:cNvPr id="6" name="텍스트 개체 틀 18"/>
          <p:cNvSpPr>
            <a:spLocks noGrp="1"/>
          </p:cNvSpPr>
          <p:nvPr>
            <p:ph type="body" sz="quarter" idx="12" hasCustomPrompt="1"/>
          </p:nvPr>
        </p:nvSpPr>
        <p:spPr>
          <a:xfrm>
            <a:off x="1100526" y="3824979"/>
            <a:ext cx="9157169" cy="79623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98"/>
              </a:lnSpc>
              <a:buNone/>
              <a:defRPr sz="816" spc="-27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작성자</a:t>
            </a:r>
          </a:p>
        </p:txBody>
      </p:sp>
      <p:pic>
        <p:nvPicPr>
          <p:cNvPr id="7" name="그림 6" descr="bar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1574728" y="326521"/>
            <a:ext cx="326663" cy="6106793"/>
          </a:xfrm>
          <a:prstGeom prst="rect">
            <a:avLst/>
          </a:prstGeom>
        </p:spPr>
      </p:pic>
      <p:cxnSp>
        <p:nvCxnSpPr>
          <p:cNvPr id="8" name="직선 연결선 7"/>
          <p:cNvCxnSpPr/>
          <p:nvPr userDrawn="1"/>
        </p:nvCxnSpPr>
        <p:spPr>
          <a:xfrm>
            <a:off x="1108218" y="3662751"/>
            <a:ext cx="5438480" cy="1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10262879" y="3662751"/>
            <a:ext cx="1929121" cy="1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 descr="arrow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0675303" y="3166486"/>
            <a:ext cx="486523" cy="19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5159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 userDrawn="1"/>
        </p:nvCxnSpPr>
        <p:spPr>
          <a:xfrm>
            <a:off x="328361" y="228562"/>
            <a:ext cx="9973967" cy="1440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328361" y="1404023"/>
            <a:ext cx="9973967" cy="1440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328361" y="6269124"/>
            <a:ext cx="9973967" cy="1440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615677" y="978344"/>
            <a:ext cx="9684955" cy="562981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4898" b="1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/>
              <a:t>contents.</a:t>
            </a:r>
            <a:endParaRPr lang="ko-KR" altLang="en-US" dirty="0"/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615677" y="293866"/>
            <a:ext cx="9686651" cy="562981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2449" b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11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615677" y="1773158"/>
            <a:ext cx="9686651" cy="4244719"/>
          </a:xfrm>
          <a:prstGeom prst="rect">
            <a:avLst/>
          </a:prstGeom>
        </p:spPr>
        <p:txBody>
          <a:bodyPr lIns="0" tIns="0" rIns="0" bIns="0"/>
          <a:lstStyle>
            <a:lvl1pPr marL="466515" indent="-466515">
              <a:lnSpc>
                <a:spcPts val="2676"/>
              </a:lnSpc>
              <a:buNone/>
              <a:defRPr sz="2449" b="0" spc="-154" baseline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/>
              <a:t>01.  </a:t>
            </a:r>
            <a:r>
              <a:rPr lang="ko-KR" altLang="en-US" dirty="0"/>
              <a:t>목차 </a:t>
            </a:r>
            <a:endParaRPr lang="en-US" altLang="ko-KR" dirty="0"/>
          </a:p>
          <a:p>
            <a:pPr lvl="0"/>
            <a:r>
              <a:rPr lang="en-US" altLang="ko-KR" dirty="0"/>
              <a:t>02.  </a:t>
            </a:r>
            <a:r>
              <a:rPr lang="ko-KR" altLang="en-US" dirty="0"/>
              <a:t>목차</a:t>
            </a:r>
            <a:endParaRPr lang="en-US" altLang="ko-KR" dirty="0"/>
          </a:p>
          <a:p>
            <a:pPr lvl="0"/>
            <a:r>
              <a:rPr lang="en-US" altLang="ko-KR" dirty="0"/>
              <a:t>03.  </a:t>
            </a:r>
            <a:r>
              <a:rPr lang="ko-KR" altLang="en-US" dirty="0"/>
              <a:t>목차</a:t>
            </a:r>
            <a:endParaRPr lang="en-US" altLang="ko-KR" dirty="0"/>
          </a:p>
          <a:p>
            <a:pPr lvl="0"/>
            <a:r>
              <a:rPr lang="en-US" altLang="ko-KR" dirty="0"/>
              <a:t>04.  </a:t>
            </a:r>
            <a:r>
              <a:rPr lang="ko-KR" altLang="en-US" dirty="0"/>
              <a:t>목차</a:t>
            </a:r>
            <a:endParaRPr lang="en-US" altLang="ko-KR" dirty="0"/>
          </a:p>
          <a:p>
            <a:pPr lvl="0"/>
            <a:r>
              <a:rPr lang="en-US" altLang="ko-KR" dirty="0"/>
              <a:t>05.  </a:t>
            </a:r>
            <a:r>
              <a:rPr lang="ko-KR" altLang="en-US" dirty="0"/>
              <a:t>목차</a:t>
            </a:r>
            <a:endParaRPr lang="en-US" altLang="ko-KR" dirty="0"/>
          </a:p>
          <a:p>
            <a:pPr lvl="0"/>
            <a:r>
              <a:rPr lang="en-US" altLang="ko-KR" dirty="0"/>
              <a:t>06.  </a:t>
            </a:r>
            <a:r>
              <a:rPr lang="ko-KR" altLang="en-US" dirty="0"/>
              <a:t>목차</a:t>
            </a:r>
          </a:p>
        </p:txBody>
      </p:sp>
      <p:sp>
        <p:nvSpPr>
          <p:cNvPr id="14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615677" y="6343300"/>
            <a:ext cx="9686651" cy="22856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816"/>
              </a:lnSpc>
              <a:buNone/>
              <a:defRPr sz="635" b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문서 제목</a:t>
            </a:r>
            <a:endParaRPr lang="en-US" altLang="ko-KR" dirty="0"/>
          </a:p>
          <a:p>
            <a:pPr lvl="0"/>
            <a:r>
              <a:rPr lang="ko-KR" altLang="en-US" dirty="0"/>
              <a:t>문서 작성자</a:t>
            </a:r>
          </a:p>
        </p:txBody>
      </p:sp>
      <p:sp>
        <p:nvSpPr>
          <p:cNvPr id="27" name="타원 26"/>
          <p:cNvSpPr/>
          <p:nvPr userDrawn="1"/>
        </p:nvSpPr>
        <p:spPr>
          <a:xfrm>
            <a:off x="10814815" y="2092459"/>
            <a:ext cx="1026128" cy="816292"/>
          </a:xfrm>
          <a:prstGeom prst="ellipse">
            <a:avLst/>
          </a:prstGeom>
          <a:solidFill>
            <a:srgbClr val="4C2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33"/>
          </a:p>
        </p:txBody>
      </p:sp>
      <p:pic>
        <p:nvPicPr>
          <p:cNvPr id="28" name="그림 27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986658" y="2652959"/>
            <a:ext cx="351080" cy="279286"/>
          </a:xfrm>
          <a:prstGeom prst="rect">
            <a:avLst/>
          </a:prstGeom>
        </p:spPr>
      </p:pic>
      <p:sp>
        <p:nvSpPr>
          <p:cNvPr id="29" name="텍스트 개체 틀 24"/>
          <p:cNvSpPr>
            <a:spLocks noGrp="1"/>
          </p:cNvSpPr>
          <p:nvPr>
            <p:ph type="body" sz="quarter" idx="14" hasCustomPrompt="1"/>
          </p:nvPr>
        </p:nvSpPr>
        <p:spPr>
          <a:xfrm>
            <a:off x="11025364" y="2136507"/>
            <a:ext cx="612176" cy="49674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98"/>
              </a:lnSpc>
              <a:buNone/>
              <a:defRPr sz="1179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/>
              <a:t>my</a:t>
            </a:r>
          </a:p>
          <a:p>
            <a:pPr lvl="0"/>
            <a:r>
              <a:rPr lang="en-US" altLang="ko-KR" dirty="0"/>
              <a:t>app.</a:t>
            </a:r>
          </a:p>
          <a:p>
            <a:pPr lvl="0"/>
            <a:r>
              <a:rPr lang="en-US" altLang="ko-KR" dirty="0"/>
              <a:t>design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922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어플리케이션 소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 userDrawn="1"/>
        </p:nvCxnSpPr>
        <p:spPr>
          <a:xfrm>
            <a:off x="328361" y="228562"/>
            <a:ext cx="9973967" cy="1440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328361" y="1404023"/>
            <a:ext cx="9973967" cy="1440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328361" y="6269124"/>
            <a:ext cx="9973967" cy="1440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615677" y="978344"/>
            <a:ext cx="9686651" cy="562981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4898" b="1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/>
              <a:t>title.</a:t>
            </a:r>
            <a:endParaRPr lang="ko-KR" altLang="en-US" dirty="0"/>
          </a:p>
        </p:txBody>
      </p:sp>
      <p:sp>
        <p:nvSpPr>
          <p:cNvPr id="17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615677" y="293866"/>
            <a:ext cx="9686651" cy="562981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2449" b="0" spc="-136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제목 </a:t>
            </a:r>
          </a:p>
        </p:txBody>
      </p:sp>
      <p:sp>
        <p:nvSpPr>
          <p:cNvPr id="18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615677" y="1772987"/>
            <a:ext cx="9686651" cy="4244719"/>
          </a:xfrm>
          <a:prstGeom prst="rect">
            <a:avLst/>
          </a:prstGeom>
        </p:spPr>
        <p:txBody>
          <a:bodyPr lIns="0" tIns="0" rIns="0" bIns="0"/>
          <a:lstStyle>
            <a:lvl1pPr marL="466515" indent="-466515">
              <a:lnSpc>
                <a:spcPts val="2630"/>
              </a:lnSpc>
              <a:buNone/>
              <a:defRPr sz="2449" b="0" spc="-154" baseline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내용</a:t>
            </a:r>
          </a:p>
        </p:txBody>
      </p:sp>
      <p:sp>
        <p:nvSpPr>
          <p:cNvPr id="19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615677" y="6343300"/>
            <a:ext cx="9686651" cy="22856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816"/>
              </a:lnSpc>
              <a:buNone/>
              <a:defRPr sz="635" b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문서 제목</a:t>
            </a:r>
            <a:endParaRPr lang="en-US" altLang="ko-KR" dirty="0"/>
          </a:p>
          <a:p>
            <a:pPr lvl="0"/>
            <a:r>
              <a:rPr lang="ko-KR" altLang="en-US" dirty="0"/>
              <a:t>문서 작성자</a:t>
            </a:r>
          </a:p>
        </p:txBody>
      </p:sp>
      <p:sp>
        <p:nvSpPr>
          <p:cNvPr id="33" name="타원 32"/>
          <p:cNvSpPr/>
          <p:nvPr userDrawn="1"/>
        </p:nvSpPr>
        <p:spPr>
          <a:xfrm>
            <a:off x="10814815" y="2092459"/>
            <a:ext cx="1026128" cy="816292"/>
          </a:xfrm>
          <a:prstGeom prst="ellipse">
            <a:avLst/>
          </a:prstGeom>
          <a:solidFill>
            <a:srgbClr val="4C2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33"/>
          </a:p>
        </p:txBody>
      </p:sp>
      <p:pic>
        <p:nvPicPr>
          <p:cNvPr id="34" name="그림 33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986658" y="2652959"/>
            <a:ext cx="351080" cy="279286"/>
          </a:xfrm>
          <a:prstGeom prst="rect">
            <a:avLst/>
          </a:prstGeom>
        </p:spPr>
      </p:pic>
      <p:sp>
        <p:nvSpPr>
          <p:cNvPr id="35" name="텍스트 개체 틀 24"/>
          <p:cNvSpPr>
            <a:spLocks noGrp="1"/>
          </p:cNvSpPr>
          <p:nvPr>
            <p:ph type="body" sz="quarter" idx="17" hasCustomPrompt="1"/>
          </p:nvPr>
        </p:nvSpPr>
        <p:spPr>
          <a:xfrm>
            <a:off x="11025364" y="2136507"/>
            <a:ext cx="612176" cy="49674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98"/>
              </a:lnSpc>
              <a:buNone/>
              <a:defRPr sz="1179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/>
              <a:t>my</a:t>
            </a:r>
          </a:p>
          <a:p>
            <a:pPr lvl="0"/>
            <a:r>
              <a:rPr lang="en-US" altLang="ko-KR" dirty="0"/>
              <a:t>app.</a:t>
            </a:r>
          </a:p>
          <a:p>
            <a:pPr lvl="0"/>
            <a:r>
              <a:rPr lang="en-US" altLang="ko-KR" dirty="0"/>
              <a:t>design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9574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어플리케이션 핵심기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328361" y="228562"/>
            <a:ext cx="9973967" cy="1440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328361" y="1404023"/>
            <a:ext cx="9973967" cy="1440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328361" y="6269124"/>
            <a:ext cx="9973967" cy="1440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615677" y="1773158"/>
            <a:ext cx="9686651" cy="728566"/>
          </a:xfrm>
          <a:prstGeom prst="rect">
            <a:avLst/>
          </a:prstGeom>
        </p:spPr>
        <p:txBody>
          <a:bodyPr lIns="0" tIns="0" rIns="0" bIns="0"/>
          <a:lstStyle>
            <a:lvl1pPr marL="466515" indent="-466515">
              <a:lnSpc>
                <a:spcPts val="2676"/>
              </a:lnSpc>
              <a:buNone/>
              <a:defRPr sz="2449" b="0" spc="-154" baseline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/>
              <a:t>01.</a:t>
            </a:r>
          </a:p>
          <a:p>
            <a:pPr lvl="0"/>
            <a:r>
              <a:rPr lang="ko-KR" altLang="en-US" dirty="0"/>
              <a:t>핵심 기능</a:t>
            </a:r>
            <a:endParaRPr lang="en-US" altLang="ko-KR" dirty="0"/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615677" y="6343300"/>
            <a:ext cx="9686651" cy="22856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816"/>
              </a:lnSpc>
              <a:buNone/>
              <a:defRPr sz="635" b="0">
                <a:solidFill>
                  <a:srgbClr val="5C3A93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문서 제목</a:t>
            </a:r>
            <a:endParaRPr lang="en-US" altLang="ko-KR" dirty="0"/>
          </a:p>
          <a:p>
            <a:pPr lvl="0"/>
            <a:r>
              <a:rPr lang="ko-KR" altLang="en-US" dirty="0"/>
              <a:t>문서 작성자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 hasCustomPrompt="1"/>
          </p:nvPr>
        </p:nvSpPr>
        <p:spPr>
          <a:xfrm>
            <a:off x="615676" y="2599075"/>
            <a:ext cx="9686651" cy="489775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7" spc="9" baseline="0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핵심 기능 내용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텍스트 개체 틀 8"/>
          <p:cNvSpPr>
            <a:spLocks noGrp="1"/>
          </p:cNvSpPr>
          <p:nvPr>
            <p:ph type="body" sz="quarter" idx="15" hasCustomPrompt="1"/>
          </p:nvPr>
        </p:nvSpPr>
        <p:spPr>
          <a:xfrm>
            <a:off x="615677" y="3197184"/>
            <a:ext cx="9686651" cy="728570"/>
          </a:xfrm>
          <a:prstGeom prst="rect">
            <a:avLst/>
          </a:prstGeom>
        </p:spPr>
        <p:txBody>
          <a:bodyPr lIns="0" tIns="0" rIns="0" bIns="0"/>
          <a:lstStyle>
            <a:lvl1pPr marL="466515" indent="-466515">
              <a:lnSpc>
                <a:spcPts val="2676"/>
              </a:lnSpc>
              <a:buNone/>
              <a:defRPr sz="2449" b="0" spc="-154" baseline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/>
              <a:t>02.</a:t>
            </a:r>
          </a:p>
          <a:p>
            <a:pPr lvl="0"/>
            <a:r>
              <a:rPr lang="ko-KR" altLang="en-US" dirty="0"/>
              <a:t>핵심 기능</a:t>
            </a:r>
          </a:p>
        </p:txBody>
      </p:sp>
      <p:sp>
        <p:nvSpPr>
          <p:cNvPr id="17" name="텍스트 개체 틀 14"/>
          <p:cNvSpPr>
            <a:spLocks noGrp="1"/>
          </p:cNvSpPr>
          <p:nvPr>
            <p:ph type="body" sz="quarter" idx="16" hasCustomPrompt="1"/>
          </p:nvPr>
        </p:nvSpPr>
        <p:spPr>
          <a:xfrm>
            <a:off x="615676" y="4022688"/>
            <a:ext cx="9686651" cy="489775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7" spc="9" baseline="0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핵심 기능 내용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텍스트 개체 틀 8"/>
          <p:cNvSpPr>
            <a:spLocks noGrp="1"/>
          </p:cNvSpPr>
          <p:nvPr>
            <p:ph type="body" sz="quarter" idx="17" hasCustomPrompt="1"/>
          </p:nvPr>
        </p:nvSpPr>
        <p:spPr>
          <a:xfrm>
            <a:off x="615677" y="4621211"/>
            <a:ext cx="9686651" cy="728573"/>
          </a:xfrm>
          <a:prstGeom prst="rect">
            <a:avLst/>
          </a:prstGeom>
        </p:spPr>
        <p:txBody>
          <a:bodyPr lIns="0" tIns="0" rIns="0" bIns="0"/>
          <a:lstStyle>
            <a:lvl1pPr marL="466515" indent="-466515">
              <a:lnSpc>
                <a:spcPts val="2676"/>
              </a:lnSpc>
              <a:buNone/>
              <a:defRPr sz="2449" b="0" spc="-154" baseline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/>
              <a:t>03.</a:t>
            </a:r>
          </a:p>
          <a:p>
            <a:pPr lvl="0"/>
            <a:r>
              <a:rPr lang="ko-KR" altLang="en-US" dirty="0"/>
              <a:t>핵심 기능</a:t>
            </a:r>
          </a:p>
        </p:txBody>
      </p:sp>
      <p:sp>
        <p:nvSpPr>
          <p:cNvPr id="19" name="텍스트 개체 틀 14"/>
          <p:cNvSpPr>
            <a:spLocks noGrp="1"/>
          </p:cNvSpPr>
          <p:nvPr>
            <p:ph type="body" sz="quarter" idx="18" hasCustomPrompt="1"/>
          </p:nvPr>
        </p:nvSpPr>
        <p:spPr>
          <a:xfrm>
            <a:off x="615676" y="5446302"/>
            <a:ext cx="9686651" cy="489775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7" spc="9" baseline="0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핵심 기능 내용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0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615677" y="978344"/>
            <a:ext cx="9686651" cy="562981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4898" b="1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/>
              <a:t>title.</a:t>
            </a:r>
            <a:endParaRPr lang="ko-KR" altLang="en-US" dirty="0"/>
          </a:p>
        </p:txBody>
      </p:sp>
      <p:sp>
        <p:nvSpPr>
          <p:cNvPr id="21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615677" y="293866"/>
            <a:ext cx="9686651" cy="562981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2449" b="0" spc="-136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제목 </a:t>
            </a:r>
          </a:p>
        </p:txBody>
      </p:sp>
      <p:sp>
        <p:nvSpPr>
          <p:cNvPr id="26" name="타원 25"/>
          <p:cNvSpPr/>
          <p:nvPr userDrawn="1"/>
        </p:nvSpPr>
        <p:spPr>
          <a:xfrm>
            <a:off x="10814815" y="2092459"/>
            <a:ext cx="1026128" cy="816292"/>
          </a:xfrm>
          <a:prstGeom prst="ellipse">
            <a:avLst/>
          </a:prstGeom>
          <a:solidFill>
            <a:srgbClr val="4C2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33"/>
          </a:p>
        </p:txBody>
      </p:sp>
      <p:pic>
        <p:nvPicPr>
          <p:cNvPr id="27" name="그림 26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986658" y="2652959"/>
            <a:ext cx="351080" cy="279286"/>
          </a:xfrm>
          <a:prstGeom prst="rect">
            <a:avLst/>
          </a:prstGeom>
        </p:spPr>
      </p:pic>
      <p:sp>
        <p:nvSpPr>
          <p:cNvPr id="28" name="텍스트 개체 틀 24"/>
          <p:cNvSpPr>
            <a:spLocks noGrp="1"/>
          </p:cNvSpPr>
          <p:nvPr>
            <p:ph type="body" sz="quarter" idx="19" hasCustomPrompt="1"/>
          </p:nvPr>
        </p:nvSpPr>
        <p:spPr>
          <a:xfrm>
            <a:off x="11025364" y="2136507"/>
            <a:ext cx="612176" cy="49674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98"/>
              </a:lnSpc>
              <a:buNone/>
              <a:defRPr sz="1179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/>
              <a:t>my</a:t>
            </a:r>
          </a:p>
          <a:p>
            <a:pPr lvl="0"/>
            <a:r>
              <a:rPr lang="en-US" altLang="ko-KR" dirty="0"/>
              <a:t>app.</a:t>
            </a:r>
          </a:p>
          <a:p>
            <a:pPr lvl="0"/>
            <a:r>
              <a:rPr lang="en-US" altLang="ko-KR" dirty="0"/>
              <a:t>design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821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3E541-17EE-4A4F-BB93-0243BA28B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99C1ED-0579-D740-BD14-002427017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6B8F6B-CD99-074C-A6B9-EE7832DFA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9D43-DA4D-6E46-98A8-5DA3C299F13A}" type="datetimeFigureOut">
              <a:rPr lang="ko-Kore-KR" smtClean="0"/>
              <a:t>2020. 1. 19.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C1FCB9-2E19-2D4B-8151-479DDE78B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BA4E94-70C2-C444-841F-1A31BD9A8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5C25-7D34-3044-A00A-2E63B7EBB22B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41616448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어플리케이션 인터페이스, 디자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8"/>
          <p:cNvSpPr>
            <a:spLocks noGrp="1"/>
          </p:cNvSpPr>
          <p:nvPr>
            <p:ph type="body" sz="quarter" idx="14" hasCustomPrompt="1"/>
          </p:nvPr>
        </p:nvSpPr>
        <p:spPr>
          <a:xfrm>
            <a:off x="615677" y="6083010"/>
            <a:ext cx="9686651" cy="14693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816"/>
              </a:lnSpc>
              <a:buNone/>
              <a:defRPr sz="635" b="1" baseline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내용</a:t>
            </a:r>
          </a:p>
        </p:txBody>
      </p:sp>
      <p:sp>
        <p:nvSpPr>
          <p:cNvPr id="15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615677" y="1772987"/>
            <a:ext cx="9686651" cy="695621"/>
          </a:xfrm>
          <a:prstGeom prst="rect">
            <a:avLst/>
          </a:prstGeom>
        </p:spPr>
        <p:txBody>
          <a:bodyPr lIns="0" tIns="0" rIns="0" bIns="0"/>
          <a:lstStyle>
            <a:lvl1pPr marL="466515" indent="-466515">
              <a:lnSpc>
                <a:spcPts val="2630"/>
              </a:lnSpc>
              <a:buNone/>
              <a:defRPr sz="2449" b="0" spc="-154" baseline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내용</a:t>
            </a:r>
            <a:endParaRPr lang="en-US" altLang="ko-KR" dirty="0"/>
          </a:p>
        </p:txBody>
      </p:sp>
      <p:sp>
        <p:nvSpPr>
          <p:cNvPr id="18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615677" y="978344"/>
            <a:ext cx="9686651" cy="562981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4898" b="1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/>
              <a:t>title.</a:t>
            </a:r>
            <a:endParaRPr lang="ko-KR" altLang="en-US" dirty="0"/>
          </a:p>
        </p:txBody>
      </p:sp>
      <p:sp>
        <p:nvSpPr>
          <p:cNvPr id="19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615677" y="293866"/>
            <a:ext cx="9686651" cy="562981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2449" b="0" spc="-136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21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615677" y="6343300"/>
            <a:ext cx="9686651" cy="22856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816"/>
              </a:lnSpc>
              <a:buNone/>
              <a:defRPr sz="635" b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문서 제목</a:t>
            </a:r>
            <a:endParaRPr lang="en-US" altLang="ko-KR" dirty="0"/>
          </a:p>
          <a:p>
            <a:pPr lvl="0"/>
            <a:r>
              <a:rPr lang="ko-KR" altLang="en-US" dirty="0"/>
              <a:t>문서 작성자</a:t>
            </a:r>
          </a:p>
        </p:txBody>
      </p:sp>
      <p:sp>
        <p:nvSpPr>
          <p:cNvPr id="28" name="타원 27"/>
          <p:cNvSpPr/>
          <p:nvPr userDrawn="1"/>
        </p:nvSpPr>
        <p:spPr>
          <a:xfrm>
            <a:off x="10814815" y="2092459"/>
            <a:ext cx="1026128" cy="816292"/>
          </a:xfrm>
          <a:prstGeom prst="ellipse">
            <a:avLst/>
          </a:prstGeom>
          <a:solidFill>
            <a:srgbClr val="4C2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33"/>
          </a:p>
        </p:txBody>
      </p:sp>
      <p:pic>
        <p:nvPicPr>
          <p:cNvPr id="29" name="그림 28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986658" y="2652959"/>
            <a:ext cx="351080" cy="279286"/>
          </a:xfrm>
          <a:prstGeom prst="rect">
            <a:avLst/>
          </a:prstGeom>
        </p:spPr>
      </p:pic>
      <p:sp>
        <p:nvSpPr>
          <p:cNvPr id="30" name="텍스트 개체 틀 24"/>
          <p:cNvSpPr>
            <a:spLocks noGrp="1"/>
          </p:cNvSpPr>
          <p:nvPr>
            <p:ph type="body" sz="quarter" idx="15" hasCustomPrompt="1"/>
          </p:nvPr>
        </p:nvSpPr>
        <p:spPr>
          <a:xfrm>
            <a:off x="11025364" y="2136507"/>
            <a:ext cx="612176" cy="49674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98"/>
              </a:lnSpc>
              <a:buNone/>
              <a:defRPr sz="1179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/>
              <a:t>my</a:t>
            </a:r>
          </a:p>
          <a:p>
            <a:pPr lvl="0"/>
            <a:r>
              <a:rPr lang="en-US" altLang="ko-KR" dirty="0"/>
              <a:t>app.</a:t>
            </a:r>
          </a:p>
          <a:p>
            <a:pPr lvl="0"/>
            <a:r>
              <a:rPr lang="en-US" altLang="ko-KR" dirty="0"/>
              <a:t>design</a:t>
            </a:r>
            <a:endParaRPr lang="ko-KR" altLang="en-US" dirty="0"/>
          </a:p>
        </p:txBody>
      </p:sp>
      <p:cxnSp>
        <p:nvCxnSpPr>
          <p:cNvPr id="36" name="직선 연결선 35"/>
          <p:cNvCxnSpPr/>
          <p:nvPr userDrawn="1"/>
        </p:nvCxnSpPr>
        <p:spPr>
          <a:xfrm>
            <a:off x="328361" y="228562"/>
            <a:ext cx="9973967" cy="1440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 userDrawn="1"/>
        </p:nvCxnSpPr>
        <p:spPr>
          <a:xfrm>
            <a:off x="328361" y="1404023"/>
            <a:ext cx="9973967" cy="1440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 userDrawn="1"/>
        </p:nvCxnSpPr>
        <p:spPr>
          <a:xfrm>
            <a:off x="328361" y="6269124"/>
            <a:ext cx="9973967" cy="1440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483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72BC5-935E-0046-B0D1-B57C76832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C5062D-5855-484B-AA1F-A99599378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D0CBEE-2B12-B44C-9955-50E6D2882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9D43-DA4D-6E46-98A8-5DA3C299F13A}" type="datetimeFigureOut">
              <a:rPr lang="ko-Kore-KR" smtClean="0"/>
              <a:t>2020. 1. 19.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BBBE24-9090-5A44-9E43-3201A6119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CB19AA-BE96-7C41-B615-9E51DE731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5C25-7D34-3044-A00A-2E63B7EBB22B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342407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BDBDF-301C-954F-A30D-AAF8AB3E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FF8BE9-CD76-D148-AC5C-1C6A90C0C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880E5F-CEC4-A642-B0B3-CE6D08D7D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623C27-27B4-8E4E-BDD9-242792F0C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9D43-DA4D-6E46-98A8-5DA3C299F13A}" type="datetimeFigureOut">
              <a:rPr lang="ko-Kore-KR" smtClean="0"/>
              <a:t>2020. 1. 19.</a:t>
            </a:fld>
            <a:endParaRPr lang="ko-Kore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CB778B-C651-5646-80C6-F2C718C08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4D8FA6-E75F-4A4B-A744-E1140DF26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5C25-7D34-3044-A00A-2E63B7EBB22B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426279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BE9037-4B0A-0A49-B141-66586BCCB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73810D-B73C-CE43-9E0F-BA53D1B0D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FF6BBB-D4BB-A94C-9FA6-3103A623D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7660A7-E40A-B249-B227-4FE1009430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A3BB2F8-22BC-1F4A-8FF3-203B7ECAC9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90314A-A22C-A14A-982E-51EC10DF1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9D43-DA4D-6E46-98A8-5DA3C299F13A}" type="datetimeFigureOut">
              <a:rPr lang="ko-Kore-KR" smtClean="0"/>
              <a:t>2020. 1. 19.</a:t>
            </a:fld>
            <a:endParaRPr lang="ko-Kore-KR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7256DF-D84A-1841-BDC0-4B6200C40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F809718-0592-DF4B-A1BA-AB6FAFF4E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5C25-7D34-3044-A00A-2E63B7EBB22B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797332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F1191-C1F5-3840-B409-9BC7F90BC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4EF1D0-187C-EF42-8D1F-E739A8F8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9D43-DA4D-6E46-98A8-5DA3C299F13A}" type="datetimeFigureOut">
              <a:rPr lang="ko-Kore-KR" smtClean="0"/>
              <a:t>2020. 1. 19.</a:t>
            </a:fld>
            <a:endParaRPr lang="ko-Kore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FC5F43-FE8F-0143-88C1-06ED804CA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760A0F-EFDB-1746-8C63-5892CCED8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5C25-7D34-3044-A00A-2E63B7EBB22B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627828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914238F-7754-9E4B-9FD7-F71B98940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9D43-DA4D-6E46-98A8-5DA3C299F13A}" type="datetimeFigureOut">
              <a:rPr lang="ko-Kore-KR" smtClean="0"/>
              <a:t>2020. 1. 19.</a:t>
            </a:fld>
            <a:endParaRPr lang="ko-Kore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703458-A556-A544-AB91-811FABE69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A2684B-BD4E-4E4B-B934-D3815616D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5C25-7D34-3044-A00A-2E63B7EBB22B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512815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1B885-64B1-684F-A546-400E2F4AC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431535-EFAD-6D41-A7B2-CCB0070FA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C31832-1D1B-3249-8238-AD4363B22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D01C69-CBBF-4E46-B62D-C06142FB1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9D43-DA4D-6E46-98A8-5DA3C299F13A}" type="datetimeFigureOut">
              <a:rPr lang="ko-Kore-KR" smtClean="0"/>
              <a:t>2020. 1. 19.</a:t>
            </a:fld>
            <a:endParaRPr lang="ko-Kore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FA8C20-774D-C046-A075-A1D5BA9C5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D4F75C-253C-6946-9FFA-29503D510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5C25-7D34-3044-A00A-2E63B7EBB22B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676649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5A69C8-033C-3F44-B586-7357BCA41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6EAA36-B8D0-4F4E-8202-F2BD03CDE1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ore-KR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2F3AA0-518A-AC43-824B-D4631CE22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67C727-DE71-D04F-B387-6F28B8EBF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9D43-DA4D-6E46-98A8-5DA3C299F13A}" type="datetimeFigureOut">
              <a:rPr lang="ko-Kore-KR" smtClean="0"/>
              <a:t>2020. 1. 19.</a:t>
            </a:fld>
            <a:endParaRPr lang="ko-Kore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988ACE-2303-DF4A-B568-07BBCA84A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897B6B-B749-DF44-A2F2-C7C4EC10D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5C25-7D34-3044-A00A-2E63B7EBB22B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491444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79E00D-9F5B-594E-B1CE-BB585917C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F02D64-193D-DC41-A16C-55C4EEC39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1B0DC4-55AA-0E42-9269-5F4E18FCA9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A9D43-DA4D-6E46-98A8-5DA3C299F13A}" type="datetimeFigureOut">
              <a:rPr lang="ko-Kore-KR" smtClean="0"/>
              <a:t>2020. 1. 19.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5CEE26-6045-DF47-B2B5-E243DEE494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0C4081-CFAF-6B4E-B45D-03D206264C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45C25-7D34-3044-A00A-2E63B7EBB22B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973690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3997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txStyles>
    <p:titleStyle>
      <a:lvl1pPr algn="ctr" defTabSz="946052" rtl="0" eaLnBrk="1" latinLnBrk="1" hangingPunct="1">
        <a:spcBef>
          <a:spcPct val="0"/>
        </a:spcBef>
        <a:buNone/>
        <a:defRPr sz="45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4769" indent="-354769" algn="l" defTabSz="946052" rtl="0" eaLnBrk="1" latinLnBrk="1" hangingPunct="1">
        <a:spcBef>
          <a:spcPct val="20000"/>
        </a:spcBef>
        <a:buFont typeface="Arial" pitchFamily="34" charset="0"/>
        <a:buChar char="•"/>
        <a:defRPr sz="3356" kern="1200">
          <a:solidFill>
            <a:schemeClr val="tx1"/>
          </a:solidFill>
          <a:latin typeface="+mn-lt"/>
          <a:ea typeface="+mn-ea"/>
          <a:cs typeface="+mn-cs"/>
        </a:defRPr>
      </a:lvl1pPr>
      <a:lvl2pPr marL="768667" indent="-295641" algn="l" defTabSz="946052" rtl="0" eaLnBrk="1" latinLnBrk="1" hangingPunct="1">
        <a:spcBef>
          <a:spcPct val="20000"/>
        </a:spcBef>
        <a:buFont typeface="Arial" pitchFamily="34" charset="0"/>
        <a:buChar char="–"/>
        <a:defRPr sz="2902" kern="1200">
          <a:solidFill>
            <a:schemeClr val="tx1"/>
          </a:solidFill>
          <a:latin typeface="+mn-lt"/>
          <a:ea typeface="+mn-ea"/>
          <a:cs typeface="+mn-cs"/>
        </a:defRPr>
      </a:lvl2pPr>
      <a:lvl3pPr marL="1182565" indent="-236513" algn="l" defTabSz="946052" rtl="0" eaLnBrk="1" latinLnBrk="1" hangingPunct="1">
        <a:spcBef>
          <a:spcPct val="20000"/>
        </a:spcBef>
        <a:buFont typeface="Arial" pitchFamily="34" charset="0"/>
        <a:buChar char="•"/>
        <a:defRPr sz="2449" kern="1200">
          <a:solidFill>
            <a:schemeClr val="tx1"/>
          </a:solidFill>
          <a:latin typeface="+mn-lt"/>
          <a:ea typeface="+mn-ea"/>
          <a:cs typeface="+mn-cs"/>
        </a:defRPr>
      </a:lvl3pPr>
      <a:lvl4pPr marL="1655591" indent="-236513" algn="l" defTabSz="946052" rtl="0" eaLnBrk="1" latinLnBrk="1" hangingPunct="1">
        <a:spcBef>
          <a:spcPct val="20000"/>
        </a:spcBef>
        <a:buFont typeface="Arial" pitchFamily="34" charset="0"/>
        <a:buChar char="–"/>
        <a:defRPr sz="2086" kern="1200">
          <a:solidFill>
            <a:schemeClr val="tx1"/>
          </a:solidFill>
          <a:latin typeface="+mn-lt"/>
          <a:ea typeface="+mn-ea"/>
          <a:cs typeface="+mn-cs"/>
        </a:defRPr>
      </a:lvl4pPr>
      <a:lvl5pPr marL="2128617" indent="-236513" algn="l" defTabSz="946052" rtl="0" eaLnBrk="1" latinLnBrk="1" hangingPunct="1">
        <a:spcBef>
          <a:spcPct val="20000"/>
        </a:spcBef>
        <a:buFont typeface="Arial" pitchFamily="34" charset="0"/>
        <a:buChar char="»"/>
        <a:defRPr sz="2086" kern="1200">
          <a:solidFill>
            <a:schemeClr val="tx1"/>
          </a:solidFill>
          <a:latin typeface="+mn-lt"/>
          <a:ea typeface="+mn-ea"/>
          <a:cs typeface="+mn-cs"/>
        </a:defRPr>
      </a:lvl5pPr>
      <a:lvl6pPr marL="2601642" indent="-236513" algn="l" defTabSz="946052" rtl="0" eaLnBrk="1" latinLnBrk="1" hangingPunct="1">
        <a:spcBef>
          <a:spcPct val="20000"/>
        </a:spcBef>
        <a:buFont typeface="Arial" pitchFamily="34" charset="0"/>
        <a:buChar char="•"/>
        <a:defRPr sz="2086" kern="1200">
          <a:solidFill>
            <a:schemeClr val="tx1"/>
          </a:solidFill>
          <a:latin typeface="+mn-lt"/>
          <a:ea typeface="+mn-ea"/>
          <a:cs typeface="+mn-cs"/>
        </a:defRPr>
      </a:lvl6pPr>
      <a:lvl7pPr marL="3074668" indent="-236513" algn="l" defTabSz="946052" rtl="0" eaLnBrk="1" latinLnBrk="1" hangingPunct="1">
        <a:spcBef>
          <a:spcPct val="20000"/>
        </a:spcBef>
        <a:buFont typeface="Arial" pitchFamily="34" charset="0"/>
        <a:buChar char="•"/>
        <a:defRPr sz="2086" kern="1200">
          <a:solidFill>
            <a:schemeClr val="tx1"/>
          </a:solidFill>
          <a:latin typeface="+mn-lt"/>
          <a:ea typeface="+mn-ea"/>
          <a:cs typeface="+mn-cs"/>
        </a:defRPr>
      </a:lvl7pPr>
      <a:lvl8pPr marL="3547694" indent="-236513" algn="l" defTabSz="946052" rtl="0" eaLnBrk="1" latinLnBrk="1" hangingPunct="1">
        <a:spcBef>
          <a:spcPct val="20000"/>
        </a:spcBef>
        <a:buFont typeface="Arial" pitchFamily="34" charset="0"/>
        <a:buChar char="•"/>
        <a:defRPr sz="2086" kern="1200">
          <a:solidFill>
            <a:schemeClr val="tx1"/>
          </a:solidFill>
          <a:latin typeface="+mn-lt"/>
          <a:ea typeface="+mn-ea"/>
          <a:cs typeface="+mn-cs"/>
        </a:defRPr>
      </a:lvl8pPr>
      <a:lvl9pPr marL="4020720" indent="-236513" algn="l" defTabSz="946052" rtl="0" eaLnBrk="1" latinLnBrk="1" hangingPunct="1">
        <a:spcBef>
          <a:spcPct val="20000"/>
        </a:spcBef>
        <a:buFont typeface="Arial" pitchFamily="34" charset="0"/>
        <a:buChar char="•"/>
        <a:defRPr sz="20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46052" rtl="0" eaLnBrk="1" latinLnBrk="1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73026" algn="l" defTabSz="946052" rtl="0" eaLnBrk="1" latinLnBrk="1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46052" algn="l" defTabSz="946052" rtl="0" eaLnBrk="1" latinLnBrk="1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19078" algn="l" defTabSz="946052" rtl="0" eaLnBrk="1" latinLnBrk="1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892104" algn="l" defTabSz="946052" rtl="0" eaLnBrk="1" latinLnBrk="1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365129" algn="l" defTabSz="946052" rtl="0" eaLnBrk="1" latinLnBrk="1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838155" algn="l" defTabSz="946052" rtl="0" eaLnBrk="1" latinLnBrk="1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11181" algn="l" defTabSz="946052" rtl="0" eaLnBrk="1" latinLnBrk="1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784207" algn="l" defTabSz="946052" rtl="0" eaLnBrk="1" latinLnBrk="1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03362" y="1012202"/>
            <a:ext cx="9125853" cy="40402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8800" dirty="0"/>
              <a:t>Project 3 – </a:t>
            </a:r>
            <a:r>
              <a:rPr lang="ko-KR" altLang="en-US" sz="8800" dirty="0"/>
              <a:t>채팅 프로그램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0BBC5D-F76D-8E42-8130-6CEE1F16A015}"/>
              </a:ext>
            </a:extLst>
          </p:cNvPr>
          <p:cNvSpPr txBox="1"/>
          <p:nvPr/>
        </p:nvSpPr>
        <p:spPr>
          <a:xfrm>
            <a:off x="-2109216" y="45476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ore-KR" dirty="0"/>
          </a:p>
        </p:txBody>
      </p:sp>
    </p:spTree>
    <p:extLst>
      <p:ext uri="{BB962C8B-B14F-4D97-AF65-F5344CB8AC3E}">
        <p14:creationId xmlns:p14="http://schemas.microsoft.com/office/powerpoint/2010/main" val="1473910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615677" y="710120"/>
            <a:ext cx="9684955" cy="562981"/>
          </a:xfrm>
        </p:spPr>
        <p:txBody>
          <a:bodyPr/>
          <a:lstStyle/>
          <a:p>
            <a:r>
              <a:rPr lang="ko-KR" altLang="en-US" dirty="0"/>
              <a:t>연결 및 </a:t>
            </a:r>
            <a:r>
              <a:rPr lang="en-US" altLang="ko-KR" dirty="0" err="1"/>
              <a:t>ip</a:t>
            </a:r>
            <a:r>
              <a:rPr lang="ko-KR" altLang="en-US" dirty="0"/>
              <a:t> 알려주기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05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Chatting </a:t>
            </a:r>
          </a:p>
          <a:p>
            <a:r>
              <a:rPr lang="en-US" altLang="ko-KR" dirty="0"/>
              <a:t>program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50B2C5-0C9A-884A-B135-0D4369970EFC}"/>
              </a:ext>
            </a:extLst>
          </p:cNvPr>
          <p:cNvSpPr txBox="1"/>
          <p:nvPr/>
        </p:nvSpPr>
        <p:spPr>
          <a:xfrm>
            <a:off x="5644896" y="1468184"/>
            <a:ext cx="4655736" cy="15973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Open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버튼을 클릭하면 서버가 연결되고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 자신의 컴퓨터의 </a:t>
            </a:r>
            <a:r>
              <a:rPr lang="en-US" altLang="ko-KR" sz="2400" b="1" dirty="0" err="1">
                <a:latin typeface="나눔고딕" pitchFamily="50" charset="-127"/>
                <a:ea typeface="나눔고딕" pitchFamily="50" charset="-127"/>
              </a:rPr>
              <a:t>ip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주소를 찾아서 알려준다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.</a:t>
            </a:r>
            <a:endParaRPr lang="ko-Kore-KR" sz="2400" b="1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61C95C88-B896-CD4F-88C4-874560A2A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30" y="1689355"/>
            <a:ext cx="4905424" cy="192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209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615677" y="710120"/>
            <a:ext cx="9684955" cy="562981"/>
          </a:xfrm>
        </p:spPr>
        <p:txBody>
          <a:bodyPr/>
          <a:lstStyle/>
          <a:p>
            <a:r>
              <a:rPr lang="ko-KR" altLang="en-US" dirty="0"/>
              <a:t>클라이언트와 상호작용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06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Chatting </a:t>
            </a:r>
          </a:p>
          <a:p>
            <a:r>
              <a:rPr lang="en-US" altLang="ko-KR" dirty="0"/>
              <a:t>program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50B2C5-0C9A-884A-B135-0D4369970EFC}"/>
              </a:ext>
            </a:extLst>
          </p:cNvPr>
          <p:cNvSpPr txBox="1"/>
          <p:nvPr/>
        </p:nvSpPr>
        <p:spPr>
          <a:xfrm>
            <a:off x="3249149" y="3429000"/>
            <a:ext cx="4655736" cy="15973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새로운 소켓이 연결되면 </a:t>
            </a:r>
            <a:r>
              <a:rPr lang="en-US" altLang="ko-KR" sz="2400" b="1" dirty="0" err="1">
                <a:latin typeface="나눔고딕" pitchFamily="50" charset="-127"/>
                <a:ea typeface="나눔고딕" pitchFamily="50" charset="-127"/>
              </a:rPr>
              <a:t>onNewConnection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함수가 실행되어 소켓 배열에 넣어준다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.</a:t>
            </a:r>
            <a:endParaRPr lang="ko-Kore-KR" sz="2400" b="1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B92B1E-661A-9244-8F51-18C952931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30" y="1500340"/>
            <a:ext cx="6870700" cy="266700"/>
          </a:xfrm>
          <a:prstGeom prst="rect">
            <a:avLst/>
          </a:prstGeom>
        </p:spPr>
      </p:pic>
      <p:pic>
        <p:nvPicPr>
          <p:cNvPr id="8" name="그림 7" descr="조류이(가) 표시된 사진&#10;&#10;자동 생성된 설명">
            <a:extLst>
              <a:ext uri="{FF2B5EF4-FFF2-40B4-BE49-F238E27FC236}">
                <a16:creationId xmlns:a16="http://schemas.microsoft.com/office/drawing/2014/main" id="{E6801266-14B8-AC41-9DB4-9058FECB9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30" y="1786591"/>
            <a:ext cx="11551939" cy="153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086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615677" y="710120"/>
            <a:ext cx="9684955" cy="562981"/>
          </a:xfrm>
        </p:spPr>
        <p:txBody>
          <a:bodyPr/>
          <a:lstStyle/>
          <a:p>
            <a:r>
              <a:rPr lang="ko-KR" altLang="en-US" dirty="0"/>
              <a:t>클라이언트와 상호작용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06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Chatting </a:t>
            </a:r>
          </a:p>
          <a:p>
            <a:r>
              <a:rPr lang="en-US" altLang="ko-KR" dirty="0"/>
              <a:t>program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50B2C5-0C9A-884A-B135-0D4369970EFC}"/>
              </a:ext>
            </a:extLst>
          </p:cNvPr>
          <p:cNvSpPr txBox="1"/>
          <p:nvPr/>
        </p:nvSpPr>
        <p:spPr>
          <a:xfrm>
            <a:off x="5870429" y="1548892"/>
            <a:ext cx="4655736" cy="21513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클라이언트에서 글자를 보내주면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 서버에서 그 글자를 읽어와 보내준 클라이언트를 제외한 모든 클라이언트의 소켓에 전송해준다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.</a:t>
            </a:r>
            <a:endParaRPr lang="ko-Kore-KR" sz="2400" b="1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2D9310DF-335A-684B-9B7E-B2E34E76B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68" y="1548892"/>
            <a:ext cx="5550225" cy="248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722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615677" y="710120"/>
            <a:ext cx="9684955" cy="562981"/>
          </a:xfrm>
        </p:spPr>
        <p:txBody>
          <a:bodyPr/>
          <a:lstStyle/>
          <a:p>
            <a:r>
              <a:rPr lang="ko-KR" altLang="en-US" dirty="0"/>
              <a:t>클라이언트와 상호작용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06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Chatting </a:t>
            </a:r>
          </a:p>
          <a:p>
            <a:r>
              <a:rPr lang="en-US" altLang="ko-KR" dirty="0"/>
              <a:t>program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50B2C5-0C9A-884A-B135-0D4369970EFC}"/>
              </a:ext>
            </a:extLst>
          </p:cNvPr>
          <p:cNvSpPr txBox="1"/>
          <p:nvPr/>
        </p:nvSpPr>
        <p:spPr>
          <a:xfrm>
            <a:off x="2932157" y="3583434"/>
            <a:ext cx="4655736" cy="15973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클라이언트의 소켓이 끊어진다면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 서버의 체인지함수가 실행되어 끊어진 소켓을 배열에서 제거해준다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.</a:t>
            </a:r>
            <a:endParaRPr lang="ko-Kore-KR" sz="2400" b="1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D44C72EE-4322-334D-A874-DAA62748D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082" y="1548892"/>
            <a:ext cx="73279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0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615677" y="710120"/>
            <a:ext cx="9684955" cy="562981"/>
          </a:xfrm>
        </p:spPr>
        <p:txBody>
          <a:bodyPr/>
          <a:lstStyle/>
          <a:p>
            <a:r>
              <a:rPr lang="ko-KR" altLang="en-US" dirty="0"/>
              <a:t>프로그램 실행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07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Chatting </a:t>
            </a:r>
          </a:p>
          <a:p>
            <a:r>
              <a:rPr lang="en-US" altLang="ko-KR" dirty="0"/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1401644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615677" y="710120"/>
            <a:ext cx="9684955" cy="562981"/>
          </a:xfrm>
        </p:spPr>
        <p:txBody>
          <a:bodyPr/>
          <a:lstStyle/>
          <a:p>
            <a:r>
              <a:rPr lang="en-US" altLang="ko-KR" dirty="0"/>
              <a:t>contents.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01.	</a:t>
            </a:r>
            <a:r>
              <a:rPr lang="ko-KR" altLang="en-US" dirty="0"/>
              <a:t>클라이언트 </a:t>
            </a:r>
            <a:r>
              <a:rPr lang="en-US" altLang="ko-KR" dirty="0"/>
              <a:t>- </a:t>
            </a:r>
            <a:r>
              <a:rPr lang="ko-KR" altLang="en-US" dirty="0"/>
              <a:t>이미지</a:t>
            </a:r>
          </a:p>
          <a:p>
            <a:r>
              <a:rPr lang="en-US" altLang="ko-KR" dirty="0"/>
              <a:t>02.	</a:t>
            </a:r>
            <a:r>
              <a:rPr lang="ko-KR" altLang="en-US" dirty="0"/>
              <a:t>클라이언트 </a:t>
            </a:r>
            <a:r>
              <a:rPr lang="en-US" altLang="ko-KR" dirty="0"/>
              <a:t>– </a:t>
            </a:r>
            <a:r>
              <a:rPr lang="ko-KR" altLang="en-US" dirty="0"/>
              <a:t>기능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접속 및 접속 끊기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en-US" altLang="ko-KR" dirty="0"/>
              <a:t>03.	</a:t>
            </a:r>
            <a:r>
              <a:rPr lang="ko-KR" altLang="en-US" dirty="0"/>
              <a:t>클라이언트 </a:t>
            </a:r>
            <a:r>
              <a:rPr lang="en-US" altLang="ko-KR" dirty="0"/>
              <a:t>–</a:t>
            </a:r>
            <a:r>
              <a:rPr lang="ko-KR" altLang="en-US" dirty="0"/>
              <a:t>기능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 글쓰기 기능 </a:t>
            </a:r>
            <a:r>
              <a:rPr lang="en-US" altLang="ko-KR" dirty="0"/>
              <a:t>-</a:t>
            </a:r>
            <a:r>
              <a:rPr lang="ko-KR" altLang="en-US" dirty="0"/>
              <a:t> 라인 중심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en-US" altLang="ko-KR" dirty="0"/>
              <a:t>04.	</a:t>
            </a:r>
            <a:r>
              <a:rPr lang="ko-KR" altLang="en-US" dirty="0"/>
              <a:t> 서버 </a:t>
            </a:r>
            <a:r>
              <a:rPr lang="en-US" altLang="ko-KR" dirty="0"/>
              <a:t>- </a:t>
            </a:r>
            <a:r>
              <a:rPr lang="ko-KR" altLang="en-US" dirty="0"/>
              <a:t>이미지</a:t>
            </a:r>
            <a:endParaRPr lang="en-US" altLang="ko-KR" dirty="0"/>
          </a:p>
          <a:p>
            <a:r>
              <a:rPr lang="en-US" altLang="ko-KR" dirty="0"/>
              <a:t>05.	</a:t>
            </a:r>
            <a:r>
              <a:rPr lang="ko-KR" altLang="en-US" dirty="0"/>
              <a:t>서버  </a:t>
            </a:r>
            <a:r>
              <a:rPr lang="en-US" altLang="ko-KR" dirty="0"/>
              <a:t>-  </a:t>
            </a:r>
            <a:r>
              <a:rPr lang="ko-KR" altLang="en-US" dirty="0"/>
              <a:t>기능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연결 및 </a:t>
            </a:r>
            <a:r>
              <a:rPr lang="en-US" altLang="ko-KR" dirty="0" err="1"/>
              <a:t>ip</a:t>
            </a:r>
            <a:r>
              <a:rPr lang="ko-KR" altLang="en-US" dirty="0"/>
              <a:t>알려주기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en-US" altLang="ko-KR" dirty="0"/>
              <a:t>06.	</a:t>
            </a:r>
            <a:r>
              <a:rPr lang="ko-KR" altLang="en-US" dirty="0"/>
              <a:t>서버 </a:t>
            </a:r>
            <a:r>
              <a:rPr lang="en-US" altLang="ko-KR" dirty="0"/>
              <a:t>– </a:t>
            </a:r>
            <a:r>
              <a:rPr lang="ko-KR" altLang="en-US" dirty="0"/>
              <a:t>기능</a:t>
            </a:r>
            <a:r>
              <a:rPr lang="en-US" altLang="ko-KR" dirty="0"/>
              <a:t>2 (</a:t>
            </a:r>
            <a:r>
              <a:rPr lang="ko-KR" altLang="en-US" dirty="0"/>
              <a:t>클라이언트와 상호 작용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Chatting </a:t>
            </a:r>
          </a:p>
          <a:p>
            <a:r>
              <a:rPr lang="en-US" altLang="ko-KR" dirty="0"/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3015404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615677" y="710120"/>
            <a:ext cx="9684955" cy="562981"/>
          </a:xfrm>
        </p:spPr>
        <p:txBody>
          <a:bodyPr/>
          <a:lstStyle/>
          <a:p>
            <a:r>
              <a:rPr lang="ko-KR" altLang="en-US" dirty="0"/>
              <a:t>이미지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Chatting </a:t>
            </a:r>
          </a:p>
          <a:p>
            <a:r>
              <a:rPr lang="en-US" altLang="ko-KR" dirty="0"/>
              <a:t>program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BE7939-794A-934A-B3EA-6BD34476D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6089"/>
            <a:ext cx="6616700" cy="1130300"/>
          </a:xfrm>
          <a:prstGeom prst="rect">
            <a:avLst/>
          </a:prstGeom>
        </p:spPr>
      </p:pic>
      <p:pic>
        <p:nvPicPr>
          <p:cNvPr id="5" name="그림 4" descr="스크린샷, 조류이(가) 표시된 사진&#10;&#10;자동 생성된 설명">
            <a:extLst>
              <a:ext uri="{FF2B5EF4-FFF2-40B4-BE49-F238E27FC236}">
                <a16:creationId xmlns:a16="http://schemas.microsoft.com/office/drawing/2014/main" id="{35C32273-DA4E-EC49-99A2-1FD7AB40E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78" y="2904645"/>
            <a:ext cx="6527800" cy="15367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8BE6051-CC8B-D146-A377-ABC1EE35E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178" y="4637858"/>
            <a:ext cx="4182855" cy="6778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F50B2C5-0C9A-884A-B135-0D4369970EFC}"/>
              </a:ext>
            </a:extLst>
          </p:cNvPr>
          <p:cNvSpPr txBox="1"/>
          <p:nvPr/>
        </p:nvSpPr>
        <p:spPr>
          <a:xfrm>
            <a:off x="6973824" y="1676089"/>
            <a:ext cx="3438144" cy="4367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코드에서 색깔과 투명도 지정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 글자를 썼을 때 보내기 버튼 색깔을 변경해준다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배경 색깔은 </a:t>
            </a:r>
            <a:r>
              <a:rPr lang="ko-KR" altLang="en-US" sz="2400" b="1" dirty="0" err="1">
                <a:latin typeface="나눔고딕" pitchFamily="50" charset="-127"/>
                <a:ea typeface="나눔고딕" pitchFamily="50" charset="-127"/>
              </a:rPr>
              <a:t>연보라색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400" b="1" dirty="0" err="1">
                <a:latin typeface="나눔고딕" pitchFamily="50" charset="-127"/>
                <a:ea typeface="나눔고딕" pitchFamily="50" charset="-127"/>
              </a:rPr>
              <a:t>채팅부분은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 흰색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 보내기 버튼은 반투명 회색이었다가 노란색</a:t>
            </a:r>
            <a:endParaRPr lang="ko-Kore-KR" sz="2400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4356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615677" y="710120"/>
            <a:ext cx="9684955" cy="562981"/>
          </a:xfrm>
        </p:spPr>
        <p:txBody>
          <a:bodyPr/>
          <a:lstStyle/>
          <a:p>
            <a:r>
              <a:rPr lang="ko-KR" altLang="en-US" dirty="0"/>
              <a:t>이미지 </a:t>
            </a:r>
            <a:r>
              <a:rPr lang="en-US" altLang="ko-KR" dirty="0"/>
              <a:t>-</a:t>
            </a:r>
            <a:r>
              <a:rPr lang="ko-KR" altLang="en-US" dirty="0"/>
              <a:t> 결과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Chatting </a:t>
            </a:r>
          </a:p>
          <a:p>
            <a:r>
              <a:rPr lang="en-US" altLang="ko-KR" dirty="0"/>
              <a:t>program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BC2B17-F437-D846-BD5D-818F4D313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50" y="1424712"/>
            <a:ext cx="2959908" cy="48731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AD604FF-A6E6-9D43-A8CE-55815F28A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114" y="1424712"/>
            <a:ext cx="2894707" cy="487310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473CA77-1B50-E643-AEDC-622A1D920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6054" y="1421664"/>
            <a:ext cx="2905916" cy="487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453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615677" y="710120"/>
            <a:ext cx="9684955" cy="562981"/>
          </a:xfrm>
        </p:spPr>
        <p:txBody>
          <a:bodyPr/>
          <a:lstStyle/>
          <a:p>
            <a:r>
              <a:rPr lang="ko-KR" altLang="en-US" dirty="0"/>
              <a:t>접속 및 끊기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Chatting </a:t>
            </a:r>
          </a:p>
          <a:p>
            <a:r>
              <a:rPr lang="en-US" altLang="ko-KR" dirty="0"/>
              <a:t>program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50B2C5-0C9A-884A-B135-0D4369970EFC}"/>
              </a:ext>
            </a:extLst>
          </p:cNvPr>
          <p:cNvSpPr txBox="1"/>
          <p:nvPr/>
        </p:nvSpPr>
        <p:spPr>
          <a:xfrm>
            <a:off x="6051434" y="1468184"/>
            <a:ext cx="3438144" cy="32593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latin typeface="나눔고딕" pitchFamily="50" charset="-127"/>
                <a:ea typeface="나눔고딕" pitchFamily="50" charset="-127"/>
              </a:rPr>
              <a:t>Connect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 버튼을 클릭하면 서버를 연결하고 만약 서버와 연결이 된다면 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서버가 </a:t>
            </a:r>
            <a:r>
              <a:rPr lang="ko-KR" altLang="en-US" sz="2400" b="1" dirty="0" err="1">
                <a:latin typeface="나눔고딕" pitchFamily="50" charset="-127"/>
                <a:ea typeface="나눔고딕" pitchFamily="50" charset="-127"/>
              </a:rPr>
              <a:t>열려있다면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 두번째 화면으로 넘어가 연결되었음을 알려준다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.</a:t>
            </a:r>
            <a:endParaRPr lang="ko-Kore-KR" sz="2400" b="1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32D65B86-2A29-554A-9E5A-184C12BBE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77" y="4310625"/>
            <a:ext cx="5561884" cy="177822"/>
          </a:xfrm>
          <a:prstGeom prst="rect">
            <a:avLst/>
          </a:prstGeom>
        </p:spPr>
      </p:pic>
      <p:pic>
        <p:nvPicPr>
          <p:cNvPr id="26" name="그림 25" descr="스크린샷이(가) 표시된 사진&#10;&#10;자동 생성된 설명">
            <a:extLst>
              <a:ext uri="{FF2B5EF4-FFF2-40B4-BE49-F238E27FC236}">
                <a16:creationId xmlns:a16="http://schemas.microsoft.com/office/drawing/2014/main" id="{5F58BA26-BA7E-9E46-B4EE-F5EEF4C23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92" y="4529328"/>
            <a:ext cx="3438144" cy="2403467"/>
          </a:xfrm>
          <a:prstGeom prst="rect">
            <a:avLst/>
          </a:prstGeom>
        </p:spPr>
      </p:pic>
      <p:pic>
        <p:nvPicPr>
          <p:cNvPr id="28" name="그림 27" descr="스크린샷이(가) 표시된 사진&#10;&#10;자동 생성된 설명">
            <a:extLst>
              <a:ext uri="{FF2B5EF4-FFF2-40B4-BE49-F238E27FC236}">
                <a16:creationId xmlns:a16="http://schemas.microsoft.com/office/drawing/2014/main" id="{8EFD5706-1F86-3448-BD38-D12EC2A79C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92" y="2543863"/>
            <a:ext cx="4958352" cy="1803996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67E795B6-8E15-1A4B-A9F4-10AFAF443C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184" y="1447711"/>
            <a:ext cx="3145536" cy="114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142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615677" y="710120"/>
            <a:ext cx="9684955" cy="562981"/>
          </a:xfrm>
        </p:spPr>
        <p:txBody>
          <a:bodyPr/>
          <a:lstStyle/>
          <a:p>
            <a:r>
              <a:rPr lang="ko-KR" altLang="en-US" dirty="0"/>
              <a:t>접속 및 끊기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Chatting </a:t>
            </a:r>
          </a:p>
          <a:p>
            <a:r>
              <a:rPr lang="en-US" altLang="ko-KR" dirty="0"/>
              <a:t>program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50B2C5-0C9A-884A-B135-0D4369970EFC}"/>
              </a:ext>
            </a:extLst>
          </p:cNvPr>
          <p:cNvSpPr txBox="1"/>
          <p:nvPr/>
        </p:nvSpPr>
        <p:spPr>
          <a:xfrm>
            <a:off x="7022574" y="1641579"/>
            <a:ext cx="3438144" cy="32593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latin typeface="나눔고딕" pitchFamily="50" charset="-127"/>
                <a:ea typeface="나눔고딕" pitchFamily="50" charset="-127"/>
              </a:rPr>
              <a:t>Disconnect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 버튼을 클릭하면 나갔음을 알려주고 서버를 끊는다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 그리고 서버가 끊기면 첫번째 화면으로 넘어가 초기화를 시켜준다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.</a:t>
            </a:r>
            <a:endParaRPr lang="ko-Kore-KR" sz="2400" b="1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20DB3A-057D-3049-9EC3-E4F1C84F0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72" y="3959847"/>
            <a:ext cx="6756400" cy="241300"/>
          </a:xfrm>
          <a:prstGeom prst="rect">
            <a:avLst/>
          </a:prstGeom>
        </p:spPr>
      </p:pic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B49C7243-2059-BD4F-9B01-212C9AD23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72" y="4230624"/>
            <a:ext cx="4432300" cy="1917700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63870FB0-62D4-2D4D-9547-BB6DF6B422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772" y="1415264"/>
            <a:ext cx="40005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51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615677" y="710120"/>
            <a:ext cx="9684955" cy="562981"/>
          </a:xfrm>
        </p:spPr>
        <p:txBody>
          <a:bodyPr/>
          <a:lstStyle/>
          <a:p>
            <a:r>
              <a:rPr lang="ko-KR" altLang="en-US" dirty="0"/>
              <a:t>글쓰기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Chatting </a:t>
            </a:r>
          </a:p>
          <a:p>
            <a:r>
              <a:rPr lang="en-US" altLang="ko-KR" dirty="0"/>
              <a:t>program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50B2C5-0C9A-884A-B135-0D4369970EFC}"/>
              </a:ext>
            </a:extLst>
          </p:cNvPr>
          <p:cNvSpPr txBox="1"/>
          <p:nvPr/>
        </p:nvSpPr>
        <p:spPr>
          <a:xfrm>
            <a:off x="5644896" y="1468184"/>
            <a:ext cx="4655736" cy="38133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Send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 버튼을 클릭하면 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send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함수를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400" b="1" dirty="0" err="1">
                <a:latin typeface="나눔고딕" pitchFamily="50" charset="-127"/>
                <a:ea typeface="나눔고딕" pitchFamily="50" charset="-127"/>
              </a:rPr>
              <a:t>엔터를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 치면 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send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클릭 함수를 실행해준다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Send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 함수에서는 </a:t>
            </a:r>
            <a:r>
              <a:rPr lang="en-US" altLang="ko-KR" sz="2400" b="1" dirty="0" err="1">
                <a:latin typeface="나눔고딕" pitchFamily="50" charset="-127"/>
                <a:ea typeface="나눔고딕" pitchFamily="50" charset="-127"/>
              </a:rPr>
              <a:t>QTextStream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을 이용하여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 라인중심으로 만들어준 뒤 글자를 바이트로 바꾸지 않고 소켓에 보내준다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.</a:t>
            </a:r>
            <a:endParaRPr lang="ko-Kore-KR" sz="2400" b="1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 descr="나이프이(가) 표시된 사진&#10;&#10;자동 생성된 설명">
            <a:extLst>
              <a:ext uri="{FF2B5EF4-FFF2-40B4-BE49-F238E27FC236}">
                <a16:creationId xmlns:a16="http://schemas.microsoft.com/office/drawing/2014/main" id="{E25B871A-C7C1-4449-A76C-6D534E94A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60" y="1468184"/>
            <a:ext cx="3302000" cy="838200"/>
          </a:xfrm>
          <a:prstGeom prst="rect">
            <a:avLst/>
          </a:prstGeom>
        </p:spPr>
      </p:pic>
      <p:pic>
        <p:nvPicPr>
          <p:cNvPr id="5" name="그림 4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E589BA6C-BCA9-594E-BCC7-807BD4588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58" y="3219781"/>
            <a:ext cx="3517900" cy="3060700"/>
          </a:xfrm>
          <a:prstGeom prst="rect">
            <a:avLst/>
          </a:prstGeom>
        </p:spPr>
      </p:pic>
      <p:pic>
        <p:nvPicPr>
          <p:cNvPr id="9" name="그림 8" descr="나이프, 테이블이(가) 표시된 사진&#10;&#10;자동 생성된 설명">
            <a:extLst>
              <a:ext uri="{FF2B5EF4-FFF2-40B4-BE49-F238E27FC236}">
                <a16:creationId xmlns:a16="http://schemas.microsoft.com/office/drawing/2014/main" id="{C578E7CB-E1A7-6646-8FF5-5604C03D8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58" y="2355963"/>
            <a:ext cx="38735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351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615677" y="710120"/>
            <a:ext cx="9684955" cy="562981"/>
          </a:xfrm>
        </p:spPr>
        <p:txBody>
          <a:bodyPr/>
          <a:lstStyle/>
          <a:p>
            <a:r>
              <a:rPr lang="ko-KR" altLang="en-US" dirty="0"/>
              <a:t>글쓰기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Chatting </a:t>
            </a:r>
          </a:p>
          <a:p>
            <a:r>
              <a:rPr lang="en-US" altLang="ko-KR" dirty="0"/>
              <a:t>program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50B2C5-0C9A-884A-B135-0D4369970EFC}"/>
              </a:ext>
            </a:extLst>
          </p:cNvPr>
          <p:cNvSpPr txBox="1"/>
          <p:nvPr/>
        </p:nvSpPr>
        <p:spPr>
          <a:xfrm>
            <a:off x="6139434" y="2333816"/>
            <a:ext cx="4161198" cy="21513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서버에서 라인 중심으로 글자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데이터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2400" b="1" dirty="0" err="1">
                <a:latin typeface="나눔고딕" pitchFamily="50" charset="-127"/>
                <a:ea typeface="나눔고딕" pitchFamily="50" charset="-127"/>
              </a:rPr>
              <a:t>를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 보내주면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read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함수를 실행하여 소켓에서 라인 중심으로 받고 출력해준다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.</a:t>
            </a:r>
            <a:endParaRPr lang="ko-Kore-KR" sz="2400" b="1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969EA5-71A6-5F4A-A1E1-E45ABD34A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08" y="2570168"/>
            <a:ext cx="3340100" cy="16891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70745E1-B2CF-AD43-B9DD-90765F02E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34" y="1824595"/>
            <a:ext cx="56515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025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615677" y="710120"/>
            <a:ext cx="9684955" cy="562981"/>
          </a:xfrm>
        </p:spPr>
        <p:txBody>
          <a:bodyPr/>
          <a:lstStyle/>
          <a:p>
            <a:r>
              <a:rPr lang="ko-KR" altLang="en-US" dirty="0"/>
              <a:t>서버 이미지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Chatting </a:t>
            </a:r>
          </a:p>
          <a:p>
            <a:r>
              <a:rPr lang="en-US" altLang="ko-KR" dirty="0"/>
              <a:t>program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293E484C-DB4F-964F-8153-91AD6456E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57" y="1543948"/>
            <a:ext cx="5674213" cy="4416417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6474DCF2-B293-DF4C-BF1B-3D5A9B762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932" y="1543948"/>
            <a:ext cx="5672204" cy="441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어플리케이션기획서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rgbClr val="E94716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rgbClr val="E9471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ctr">
          <a:lnSpc>
            <a:spcPts val="900"/>
          </a:lnSpc>
          <a:defRPr sz="650" b="1" dirty="0" smtClean="0">
            <a:solidFill>
              <a:schemeClr val="bg1"/>
            </a:solidFill>
            <a:latin typeface="나눔고딕" pitchFamily="50" charset="-127"/>
            <a:ea typeface="나눔고딕" pitchFamily="50" charset="-127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</TotalTime>
  <Words>308</Words>
  <Application>Microsoft Macintosh PowerPoint</Application>
  <PresentationFormat>와이드스크린</PresentationFormat>
  <Paragraphs>82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나눔명조</vt:lpstr>
      <vt:lpstr>맑은 고딕</vt:lpstr>
      <vt:lpstr>나눔고딕</vt:lpstr>
      <vt:lpstr>Arial</vt:lpstr>
      <vt:lpstr>Calibri</vt:lpstr>
      <vt:lpstr>Calibri Light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이세현</dc:creator>
  <cp:lastModifiedBy>이세현</cp:lastModifiedBy>
  <cp:revision>8</cp:revision>
  <dcterms:created xsi:type="dcterms:W3CDTF">2020-01-19T07:55:13Z</dcterms:created>
  <dcterms:modified xsi:type="dcterms:W3CDTF">2020-01-20T02:26:37Z</dcterms:modified>
</cp:coreProperties>
</file>