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3" r:id="rId13"/>
    <p:sldId id="280" r:id="rId14"/>
    <p:sldId id="279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71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444A-F3D4-9E46-93C8-70D5C5C59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04C84-43FC-AE49-BCF3-43A82C05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F4746-39C2-B343-A275-67F4B1A1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FA5E2-FF7A-C448-8A38-1F3C7D3B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CB915-FB39-314E-BE52-24285AA3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427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6B93-DCA1-8F46-8FDD-1610B9B3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F7FDB-AAD2-3544-AC11-1B5109C0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69BBE-0A06-E14D-AED1-026AF655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19B69-BC0D-C743-BD4C-A75F92E9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2AF63-D179-2D44-B5D4-050DA22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421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3992A9-12ED-B447-B64E-EF76C733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CB288-2A82-4F41-8CAA-8D1750B9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D7BF-1BD3-824B-99CE-7E604BA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10E2B-DB62-494A-85AB-437DD6D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9715D-9EE2-504B-80B1-E116FD16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9304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1210" y="3395883"/>
            <a:ext cx="2412840" cy="2881897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4207126" y="218766"/>
            <a:ext cx="4104513" cy="1440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1225843" y="231827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1225843" y="2220315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225843" y="4205538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34613" y="410499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334613" y="2397354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22674" y="342844"/>
            <a:ext cx="4104513" cy="4036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42"/>
              </a:lnSpc>
              <a:buNone/>
              <a:defRPr sz="140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04590" y="5151082"/>
            <a:ext cx="666080" cy="74697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03363" y="1012202"/>
            <a:ext cx="7740658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8163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  <p:extLst>
      <p:ext uri="{BB962C8B-B14F-4D97-AF65-F5344CB8AC3E}">
        <p14:creationId xmlns:p14="http://schemas.microsoft.com/office/powerpoint/2010/main" val="469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57701" y="1210417"/>
            <a:ext cx="9199731" cy="4106816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03364" y="1012202"/>
            <a:ext cx="11195950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8163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4412351" y="228562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412351" y="6277060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12351" y="326516"/>
            <a:ext cx="7388124" cy="2612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6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23542" y="776022"/>
            <a:ext cx="832600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179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412350" y="6345620"/>
            <a:ext cx="7388124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10814815" y="734663"/>
            <a:ext cx="1026128" cy="816292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86658" y="1295163"/>
            <a:ext cx="351080" cy="27928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025364" y="778711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1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57701" y="1210417"/>
            <a:ext cx="9199731" cy="4106816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5" y="1607566"/>
            <a:ext cx="11321478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442"/>
              </a:lnSpc>
              <a:buNone/>
              <a:defRPr sz="9433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412351" y="228562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412351" y="6277060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12351" y="326516"/>
            <a:ext cx="7388124" cy="2612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6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023542" y="776022"/>
            <a:ext cx="832600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179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4412350" y="6345620"/>
            <a:ext cx="7388124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10814815" y="734663"/>
            <a:ext cx="1026128" cy="816292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86658" y="1295163"/>
            <a:ext cx="351080" cy="27928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025364" y="778711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3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1210" y="3395883"/>
            <a:ext cx="2412840" cy="2881897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4207126" y="218766"/>
            <a:ext cx="4104513" cy="1440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1225843" y="231827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1225843" y="2220315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225843" y="4205538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34613" y="410499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334613" y="2397354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22674" y="342844"/>
            <a:ext cx="4104513" cy="4036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42"/>
              </a:lnSpc>
              <a:buNone/>
              <a:defRPr sz="140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04590" y="5151082"/>
            <a:ext cx="666080" cy="74697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03363" y="1012202"/>
            <a:ext cx="7740658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8163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  <p:extLst>
      <p:ext uri="{BB962C8B-B14F-4D97-AF65-F5344CB8AC3E}">
        <p14:creationId xmlns:p14="http://schemas.microsoft.com/office/powerpoint/2010/main" val="226446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16961" y="113252"/>
            <a:ext cx="969569" cy="765709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01" y="478250"/>
            <a:ext cx="10523932" cy="202440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11065" b="1" spc="209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1100526" y="2765236"/>
            <a:ext cx="9157169" cy="7962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59"/>
              </a:lnSpc>
              <a:buNone/>
              <a:defRPr sz="1905" spc="-45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00526" y="3824979"/>
            <a:ext cx="9157169" cy="7962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816" spc="-27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574728" y="326521"/>
            <a:ext cx="326663" cy="6106793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1108218" y="3662751"/>
            <a:ext cx="5438480" cy="1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262879" y="3662751"/>
            <a:ext cx="1929121" cy="1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675303" y="3166486"/>
            <a:ext cx="486523" cy="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4955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3158"/>
            <a:ext cx="9686651" cy="4244719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 spc="-13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2987"/>
            <a:ext cx="9686651" cy="4244719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30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95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3158"/>
            <a:ext cx="9686651" cy="728566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5676" y="2599075"/>
            <a:ext cx="9686651" cy="4897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7" spc="9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615677" y="3197184"/>
            <a:ext cx="9686651" cy="728570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676" y="4022688"/>
            <a:ext cx="9686651" cy="4897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7" spc="9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615677" y="4621211"/>
            <a:ext cx="9686651" cy="728573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615676" y="5446302"/>
            <a:ext cx="9686651" cy="4897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7" spc="9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 spc="-13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2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3E541-17EE-4A4F-BB93-0243BA28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C1ED-0579-D740-BD14-00242701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8F6B-CD99-074C-A6B9-EE7832DF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1FCB9-2E19-2D4B-8151-479DDE7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A4E94-70C2-C444-841F-1A31BD9A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61644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615677" y="6083010"/>
            <a:ext cx="9686651" cy="146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2987"/>
            <a:ext cx="9686651" cy="695621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30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 spc="-13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2BC5-935E-0046-B0D1-B57C7683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5062D-5855-484B-AA1F-A9959937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0CBEE-2B12-B44C-9955-50E6D288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BBE24-9090-5A44-9E43-3201A611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B19AA-BE96-7C41-B615-9E51DE73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424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BDBDF-301C-954F-A30D-AAF8AB3E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F8BE9-CD76-D148-AC5C-1C6A90C0C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80E5F-CEC4-A642-B0B3-CE6D08D7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23C27-27B4-8E4E-BDD9-242792F0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B778B-C651-5646-80C6-F2C718C0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D8FA6-E75F-4A4B-A744-E1140DF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627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E9037-4B0A-0A49-B141-66586BCC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3810D-B73C-CE43-9E0F-BA53D1B0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F6BBB-D4BB-A94C-9FA6-3103A623D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7660A7-E40A-B249-B227-4FE10094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BB2F8-22BC-1F4A-8FF3-203B7EC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0314A-A22C-A14A-982E-51EC10DF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256DF-D84A-1841-BDC0-4B6200C4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09718-0592-DF4B-A1BA-AB6FAFF4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973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F1191-C1F5-3840-B409-9BC7F90B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4EF1D0-187C-EF42-8D1F-E739A8F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C5F43-FE8F-0143-88C1-06ED804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60A0F-EFDB-1746-8C63-5892CCED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278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14238F-7754-9E4B-9FD7-F71B989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703458-A556-A544-AB91-811FABE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2684B-BD4E-4E4B-B934-D3815616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1281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B885-64B1-684F-A546-400E2F4A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31535-EFAD-6D41-A7B2-CCB0070F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31832-1D1B-3249-8238-AD4363B2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01C69-CBBF-4E46-B62D-C06142FB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A8C20-774D-C046-A075-A1D5BA9C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4F75C-253C-6946-9FFA-29503D5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7664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69C8-033C-3F44-B586-7357BCA4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EAA36-B8D0-4F4E-8202-F2BD03CD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F3AA0-518A-AC43-824B-D4631CE2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7C727-DE71-D04F-B387-6F28B8EB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88ACE-2303-DF4A-B568-07BBCA8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97B6B-B749-DF44-A2F2-C7C4EC10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4914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9E00D-9F5B-594E-B1CE-BB58591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02D64-193D-DC41-A16C-55C4EEC3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B0DC4-55AA-0E42-9269-5F4E18FC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9D43-DA4D-6E46-98A8-5DA3C299F13A}" type="datetimeFigureOut">
              <a:rPr lang="ko-Kore-KR" smtClean="0"/>
              <a:t>2020. 1. 20.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CEE26-6045-DF47-B2B5-E243DEE49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C4081-CFAF-6B4E-B45D-03D20626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73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9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946052" rtl="0" eaLnBrk="1" latinLnBrk="1" hangingPunct="1">
        <a:spcBef>
          <a:spcPct val="0"/>
        </a:spcBef>
        <a:buNone/>
        <a:defRPr sz="45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769" indent="-354769" algn="l" defTabSz="946052" rtl="0" eaLnBrk="1" latinLnBrk="1" hangingPunct="1">
        <a:spcBef>
          <a:spcPct val="20000"/>
        </a:spcBef>
        <a:buFont typeface="Arial" pitchFamily="34" charset="0"/>
        <a:buChar char="•"/>
        <a:defRPr sz="3356" kern="1200">
          <a:solidFill>
            <a:schemeClr val="tx1"/>
          </a:solidFill>
          <a:latin typeface="+mn-lt"/>
          <a:ea typeface="+mn-ea"/>
          <a:cs typeface="+mn-cs"/>
        </a:defRPr>
      </a:lvl1pPr>
      <a:lvl2pPr marL="768667" indent="-295641" algn="l" defTabSz="946052" rtl="0" eaLnBrk="1" latinLnBrk="1" hangingPunct="1">
        <a:spcBef>
          <a:spcPct val="20000"/>
        </a:spcBef>
        <a:buFont typeface="Arial" pitchFamily="34" charset="0"/>
        <a:buChar char="–"/>
        <a:defRPr sz="2902" kern="1200">
          <a:solidFill>
            <a:schemeClr val="tx1"/>
          </a:solidFill>
          <a:latin typeface="+mn-lt"/>
          <a:ea typeface="+mn-ea"/>
          <a:cs typeface="+mn-cs"/>
        </a:defRPr>
      </a:lvl2pPr>
      <a:lvl3pPr marL="1182565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655591" indent="-236513" algn="l" defTabSz="946052" rtl="0" eaLnBrk="1" latinLnBrk="1" hangingPunct="1">
        <a:spcBef>
          <a:spcPct val="20000"/>
        </a:spcBef>
        <a:buFont typeface="Arial" pitchFamily="34" charset="0"/>
        <a:buChar char="–"/>
        <a:defRPr sz="2086" kern="1200">
          <a:solidFill>
            <a:schemeClr val="tx1"/>
          </a:solidFill>
          <a:latin typeface="+mn-lt"/>
          <a:ea typeface="+mn-ea"/>
          <a:cs typeface="+mn-cs"/>
        </a:defRPr>
      </a:lvl4pPr>
      <a:lvl5pPr marL="2128617" indent="-236513" algn="l" defTabSz="946052" rtl="0" eaLnBrk="1" latinLnBrk="1" hangingPunct="1">
        <a:spcBef>
          <a:spcPct val="20000"/>
        </a:spcBef>
        <a:buFont typeface="Arial" pitchFamily="34" charset="0"/>
        <a:buChar char="»"/>
        <a:defRPr sz="2086" kern="1200">
          <a:solidFill>
            <a:schemeClr val="tx1"/>
          </a:solidFill>
          <a:latin typeface="+mn-lt"/>
          <a:ea typeface="+mn-ea"/>
          <a:cs typeface="+mn-cs"/>
        </a:defRPr>
      </a:lvl5pPr>
      <a:lvl6pPr marL="2601642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4668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7694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20720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3026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6052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78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2104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5129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8155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1181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4207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3362" y="1012202"/>
            <a:ext cx="9125853" cy="4040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8800" dirty="0"/>
              <a:t>Project 4 – </a:t>
            </a:r>
            <a:r>
              <a:rPr lang="ko-KR" altLang="en-US" sz="8800"/>
              <a:t>오목</a:t>
            </a:r>
            <a:endParaRPr lang="ko-KR" alt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BBC5D-F76D-8E42-8130-6CEE1F16A015}"/>
              </a:ext>
            </a:extLst>
          </p:cNvPr>
          <p:cNvSpPr txBox="1"/>
          <p:nvPr/>
        </p:nvSpPr>
        <p:spPr>
          <a:xfrm>
            <a:off x="-2109216" y="4547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47391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82811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3235215" y="1353546"/>
            <a:ext cx="4445878" cy="48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218689"/>
            <a:ext cx="6187574" cy="1990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B9F41-F384-524E-8831-D69555A9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7574" y="3112008"/>
            <a:ext cx="5750065" cy="27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95003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3235215" y="1353546"/>
            <a:ext cx="4445878" cy="48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0" y="1999254"/>
            <a:ext cx="3962400" cy="35052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66B9F41-F384-524E-8831-D69555A9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90" y="1884956"/>
            <a:ext cx="3544958" cy="42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07195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3235215" y="1353546"/>
            <a:ext cx="4445878" cy="48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460" y="2018304"/>
            <a:ext cx="3962400" cy="3467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B9F41-F384-524E-8831-D69555A9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92633" y="2295003"/>
            <a:ext cx="5509213" cy="27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19387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615678" y="1353546"/>
            <a:ext cx="9320802" cy="159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Om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이라는 문자열을 이름으로 가진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toolbutton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을 찾아 배열에 넣어주고 각각의 배열에 시그널을 연결해준다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032" y="3265273"/>
            <a:ext cx="5404922" cy="2239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B9F41-F384-524E-8831-D69555A9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0954" y="3409618"/>
            <a:ext cx="6179386" cy="13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31579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615678" y="1353546"/>
            <a:ext cx="9320802" cy="159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게임 스타트를 누르면 이런 저런 것을 실행해주고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세팅이라는 함수를 이용해 초기화를 시켜준다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인게임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함수에서도 세팅이 실행된다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812" y="3031350"/>
            <a:ext cx="4498881" cy="2662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B9F41-F384-524E-8831-D69555A9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0820" y="2994209"/>
            <a:ext cx="4006731" cy="36796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8A2909-66C3-0D4B-A8BD-2A49CF9E3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088" y="3446847"/>
            <a:ext cx="3721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9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43771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6461760" y="1353546"/>
            <a:ext cx="3840480" cy="2705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클릭함수가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실행되서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돌을 놓고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인게임의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클릭 함수를 실행하여 답인지 판별한다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460" y="3313"/>
            <a:ext cx="4870980" cy="68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55963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BD19-040D-4E44-9B75-996541CB398B}"/>
              </a:ext>
            </a:extLst>
          </p:cNvPr>
          <p:cNvSpPr txBox="1"/>
          <p:nvPr/>
        </p:nvSpPr>
        <p:spPr>
          <a:xfrm>
            <a:off x="6461760" y="1353546"/>
            <a:ext cx="3840480" cy="2705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공통적으로 가지고 있는 기능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클릭함수가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실행되서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돌을 놓고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인게임의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클릭 함수를 실행하여 답인지 판별한다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9966-BD9C-DD46-B588-D0C0DF0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460" y="1689355"/>
            <a:ext cx="4870980" cy="18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멀티플레이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68155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CB7276-FEE9-A34F-965F-673FB578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0" y="175016"/>
            <a:ext cx="4152900" cy="330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075265-E2F8-424B-B0DB-BCE3BEDA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8" y="3315780"/>
            <a:ext cx="5410200" cy="283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0E406F-4144-EC49-AC18-7BAEA9B6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77" y="206840"/>
            <a:ext cx="5422900" cy="284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9A182D-3AB6-E04E-919D-DEB55F370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0" y="3744734"/>
            <a:ext cx="3505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 err="1"/>
              <a:t>싱글플레이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80347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05857-6ADD-B149-AE25-DCB8EE73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0" y="1504770"/>
            <a:ext cx="3911600" cy="2247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9F8886-CEA7-444B-8EE2-13D84620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0" y="5353230"/>
            <a:ext cx="3746500" cy="660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AB9CC-AA64-8540-B51A-C2612B8A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50" y="1504770"/>
            <a:ext cx="4368800" cy="299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89838E-24CB-CC4B-8217-873BE99E223D}"/>
              </a:ext>
            </a:extLst>
          </p:cNvPr>
          <p:cNvSpPr txBox="1"/>
          <p:nvPr/>
        </p:nvSpPr>
        <p:spPr>
          <a:xfrm>
            <a:off x="4455300" y="4438234"/>
            <a:ext cx="3438144" cy="48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...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장거리플레이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392539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9838E-24CB-CC4B-8217-873BE99E223D}"/>
              </a:ext>
            </a:extLst>
          </p:cNvPr>
          <p:cNvSpPr txBox="1"/>
          <p:nvPr/>
        </p:nvSpPr>
        <p:spPr>
          <a:xfrm>
            <a:off x="2821572" y="2889286"/>
            <a:ext cx="3438144" cy="48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개발중입니다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...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01.	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/>
              <a:t>02.	</a:t>
            </a:r>
            <a:r>
              <a:rPr lang="ko-KR" altLang="en-US" dirty="0"/>
              <a:t>멀티 플레이</a:t>
            </a:r>
          </a:p>
          <a:p>
            <a:r>
              <a:rPr lang="en-US" altLang="ko-KR" dirty="0"/>
              <a:t>03.	</a:t>
            </a:r>
            <a:r>
              <a:rPr lang="ko-KR" altLang="en-US" dirty="0" err="1"/>
              <a:t>싱글플레이</a:t>
            </a:r>
            <a:endParaRPr lang="ko-KR" altLang="en-US" dirty="0"/>
          </a:p>
          <a:p>
            <a:r>
              <a:rPr lang="en-US" altLang="ko-KR" dirty="0"/>
              <a:t>04.	</a:t>
            </a:r>
            <a:r>
              <a:rPr lang="ko-KR" altLang="en-US" dirty="0"/>
              <a:t> 장거리 플레이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185275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5404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장거리플레이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404731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9838E-24CB-CC4B-8217-873BE99E223D}"/>
              </a:ext>
            </a:extLst>
          </p:cNvPr>
          <p:cNvSpPr txBox="1"/>
          <p:nvPr/>
        </p:nvSpPr>
        <p:spPr>
          <a:xfrm>
            <a:off x="1267968" y="1444672"/>
            <a:ext cx="7973568" cy="159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계획은 한 곳에서 서버를 열고 그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ip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에 접속하여 채팅도 할 수 있고 오목도 둘 수 있게 하고 있었습니다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진짜로요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5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프로그램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7AE22-7CF3-974D-A095-7F46ABDE7B55}"/>
              </a:ext>
            </a:extLst>
          </p:cNvPr>
          <p:cNvSpPr txBox="1"/>
          <p:nvPr/>
        </p:nvSpPr>
        <p:spPr>
          <a:xfrm>
            <a:off x="1207008" y="2633254"/>
            <a:ext cx="7973568" cy="2428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6000" b="1" dirty="0">
                <a:latin typeface="나눔고딕" pitchFamily="50" charset="-127"/>
                <a:ea typeface="나눔고딕" pitchFamily="50" charset="-127"/>
              </a:rPr>
              <a:t>~!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그리고 아무도 모르셨겠지만 옆에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omook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글자가 조금씩 밑으로 내려갔답니다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A2C1AD28-0F74-F144-8BF4-C118C9F77DDA}"/>
              </a:ext>
            </a:extLst>
          </p:cNvPr>
          <p:cNvSpPr txBox="1">
            <a:spLocks/>
          </p:cNvSpPr>
          <p:nvPr/>
        </p:nvSpPr>
        <p:spPr>
          <a:xfrm>
            <a:off x="11025364" y="2416923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 marL="354769" indent="-354769" algn="l" defTabSz="946052" rtl="0" eaLnBrk="1" latinLnBrk="1" hangingPunct="1">
              <a:lnSpc>
                <a:spcPts val="998"/>
              </a:lnSpc>
              <a:spcBef>
                <a:spcPct val="20000"/>
              </a:spcBef>
              <a:buFont typeface="Arial" pitchFamily="34" charset="0"/>
              <a:buNone/>
              <a:defRPr sz="1179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68667" indent="-295641" algn="l" defTabSz="94605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9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2565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591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8617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1642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4668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7694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0720" indent="-236513" algn="l" defTabSz="9460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164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197467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61" y="1519975"/>
            <a:ext cx="6027135" cy="47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09659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9098" y="1519975"/>
            <a:ext cx="6010060" cy="47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21851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9098" y="1536269"/>
            <a:ext cx="6010060" cy="46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34043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9098" y="1537733"/>
            <a:ext cx="6010060" cy="46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46235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2341" y="1537733"/>
            <a:ext cx="5963573" cy="46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58427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2341" y="1540752"/>
            <a:ext cx="5963573" cy="4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11025364" y="2270619"/>
            <a:ext cx="612176" cy="49674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Omook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C191-0455-4444-94AB-8F9EC01B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2341" y="1558001"/>
            <a:ext cx="5963573" cy="46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251</Words>
  <Application>Microsoft Macintosh PowerPoint</Application>
  <PresentationFormat>와이드스크린</PresentationFormat>
  <Paragraphs>102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나눔명조</vt:lpstr>
      <vt:lpstr>맑은 고딕</vt:lpstr>
      <vt:lpstr>나눔고딕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이세현</dc:creator>
  <cp:lastModifiedBy>이세현</cp:lastModifiedBy>
  <cp:revision>13</cp:revision>
  <dcterms:created xsi:type="dcterms:W3CDTF">2020-01-19T07:55:13Z</dcterms:created>
  <dcterms:modified xsi:type="dcterms:W3CDTF">2020-01-20T15:11:36Z</dcterms:modified>
</cp:coreProperties>
</file>