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9" r:id="rId4"/>
    <p:sldId id="258" r:id="rId5"/>
    <p:sldId id="260" r:id="rId6"/>
    <p:sldId id="271" r:id="rId7"/>
    <p:sldId id="268" r:id="rId8"/>
    <p:sldId id="272" r:id="rId9"/>
    <p:sldId id="264" r:id="rId10"/>
    <p:sldId id="265" r:id="rId11"/>
    <p:sldId id="263" r:id="rId12"/>
    <p:sldId id="267" r:id="rId13"/>
    <p:sldId id="266" r:id="rId14"/>
    <p:sldId id="259" r:id="rId15"/>
    <p:sldId id="270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9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5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8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9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5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7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8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B04D-D1FC-4925-A716-EB2A3BD67D5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3877-E85A-4ADB-A2D0-374D2816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장아린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8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61962"/>
            <a:ext cx="103060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DrawTic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check_case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152" y="19248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Case :</a:t>
            </a:r>
            <a:r>
              <a:rPr lang="ko-KR" altLang="en-US" sz="1800" dirty="0" err="1" smtClean="0"/>
              <a:t>이길수있는경우의</a:t>
            </a:r>
            <a:r>
              <a:rPr lang="ko-KR" altLang="en-US" sz="1800" dirty="0" smtClean="0"/>
              <a:t> 케이스 중 하나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ex) 1</a:t>
            </a:r>
            <a:r>
              <a:rPr lang="ko-KR" altLang="en-US" sz="1800" dirty="0" smtClean="0"/>
              <a:t>번째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번째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번째</a:t>
            </a:r>
            <a:r>
              <a:rPr lang="ko-KR" altLang="en-US" sz="1800" dirty="0"/>
              <a:t>에</a:t>
            </a:r>
            <a:r>
              <a:rPr lang="ko-KR" altLang="en-US" sz="1800" dirty="0" smtClean="0"/>
              <a:t> 둔 경우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Player :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[] Computer </a:t>
            </a:r>
            <a:r>
              <a:rPr lang="ko-KR" altLang="en-US" sz="1800" dirty="0" smtClean="0"/>
              <a:t>혹은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[] </a:t>
            </a:r>
            <a:r>
              <a:rPr lang="en-US" altLang="ko-KR" sz="1800" dirty="0" err="1" smtClean="0"/>
              <a:t>PlayerOne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87" y="1360278"/>
            <a:ext cx="70294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3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DrawTic</a:t>
            </a:r>
            <a:r>
              <a:rPr lang="en-US" altLang="ko-KR" sz="4000" dirty="0" smtClean="0"/>
              <a:t> - computer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3" y="1381125"/>
            <a:ext cx="10039350" cy="547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8166" y="4097548"/>
            <a:ext cx="470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Value -&gt; </a:t>
            </a:r>
            <a:r>
              <a:rPr lang="ko-KR" altLang="en-US" dirty="0" smtClean="0"/>
              <a:t>사람이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개이상뒀을때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Value2 -&gt;</a:t>
            </a:r>
            <a:r>
              <a:rPr lang="ko-KR" altLang="en-US" dirty="0" smtClean="0"/>
              <a:t>컴퓨터가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개이상</a:t>
            </a:r>
            <a:r>
              <a:rPr lang="ko-KR" altLang="en-US" dirty="0" smtClean="0"/>
              <a:t> 뒀을 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76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DrawTic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gameover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Flag</a:t>
            </a:r>
            <a:r>
              <a:rPr lang="ko-KR" altLang="en-US" dirty="0" smtClean="0"/>
              <a:t>에 따라서 누가 이겼는지 혹은 </a:t>
            </a:r>
            <a:r>
              <a:rPr lang="ko-KR" altLang="en-US" dirty="0" err="1" smtClean="0"/>
              <a:t>비긴건지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NewGame</a:t>
            </a:r>
            <a:r>
              <a:rPr lang="ko-KR" altLang="en-US" dirty="0" smtClean="0"/>
              <a:t>클래스를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7614"/>
            <a:ext cx="6648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2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NewGame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74" y="1690688"/>
            <a:ext cx="6362700" cy="2276475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4" y="4440552"/>
            <a:ext cx="79724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NewGame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GUI</a:t>
            </a:r>
            <a:r>
              <a:rPr lang="ko-KR" altLang="en-US" sz="2000" dirty="0" smtClean="0"/>
              <a:t>로 구현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Msg</a:t>
            </a:r>
            <a:r>
              <a:rPr lang="ko-KR" altLang="en-US" sz="2000" dirty="0" smtClean="0"/>
              <a:t>를 통해 누가 이겼는지 알고</a:t>
            </a:r>
            <a:endParaRPr lang="en-US" altLang="ko-KR" sz="2000" dirty="0" smtClean="0"/>
          </a:p>
          <a:p>
            <a:r>
              <a:rPr lang="ko-KR" altLang="en-US" sz="2000" dirty="0" smtClean="0"/>
              <a:t>게임 기록을 갱신한다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16" y="-138023"/>
            <a:ext cx="7005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NewGame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AskGame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Exit</a:t>
            </a:r>
            <a:r>
              <a:rPr lang="ko-KR" altLang="en-US" dirty="0" smtClean="0"/>
              <a:t>버튼을 누를 경우 게임 종료</a:t>
            </a:r>
            <a:endParaRPr lang="en-US" altLang="ko-KR" dirty="0" smtClean="0"/>
          </a:p>
          <a:p>
            <a:r>
              <a:rPr lang="en-US" altLang="ko-KR" dirty="0" smtClean="0"/>
              <a:t>Again</a:t>
            </a:r>
            <a:r>
              <a:rPr lang="ko-KR" altLang="en-US" dirty="0" smtClean="0"/>
              <a:t>버튼을 누르면 현재창을 지우고 새 창을 띄움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66"/>
            <a:ext cx="60293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8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TicTacToe_computer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1866"/>
            <a:ext cx="5743575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3683479"/>
            <a:ext cx="1090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컴퓨터와 사람이 </a:t>
            </a:r>
            <a:r>
              <a:rPr lang="ko-KR" altLang="en-US" dirty="0" err="1" smtClean="0"/>
              <a:t>틱택톡게임을</a:t>
            </a:r>
            <a:r>
              <a:rPr lang="ko-KR" altLang="en-US" dirty="0" smtClean="0"/>
              <a:t> 하는 프로그램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사람이 </a:t>
            </a:r>
            <a:r>
              <a:rPr lang="en-US" altLang="ko-KR" dirty="0" smtClean="0"/>
              <a:t>o </a:t>
            </a:r>
            <a:r>
              <a:rPr lang="ko-KR" altLang="en-US" dirty="0" smtClean="0"/>
              <a:t>컴퓨터는 </a:t>
            </a:r>
            <a:r>
              <a:rPr lang="en-US" altLang="ko-KR" dirty="0" smtClean="0"/>
              <a:t>x</a:t>
            </a:r>
          </a:p>
          <a:p>
            <a:r>
              <a:rPr lang="en-US" altLang="ko-KR" dirty="0" err="1" smtClean="0"/>
              <a:t>DrawTic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</a:t>
            </a:r>
            <a:r>
              <a:rPr lang="ko-KR" altLang="en-US" dirty="0" err="1" smtClean="0"/>
              <a:t>틱택톡</a:t>
            </a:r>
            <a:r>
              <a:rPr lang="ko-KR" altLang="en-US" dirty="0" smtClean="0"/>
              <a:t> 창을 띄우고 게임을 진행한다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게임승부가 나면 승부결과와 이전 승부기록을 보여주는 다른 창을 띄운다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Exit</a:t>
            </a:r>
            <a:r>
              <a:rPr lang="ko-KR" altLang="en-US" dirty="0" smtClean="0"/>
              <a:t>버튼을 누르면 종료</a:t>
            </a:r>
            <a:r>
              <a:rPr lang="en-US" altLang="ko-KR" dirty="0" smtClean="0"/>
              <a:t>, again</a:t>
            </a:r>
            <a:r>
              <a:rPr lang="ko-KR" altLang="en-US" dirty="0" smtClean="0"/>
              <a:t>버튼을 누르면 다시 </a:t>
            </a:r>
            <a:r>
              <a:rPr lang="ko-KR" altLang="en-US" dirty="0" err="1" smtClean="0"/>
              <a:t>틱택톡</a:t>
            </a:r>
            <a:r>
              <a:rPr lang="ko-KR" altLang="en-US" dirty="0" smtClean="0"/>
              <a:t> 창을 띄운다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err="1" smtClean="0"/>
              <a:t>TicTacToe_computer</a:t>
            </a:r>
            <a:r>
              <a:rPr lang="en-US" altLang="ko-KR" b="1" dirty="0" smtClean="0"/>
              <a:t>	 </a:t>
            </a:r>
            <a:r>
              <a:rPr lang="en-US" altLang="ko-KR" b="1" dirty="0" err="1" smtClean="0"/>
              <a:t>DrawTic</a:t>
            </a:r>
            <a:r>
              <a:rPr lang="en-US" altLang="ko-KR" b="1" dirty="0" smtClean="0"/>
              <a:t>	 </a:t>
            </a:r>
            <a:r>
              <a:rPr lang="en-US" altLang="ko-KR" b="1" dirty="0" err="1" smtClean="0"/>
              <a:t>NewGame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92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6738"/>
            <a:ext cx="5572125" cy="5610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31" y="1690688"/>
            <a:ext cx="27336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537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필요한 패키지들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999"/>
            <a:ext cx="4095750" cy="723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3603661"/>
            <a:ext cx="5835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GUI </a:t>
            </a:r>
            <a:r>
              <a:rPr lang="ko-KR" altLang="en-US" dirty="0" smtClean="0"/>
              <a:t>를 구현하기 위해서</a:t>
            </a:r>
            <a:endParaRPr lang="en-US" altLang="ko-KR" dirty="0" smtClean="0"/>
          </a:p>
          <a:p>
            <a:r>
              <a:rPr lang="en-US" altLang="ko-KR" dirty="0" smtClean="0"/>
              <a:t>2 javax.swing.* :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 대부분</a:t>
            </a:r>
            <a:endParaRPr lang="en-US" altLang="ko-KR" dirty="0" smtClean="0"/>
          </a:p>
          <a:p>
            <a:r>
              <a:rPr lang="en-US" altLang="ko-KR" dirty="0" smtClean="0"/>
              <a:t>3 java.awt.event.* : </a:t>
            </a:r>
            <a:r>
              <a:rPr lang="ko-KR" altLang="en-US" dirty="0" smtClean="0"/>
              <a:t>버튼 클릭이벤트 처리</a:t>
            </a:r>
            <a:endParaRPr lang="en-US" altLang="ko-KR" dirty="0" smtClean="0"/>
          </a:p>
          <a:p>
            <a:r>
              <a:rPr lang="en-US" altLang="ko-KR" dirty="0" smtClean="0"/>
              <a:t>4 java.awt.event.* : </a:t>
            </a:r>
            <a:r>
              <a:rPr lang="en-US" altLang="ko-KR" dirty="0" err="1" smtClean="0"/>
              <a:t>Gridlayout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20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365125"/>
            <a:ext cx="8410575" cy="621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200" y="1616534"/>
            <a:ext cx="357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</a:t>
            </a:r>
            <a:r>
              <a:rPr lang="en-US" altLang="ko-KR" dirty="0" smtClean="0"/>
              <a:t>Computer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]=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DrawTic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2689"/>
            <a:ext cx="7781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DrawTic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button_click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버튼을 클릭 했을 때 게임 승부가 나지 않았을 경우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컴퓨터가 다음 수를 두는 함수이다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승부가 나면 </a:t>
            </a:r>
            <a:r>
              <a:rPr lang="ko-KR" altLang="en-US" dirty="0" err="1" smtClean="0"/>
              <a:t>틱택톡</a:t>
            </a:r>
            <a:r>
              <a:rPr lang="ko-KR" altLang="en-US" dirty="0" smtClean="0"/>
              <a:t> 창을 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클릭한 버튼의 인덱스를 나타내는 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winner </a:t>
            </a:r>
            <a:r>
              <a:rPr lang="ko-KR" altLang="en-US" dirty="0" smtClean="0"/>
              <a:t>이겼는지 아닌지 </a:t>
            </a:r>
            <a:r>
              <a:rPr lang="ko-KR" altLang="en-US" dirty="0" err="1" smtClean="0"/>
              <a:t>판단할때</a:t>
            </a:r>
            <a:r>
              <a:rPr lang="ko-KR" altLang="en-US" dirty="0" smtClean="0"/>
              <a:t> 필요한 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position </a:t>
            </a:r>
            <a:r>
              <a:rPr lang="ko-KR" altLang="en-US" dirty="0" smtClean="0"/>
              <a:t>컴퓨터가 둘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7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6" y="452438"/>
            <a:ext cx="84677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3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DrawTic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is_win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승부가 났는지 확인해주는 함수</a:t>
            </a:r>
            <a:endParaRPr lang="en-US" altLang="ko-KR" dirty="0" smtClean="0"/>
          </a:p>
          <a:p>
            <a:r>
              <a:rPr lang="ko-KR" altLang="en-US" dirty="0" smtClean="0"/>
              <a:t>이기거나 </a:t>
            </a:r>
            <a:r>
              <a:rPr lang="ko-KR" altLang="en-US" dirty="0" err="1" smtClean="0"/>
              <a:t>비겼을때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return 0</a:t>
            </a:r>
          </a:p>
          <a:p>
            <a:r>
              <a:rPr lang="ko-KR" altLang="en-US" dirty="0" smtClean="0"/>
              <a:t>승부가 나지 않았을 때 </a:t>
            </a:r>
            <a:r>
              <a:rPr lang="en-US" altLang="ko-KR" dirty="0" smtClean="0"/>
              <a:t>- -1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flag- </a:t>
            </a:r>
            <a:r>
              <a:rPr lang="ko-KR" altLang="en-US" dirty="0" smtClean="0"/>
              <a:t>컴퓨터인지 사람인지 구별해주는 변수</a:t>
            </a:r>
            <a:r>
              <a:rPr lang="en-US" altLang="ko-KR" dirty="0" smtClean="0"/>
              <a:t>( </a:t>
            </a:r>
            <a:r>
              <a:rPr lang="ko-KR" altLang="en-US" dirty="0" smtClean="0"/>
              <a:t>사람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컴퓨터 </a:t>
            </a:r>
            <a:r>
              <a:rPr lang="en-US" altLang="ko-KR" dirty="0" smtClean="0"/>
              <a:t>-1)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359"/>
            <a:ext cx="65817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9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237</Words>
  <Application>Microsoft Office PowerPoint</Application>
  <PresentationFormat>와이드스크린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project2</vt:lpstr>
      <vt:lpstr>TicTacToe_computer</vt:lpstr>
      <vt:lpstr>PowerPoint 프레젠테이션</vt:lpstr>
      <vt:lpstr>필요한 패키지들</vt:lpstr>
      <vt:lpstr>DrawTic</vt:lpstr>
      <vt:lpstr>DrawTic 메서드</vt:lpstr>
      <vt:lpstr>DrawTic- button_click</vt:lpstr>
      <vt:lpstr>PowerPoint 프레젠테이션</vt:lpstr>
      <vt:lpstr>DrawTic – is_win</vt:lpstr>
      <vt:lpstr>PowerPoint 프레젠테이션</vt:lpstr>
      <vt:lpstr>DrawTic – check_case</vt:lpstr>
      <vt:lpstr>DrawTic - computer</vt:lpstr>
      <vt:lpstr>DrawTic -gameover</vt:lpstr>
      <vt:lpstr>NewGame</vt:lpstr>
      <vt:lpstr>PowerPoint 프레젠테이션</vt:lpstr>
      <vt:lpstr>NewGame- AskGame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아린</dc:creator>
  <cp:lastModifiedBy>장 아린</cp:lastModifiedBy>
  <cp:revision>16</cp:revision>
  <dcterms:created xsi:type="dcterms:W3CDTF">2020-01-09T06:32:03Z</dcterms:created>
  <dcterms:modified xsi:type="dcterms:W3CDTF">2020-01-10T01:21:29Z</dcterms:modified>
</cp:coreProperties>
</file>