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6E0CF-4397-4BAB-A019-1B30A53E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7179A-76AE-4597-929A-05EB203FF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AFC92-A64A-4F5B-B929-F5A3F203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3F84B-6435-4088-8091-413D02A6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29ADB-2F67-4602-8884-3D81AE9B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C248-AC93-43B9-9D47-CDA824D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F7B42-A336-4653-A12B-7FE2F883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19373-4784-477B-83B0-A7EDD47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A2C3F-A839-47B7-B52E-36EF4DE8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BAE24-D83D-49AE-AF2A-22A8242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7B1AC-0F8E-4AD0-986A-EB646EFC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E266A-6B46-4465-A72B-F018E9F8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0A2E4-FC85-4537-BE4B-A8C761C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CAE4F-9AF8-4E45-973B-6DD4735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4BE18-BB7E-43FD-BEC8-8D40697E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A92B9-90B3-4B7D-BDA5-D7B5E60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83B21-DA2B-403B-8D1C-62C2DF48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5425-6F6A-409A-BAA3-410B5EA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D37B4-2BCE-46B2-826E-14714802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7E46F-1599-41D2-96F1-C284DECD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19010-54DA-4F22-BA45-97D72540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0CE02-9CB8-4227-9689-261A8145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89EEF-3B90-479D-A9BA-1D3CA14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975EA-6DD9-4749-8F0E-9976BDDF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93DE1-430D-453C-B322-6EB69E6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DCCC0-C0F5-4ABE-A984-0E61BDB7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B88DE-08FA-4940-A08E-B14691F8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0A15A-A191-4F57-814F-EB91BDDE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04FF3-95A2-42EF-BB99-49288824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B050B-21ED-44C4-9165-E09E5C58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9B101-D368-499B-82E3-4F66673B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05926-676A-4BAA-AD6B-4AD03E24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4C9AA-13D5-4E84-A72D-0548D79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19CFD-2935-463F-9FC6-17B6DCF2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4BF1E-74C0-447D-AADA-158B7621D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2DAAB4-CF2D-4EBB-AF03-6A890E7FE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0A7E9-61E3-40E3-A4E9-2C447C2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BF0FF-CD2E-4C0B-8D4D-5C1E0583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53983-6552-497D-83B4-76E4781C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F251-02ED-433A-9AE4-0DE9BF1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82EA38-C60C-416C-A003-78918292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DB1BF-6FEC-481E-8521-B5908E4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6302B-4585-4578-9C56-1FA32F9B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B64993-7B44-45AE-9D30-224FB7E9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16BB0A-1D5E-499E-98B9-5B4130B3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38962-D73C-4269-97CA-BB0A6525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39F99-BDBE-48BB-B268-1255361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27D1F-16B0-4EE9-9B2A-5C16CD2D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4D6CA-5AF2-4CF6-ADF1-73B7DF11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52098-59D6-4832-9C40-4AD66EE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BD62-513A-44F2-9142-9878D5A6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88D1C-226F-42C7-B923-0DEE18E2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79DC-6356-42B3-A93A-637DBB8F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324564-01A9-4150-8012-CA7CFAAE8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F5271-1705-4DFF-A640-D801A7E2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EE3F5-42A8-4735-BDA6-939CFA78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541DB-51FB-4741-A529-714B85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B452B-CE8E-4166-9D5D-71EFD143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5F9EA-CBAF-4E07-89F2-8D7E9D93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6FA-64B9-4FC6-A22E-11723286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67E2-517B-499E-9AF5-061D0E8DA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FF25-16DF-4ED9-BCA8-4B9DD95FE51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F481C-DBF9-45EC-8DAB-F29993FE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5EEA5-3A31-4329-9E42-3BA97C86A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DD54-8DCC-4BFA-B338-E73F31D8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C7453-E3A6-40E4-8FA5-D5EE6EF02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Project3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67BF-A554-432B-BCE4-F4F60BCC6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장아린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7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00E-24CB-4080-86DE-F22AAF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sz="4000" dirty="0"/>
              <a:t>Class Client GUI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4FD1FB-DC83-4E13-BC61-D3D2DFE8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177" y="171450"/>
            <a:ext cx="4285022" cy="48736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0E37C-36E5-42D7-A740-4117F9AF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D4446F-F813-4C5F-B4CF-C9EAB98D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77" y="5045075"/>
            <a:ext cx="3363032" cy="14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69CB0-4147-4CE5-B418-294E4D2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ClientChat</a:t>
            </a:r>
            <a:br>
              <a:rPr lang="en-US" b="1" dirty="0"/>
            </a:br>
            <a:r>
              <a:rPr lang="en-US" b="1" dirty="0"/>
              <a:t>void chat()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310431-3C39-4533-8456-BFC11E416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186" y="987425"/>
            <a:ext cx="5882204" cy="48736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6B327-8D6C-45DE-9285-BB4E6B06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6FCE-EFFE-4731-90D9-61FC457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ClientChat</a:t>
            </a:r>
            <a:r>
              <a:rPr lang="en-US" dirty="0"/>
              <a:t> </a:t>
            </a:r>
            <a:r>
              <a:rPr lang="ko-KR" altLang="en-US" sz="2000" dirty="0"/>
              <a:t>이중클래스</a:t>
            </a:r>
            <a:br>
              <a:rPr lang="en-US" altLang="ko-KR" sz="2000" dirty="0"/>
            </a:br>
            <a:r>
              <a:rPr lang="en-US" altLang="ko-KR" sz="3600" b="1" dirty="0" err="1"/>
              <a:t>ClientSender</a:t>
            </a:r>
            <a:r>
              <a:rPr lang="en-US" altLang="ko-KR" sz="3600" b="1" dirty="0"/>
              <a:t> GUI</a:t>
            </a:r>
            <a:endParaRPr lang="en-US" sz="44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C10488-079D-44A0-B0F2-89CF9DD6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57200"/>
            <a:ext cx="6172200" cy="318517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B185-9B55-4778-BFF7-A4118757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JtextField</a:t>
            </a:r>
            <a:r>
              <a:rPr lang="en-US" dirty="0"/>
              <a:t> input</a:t>
            </a:r>
            <a:r>
              <a:rPr lang="ko-KR" altLang="en-US" dirty="0"/>
              <a:t>에 글씨를 쓰고 </a:t>
            </a:r>
            <a:r>
              <a:rPr lang="ko-KR" altLang="en-US" dirty="0" err="1"/>
              <a:t>엔터를</a:t>
            </a:r>
            <a:r>
              <a:rPr lang="ko-KR" altLang="en-US" dirty="0"/>
              <a:t> 누른다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Input.getText</a:t>
            </a:r>
            <a:r>
              <a:rPr lang="en-US" altLang="ko-KR" dirty="0"/>
              <a:t>()</a:t>
            </a:r>
            <a:r>
              <a:rPr lang="ko-KR" altLang="en-US" dirty="0"/>
              <a:t>로 입력한 글을 읽어온다</a:t>
            </a:r>
            <a:r>
              <a:rPr lang="en-US" altLang="ko-KR" dirty="0"/>
              <a:t>.</a:t>
            </a:r>
          </a:p>
          <a:p>
            <a:r>
              <a:rPr lang="en-US" dirty="0"/>
              <a:t>Send()</a:t>
            </a:r>
            <a:r>
              <a:rPr lang="ko-KR" altLang="en-US" dirty="0"/>
              <a:t>에서 </a:t>
            </a:r>
            <a:r>
              <a:rPr lang="en-US" altLang="ko-KR" dirty="0"/>
              <a:t>msg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E8B03-90FB-4A7E-9FEF-3EAC0619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4295691"/>
            <a:ext cx="539542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E644D-F8AC-4FEE-9D4A-E477FB11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ClientSender</a:t>
            </a:r>
            <a:br>
              <a:rPr lang="en-US" dirty="0"/>
            </a:br>
            <a:r>
              <a:rPr lang="en-US" dirty="0"/>
              <a:t>void send()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C4E1BA-631F-4D15-B9E7-60D9C627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660" y="2517379"/>
            <a:ext cx="5479255" cy="181371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C18B6-2824-4D66-9E55-35FCF8821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DataOutputStream</a:t>
            </a:r>
            <a:r>
              <a:rPr lang="en-US" dirty="0"/>
              <a:t> out</a:t>
            </a:r>
            <a:r>
              <a:rPr lang="ko-KR" altLang="en-US" dirty="0"/>
              <a:t>으로 메시지를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화면을 </a:t>
            </a:r>
            <a:r>
              <a:rPr lang="ko-KR" altLang="en-US" dirty="0" err="1"/>
              <a:t>닫을때까지</a:t>
            </a:r>
            <a:r>
              <a:rPr lang="ko-KR" altLang="en-US" dirty="0"/>
              <a:t> 반복한다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45AE-EA95-402E-9CD4-9C83880F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err="1"/>
              <a:t>ClientChat</a:t>
            </a:r>
            <a:r>
              <a:rPr lang="en-US" dirty="0"/>
              <a:t> </a:t>
            </a:r>
            <a:r>
              <a:rPr lang="ko-KR" altLang="en-US" sz="2800" dirty="0"/>
              <a:t>이중클래스</a:t>
            </a:r>
            <a:br>
              <a:rPr lang="en-US" altLang="ko-KR" sz="2800" dirty="0"/>
            </a:br>
            <a:r>
              <a:rPr lang="en-US" altLang="ko-KR" sz="4400" b="1" dirty="0" err="1"/>
              <a:t>ClientReciever</a:t>
            </a:r>
            <a:r>
              <a:rPr lang="en-US" altLang="ko-KR" sz="4400" b="1" dirty="0"/>
              <a:t> GUI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BEECD5-61EB-44DD-AFB7-255402BC5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144" y="1614330"/>
            <a:ext cx="5860288" cy="361981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99DD1-392A-4A4F-82D9-C9616FAA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 void run()</a:t>
            </a:r>
          </a:p>
          <a:p>
            <a:r>
              <a:rPr lang="en-US" dirty="0"/>
              <a:t> </a:t>
            </a:r>
            <a:r>
              <a:rPr lang="en-US" dirty="0" err="1"/>
              <a:t>DataInputStream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의 값을 화면에 출력한다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BA75-61FA-44BA-BC7D-1BD74572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0464383-296F-4338-8662-A919E0179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98" y="1390567"/>
            <a:ext cx="5326842" cy="34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D44A3-4478-48CB-9A5F-331C8BD0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99" y="2002672"/>
            <a:ext cx="2103302" cy="1531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FFDC7D-F550-495B-A8E3-0A822270A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76" y="1104698"/>
            <a:ext cx="301016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B3F19-5648-4E8F-9A47-8156DC3A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729" y="365125"/>
            <a:ext cx="5157787" cy="823912"/>
          </a:xfrm>
        </p:spPr>
        <p:txBody>
          <a:bodyPr/>
          <a:lstStyle/>
          <a:p>
            <a:r>
              <a:rPr lang="en-US" dirty="0"/>
              <a:t>Server.java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4CD5A75-1EBF-4466-B9A8-BDFEC03A3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397" y="1321990"/>
            <a:ext cx="5517177" cy="4214019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AB9B901-8D5D-42B1-980B-03DB8BE19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365125"/>
            <a:ext cx="5183188" cy="823912"/>
          </a:xfrm>
        </p:spPr>
        <p:txBody>
          <a:bodyPr/>
          <a:lstStyle/>
          <a:p>
            <a:r>
              <a:rPr lang="en-US" dirty="0"/>
              <a:t>Client.java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96D85BD-5CA2-46F6-9763-749D3D7BEB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7" y="2366962"/>
            <a:ext cx="4892337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9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EF78DE-DFF2-4B7F-811E-F8DCA92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Server</a:t>
            </a:r>
            <a:br>
              <a:rPr lang="en-US" sz="4400" dirty="0"/>
            </a:br>
            <a:r>
              <a:rPr lang="en-US" sz="4400" dirty="0"/>
              <a:t>GUI</a:t>
            </a:r>
            <a:r>
              <a:rPr lang="ko-KR" altLang="en-US" sz="4400" dirty="0"/>
              <a:t>구현</a:t>
            </a:r>
            <a:endParaRPr lang="en-US" sz="4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08C4FD-D975-413F-A4E2-FC5C800F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0C347F6D-80C0-4F88-B52E-3109BDCB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7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685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6217-484A-4C1A-A252-847EEC2C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Server</a:t>
            </a:r>
            <a:br>
              <a:rPr lang="en-US" dirty="0"/>
            </a:br>
            <a:r>
              <a:rPr lang="en-US" dirty="0"/>
              <a:t>main()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7911D6-F05A-462A-931B-3744D695F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92" y="2883170"/>
            <a:ext cx="3833192" cy="108213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54E7A-C2B6-4CAB-8245-5CC0E2C1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DBFF-62EB-4ACE-8D5F-15D58694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Class Server</a:t>
            </a:r>
            <a:br>
              <a:rPr lang="en-US" sz="4400" dirty="0"/>
            </a:br>
            <a:r>
              <a:rPr lang="en-US" sz="4400" dirty="0"/>
              <a:t>Start()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0D1B6-A0C7-4BE5-BB20-306AB052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800" dirty="0"/>
              <a:t>새로운 </a:t>
            </a:r>
            <a:r>
              <a:rPr lang="ko-KR" altLang="en-US" sz="1800" dirty="0" err="1"/>
              <a:t>서버소켓을</a:t>
            </a:r>
            <a:r>
              <a:rPr lang="ko-KR" altLang="en-US" sz="1800" dirty="0"/>
              <a:t> 만든다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서버소켓과</a:t>
            </a:r>
            <a:r>
              <a:rPr lang="ko-KR" altLang="en-US" sz="1800" dirty="0"/>
              <a:t> 클라이언트 소켓을 연결시키고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621EAA5-6815-4A46-8D83-8868B13B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270" y="1704943"/>
            <a:ext cx="7398032" cy="34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E818-AE34-4DBD-B8CB-82B9DEEB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Class Server</a:t>
            </a:r>
            <a:br>
              <a:rPr lang="en-US" sz="4400" dirty="0"/>
            </a:br>
            <a:r>
              <a:rPr lang="en-US" sz="4400" dirty="0" err="1"/>
              <a:t>sendToAll</a:t>
            </a:r>
            <a:r>
              <a:rPr lang="en-US" sz="4400" dirty="0"/>
              <a:t>(String msg)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90F6A-2B17-47A8-AF0C-A357B73A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HashMap</a:t>
            </a:r>
            <a:r>
              <a:rPr lang="ko-KR" altLang="en-US" sz="2000" dirty="0"/>
              <a:t>에 저장된 모든 클라이언트에게 데이터를 전송</a:t>
            </a:r>
            <a:endParaRPr lang="en-US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3091A4-705B-46A0-B7D2-589FE200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75921"/>
            <a:ext cx="6172200" cy="22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DC997-9057-4F61-B0D5-5ABF4A27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클래스</a:t>
            </a:r>
            <a:br>
              <a:rPr lang="en-US" altLang="ko-KR" dirty="0"/>
            </a:br>
            <a:r>
              <a:rPr lang="en-US" altLang="ko-KR" dirty="0" err="1"/>
              <a:t>ServerReciever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2CE16-9C13-4AA1-A595-AF793F075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919" y="2326862"/>
            <a:ext cx="5730737" cy="219475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AE32D-3F34-4877-8EBE-C02E67F9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Socket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클라이언트 </a:t>
            </a:r>
            <a:r>
              <a:rPr lang="en-US" altLang="ko-KR" dirty="0">
                <a:sym typeface="Wingdings" panose="05000000000000000000" pitchFamily="2" charset="2"/>
              </a:rPr>
              <a:t>socket</a:t>
            </a:r>
          </a:p>
          <a:p>
            <a:r>
              <a:rPr lang="en-US" dirty="0">
                <a:sym typeface="Wingdings" panose="05000000000000000000" pitchFamily="2" charset="2"/>
              </a:rPr>
              <a:t>In  </a:t>
            </a:r>
            <a:r>
              <a:rPr lang="ko-KR" altLang="en-US" dirty="0">
                <a:sym typeface="Wingdings" panose="05000000000000000000" pitchFamily="2" charset="2"/>
              </a:rPr>
              <a:t>클라이언트 소켓의 </a:t>
            </a:r>
            <a:r>
              <a:rPr lang="en-US" altLang="ko-KR" dirty="0" err="1">
                <a:sym typeface="Wingdings" panose="05000000000000000000" pitchFamily="2" charset="2"/>
              </a:rPr>
              <a:t>inputstream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Out  </a:t>
            </a:r>
            <a:r>
              <a:rPr lang="ko-KR" altLang="en-US" dirty="0">
                <a:sym typeface="Wingdings" panose="05000000000000000000" pitchFamily="2" charset="2"/>
              </a:rPr>
              <a:t>클라이언트 소켓의 </a:t>
            </a:r>
            <a:r>
              <a:rPr lang="en-US" altLang="ko-KR" dirty="0" err="1">
                <a:sym typeface="Wingdings" panose="05000000000000000000" pitchFamily="2" charset="2"/>
              </a:rPr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6B201-3EC4-42FA-9B26-772A8F9D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 </a:t>
            </a:r>
            <a:br>
              <a:rPr lang="en-US" sz="4000" dirty="0"/>
            </a:br>
            <a:r>
              <a:rPr lang="en-US" sz="3100" dirty="0"/>
              <a:t>Class </a:t>
            </a:r>
            <a:r>
              <a:rPr lang="en-US" altLang="ko-KR" sz="3100" dirty="0" err="1"/>
              <a:t>ServerReciever</a:t>
            </a:r>
            <a:br>
              <a:rPr lang="en-US" sz="3100" dirty="0"/>
            </a:br>
            <a:r>
              <a:rPr lang="en-US" sz="4000" dirty="0"/>
              <a:t>run()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56BE23-8245-44D5-AD3B-00433A6F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709" y="1523206"/>
            <a:ext cx="7952291" cy="381158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C5D03-D2BF-455A-B3D8-23EE3C9D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ko-KR" altLang="en-US" dirty="0" err="1"/>
              <a:t>처음시작할때</a:t>
            </a:r>
            <a:endParaRPr lang="en-US" dirty="0"/>
          </a:p>
          <a:p>
            <a:r>
              <a:rPr lang="ko-KR" altLang="en-US" dirty="0"/>
              <a:t>클라이언트가 로그인 </a:t>
            </a:r>
            <a:r>
              <a:rPr lang="ko-KR" altLang="en-US" dirty="0" err="1"/>
              <a:t>할때</a:t>
            </a:r>
            <a:r>
              <a:rPr lang="ko-KR" altLang="en-US" dirty="0"/>
              <a:t> 쓴 </a:t>
            </a:r>
            <a:r>
              <a:rPr lang="en-US" altLang="ko-KR" dirty="0"/>
              <a:t>name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읽어온다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156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Project3</vt:lpstr>
      <vt:lpstr>PowerPoint 프레젠테이션</vt:lpstr>
      <vt:lpstr>PowerPoint 프레젠테이션</vt:lpstr>
      <vt:lpstr>Server GUI구현</vt:lpstr>
      <vt:lpstr>   Class Server main()</vt:lpstr>
      <vt:lpstr>Class Server Start()</vt:lpstr>
      <vt:lpstr>Class Server sendToAll(String msg)</vt:lpstr>
      <vt:lpstr>이중 클래스 ServerReciever</vt:lpstr>
      <vt:lpstr>  Class ServerReciever run()</vt:lpstr>
      <vt:lpstr>Class Client GUI</vt:lpstr>
      <vt:lpstr>Class ClientChat void chat()</vt:lpstr>
      <vt:lpstr>Class ClientChat 이중클래스 ClientSender GUI</vt:lpstr>
      <vt:lpstr>Class ClientSender void send()</vt:lpstr>
      <vt:lpstr>Class ClientChat 이중클래스 ClientReciever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arin</dc:creator>
  <cp:lastModifiedBy>arin</cp:lastModifiedBy>
  <cp:revision>8</cp:revision>
  <dcterms:created xsi:type="dcterms:W3CDTF">2020-01-15T15:37:08Z</dcterms:created>
  <dcterms:modified xsi:type="dcterms:W3CDTF">2020-01-15T16:52:19Z</dcterms:modified>
</cp:coreProperties>
</file>