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77A20-A2D5-489C-8CF1-C4ADD7B232B2}" v="3634" dt="2024-05-07T14:14:26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Costa" userId="8ad29cdf6a2c42a7" providerId="Windows Live" clId="Web-{D2C77A20-A2D5-489C-8CF1-C4ADD7B232B2}"/>
    <pc:docChg chg="addSld delSld modSld">
      <pc:chgData name="Arthur Costa" userId="8ad29cdf6a2c42a7" providerId="Windows Live" clId="Web-{D2C77A20-A2D5-489C-8CF1-C4ADD7B232B2}" dt="2024-05-07T14:14:26.083" v="1913"/>
      <pc:docMkLst>
        <pc:docMk/>
      </pc:docMkLst>
      <pc:sldChg chg="addSp delSp modSp modTransition addAnim delAnim modAnim">
        <pc:chgData name="Arthur Costa" userId="8ad29cdf6a2c42a7" providerId="Windows Live" clId="Web-{D2C77A20-A2D5-489C-8CF1-C4ADD7B232B2}" dt="2024-05-07T13:04:30.035" v="690"/>
        <pc:sldMkLst>
          <pc:docMk/>
          <pc:sldMk cId="2210866551" sldId="256"/>
        </pc:sldMkLst>
        <pc:spChg chg="del">
          <ac:chgData name="Arthur Costa" userId="8ad29cdf6a2c42a7" providerId="Windows Live" clId="Web-{D2C77A20-A2D5-489C-8CF1-C4ADD7B232B2}" dt="2024-05-07T12:13:30.564" v="5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Arthur Costa" userId="8ad29cdf6a2c42a7" providerId="Windows Live" clId="Web-{D2C77A20-A2D5-489C-8CF1-C4ADD7B232B2}" dt="2024-05-07T12:13:33.142" v="6"/>
          <ac:spMkLst>
            <pc:docMk/>
            <pc:sldMk cId="2210866551" sldId="256"/>
            <ac:spMk id="3" creationId="{00000000-0000-0000-0000-000000000000}"/>
          </ac:spMkLst>
        </pc:spChg>
        <pc:spChg chg="add mod ord">
          <ac:chgData name="Arthur Costa" userId="8ad29cdf6a2c42a7" providerId="Windows Live" clId="Web-{D2C77A20-A2D5-489C-8CF1-C4ADD7B232B2}" dt="2024-05-07T12:14:53.987" v="13" actId="1076"/>
          <ac:spMkLst>
            <pc:docMk/>
            <pc:sldMk cId="2210866551" sldId="256"/>
            <ac:spMk id="5" creationId="{CEB7C76E-976A-9EF5-C04B-C71A34E65E88}"/>
          </ac:spMkLst>
        </pc:spChg>
        <pc:spChg chg="add mod">
          <ac:chgData name="Arthur Costa" userId="8ad29cdf6a2c42a7" providerId="Windows Live" clId="Web-{D2C77A20-A2D5-489C-8CF1-C4ADD7B232B2}" dt="2024-05-07T12:19:30.755" v="90" actId="20577"/>
          <ac:spMkLst>
            <pc:docMk/>
            <pc:sldMk cId="2210866551" sldId="256"/>
            <ac:spMk id="7" creationId="{056BD3B7-1ACA-8EBA-911D-3EF2D55B8215}"/>
          </ac:spMkLst>
        </pc:spChg>
        <pc:picChg chg="add del mod">
          <ac:chgData name="Arthur Costa" userId="8ad29cdf6a2c42a7" providerId="Windows Live" clId="Web-{D2C77A20-A2D5-489C-8CF1-C4ADD7B232B2}" dt="2024-05-07T12:15:42.206" v="18"/>
          <ac:picMkLst>
            <pc:docMk/>
            <pc:sldMk cId="2210866551" sldId="256"/>
            <ac:picMk id="4" creationId="{49F162FA-DFD4-BB6A-408A-65121490B726}"/>
          </ac:picMkLst>
        </pc:picChg>
        <pc:picChg chg="add mod">
          <ac:chgData name="Arthur Costa" userId="8ad29cdf6a2c42a7" providerId="Windows Live" clId="Web-{D2C77A20-A2D5-489C-8CF1-C4ADD7B232B2}" dt="2024-05-07T12:19:52.662" v="91" actId="14100"/>
          <ac:picMkLst>
            <pc:docMk/>
            <pc:sldMk cId="2210866551" sldId="256"/>
            <ac:picMk id="6" creationId="{D9C7EA7A-638C-032C-5501-2E855F2F81C9}"/>
          </ac:picMkLst>
        </pc:picChg>
        <pc:picChg chg="add mod">
          <ac:chgData name="Arthur Costa" userId="8ad29cdf6a2c42a7" providerId="Windows Live" clId="Web-{D2C77A20-A2D5-489C-8CF1-C4ADD7B232B2}" dt="2024-05-07T12:36:09.360" v="138" actId="1076"/>
          <ac:picMkLst>
            <pc:docMk/>
            <pc:sldMk cId="2210866551" sldId="256"/>
            <ac:picMk id="8" creationId="{9D35614D-5BD1-4ECD-3DCB-0A17B4FF6120}"/>
          </ac:picMkLst>
        </pc:picChg>
      </pc:sldChg>
      <pc:sldChg chg="addSp delSp modSp new addAnim modAnim">
        <pc:chgData name="Arthur Costa" userId="8ad29cdf6a2c42a7" providerId="Windows Live" clId="Web-{D2C77A20-A2D5-489C-8CF1-C4ADD7B232B2}" dt="2024-05-07T13:48:03.565" v="1789" actId="20577"/>
        <pc:sldMkLst>
          <pc:docMk/>
          <pc:sldMk cId="3446396259" sldId="257"/>
        </pc:sldMkLst>
        <pc:spChg chg="del mod">
          <ac:chgData name="Arthur Costa" userId="8ad29cdf6a2c42a7" providerId="Windows Live" clId="Web-{D2C77A20-A2D5-489C-8CF1-C4ADD7B232B2}" dt="2024-05-07T12:28:06.042" v="108"/>
          <ac:spMkLst>
            <pc:docMk/>
            <pc:sldMk cId="3446396259" sldId="257"/>
            <ac:spMk id="2" creationId="{4E814509-ACB7-72F6-88B4-790D4CB5EF13}"/>
          </ac:spMkLst>
        </pc:spChg>
        <pc:spChg chg="del">
          <ac:chgData name="Arthur Costa" userId="8ad29cdf6a2c42a7" providerId="Windows Live" clId="Web-{D2C77A20-A2D5-489C-8CF1-C4ADD7B232B2}" dt="2024-05-07T12:28:07.589" v="109"/>
          <ac:spMkLst>
            <pc:docMk/>
            <pc:sldMk cId="3446396259" sldId="257"/>
            <ac:spMk id="3" creationId="{75E036DB-26A9-84BD-E318-B33B0D561C6E}"/>
          </ac:spMkLst>
        </pc:spChg>
        <pc:spChg chg="add mod">
          <ac:chgData name="Arthur Costa" userId="8ad29cdf6a2c42a7" providerId="Windows Live" clId="Web-{D2C77A20-A2D5-489C-8CF1-C4ADD7B232B2}" dt="2024-05-07T12:28:44.699" v="112"/>
          <ac:spMkLst>
            <pc:docMk/>
            <pc:sldMk cId="3446396259" sldId="257"/>
            <ac:spMk id="4" creationId="{6FAD12D1-A87A-4670-427D-0F73F0A9C94B}"/>
          </ac:spMkLst>
        </pc:spChg>
        <pc:spChg chg="add mod">
          <ac:chgData name="Arthur Costa" userId="8ad29cdf6a2c42a7" providerId="Windows Live" clId="Web-{D2C77A20-A2D5-489C-8CF1-C4ADD7B232B2}" dt="2024-05-07T12:35:18.344" v="136" actId="1076"/>
          <ac:spMkLst>
            <pc:docMk/>
            <pc:sldMk cId="3446396259" sldId="257"/>
            <ac:spMk id="5" creationId="{80278484-E4C8-B985-C3CD-D69D17423F31}"/>
          </ac:spMkLst>
        </pc:spChg>
        <pc:spChg chg="add del">
          <ac:chgData name="Arthur Costa" userId="8ad29cdf6a2c42a7" providerId="Windows Live" clId="Web-{D2C77A20-A2D5-489C-8CF1-C4ADD7B232B2}" dt="2024-05-07T12:41:30.911" v="140"/>
          <ac:spMkLst>
            <pc:docMk/>
            <pc:sldMk cId="3446396259" sldId="257"/>
            <ac:spMk id="6" creationId="{D4A6D620-7808-7920-2BCC-80C55F1B63CA}"/>
          </ac:spMkLst>
        </pc:spChg>
        <pc:spChg chg="add mod">
          <ac:chgData name="Arthur Costa" userId="8ad29cdf6a2c42a7" providerId="Windows Live" clId="Web-{D2C77A20-A2D5-489C-8CF1-C4ADD7B232B2}" dt="2024-05-07T13:48:03.565" v="1789" actId="20577"/>
          <ac:spMkLst>
            <pc:docMk/>
            <pc:sldMk cId="3446396259" sldId="257"/>
            <ac:spMk id="7" creationId="{A79F6E11-D947-31D4-93D8-73AEDAF7E842}"/>
          </ac:spMkLst>
        </pc:spChg>
      </pc:sldChg>
      <pc:sldChg chg="addSp modSp add replId addAnim modAnim">
        <pc:chgData name="Arthur Costa" userId="8ad29cdf6a2c42a7" providerId="Windows Live" clId="Web-{D2C77A20-A2D5-489C-8CF1-C4ADD7B232B2}" dt="2024-05-07T13:46:02.814" v="1779"/>
        <pc:sldMkLst>
          <pc:docMk/>
          <pc:sldMk cId="1845506613" sldId="258"/>
        </pc:sldMkLst>
        <pc:spChg chg="mod">
          <ac:chgData name="Arthur Costa" userId="8ad29cdf6a2c42a7" providerId="Windows Live" clId="Web-{D2C77A20-A2D5-489C-8CF1-C4ADD7B232B2}" dt="2024-05-07T13:05:46.755" v="701" actId="1076"/>
          <ac:spMkLst>
            <pc:docMk/>
            <pc:sldMk cId="1845506613" sldId="258"/>
            <ac:spMk id="5" creationId="{80278484-E4C8-B985-C3CD-D69D17423F31}"/>
          </ac:spMkLst>
        </pc:spChg>
        <pc:spChg chg="mod">
          <ac:chgData name="Arthur Costa" userId="8ad29cdf6a2c42a7" providerId="Windows Live" clId="Web-{D2C77A20-A2D5-489C-8CF1-C4ADD7B232B2}" dt="2024-05-07T13:45:30.688" v="1773" actId="20577"/>
          <ac:spMkLst>
            <pc:docMk/>
            <pc:sldMk cId="1845506613" sldId="258"/>
            <ac:spMk id="7" creationId="{A79F6E11-D947-31D4-93D8-73AEDAF7E842}"/>
          </ac:spMkLst>
        </pc:spChg>
        <pc:picChg chg="add mod">
          <ac:chgData name="Arthur Costa" userId="8ad29cdf6a2c42a7" providerId="Windows Live" clId="Web-{D2C77A20-A2D5-489C-8CF1-C4ADD7B232B2}" dt="2024-05-07T13:42:30.577" v="1759" actId="1076"/>
          <ac:picMkLst>
            <pc:docMk/>
            <pc:sldMk cId="1845506613" sldId="258"/>
            <ac:picMk id="2" creationId="{BC7BF4B2-B301-9872-29BB-AF11E7B186FA}"/>
          </ac:picMkLst>
        </pc:picChg>
        <pc:picChg chg="add mod">
          <ac:chgData name="Arthur Costa" userId="8ad29cdf6a2c42a7" providerId="Windows Live" clId="Web-{D2C77A20-A2D5-489C-8CF1-C4ADD7B232B2}" dt="2024-05-07T13:43:27.952" v="1764" actId="1076"/>
          <ac:picMkLst>
            <pc:docMk/>
            <pc:sldMk cId="1845506613" sldId="258"/>
            <ac:picMk id="3" creationId="{6B24DE2F-91E1-EA7E-FB5F-3428441BE015}"/>
          </ac:picMkLst>
        </pc:picChg>
        <pc:picChg chg="add mod">
          <ac:chgData name="Arthur Costa" userId="8ad29cdf6a2c42a7" providerId="Windows Live" clId="Web-{D2C77A20-A2D5-489C-8CF1-C4ADD7B232B2}" dt="2024-05-07T13:45:03.391" v="1767" actId="1076"/>
          <ac:picMkLst>
            <pc:docMk/>
            <pc:sldMk cId="1845506613" sldId="258"/>
            <ac:picMk id="6" creationId="{9C361F80-D32C-9CD3-7315-E047A794A60F}"/>
          </ac:picMkLst>
        </pc:picChg>
      </pc:sldChg>
      <pc:sldChg chg="modSp new del">
        <pc:chgData name="Arthur Costa" userId="8ad29cdf6a2c42a7" providerId="Windows Live" clId="Web-{D2C77A20-A2D5-489C-8CF1-C4ADD7B232B2}" dt="2024-05-07T13:51:44.396" v="1796"/>
        <pc:sldMkLst>
          <pc:docMk/>
          <pc:sldMk cId="2905700864" sldId="259"/>
        </pc:sldMkLst>
        <pc:spChg chg="mod">
          <ac:chgData name="Arthur Costa" userId="8ad29cdf6a2c42a7" providerId="Windows Live" clId="Web-{D2C77A20-A2D5-489C-8CF1-C4ADD7B232B2}" dt="2024-05-07T13:51:38.271" v="1795" actId="20577"/>
          <ac:spMkLst>
            <pc:docMk/>
            <pc:sldMk cId="2905700864" sldId="259"/>
            <ac:spMk id="2" creationId="{57B8C1BD-8C9D-266E-A551-A3727B2B5E15}"/>
          </ac:spMkLst>
        </pc:spChg>
      </pc:sldChg>
      <pc:sldChg chg="addSp delSp modSp add replId modMedia addAnim delAnim">
        <pc:chgData name="Arthur Costa" userId="8ad29cdf6a2c42a7" providerId="Windows Live" clId="Web-{D2C77A20-A2D5-489C-8CF1-C4ADD7B232B2}" dt="2024-05-07T14:14:26.083" v="1913"/>
        <pc:sldMkLst>
          <pc:docMk/>
          <pc:sldMk cId="4051766502" sldId="259"/>
        </pc:sldMkLst>
        <pc:spChg chg="mod">
          <ac:chgData name="Arthur Costa" userId="8ad29cdf6a2c42a7" providerId="Windows Live" clId="Web-{D2C77A20-A2D5-489C-8CF1-C4ADD7B232B2}" dt="2024-05-07T13:52:47.631" v="1864" actId="1076"/>
          <ac:spMkLst>
            <pc:docMk/>
            <pc:sldMk cId="4051766502" sldId="259"/>
            <ac:spMk id="5" creationId="{80278484-E4C8-B985-C3CD-D69D17423F31}"/>
          </ac:spMkLst>
        </pc:spChg>
        <pc:spChg chg="del">
          <ac:chgData name="Arthur Costa" userId="8ad29cdf6a2c42a7" providerId="Windows Live" clId="Web-{D2C77A20-A2D5-489C-8CF1-C4ADD7B232B2}" dt="2024-05-07T13:51:56.286" v="1803"/>
          <ac:spMkLst>
            <pc:docMk/>
            <pc:sldMk cId="4051766502" sldId="259"/>
            <ac:spMk id="7" creationId="{A79F6E11-D947-31D4-93D8-73AEDAF7E842}"/>
          </ac:spMkLst>
        </pc:spChg>
        <pc:spChg chg="add mod">
          <ac:chgData name="Arthur Costa" userId="8ad29cdf6a2c42a7" providerId="Windows Live" clId="Web-{D2C77A20-A2D5-489C-8CF1-C4ADD7B232B2}" dt="2024-05-07T13:58:44.713" v="1872" actId="20577"/>
          <ac:spMkLst>
            <pc:docMk/>
            <pc:sldMk cId="4051766502" sldId="259"/>
            <ac:spMk id="8" creationId="{3D12E802-D816-C837-BF60-06A603043972}"/>
          </ac:spMkLst>
        </pc:spChg>
        <pc:spChg chg="add del mod">
          <ac:chgData name="Arthur Costa" userId="8ad29cdf6a2c42a7" providerId="Windows Live" clId="Web-{D2C77A20-A2D5-489C-8CF1-C4ADD7B232B2}" dt="2024-05-07T14:14:12.333" v="1912"/>
          <ac:spMkLst>
            <pc:docMk/>
            <pc:sldMk cId="4051766502" sldId="259"/>
            <ac:spMk id="14" creationId="{F4526B0F-57A2-F21B-D96E-7B37372FACA7}"/>
          </ac:spMkLst>
        </pc:spChg>
        <pc:picChg chg="del">
          <ac:chgData name="Arthur Costa" userId="8ad29cdf6a2c42a7" providerId="Windows Live" clId="Web-{D2C77A20-A2D5-489C-8CF1-C4ADD7B232B2}" dt="2024-05-07T13:51:54.536" v="1800"/>
          <ac:picMkLst>
            <pc:docMk/>
            <pc:sldMk cId="4051766502" sldId="259"/>
            <ac:picMk id="2" creationId="{BC7BF4B2-B301-9872-29BB-AF11E7B186FA}"/>
          </ac:picMkLst>
        </pc:picChg>
        <pc:picChg chg="del">
          <ac:chgData name="Arthur Costa" userId="8ad29cdf6a2c42a7" providerId="Windows Live" clId="Web-{D2C77A20-A2D5-489C-8CF1-C4ADD7B232B2}" dt="2024-05-07T13:51:55.161" v="1801"/>
          <ac:picMkLst>
            <pc:docMk/>
            <pc:sldMk cId="4051766502" sldId="259"/>
            <ac:picMk id="3" creationId="{6B24DE2F-91E1-EA7E-FB5F-3428441BE015}"/>
          </ac:picMkLst>
        </pc:picChg>
        <pc:picChg chg="del">
          <ac:chgData name="Arthur Costa" userId="8ad29cdf6a2c42a7" providerId="Windows Live" clId="Web-{D2C77A20-A2D5-489C-8CF1-C4ADD7B232B2}" dt="2024-05-07T13:51:55.724" v="1802"/>
          <ac:picMkLst>
            <pc:docMk/>
            <pc:sldMk cId="4051766502" sldId="259"/>
            <ac:picMk id="6" creationId="{9C361F80-D32C-9CD3-7315-E047A794A60F}"/>
          </ac:picMkLst>
        </pc:picChg>
        <pc:picChg chg="add del mod">
          <ac:chgData name="Arthur Costa" userId="8ad29cdf6a2c42a7" providerId="Windows Live" clId="Web-{D2C77A20-A2D5-489C-8CF1-C4ADD7B232B2}" dt="2024-05-07T14:01:22.558" v="1883"/>
          <ac:picMkLst>
            <pc:docMk/>
            <pc:sldMk cId="4051766502" sldId="259"/>
            <ac:picMk id="9" creationId="{70AB4E7B-A319-152A-F730-EEC7D51FC1EA}"/>
          </ac:picMkLst>
        </pc:picChg>
        <pc:picChg chg="add del mod">
          <ac:chgData name="Arthur Costa" userId="8ad29cdf6a2c42a7" providerId="Windows Live" clId="Web-{D2C77A20-A2D5-489C-8CF1-C4ADD7B232B2}" dt="2024-05-07T14:03:40.169" v="1886"/>
          <ac:picMkLst>
            <pc:docMk/>
            <pc:sldMk cId="4051766502" sldId="259"/>
            <ac:picMk id="10" creationId="{C245EE95-70D5-7DCE-DD5A-1E6FC53D76A5}"/>
          </ac:picMkLst>
        </pc:picChg>
        <pc:picChg chg="add del mod">
          <ac:chgData name="Arthur Costa" userId="8ad29cdf6a2c42a7" providerId="Windows Live" clId="Web-{D2C77A20-A2D5-489C-8CF1-C4ADD7B232B2}" dt="2024-05-07T14:08:16.016" v="1889"/>
          <ac:picMkLst>
            <pc:docMk/>
            <pc:sldMk cId="4051766502" sldId="259"/>
            <ac:picMk id="11" creationId="{670F3B70-1888-303A-2297-0C98C834BC20}"/>
          </ac:picMkLst>
        </pc:picChg>
        <pc:picChg chg="add del mod">
          <ac:chgData name="Arthur Costa" userId="8ad29cdf6a2c42a7" providerId="Windows Live" clId="Web-{D2C77A20-A2D5-489C-8CF1-C4ADD7B232B2}" dt="2024-05-07T14:09:15.173" v="1896"/>
          <ac:picMkLst>
            <pc:docMk/>
            <pc:sldMk cId="4051766502" sldId="259"/>
            <ac:picMk id="12" creationId="{7D0D5C12-004D-AE11-1A22-897FE93A4E27}"/>
          </ac:picMkLst>
        </pc:picChg>
        <pc:picChg chg="add del mod">
          <ac:chgData name="Arthur Costa" userId="8ad29cdf6a2c42a7" providerId="Windows Live" clId="Web-{D2C77A20-A2D5-489C-8CF1-C4ADD7B232B2}" dt="2024-05-07T14:14:26.083" v="1913"/>
          <ac:picMkLst>
            <pc:docMk/>
            <pc:sldMk cId="4051766502" sldId="259"/>
            <ac:picMk id="13" creationId="{374976CC-9D69-6892-5718-BF3024E22B70}"/>
          </ac:picMkLst>
        </pc:picChg>
      </pc:sldChg>
      <pc:sldChg chg="new del">
        <pc:chgData name="Arthur Costa" userId="8ad29cdf6a2c42a7" providerId="Windows Live" clId="Web-{D2C77A20-A2D5-489C-8CF1-C4ADD7B232B2}" dt="2024-05-07T13:51:48.833" v="1798"/>
        <pc:sldMkLst>
          <pc:docMk/>
          <pc:sldMk cId="412226656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aixa de Opções: Inclinada para Cima 4">
            <a:extLst>
              <a:ext uri="{FF2B5EF4-FFF2-40B4-BE49-F238E27FC236}">
                <a16:creationId xmlns:a16="http://schemas.microsoft.com/office/drawing/2014/main" id="{CEB7C76E-976A-9EF5-C04B-C71A34E65E88}"/>
              </a:ext>
            </a:extLst>
          </p:cNvPr>
          <p:cNvSpPr/>
          <p:nvPr/>
        </p:nvSpPr>
        <p:spPr>
          <a:xfrm>
            <a:off x="1582912" y="855277"/>
            <a:ext cx="9589698" cy="2156603"/>
          </a:xfrm>
          <a:prstGeom prst="ribbon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File:Kino band logo.svg - Wikipedia">
            <a:extLst>
              <a:ext uri="{FF2B5EF4-FFF2-40B4-BE49-F238E27FC236}">
                <a16:creationId xmlns:a16="http://schemas.microsoft.com/office/drawing/2014/main" id="{D9C7EA7A-638C-032C-5501-2E855F2F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98" y="1170317"/>
            <a:ext cx="4506762" cy="1066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6BD3B7-1ACA-8EBA-911D-3EF2D55B8215}"/>
              </a:ext>
            </a:extLst>
          </p:cNvPr>
          <p:cNvSpPr txBox="1"/>
          <p:nvPr/>
        </p:nvSpPr>
        <p:spPr>
          <a:xfrm>
            <a:off x="4615131" y="3321168"/>
            <a:ext cx="35224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Franklin Gothic"/>
              </a:rPr>
              <a:t>O "Legião Urbana" Russo</a:t>
            </a:r>
          </a:p>
        </p:txBody>
      </p:sp>
      <p:pic>
        <p:nvPicPr>
          <p:cNvPr id="8" name="Imagem 7" descr="Foto em preto e branco de grupo de pessoas posando para foto&#10;&#10;Descrição gerada automaticamente">
            <a:extLst>
              <a:ext uri="{FF2B5EF4-FFF2-40B4-BE49-F238E27FC236}">
                <a16:creationId xmlns:a16="http://schemas.microsoft.com/office/drawing/2014/main" id="{9D35614D-5BD1-4ECD-3DCB-0A17B4FF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07" y="378304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6FAD12D1-A87A-4670-427D-0F73F0A9C94B}"/>
              </a:ext>
            </a:extLst>
          </p:cNvPr>
          <p:cNvSpPr/>
          <p:nvPr/>
        </p:nvSpPr>
        <p:spPr>
          <a:xfrm>
            <a:off x="920151" y="-488830"/>
            <a:ext cx="10366075" cy="353683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78484-E4C8-B985-C3CD-D69D17423F31}"/>
              </a:ext>
            </a:extLst>
          </p:cNvPr>
          <p:cNvSpPr txBox="1"/>
          <p:nvPr/>
        </p:nvSpPr>
        <p:spPr>
          <a:xfrm>
            <a:off x="4845169" y="1049547"/>
            <a:ext cx="25160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O que foi o </a:t>
            </a:r>
            <a:r>
              <a:rPr lang="pt-BR" sz="2400" b="1" dirty="0" err="1"/>
              <a:t>Kino</a:t>
            </a:r>
            <a:r>
              <a:rPr lang="pt-BR" sz="2400" b="1" dirty="0"/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9F6E11-D947-31D4-93D8-73AEDAF7E842}"/>
              </a:ext>
            </a:extLst>
          </p:cNvPr>
          <p:cNvSpPr txBox="1"/>
          <p:nvPr/>
        </p:nvSpPr>
        <p:spPr>
          <a:xfrm>
            <a:off x="661358" y="2142226"/>
            <a:ext cx="110274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/>
              <a:t>Kino</a:t>
            </a:r>
            <a:r>
              <a:rPr lang="pt-BR" sz="2000" dirty="0"/>
              <a:t> é uma banda soviética que foi criada em 1981 em São Petesburgo. A banda sofreu mudanças de membros ao longo de alguns anos, mas seus membros considerados principais são: </a:t>
            </a:r>
            <a:r>
              <a:rPr lang="pt-BR" sz="2000" u="sng" dirty="0"/>
              <a:t>Viktor </a:t>
            </a:r>
            <a:r>
              <a:rPr lang="pt-BR" sz="2000" u="sng" dirty="0" err="1"/>
              <a:t>Tsoi</a:t>
            </a:r>
            <a:r>
              <a:rPr lang="pt-BR" sz="2000" dirty="0"/>
              <a:t>, Yuri </a:t>
            </a:r>
            <a:r>
              <a:rPr lang="pt-BR" sz="2000" dirty="0" err="1"/>
              <a:t>Kasparyan</a:t>
            </a:r>
            <a:r>
              <a:rPr lang="pt-BR" sz="2000" dirty="0"/>
              <a:t>, </a:t>
            </a:r>
            <a:r>
              <a:rPr lang="pt-BR" sz="2000" dirty="0" err="1"/>
              <a:t>Georgy</a:t>
            </a:r>
            <a:r>
              <a:rPr lang="pt-BR" sz="2000" dirty="0"/>
              <a:t> </a:t>
            </a:r>
            <a:r>
              <a:rPr lang="pt-BR" sz="2000" dirty="0" err="1"/>
              <a:t>Guryanov</a:t>
            </a:r>
            <a:r>
              <a:rPr lang="pt-BR" sz="2000" dirty="0"/>
              <a:t> e Igor </a:t>
            </a:r>
            <a:r>
              <a:rPr lang="pt-BR" sz="2000" dirty="0" err="1"/>
              <a:t>Tikhomirov</a:t>
            </a:r>
            <a:r>
              <a:rPr lang="pt-BR" sz="2000" dirty="0"/>
              <a:t>. A banda atingiu o pico de seu sucesso nacional em 1988 com seu álbum "</a:t>
            </a:r>
            <a:r>
              <a:rPr lang="pt-BR" sz="2000" dirty="0" err="1"/>
              <a:t>Gruppa</a:t>
            </a:r>
            <a:r>
              <a:rPr lang="pt-BR" sz="2000" dirty="0"/>
              <a:t> </a:t>
            </a:r>
            <a:r>
              <a:rPr lang="pt-BR" sz="2000" dirty="0" err="1"/>
              <a:t>Krovi</a:t>
            </a:r>
            <a:r>
              <a:rPr lang="pt-BR" sz="2000" dirty="0"/>
              <a:t>", embora que entre 1985-1987 já tinham ganhado bastante fama e reconhecimento. Entre 1988-1990, o </a:t>
            </a:r>
            <a:r>
              <a:rPr lang="pt-BR" sz="2000" dirty="0" err="1"/>
              <a:t>Kino</a:t>
            </a:r>
            <a:r>
              <a:rPr lang="pt-BR" sz="2000" dirty="0"/>
              <a:t> começou a ganhar um pouco de reconhecimento internacional ao fazer pequenos concertos em países da Europa, Ásia e nos Estados Unidos. Hoje em dia, o </a:t>
            </a:r>
            <a:r>
              <a:rPr lang="pt-BR" sz="2000" dirty="0" err="1"/>
              <a:t>Kino</a:t>
            </a:r>
            <a:r>
              <a:rPr lang="pt-BR" sz="2000" dirty="0"/>
              <a:t> está ficando conhecido ao longo do mundo. As músicas mais famosas do </a:t>
            </a:r>
            <a:r>
              <a:rPr lang="pt-BR" sz="2000" dirty="0" err="1"/>
              <a:t>Kino</a:t>
            </a:r>
            <a:r>
              <a:rPr lang="pt-BR" sz="2000" dirty="0"/>
              <a:t> são "</a:t>
            </a:r>
            <a:r>
              <a:rPr lang="pt-BR" sz="2000" dirty="0" err="1"/>
              <a:t>Gruppa</a:t>
            </a:r>
            <a:r>
              <a:rPr lang="pt-BR" sz="2000" dirty="0"/>
              <a:t> </a:t>
            </a:r>
            <a:r>
              <a:rPr lang="pt-BR" sz="2000" dirty="0" err="1"/>
              <a:t>Krovi</a:t>
            </a:r>
            <a:r>
              <a:rPr lang="pt-BR" sz="2000" dirty="0"/>
              <a:t>", "</a:t>
            </a:r>
            <a:r>
              <a:rPr lang="pt-BR" sz="2000" dirty="0" err="1"/>
              <a:t>Peremen</a:t>
            </a:r>
            <a:r>
              <a:rPr lang="pt-BR" sz="2000" dirty="0"/>
              <a:t>' e "</a:t>
            </a:r>
            <a:r>
              <a:rPr lang="pt-BR" sz="2000" dirty="0" err="1"/>
              <a:t>Zvezda</a:t>
            </a:r>
            <a:r>
              <a:rPr lang="pt-BR" sz="2000" dirty="0"/>
              <a:t> </a:t>
            </a:r>
            <a:r>
              <a:rPr lang="pt-BR" sz="2000" dirty="0" err="1"/>
              <a:t>po</a:t>
            </a:r>
            <a:r>
              <a:rPr lang="pt-BR" sz="2000" dirty="0"/>
              <a:t> </a:t>
            </a:r>
            <a:r>
              <a:rPr lang="pt-BR" sz="2000" dirty="0" err="1"/>
              <a:t>Imeni</a:t>
            </a:r>
            <a:r>
              <a:rPr lang="pt-BR" sz="2000" dirty="0"/>
              <a:t> </a:t>
            </a:r>
            <a:r>
              <a:rPr lang="pt-BR" sz="2000" dirty="0" err="1"/>
              <a:t>Solntse</a:t>
            </a:r>
            <a:r>
              <a:rPr lang="pt-BR" sz="2000" dirty="0"/>
              <a:t>". Embora o </a:t>
            </a:r>
            <a:r>
              <a:rPr lang="pt-BR" sz="2000" dirty="0" err="1"/>
              <a:t>Kino</a:t>
            </a:r>
            <a:r>
              <a:rPr lang="pt-BR" sz="2000" dirty="0"/>
              <a:t> não tivesse totalmente interesses políticos, essas músicas são usadas em movimentos políticos e sociais.</a:t>
            </a:r>
          </a:p>
        </p:txBody>
      </p:sp>
    </p:spTree>
    <p:extLst>
      <p:ext uri="{BB962C8B-B14F-4D97-AF65-F5344CB8AC3E}">
        <p14:creationId xmlns:p14="http://schemas.microsoft.com/office/powerpoint/2010/main" val="34463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6FAD12D1-A87A-4670-427D-0F73F0A9C94B}"/>
              </a:ext>
            </a:extLst>
          </p:cNvPr>
          <p:cNvSpPr/>
          <p:nvPr/>
        </p:nvSpPr>
        <p:spPr>
          <a:xfrm>
            <a:off x="920151" y="-488830"/>
            <a:ext cx="10366075" cy="353683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78484-E4C8-B985-C3CD-D69D17423F31}"/>
              </a:ext>
            </a:extLst>
          </p:cNvPr>
          <p:cNvSpPr txBox="1"/>
          <p:nvPr/>
        </p:nvSpPr>
        <p:spPr>
          <a:xfrm>
            <a:off x="5276490" y="1049547"/>
            <a:ext cx="16390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Viktor </a:t>
            </a:r>
            <a:r>
              <a:rPr lang="pt-BR" sz="2400" b="1" dirty="0" err="1"/>
              <a:t>Tsoi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9F6E11-D947-31D4-93D8-73AEDAF7E842}"/>
              </a:ext>
            </a:extLst>
          </p:cNvPr>
          <p:cNvSpPr txBox="1"/>
          <p:nvPr/>
        </p:nvSpPr>
        <p:spPr>
          <a:xfrm>
            <a:off x="589471" y="1926566"/>
            <a:ext cx="110274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Viktor </a:t>
            </a:r>
            <a:r>
              <a:rPr lang="pt-BR" sz="2000" dirty="0" err="1"/>
              <a:t>Tsoi</a:t>
            </a:r>
            <a:r>
              <a:rPr lang="pt-BR" sz="2000" dirty="0"/>
              <a:t> foi o vocalista e líder do </a:t>
            </a:r>
            <a:r>
              <a:rPr lang="pt-BR" sz="2000" dirty="0" err="1"/>
              <a:t>Kino</a:t>
            </a:r>
            <a:r>
              <a:rPr lang="pt-BR" sz="2000" dirty="0"/>
              <a:t>. Também, ele que escreveu quase todas as letras das músicas do </a:t>
            </a:r>
            <a:r>
              <a:rPr lang="pt-BR" sz="2000" dirty="0" err="1"/>
              <a:t>Kino</a:t>
            </a:r>
            <a:r>
              <a:rPr lang="pt-BR" sz="2000" dirty="0"/>
              <a:t>. </a:t>
            </a:r>
            <a:r>
              <a:rPr lang="pt-BR" sz="2000" dirty="0" err="1"/>
              <a:t>Tsoi</a:t>
            </a:r>
            <a:r>
              <a:rPr lang="pt-BR" sz="2000" dirty="0"/>
              <a:t> é visto como uma figura lendária na Rússia, não só por causa de ter sido uma figura carismática, mas também por suas músicas terem um grande impacto nas pessoas, especialmente durante a queda da URSS, e mais atualmente, a guerra da Ucrânia. O </a:t>
            </a:r>
            <a:r>
              <a:rPr lang="pt-BR" sz="2000" dirty="0" err="1"/>
              <a:t>Kino</a:t>
            </a:r>
            <a:r>
              <a:rPr lang="pt-BR" sz="2000" dirty="0"/>
              <a:t> é atrelado a Viktor </a:t>
            </a:r>
            <a:r>
              <a:rPr lang="pt-BR" sz="2000" dirty="0" err="1"/>
              <a:t>Tsoi</a:t>
            </a:r>
            <a:r>
              <a:rPr lang="pt-BR" sz="2000" dirty="0"/>
              <a:t>, assim como Legião Urbana é atrelado a Renato Russo e o Nirvana ao Kurt Cobain. Viktor </a:t>
            </a:r>
            <a:r>
              <a:rPr lang="pt-BR" sz="2000" dirty="0" err="1"/>
              <a:t>Tsoi</a:t>
            </a:r>
            <a:r>
              <a:rPr lang="pt-BR" sz="2000" dirty="0"/>
              <a:t> morreu em 1990 ao sofrer um acidente de carro, mas seu legado continua vivo até hoje na Rússia e atualmente, ao redor do mundo.</a:t>
            </a:r>
          </a:p>
        </p:txBody>
      </p:sp>
      <p:pic>
        <p:nvPicPr>
          <p:cNvPr id="2" name="Imagem 1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BC7BF4B2-B301-9872-29BB-AF11E7B1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80" y="4327136"/>
            <a:ext cx="2857500" cy="2143125"/>
          </a:xfrm>
          <a:prstGeom prst="rect">
            <a:avLst/>
          </a:prstGeom>
        </p:spPr>
      </p:pic>
      <p:pic>
        <p:nvPicPr>
          <p:cNvPr id="3" name="Imagem 2" descr="Uma imagem contendo neve, cerca, ao ar livre, esqui&#10;&#10;Descrição gerada automaticamente">
            <a:extLst>
              <a:ext uri="{FF2B5EF4-FFF2-40B4-BE49-F238E27FC236}">
                <a16:creationId xmlns:a16="http://schemas.microsoft.com/office/drawing/2014/main" id="{6B24DE2F-91E1-EA7E-FB5F-3428441B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78" y="4274029"/>
            <a:ext cx="3464944" cy="2249339"/>
          </a:xfrm>
          <a:prstGeom prst="rect">
            <a:avLst/>
          </a:prstGeom>
        </p:spPr>
      </p:pic>
      <p:pic>
        <p:nvPicPr>
          <p:cNvPr id="6" name="Imagem 5" descr="Homem andando na rua&#10;&#10;Descrição gerada automaticamente">
            <a:extLst>
              <a:ext uri="{FF2B5EF4-FFF2-40B4-BE49-F238E27FC236}">
                <a16:creationId xmlns:a16="http://schemas.microsoft.com/office/drawing/2014/main" id="{9C361F80-D32C-9CD3-7315-E047A794A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891" y="42696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6FAD12D1-A87A-4670-427D-0F73F0A9C94B}"/>
              </a:ext>
            </a:extLst>
          </p:cNvPr>
          <p:cNvSpPr/>
          <p:nvPr/>
        </p:nvSpPr>
        <p:spPr>
          <a:xfrm>
            <a:off x="920151" y="-488830"/>
            <a:ext cx="10366075" cy="353683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78484-E4C8-B985-C3CD-D69D17423F31}"/>
              </a:ext>
            </a:extLst>
          </p:cNvPr>
          <p:cNvSpPr txBox="1"/>
          <p:nvPr/>
        </p:nvSpPr>
        <p:spPr>
          <a:xfrm>
            <a:off x="4091157" y="1049547"/>
            <a:ext cx="40096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Um pouco de suas músicas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12E802-D816-C837-BF60-06A603043972}"/>
              </a:ext>
            </a:extLst>
          </p:cNvPr>
          <p:cNvSpPr txBox="1"/>
          <p:nvPr/>
        </p:nvSpPr>
        <p:spPr>
          <a:xfrm>
            <a:off x="564444" y="2116666"/>
            <a:ext cx="1439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ea typeface="+mn-lt"/>
                <a:cs typeface="+mn-lt"/>
              </a:rPr>
              <a:t>Перемен</a:t>
            </a:r>
            <a:r>
              <a:rPr lang="pt-BR" b="1" dirty="0">
                <a:ea typeface="+mn-lt"/>
                <a:cs typeface="+mn-lt"/>
              </a:rPr>
              <a:t>: </a:t>
            </a:r>
            <a:endParaRPr lang="pt-BR" b="1" dirty="0" err="1"/>
          </a:p>
        </p:txBody>
      </p:sp>
    </p:spTree>
    <p:extLst>
      <p:ext uri="{BB962C8B-B14F-4D97-AF65-F5344CB8AC3E}">
        <p14:creationId xmlns:p14="http://schemas.microsoft.com/office/powerpoint/2010/main" val="40517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445</cp:revision>
  <dcterms:created xsi:type="dcterms:W3CDTF">2024-05-07T12:12:05Z</dcterms:created>
  <dcterms:modified xsi:type="dcterms:W3CDTF">2024-05-07T14:14:26Z</dcterms:modified>
</cp:coreProperties>
</file>