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54F02-9CAB-4A9D-8317-1208A7B11AA4}" v="941" dt="2024-05-09T09:29:27.140"/>
    <p1510:client id="{C4132101-23CC-4DC9-84E0-22D5A4B1CA05}" v="572" dt="2024-05-09T16:48:06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10" Type="http://schemas.openxmlformats.org/officeDocument/2006/relationships/image" Target="../media/image6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aixa de Opções: Inclinada para Cima 4">
            <a:extLst>
              <a:ext uri="{FF2B5EF4-FFF2-40B4-BE49-F238E27FC236}">
                <a16:creationId xmlns:a16="http://schemas.microsoft.com/office/drawing/2014/main" id="{CEB7C76E-976A-9EF5-C04B-C71A34E65E88}"/>
              </a:ext>
            </a:extLst>
          </p:cNvPr>
          <p:cNvSpPr/>
          <p:nvPr/>
        </p:nvSpPr>
        <p:spPr>
          <a:xfrm>
            <a:off x="1582912" y="855277"/>
            <a:ext cx="9589698" cy="2156603"/>
          </a:xfrm>
          <a:prstGeom prst="ribbon2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File:Kino band logo.svg - Wikipedia">
            <a:extLst>
              <a:ext uri="{FF2B5EF4-FFF2-40B4-BE49-F238E27FC236}">
                <a16:creationId xmlns:a16="http://schemas.microsoft.com/office/drawing/2014/main" id="{D9C7EA7A-638C-032C-5501-2E855F2F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98" y="1170317"/>
            <a:ext cx="4506762" cy="1066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56BD3B7-1ACA-8EBA-911D-3EF2D55B8215}"/>
              </a:ext>
            </a:extLst>
          </p:cNvPr>
          <p:cNvSpPr txBox="1"/>
          <p:nvPr/>
        </p:nvSpPr>
        <p:spPr>
          <a:xfrm>
            <a:off x="4615131" y="3321168"/>
            <a:ext cx="35224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Franklin Gothic"/>
              </a:rPr>
              <a:t>O "Legião Urbana" Russo</a:t>
            </a:r>
          </a:p>
        </p:txBody>
      </p:sp>
      <p:pic>
        <p:nvPicPr>
          <p:cNvPr id="8" name="Imagem 7" descr="Foto em preto e branco de grupo de pessoas posando para foto&#10;&#10;Descrição gerada automaticamente">
            <a:extLst>
              <a:ext uri="{FF2B5EF4-FFF2-40B4-BE49-F238E27FC236}">
                <a16:creationId xmlns:a16="http://schemas.microsoft.com/office/drawing/2014/main" id="{9D35614D-5BD1-4ECD-3DCB-0A17B4FF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307" y="378304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nal de Subtração 3">
            <a:extLst>
              <a:ext uri="{FF2B5EF4-FFF2-40B4-BE49-F238E27FC236}">
                <a16:creationId xmlns:a16="http://schemas.microsoft.com/office/drawing/2014/main" id="{6FAD12D1-A87A-4670-427D-0F73F0A9C94B}"/>
              </a:ext>
            </a:extLst>
          </p:cNvPr>
          <p:cNvSpPr/>
          <p:nvPr/>
        </p:nvSpPr>
        <p:spPr>
          <a:xfrm>
            <a:off x="920151" y="-488830"/>
            <a:ext cx="10366075" cy="3536830"/>
          </a:xfrm>
          <a:prstGeom prst="mathMin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278484-E4C8-B985-C3CD-D69D17423F31}"/>
              </a:ext>
            </a:extLst>
          </p:cNvPr>
          <p:cNvSpPr txBox="1"/>
          <p:nvPr/>
        </p:nvSpPr>
        <p:spPr>
          <a:xfrm>
            <a:off x="4845169" y="1049547"/>
            <a:ext cx="25160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O que foi o </a:t>
            </a:r>
            <a:r>
              <a:rPr lang="pt-BR" sz="2400" b="1" dirty="0" err="1"/>
              <a:t>Kino</a:t>
            </a:r>
            <a:r>
              <a:rPr lang="pt-BR" sz="2400" b="1" dirty="0"/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9F6E11-D947-31D4-93D8-73AEDAF7E842}"/>
              </a:ext>
            </a:extLst>
          </p:cNvPr>
          <p:cNvSpPr txBox="1"/>
          <p:nvPr/>
        </p:nvSpPr>
        <p:spPr>
          <a:xfrm>
            <a:off x="661358" y="2142226"/>
            <a:ext cx="110274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/>
              <a:t>Kino</a:t>
            </a:r>
            <a:r>
              <a:rPr lang="pt-BR" sz="2000" dirty="0"/>
              <a:t> é uma banda soviética que foi criada em 1981 em São Petesburgo. A banda sofreu mudanças de membros ao longo de alguns anos, mas seus membros considerados principais são: </a:t>
            </a:r>
            <a:r>
              <a:rPr lang="pt-BR" sz="2000" u="sng" dirty="0"/>
              <a:t>Viktor </a:t>
            </a:r>
            <a:r>
              <a:rPr lang="pt-BR" sz="2000" u="sng" dirty="0" err="1"/>
              <a:t>Tsoi</a:t>
            </a:r>
            <a:r>
              <a:rPr lang="pt-BR" sz="2000" dirty="0"/>
              <a:t>, Yuri </a:t>
            </a:r>
            <a:r>
              <a:rPr lang="pt-BR" sz="2000" dirty="0" err="1"/>
              <a:t>Kasparyan</a:t>
            </a:r>
            <a:r>
              <a:rPr lang="pt-BR" sz="2000" dirty="0"/>
              <a:t>, </a:t>
            </a:r>
            <a:r>
              <a:rPr lang="pt-BR" sz="2000" dirty="0" err="1"/>
              <a:t>Georgy</a:t>
            </a:r>
            <a:r>
              <a:rPr lang="pt-BR" sz="2000" dirty="0"/>
              <a:t> </a:t>
            </a:r>
            <a:r>
              <a:rPr lang="pt-BR" sz="2000" dirty="0" err="1"/>
              <a:t>Guryanov</a:t>
            </a:r>
            <a:r>
              <a:rPr lang="pt-BR" sz="2000" dirty="0"/>
              <a:t> e Igor </a:t>
            </a:r>
            <a:r>
              <a:rPr lang="pt-BR" sz="2000" dirty="0" err="1"/>
              <a:t>Tikhomirov</a:t>
            </a:r>
            <a:r>
              <a:rPr lang="pt-BR" sz="2000" dirty="0"/>
              <a:t>. A banda atingiu o pico de seu sucesso nacional em 1988 com seu álbum "</a:t>
            </a:r>
            <a:r>
              <a:rPr lang="pt-BR" sz="2000" dirty="0" err="1"/>
              <a:t>Gruppa</a:t>
            </a:r>
            <a:r>
              <a:rPr lang="pt-BR" sz="2000" dirty="0"/>
              <a:t> </a:t>
            </a:r>
            <a:r>
              <a:rPr lang="pt-BR" sz="2000" dirty="0" err="1"/>
              <a:t>Krovi</a:t>
            </a:r>
            <a:r>
              <a:rPr lang="pt-BR" sz="2000" dirty="0"/>
              <a:t>", embora que entre 1985-1987 já tinham ganhado bastante fama e reconhecimento. Entre 1988-1990, o </a:t>
            </a:r>
            <a:r>
              <a:rPr lang="pt-BR" sz="2000" dirty="0" err="1"/>
              <a:t>Kino</a:t>
            </a:r>
            <a:r>
              <a:rPr lang="pt-BR" sz="2000" dirty="0"/>
              <a:t> começou a ganhar um pouco de reconhecimento internacional ao fazer pequenos concertos em países da Europa, Ásia e nos Estados Unidos. Hoje em dia, o </a:t>
            </a:r>
            <a:r>
              <a:rPr lang="pt-BR" sz="2000" dirty="0" err="1"/>
              <a:t>Kino</a:t>
            </a:r>
            <a:r>
              <a:rPr lang="pt-BR" sz="2000" dirty="0"/>
              <a:t> está ficando conhecido ao longo do mundo. As músicas mais famosas do </a:t>
            </a:r>
            <a:r>
              <a:rPr lang="pt-BR" sz="2000" dirty="0" err="1"/>
              <a:t>Kino</a:t>
            </a:r>
            <a:r>
              <a:rPr lang="pt-BR" sz="2000" dirty="0"/>
              <a:t> são "</a:t>
            </a:r>
            <a:r>
              <a:rPr lang="pt-BR" sz="2000" dirty="0" err="1"/>
              <a:t>Gruppa</a:t>
            </a:r>
            <a:r>
              <a:rPr lang="pt-BR" sz="2000" dirty="0"/>
              <a:t> </a:t>
            </a:r>
            <a:r>
              <a:rPr lang="pt-BR" sz="2000" dirty="0" err="1"/>
              <a:t>Krovi</a:t>
            </a:r>
            <a:r>
              <a:rPr lang="pt-BR" sz="2000" dirty="0"/>
              <a:t>", "</a:t>
            </a:r>
            <a:r>
              <a:rPr lang="pt-BR" sz="2000" dirty="0" err="1"/>
              <a:t>Peremen</a:t>
            </a:r>
            <a:r>
              <a:rPr lang="pt-BR" sz="2000" dirty="0"/>
              <a:t>' e "</a:t>
            </a:r>
            <a:r>
              <a:rPr lang="pt-BR" sz="2000" dirty="0" err="1"/>
              <a:t>Zvezda</a:t>
            </a:r>
            <a:r>
              <a:rPr lang="pt-BR" sz="2000" dirty="0"/>
              <a:t> </a:t>
            </a:r>
            <a:r>
              <a:rPr lang="pt-BR" sz="2000" dirty="0" err="1"/>
              <a:t>po</a:t>
            </a:r>
            <a:r>
              <a:rPr lang="pt-BR" sz="2000" dirty="0"/>
              <a:t> </a:t>
            </a:r>
            <a:r>
              <a:rPr lang="pt-BR" sz="2000" dirty="0" err="1"/>
              <a:t>Imeni</a:t>
            </a:r>
            <a:r>
              <a:rPr lang="pt-BR" sz="2000" dirty="0"/>
              <a:t> </a:t>
            </a:r>
            <a:r>
              <a:rPr lang="pt-BR" sz="2000" dirty="0" err="1"/>
              <a:t>Solntse</a:t>
            </a:r>
            <a:r>
              <a:rPr lang="pt-BR" sz="2000" dirty="0"/>
              <a:t>". Embora o </a:t>
            </a:r>
            <a:r>
              <a:rPr lang="pt-BR" sz="2000" dirty="0" err="1"/>
              <a:t>Kino</a:t>
            </a:r>
            <a:r>
              <a:rPr lang="pt-BR" sz="2000" dirty="0"/>
              <a:t> não tivesse totalmente interesses políticos, essas músicas são usadas em movimentos políticos e sociais.</a:t>
            </a:r>
          </a:p>
        </p:txBody>
      </p:sp>
    </p:spTree>
    <p:extLst>
      <p:ext uri="{BB962C8B-B14F-4D97-AF65-F5344CB8AC3E}">
        <p14:creationId xmlns:p14="http://schemas.microsoft.com/office/powerpoint/2010/main" val="34463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nal de Subtração 3">
            <a:extLst>
              <a:ext uri="{FF2B5EF4-FFF2-40B4-BE49-F238E27FC236}">
                <a16:creationId xmlns:a16="http://schemas.microsoft.com/office/drawing/2014/main" id="{6FAD12D1-A87A-4670-427D-0F73F0A9C94B}"/>
              </a:ext>
            </a:extLst>
          </p:cNvPr>
          <p:cNvSpPr/>
          <p:nvPr/>
        </p:nvSpPr>
        <p:spPr>
          <a:xfrm>
            <a:off x="920151" y="-488830"/>
            <a:ext cx="10366075" cy="3536830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278484-E4C8-B985-C3CD-D69D17423F31}"/>
              </a:ext>
            </a:extLst>
          </p:cNvPr>
          <p:cNvSpPr txBox="1"/>
          <p:nvPr/>
        </p:nvSpPr>
        <p:spPr>
          <a:xfrm>
            <a:off x="5276490" y="1049547"/>
            <a:ext cx="16390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Viktor </a:t>
            </a:r>
            <a:r>
              <a:rPr lang="pt-BR" sz="2400" b="1" dirty="0" err="1"/>
              <a:t>Tsoi</a:t>
            </a:r>
            <a:endParaRPr lang="pt-BR" dirty="0" err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9F6E11-D947-31D4-93D8-73AEDAF7E842}"/>
              </a:ext>
            </a:extLst>
          </p:cNvPr>
          <p:cNvSpPr txBox="1"/>
          <p:nvPr/>
        </p:nvSpPr>
        <p:spPr>
          <a:xfrm>
            <a:off x="589471" y="1926566"/>
            <a:ext cx="1102743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Viktor </a:t>
            </a:r>
            <a:r>
              <a:rPr lang="pt-BR" sz="2000" dirty="0" err="1"/>
              <a:t>Tsoi</a:t>
            </a:r>
            <a:r>
              <a:rPr lang="pt-BR" sz="2000" dirty="0"/>
              <a:t> foi o vocalista e líder do </a:t>
            </a:r>
            <a:r>
              <a:rPr lang="pt-BR" sz="2000" dirty="0" err="1"/>
              <a:t>Kino</a:t>
            </a:r>
            <a:r>
              <a:rPr lang="pt-BR" sz="2000" dirty="0"/>
              <a:t>. Também, ele que escreveu quase todas as letras das músicas do </a:t>
            </a:r>
            <a:r>
              <a:rPr lang="pt-BR" sz="2000" dirty="0" err="1"/>
              <a:t>Kino</a:t>
            </a:r>
            <a:r>
              <a:rPr lang="pt-BR" sz="2000" dirty="0"/>
              <a:t>. </a:t>
            </a:r>
            <a:r>
              <a:rPr lang="pt-BR" sz="2000" dirty="0" err="1"/>
              <a:t>Tsoi</a:t>
            </a:r>
            <a:r>
              <a:rPr lang="pt-BR" sz="2000" dirty="0"/>
              <a:t> é visto como uma figura lendária na Rússia, não só por causa de ter sido uma figura carismática, mas também por suas músicas terem um grande impacto nas pessoas, especialmente durante a queda da URSS, e mais atualmente, a guerra da Ucrânia. O </a:t>
            </a:r>
            <a:r>
              <a:rPr lang="pt-BR" sz="2000" dirty="0" err="1"/>
              <a:t>Kino</a:t>
            </a:r>
            <a:r>
              <a:rPr lang="pt-BR" sz="2000" dirty="0"/>
              <a:t> é atrelado a Viktor </a:t>
            </a:r>
            <a:r>
              <a:rPr lang="pt-BR" sz="2000" dirty="0" err="1"/>
              <a:t>Tsoi</a:t>
            </a:r>
            <a:r>
              <a:rPr lang="pt-BR" sz="2000" dirty="0"/>
              <a:t>, assim como Legião Urbana é atrelado a Renato Russo e o Nirvana ao Kurt Cobain. Viktor </a:t>
            </a:r>
            <a:r>
              <a:rPr lang="pt-BR" sz="2000" dirty="0" err="1"/>
              <a:t>Tsoi</a:t>
            </a:r>
            <a:r>
              <a:rPr lang="pt-BR" sz="2000" dirty="0"/>
              <a:t> morreu em 1990 ao sofrer um acidente de carro, mas seu legado continua vivo até hoje na Rússia e atualmente, ao redor do mundo.</a:t>
            </a:r>
          </a:p>
        </p:txBody>
      </p:sp>
      <p:pic>
        <p:nvPicPr>
          <p:cNvPr id="2" name="Imagem 1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BC7BF4B2-B301-9872-29BB-AF11E7B1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80" y="4327136"/>
            <a:ext cx="2857500" cy="2143125"/>
          </a:xfrm>
          <a:prstGeom prst="rect">
            <a:avLst/>
          </a:prstGeom>
        </p:spPr>
      </p:pic>
      <p:pic>
        <p:nvPicPr>
          <p:cNvPr id="3" name="Imagem 2" descr="Uma imagem contendo neve, cerca, ao ar livre, esqui&#10;&#10;Descrição gerada automaticamente">
            <a:extLst>
              <a:ext uri="{FF2B5EF4-FFF2-40B4-BE49-F238E27FC236}">
                <a16:creationId xmlns:a16="http://schemas.microsoft.com/office/drawing/2014/main" id="{6B24DE2F-91E1-EA7E-FB5F-3428441B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78" y="4274029"/>
            <a:ext cx="3464944" cy="2249339"/>
          </a:xfrm>
          <a:prstGeom prst="rect">
            <a:avLst/>
          </a:prstGeom>
        </p:spPr>
      </p:pic>
      <p:pic>
        <p:nvPicPr>
          <p:cNvPr id="6" name="Imagem 5" descr="Homem andando na rua&#10;&#10;Descrição gerada automaticamente">
            <a:extLst>
              <a:ext uri="{FF2B5EF4-FFF2-40B4-BE49-F238E27FC236}">
                <a16:creationId xmlns:a16="http://schemas.microsoft.com/office/drawing/2014/main" id="{9C361F80-D32C-9CD3-7315-E047A794A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891" y="426962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nal de Subtração 3">
            <a:extLst>
              <a:ext uri="{FF2B5EF4-FFF2-40B4-BE49-F238E27FC236}">
                <a16:creationId xmlns:a16="http://schemas.microsoft.com/office/drawing/2014/main" id="{6FAD12D1-A87A-4670-427D-0F73F0A9C94B}"/>
              </a:ext>
            </a:extLst>
          </p:cNvPr>
          <p:cNvSpPr/>
          <p:nvPr/>
        </p:nvSpPr>
        <p:spPr>
          <a:xfrm>
            <a:off x="920151" y="-488830"/>
            <a:ext cx="10366075" cy="3536830"/>
          </a:xfrm>
          <a:prstGeom prst="mathMin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278484-E4C8-B985-C3CD-D69D17423F31}"/>
              </a:ext>
            </a:extLst>
          </p:cNvPr>
          <p:cNvSpPr txBox="1"/>
          <p:nvPr/>
        </p:nvSpPr>
        <p:spPr>
          <a:xfrm>
            <a:off x="4617630" y="1049547"/>
            <a:ext cx="29428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Fama Internacional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1446FA-8732-7A7A-9E57-C5AB29D54F9A}"/>
              </a:ext>
            </a:extLst>
          </p:cNvPr>
          <p:cNvSpPr txBox="1"/>
          <p:nvPr/>
        </p:nvSpPr>
        <p:spPr>
          <a:xfrm>
            <a:off x="603326" y="1843439"/>
            <a:ext cx="1102743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>
                <a:ea typeface="+mn-lt"/>
                <a:cs typeface="+mn-lt"/>
              </a:rPr>
              <a:t>Kino</a:t>
            </a:r>
            <a:r>
              <a:rPr lang="pt-BR" sz="2000" dirty="0">
                <a:ea typeface="+mn-lt"/>
                <a:cs typeface="+mn-lt"/>
              </a:rPr>
              <a:t> começou a ganhar um pouco de fama internacional nos anos 90, mas seu grande crescimento começou nos anos 2000. Em 2008, no lançamento do jogo GTA IV, sua música "</a:t>
            </a:r>
            <a:r>
              <a:rPr lang="pt-BR" sz="2000" dirty="0" err="1">
                <a:ea typeface="+mn-lt"/>
                <a:cs typeface="+mn-lt"/>
              </a:rPr>
              <a:t>Gruppa</a:t>
            </a:r>
            <a:r>
              <a:rPr lang="pt-BR" sz="2000" dirty="0">
                <a:ea typeface="+mn-lt"/>
                <a:cs typeface="+mn-lt"/>
              </a:rPr>
              <a:t> </a:t>
            </a:r>
            <a:r>
              <a:rPr lang="pt-BR" sz="2000" dirty="0" err="1">
                <a:ea typeface="+mn-lt"/>
                <a:cs typeface="+mn-lt"/>
              </a:rPr>
              <a:t>Krovi</a:t>
            </a:r>
            <a:r>
              <a:rPr lang="pt-BR" sz="2000" dirty="0">
                <a:ea typeface="+mn-lt"/>
                <a:cs typeface="+mn-lt"/>
              </a:rPr>
              <a:t>" foi incluída em um dos rádios do jogo chamado "Vladivostok FM". Muitas pessoas descobriram a banda por meio dos streaming de música, sendo principal o </a:t>
            </a:r>
            <a:r>
              <a:rPr lang="pt-BR" sz="2000" dirty="0" err="1">
                <a:ea typeface="+mn-lt"/>
                <a:cs typeface="+mn-lt"/>
              </a:rPr>
              <a:t>Spotify</a:t>
            </a:r>
            <a:r>
              <a:rPr lang="pt-BR" sz="2000" dirty="0">
                <a:ea typeface="+mn-lt"/>
                <a:cs typeface="+mn-lt"/>
              </a:rPr>
              <a:t>. Durante a pandemia, teve um grande aumento de pessoas interessadas pela banda, isso pode ser visto no Google Trends. 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5176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nal de Subtração 3">
            <a:extLst>
              <a:ext uri="{FF2B5EF4-FFF2-40B4-BE49-F238E27FC236}">
                <a16:creationId xmlns:a16="http://schemas.microsoft.com/office/drawing/2014/main" id="{6FAD12D1-A87A-4670-427D-0F73F0A9C94B}"/>
              </a:ext>
            </a:extLst>
          </p:cNvPr>
          <p:cNvSpPr/>
          <p:nvPr/>
        </p:nvSpPr>
        <p:spPr>
          <a:xfrm>
            <a:off x="920151" y="-488830"/>
            <a:ext cx="10366075" cy="3536830"/>
          </a:xfrm>
          <a:prstGeom prst="mathMinu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278484-E4C8-B985-C3CD-D69D17423F31}"/>
              </a:ext>
            </a:extLst>
          </p:cNvPr>
          <p:cNvSpPr txBox="1"/>
          <p:nvPr/>
        </p:nvSpPr>
        <p:spPr>
          <a:xfrm>
            <a:off x="3841775" y="1049547"/>
            <a:ext cx="45084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Um pouco de suas músicas</a:t>
            </a:r>
          </a:p>
        </p:txBody>
      </p:sp>
      <p:pic>
        <p:nvPicPr>
          <p:cNvPr id="6" name="Спокойная ночь">
            <a:hlinkClick r:id="" action="ppaction://media"/>
            <a:extLst>
              <a:ext uri="{FF2B5EF4-FFF2-40B4-BE49-F238E27FC236}">
                <a16:creationId xmlns:a16="http://schemas.microsoft.com/office/drawing/2014/main" id="{6A261004-4541-4AFB-77D4-0FFCEDA4A4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23348" y="2163329"/>
            <a:ext cx="730250" cy="7302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20875A-6FB0-FF6B-6B5B-18D535A82149}"/>
              </a:ext>
            </a:extLst>
          </p:cNvPr>
          <p:cNvSpPr txBox="1"/>
          <p:nvPr/>
        </p:nvSpPr>
        <p:spPr>
          <a:xfrm>
            <a:off x="304799" y="3048001"/>
            <a:ext cx="1967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Spokoynaya</a:t>
            </a:r>
            <a:r>
              <a:rPr lang="pt-BR" dirty="0"/>
              <a:t>' </a:t>
            </a:r>
            <a:r>
              <a:rPr lang="pt-BR" dirty="0" err="1"/>
              <a:t>noch</a:t>
            </a:r>
          </a:p>
        </p:txBody>
      </p:sp>
      <p:pic>
        <p:nvPicPr>
          <p:cNvPr id="8" name="Пачка сигарет">
            <a:hlinkClick r:id="" action="ppaction://media"/>
            <a:extLst>
              <a:ext uri="{FF2B5EF4-FFF2-40B4-BE49-F238E27FC236}">
                <a16:creationId xmlns:a16="http://schemas.microsoft.com/office/drawing/2014/main" id="{42F041FA-30D9-9E75-2647-B0687558D57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579966" y="2315729"/>
            <a:ext cx="730250" cy="7302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B2AE21E-21C0-AA7B-C638-6E2B34E6CBBE}"/>
              </a:ext>
            </a:extLst>
          </p:cNvPr>
          <p:cNvSpPr txBox="1"/>
          <p:nvPr/>
        </p:nvSpPr>
        <p:spPr>
          <a:xfrm>
            <a:off x="10113817" y="3048001"/>
            <a:ext cx="1648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Pachka</a:t>
            </a:r>
            <a:r>
              <a:rPr lang="pt-BR" dirty="0"/>
              <a:t> </a:t>
            </a:r>
            <a:r>
              <a:rPr lang="pt-BR" dirty="0" err="1"/>
              <a:t>Sigaret</a:t>
            </a:r>
          </a:p>
        </p:txBody>
      </p:sp>
      <p:pic>
        <p:nvPicPr>
          <p:cNvPr id="10" name="Хочу перемен">
            <a:hlinkClick r:id="" action="ppaction://media"/>
            <a:extLst>
              <a:ext uri="{FF2B5EF4-FFF2-40B4-BE49-F238E27FC236}">
                <a16:creationId xmlns:a16="http://schemas.microsoft.com/office/drawing/2014/main" id="{7D93581E-5F1B-025C-B468-1F0D6F0E04F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23348" y="4726420"/>
            <a:ext cx="730250" cy="7302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339691-962E-481C-F27E-FAF4563D543B}"/>
              </a:ext>
            </a:extLst>
          </p:cNvPr>
          <p:cNvSpPr txBox="1"/>
          <p:nvPr/>
        </p:nvSpPr>
        <p:spPr>
          <a:xfrm>
            <a:off x="734290" y="5777346"/>
            <a:ext cx="1094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Peremen</a:t>
            </a:r>
          </a:p>
        </p:txBody>
      </p:sp>
      <p:pic>
        <p:nvPicPr>
          <p:cNvPr id="13" name="Саша (Remake 2024)-trimmed">
            <a:hlinkClick r:id="" action="ppaction://media"/>
            <a:extLst>
              <a:ext uri="{FF2B5EF4-FFF2-40B4-BE49-F238E27FC236}">
                <a16:creationId xmlns:a16="http://schemas.microsoft.com/office/drawing/2014/main" id="{6D091026-7E49-486A-2688-C77647C93E4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579966" y="4726420"/>
            <a:ext cx="730250" cy="7302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8A00AE6-F022-0087-81F9-8AB3B7F1AD6A}"/>
              </a:ext>
            </a:extLst>
          </p:cNvPr>
          <p:cNvSpPr txBox="1"/>
          <p:nvPr/>
        </p:nvSpPr>
        <p:spPr>
          <a:xfrm>
            <a:off x="10487891" y="5777344"/>
            <a:ext cx="900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Sasha​</a:t>
            </a:r>
          </a:p>
        </p:txBody>
      </p:sp>
    </p:spTree>
    <p:extLst>
      <p:ext uri="{BB962C8B-B14F-4D97-AF65-F5344CB8AC3E}">
        <p14:creationId xmlns:p14="http://schemas.microsoft.com/office/powerpoint/2010/main" val="23313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585</cp:revision>
  <dcterms:created xsi:type="dcterms:W3CDTF">2024-05-07T12:12:05Z</dcterms:created>
  <dcterms:modified xsi:type="dcterms:W3CDTF">2024-05-09T16:49:51Z</dcterms:modified>
</cp:coreProperties>
</file>