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9"/>
  </p:notesMasterIdLst>
  <p:handoutMasterIdLst>
    <p:handoutMasterId r:id="rId10"/>
  </p:handoutMasterIdLst>
  <p:sldIdLst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113" d="100"/>
          <a:sy n="113" d="100"/>
        </p:scale>
        <p:origin x="-22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2C56-F88E-402F-B4BC-B4142FF3A821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84495-50CB-488E-80B4-55266D60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10/30/2013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Introduction to Internet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JPA and XML design cont</a:t>
            </a:r>
            <a:r>
              <a:rPr lang="en-US" sz="2800" smtClean="0"/>
              <a:t>. </a:t>
            </a:r>
            <a:br>
              <a:rPr lang="en-US" sz="2800" smtClean="0"/>
            </a:br>
            <a:r>
              <a:rPr lang="en-US" sz="2800" smtClean="0"/>
              <a:t>and JPA limitations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moving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Entities:  Order, Person (that the order is for), Location (person can specify move can include multiple locations), Room, Moving Van (only 1 per order)</a:t>
            </a:r>
          </a:p>
          <a:p>
            <a:r>
              <a:rPr lang="en-US" dirty="0" smtClean="0"/>
              <a:t>Identify the relationships</a:t>
            </a:r>
          </a:p>
          <a:p>
            <a:r>
              <a:rPr lang="en-US" dirty="0" smtClean="0"/>
              <a:t>Create the data model</a:t>
            </a:r>
          </a:p>
          <a:p>
            <a:r>
              <a:rPr lang="en-US" dirty="0" err="1" smtClean="0"/>
              <a:t>Psuedo</a:t>
            </a:r>
            <a:r>
              <a:rPr lang="en-US" dirty="0" smtClean="0"/>
              <a:t> annotation </a:t>
            </a:r>
            <a:r>
              <a:rPr lang="en-US" dirty="0" err="1" smtClean="0"/>
              <a:t>snipets</a:t>
            </a:r>
            <a:r>
              <a:rPr lang="en-US" dirty="0" smtClean="0"/>
              <a:t> for how relationships specified in JPA (i.e. which side does the mapping, how is that mapping specified – class B specifies many-to-one and join class A on column “x”, class A </a:t>
            </a:r>
            <a:r>
              <a:rPr lang="en-US" smtClean="0"/>
              <a:t>indicates one-to-many B </a:t>
            </a:r>
            <a:r>
              <a:rPr lang="en-US" dirty="0" smtClean="0"/>
              <a:t>does mapping)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Bob’s moving </a:t>
            </a:r>
            <a:r>
              <a:rPr lang="en-US" dirty="0" smtClean="0"/>
              <a:t>company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Design the following</a:t>
            </a:r>
          </a:p>
          <a:p>
            <a:r>
              <a:rPr lang="en-US" dirty="0" smtClean="0"/>
              <a:t>XML </a:t>
            </a:r>
            <a:r>
              <a:rPr lang="en-US" dirty="0"/>
              <a:t>interface for customer application</a:t>
            </a:r>
          </a:p>
          <a:p>
            <a:pPr lvl="1"/>
            <a:r>
              <a:rPr lang="en-US" dirty="0"/>
              <a:t>Specify order – returns person that placed order, locations included, contents of rooms per location</a:t>
            </a:r>
          </a:p>
          <a:p>
            <a:endParaRPr lang="en-US" dirty="0" smtClean="0"/>
          </a:p>
          <a:p>
            <a:r>
              <a:rPr lang="en-US" dirty="0" smtClean="0"/>
              <a:t>XML interface for employee application</a:t>
            </a:r>
          </a:p>
          <a:p>
            <a:pPr lvl="1"/>
            <a:r>
              <a:rPr lang="en-US" dirty="0" smtClean="0"/>
              <a:t>Specify moving van – returns order(s) tied to moving van, locations included in the order, and total size at that location</a:t>
            </a:r>
          </a:p>
        </p:txBody>
      </p:sp>
    </p:spTree>
    <p:extLst>
      <p:ext uri="{BB962C8B-B14F-4D97-AF65-F5344CB8AC3E}">
        <p14:creationId xmlns:p14="http://schemas.microsoft.com/office/powerpoint/2010/main" val="116568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JPA or not to 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most part using JPA in your application (insert, update, delete, finds) will make your code cleaner and easier to maintain</a:t>
            </a:r>
          </a:p>
          <a:p>
            <a:pPr lvl="1"/>
            <a:r>
              <a:rPr lang="en-US" dirty="0" smtClean="0"/>
              <a:t>Also as we will see with JSF using JPA has HUGE advantages</a:t>
            </a:r>
          </a:p>
          <a:p>
            <a:r>
              <a:rPr lang="en-US" u="sng" dirty="0" smtClean="0"/>
              <a:t>HOWEVER</a:t>
            </a:r>
            <a:r>
              <a:rPr lang="en-US" dirty="0" smtClean="0"/>
              <a:t>, using the JPA Entity Manager object operations isn’t always the best choice</a:t>
            </a:r>
          </a:p>
          <a:p>
            <a:pPr lvl="1"/>
            <a:r>
              <a:rPr lang="en-US" dirty="0" smtClean="0"/>
              <a:t>Mass updates/deletes</a:t>
            </a:r>
          </a:p>
          <a:p>
            <a:pPr lvl="1"/>
            <a:r>
              <a:rPr lang="en-US" dirty="0" smtClean="0"/>
              <a:t>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9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JPA or not to </a:t>
            </a:r>
            <a:r>
              <a:rPr lang="en-US" dirty="0" smtClean="0"/>
              <a:t>JPA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Mass updates/deletes</a:t>
            </a:r>
          </a:p>
          <a:p>
            <a:pPr marL="109728" indent="0">
              <a:buNone/>
            </a:pPr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</a:t>
            </a:r>
            <a:r>
              <a:rPr lang="en-US" dirty="0" err="1" smtClean="0"/>
              <a:t>entityManager.createQuery</a:t>
            </a:r>
            <a:r>
              <a:rPr lang="en-US" dirty="0"/>
              <a:t>("update </a:t>
            </a:r>
            <a:r>
              <a:rPr lang="en-US" dirty="0" err="1"/>
              <a:t>MyEntity</a:t>
            </a:r>
            <a:r>
              <a:rPr lang="en-US" dirty="0"/>
              <a:t> set </a:t>
            </a:r>
            <a:r>
              <a:rPr lang="en-US" dirty="0" smtClean="0"/>
              <a:t>year </a:t>
            </a:r>
            <a:r>
              <a:rPr lang="en-US" dirty="0"/>
              <a:t>= </a:t>
            </a:r>
            <a:r>
              <a:rPr lang="en-US" dirty="0" smtClean="0"/>
              <a:t>:</a:t>
            </a:r>
            <a:r>
              <a:rPr lang="en-US" dirty="0" err="1" smtClean="0"/>
              <a:t>newyear</a:t>
            </a:r>
            <a:r>
              <a:rPr lang="en-US" dirty="0" smtClean="0"/>
              <a:t> where year = :</a:t>
            </a:r>
            <a:r>
              <a:rPr lang="en-US" dirty="0" err="1" smtClean="0"/>
              <a:t>oldyear</a:t>
            </a:r>
            <a:r>
              <a:rPr lang="en-US" dirty="0" smtClean="0"/>
              <a:t>"); </a:t>
            </a: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en-US" dirty="0" err="1" smtClean="0"/>
              <a:t>newyear</a:t>
            </a:r>
            <a:r>
              <a:rPr lang="en-US" dirty="0" smtClean="0"/>
              <a:t>", “</a:t>
            </a:r>
            <a:r>
              <a:rPr lang="en-US" dirty="0" err="1" smtClean="0"/>
              <a:t>Sophmore</a:t>
            </a:r>
            <a:r>
              <a:rPr lang="en-US" dirty="0" smtClean="0"/>
              <a:t>”); </a:t>
            </a:r>
            <a:r>
              <a:rPr lang="en-US" dirty="0" err="1" smtClean="0"/>
              <a:t>query.setParameter</a:t>
            </a:r>
            <a:r>
              <a:rPr lang="en-US" dirty="0" smtClean="0"/>
              <a:t>(“</a:t>
            </a:r>
            <a:r>
              <a:rPr lang="en-US" dirty="0" err="1" smtClean="0"/>
              <a:t>oldyear</a:t>
            </a:r>
            <a:r>
              <a:rPr lang="en-US" dirty="0"/>
              <a:t>", </a:t>
            </a:r>
            <a:r>
              <a:rPr lang="en-US" dirty="0" smtClean="0"/>
              <a:t>“Freshman”); </a:t>
            </a:r>
          </a:p>
          <a:p>
            <a:pPr marL="109728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recordsAffected</a:t>
            </a:r>
            <a:r>
              <a:rPr lang="en-US" dirty="0" smtClean="0"/>
              <a:t> = </a:t>
            </a:r>
            <a:r>
              <a:rPr lang="en-US" dirty="0" err="1" smtClean="0"/>
              <a:t>query.executeUpdate</a:t>
            </a:r>
            <a:r>
              <a:rPr lang="en-US" dirty="0" smtClean="0"/>
              <a:t>();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Goes against spirit of JPA, but performs MUCH better</a:t>
            </a:r>
          </a:p>
          <a:p>
            <a:r>
              <a:rPr lang="en-US" dirty="0" smtClean="0"/>
              <a:t>Alternatively could do same through JDBC</a:t>
            </a:r>
          </a:p>
          <a:p>
            <a:endParaRPr lang="en-US" dirty="0" smtClean="0"/>
          </a:p>
          <a:p>
            <a:r>
              <a:rPr lang="en-US" b="1" dirty="0" smtClean="0"/>
              <a:t>Either way </a:t>
            </a:r>
            <a:r>
              <a:rPr lang="en-US" dirty="0" smtClean="0"/>
              <a:t>– these invalidate JPA’s optimistic locks so all objects affected </a:t>
            </a:r>
            <a:r>
              <a:rPr lang="en-US" b="1" dirty="0" smtClean="0"/>
              <a:t>must</a:t>
            </a:r>
            <a:r>
              <a:rPr lang="en-US" dirty="0" smtClean="0"/>
              <a:t> be re-retrieved through Entity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JPA or not to JPA cont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When to use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 queries</a:t>
            </a:r>
          </a:p>
          <a:p>
            <a:pPr lvl="1"/>
            <a:r>
              <a:rPr lang="en-US" dirty="0" smtClean="0"/>
              <a:t>JPA is designed for simple queries and bringing back object model</a:t>
            </a:r>
          </a:p>
          <a:p>
            <a:pPr lvl="1"/>
            <a:r>
              <a:rPr lang="en-US" dirty="0" smtClean="0"/>
              <a:t>JPA is not designed for </a:t>
            </a:r>
          </a:p>
          <a:p>
            <a:pPr lvl="2"/>
            <a:r>
              <a:rPr lang="en-US" dirty="0" smtClean="0"/>
              <a:t>Complex joins where there are criteria on multiple tables</a:t>
            </a:r>
          </a:p>
          <a:p>
            <a:pPr lvl="2"/>
            <a:r>
              <a:rPr lang="en-US" dirty="0" smtClean="0"/>
              <a:t>Queries that involve calculations, ordering, grouping</a:t>
            </a:r>
          </a:p>
          <a:p>
            <a:r>
              <a:rPr lang="en-US" dirty="0" smtClean="0"/>
              <a:t>Use of results simpler without object model</a:t>
            </a:r>
          </a:p>
          <a:p>
            <a:pPr lvl="1"/>
            <a:r>
              <a:rPr lang="en-US" dirty="0" smtClean="0"/>
              <a:t>Ex. Selection of fields from multiple tables for a report – easy to do with SELECT statement, but requires work to accomplish same thing traversing object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3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3362</TotalTime>
  <Words>379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TP030003381</vt:lpstr>
      <vt:lpstr>CS 110 Introduction to Internet Programming  JPA and XML design cont.  and JPA limitations</vt:lpstr>
      <vt:lpstr>Bob’s moving company</vt:lpstr>
      <vt:lpstr>Bob’s moving company cont.</vt:lpstr>
      <vt:lpstr>To JPA or not to JPA</vt:lpstr>
      <vt:lpstr>To JPA or not to JPA cont.</vt:lpstr>
      <vt:lpstr>To JPA or not to JPA cont. When to use JDBC</vt:lpstr>
    </vt:vector>
  </TitlesOfParts>
  <Company>Central Connecticut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v</cp:lastModifiedBy>
  <cp:revision>238</cp:revision>
  <cp:lastPrinted>2013-10-28T18:06:19Z</cp:lastPrinted>
  <dcterms:created xsi:type="dcterms:W3CDTF">2012-01-17T17:23:45Z</dcterms:created>
  <dcterms:modified xsi:type="dcterms:W3CDTF">2013-10-30T20:11:13Z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