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16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80" d="100"/>
          <a:sy n="80" d="100"/>
        </p:scale>
        <p:origin x="4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err="1" smtClean="0"/>
              <a:t>Javascript</a:t>
            </a:r>
            <a:r>
              <a:rPr lang="en-US" sz="2800" dirty="0" smtClean="0"/>
              <a:t> wrap 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37" y="228600"/>
            <a:ext cx="8229600" cy="1066800"/>
          </a:xfrm>
        </p:spPr>
        <p:txBody>
          <a:bodyPr/>
          <a:lstStyle/>
          <a:p>
            <a:r>
              <a:rPr lang="en-US" dirty="0" smtClean="0"/>
              <a:t>JQuery basics – syntax and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Coded anywhere you have </a:t>
            </a:r>
            <a:r>
              <a:rPr lang="en-US" dirty="0" err="1" smtClean="0"/>
              <a:t>Javascript</a:t>
            </a:r>
            <a:r>
              <a:rPr lang="en-US" dirty="0" smtClean="0"/>
              <a:t>, but different syntax starting with $ sign</a:t>
            </a:r>
          </a:p>
          <a:p>
            <a:endParaRPr lang="en-US" dirty="0" smtClean="0"/>
          </a:p>
          <a:p>
            <a:r>
              <a:rPr lang="en-US" dirty="0" smtClean="0"/>
              <a:t>Specify element you want to apply code to:</a:t>
            </a:r>
          </a:p>
          <a:p>
            <a:pPr lvl="1"/>
            <a:r>
              <a:rPr lang="en-US" dirty="0" smtClean="0"/>
              <a:t>Select all tags of a specified type:</a:t>
            </a:r>
          </a:p>
          <a:p>
            <a:pPr marL="704088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$("p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623888" lvl="1" indent="-185738"/>
            <a:r>
              <a:rPr lang="en-US" dirty="0" smtClean="0"/>
              <a:t>Elements with specified id:</a:t>
            </a:r>
          </a:p>
          <a:p>
            <a:pPr marL="70332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623888" lvl="1" indent="-185738"/>
            <a:r>
              <a:rPr lang="en-US" dirty="0" smtClean="0"/>
              <a:t>Elements with specified class:</a:t>
            </a:r>
          </a:p>
          <a:p>
            <a:pPr marL="70332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623888" lvl="1" indent="-185738"/>
            <a:r>
              <a:rPr lang="en-US" dirty="0" smtClean="0"/>
              <a:t>All INPUT elements of type…</a:t>
            </a:r>
          </a:p>
          <a:p>
            <a:pPr marL="70332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$(“:button”)</a:t>
            </a:r>
          </a:p>
          <a:p>
            <a:pPr marL="623888" lvl="1" indent="-185738"/>
            <a:r>
              <a:rPr lang="en-US" dirty="0" smtClean="0"/>
              <a:t>Current element</a:t>
            </a:r>
          </a:p>
          <a:p>
            <a:pPr marL="70332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$(this)</a:t>
            </a:r>
          </a:p>
          <a:p>
            <a:pPr marL="623888" lvl="1" indent="-185738"/>
            <a:r>
              <a:rPr lang="en-US" dirty="0" smtClean="0"/>
              <a:t>All elements</a:t>
            </a:r>
          </a:p>
          <a:p>
            <a:pPr marL="70332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$(“*”)</a:t>
            </a:r>
          </a:p>
          <a:p>
            <a:pPr marL="438150" lvl="1" indent="0">
              <a:buNone/>
            </a:pPr>
            <a:endParaRPr lang="en-US" i="1" dirty="0" smtClean="0"/>
          </a:p>
          <a:p>
            <a:pPr marL="43815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34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events available, arguably much easier than coding events directly in HTML – big advantage is can be reused across site</a:t>
            </a:r>
          </a:p>
          <a:p>
            <a:r>
              <a:rPr lang="en-US" dirty="0" smtClean="0"/>
              <a:t>General syntax is element(s) you want to capture event for, event, code to run:</a:t>
            </a:r>
          </a:p>
          <a:p>
            <a:pPr marL="109728" indent="0">
              <a:buNone/>
            </a:pPr>
            <a:r>
              <a:rPr lang="en-US" i="1" dirty="0" err="1" smtClean="0"/>
              <a:t>selector.event</a:t>
            </a:r>
            <a:r>
              <a:rPr lang="en-US" i="1" dirty="0" smtClean="0"/>
              <a:t>(</a:t>
            </a:r>
            <a:r>
              <a:rPr lang="en-US" i="1" dirty="0" err="1" smtClean="0"/>
              <a:t>javascript</a:t>
            </a:r>
            <a:r>
              <a:rPr lang="en-US" i="1" dirty="0" smtClean="0"/>
              <a:t> function </a:t>
            </a:r>
            <a:r>
              <a:rPr lang="en-US" i="1" dirty="0" err="1" smtClean="0"/>
              <a:t>defn</a:t>
            </a:r>
            <a:r>
              <a:rPr lang="en-US" i="1" dirty="0" smtClean="0"/>
              <a:t> to execute)</a:t>
            </a:r>
          </a:p>
          <a:p>
            <a:pPr marL="109728" indent="0">
              <a:buNone/>
            </a:pPr>
            <a:r>
              <a:rPr lang="en-US" dirty="0" smtClean="0"/>
              <a:t>$(“h1”).</a:t>
            </a:r>
            <a:r>
              <a:rPr lang="en-US" dirty="0" smtClean="0"/>
              <a:t>click(function(){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alert(“You clicked me!”);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$(this).hide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r>
              <a:rPr lang="en-US" smtClean="0"/>
              <a:t>}</a:t>
            </a:r>
            <a:r>
              <a:rPr lang="en-US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</a:p>
          <a:p>
            <a:r>
              <a:rPr lang="en-US" dirty="0" err="1" smtClean="0"/>
              <a:t>dblclick</a:t>
            </a:r>
            <a:endParaRPr lang="en-US" dirty="0" smtClean="0"/>
          </a:p>
          <a:p>
            <a:r>
              <a:rPr lang="en-US" dirty="0" smtClean="0"/>
              <a:t>hover</a:t>
            </a:r>
          </a:p>
          <a:p>
            <a:pPr marL="109728" indent="0">
              <a:buNone/>
            </a:pPr>
            <a:r>
              <a:rPr lang="en-US" dirty="0" smtClean="0"/>
              <a:t>Forms</a:t>
            </a:r>
          </a:p>
          <a:p>
            <a:r>
              <a:rPr lang="en-US" dirty="0" smtClean="0"/>
              <a:t>focus	(form element selected)</a:t>
            </a:r>
          </a:p>
          <a:p>
            <a:r>
              <a:rPr lang="en-US" dirty="0" smtClean="0"/>
              <a:t>blur	(form element loses focus)</a:t>
            </a:r>
          </a:p>
          <a:p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Common “Flashy”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53553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css</a:t>
            </a:r>
            <a:endParaRPr lang="en-US" dirty="0" smtClean="0"/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$("p").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("background-color", "yellow");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hide/show/toggle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disappearingText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").toggle();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err="1" smtClean="0"/>
              <a:t>fadeIn</a:t>
            </a:r>
            <a:r>
              <a:rPr lang="en-US" dirty="0" smtClean="0"/>
              <a:t>/</a:t>
            </a:r>
            <a:r>
              <a:rPr lang="en-US" dirty="0" err="1" smtClean="0"/>
              <a:t>fadeOut</a:t>
            </a:r>
            <a:r>
              <a:rPr lang="en-US" dirty="0" smtClean="0"/>
              <a:t>/</a:t>
            </a:r>
            <a:r>
              <a:rPr lang="en-US" dirty="0" err="1" smtClean="0"/>
              <a:t>fadeToggle</a:t>
            </a:r>
            <a:endParaRPr lang="en-US" dirty="0" smtClean="0"/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disappearingText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(1000);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a</a:t>
            </a:r>
            <a:r>
              <a:rPr lang="en-US" dirty="0" smtClean="0"/>
              <a:t>nimate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$("#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calvin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").animate({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'250px',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'+=150px',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'+=150px'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9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6553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001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Forms and submission</a:t>
            </a:r>
          </a:p>
          <a:p>
            <a:r>
              <a:rPr lang="en-US" dirty="0" smtClean="0"/>
              <a:t>Write a form that has a textbox and a submit button</a:t>
            </a:r>
          </a:p>
          <a:p>
            <a:pPr lvl="1"/>
            <a:r>
              <a:rPr lang="en-US" dirty="0" smtClean="0"/>
              <a:t>On submit the form should be </a:t>
            </a:r>
            <a:r>
              <a:rPr lang="en-US" b="1" dirty="0" smtClean="0"/>
              <a:t>posted</a:t>
            </a:r>
            <a:r>
              <a:rPr lang="en-US" dirty="0" smtClean="0"/>
              <a:t> to </a:t>
            </a:r>
            <a:r>
              <a:rPr lang="en-US" b="1" dirty="0" err="1" smtClean="0"/>
              <a:t>response.jsp</a:t>
            </a:r>
            <a:endParaRPr lang="en-US" b="1" dirty="0" smtClean="0"/>
          </a:p>
          <a:p>
            <a:pPr lvl="1"/>
            <a:r>
              <a:rPr lang="en-US" dirty="0" smtClean="0"/>
              <a:t>At submit the form should check </a:t>
            </a:r>
          </a:p>
          <a:p>
            <a:pPr lvl="2"/>
            <a:r>
              <a:rPr lang="en-US" dirty="0" smtClean="0"/>
              <a:t>that at least 2 words were entered </a:t>
            </a:r>
          </a:p>
          <a:p>
            <a:pPr lvl="2"/>
            <a:r>
              <a:rPr lang="en-US" dirty="0" smtClean="0"/>
              <a:t>The first character of the second word can not be a “4”</a:t>
            </a:r>
          </a:p>
          <a:p>
            <a:pPr lvl="2"/>
            <a:r>
              <a:rPr lang="en-US" dirty="0" smtClean="0"/>
              <a:t>If either of the conditions fail the form should not post</a:t>
            </a:r>
          </a:p>
        </p:txBody>
      </p:sp>
    </p:spTree>
    <p:extLst>
      <p:ext uri="{BB962C8B-B14F-4D97-AF65-F5344CB8AC3E}">
        <p14:creationId xmlns:p14="http://schemas.microsoft.com/office/powerpoint/2010/main" val="22356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604276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9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files and libraries</a:t>
            </a:r>
          </a:p>
          <a:p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extract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  <a:p>
            <a:pPr lvl="1"/>
            <a:r>
              <a:rPr lang="en-US" dirty="0" smtClean="0"/>
              <a:t>BODY &lt; HEAD defined &lt; Separate source file</a:t>
            </a:r>
          </a:p>
          <a:p>
            <a:r>
              <a:rPr lang="en-US" dirty="0" smtClean="0"/>
              <a:t>Reason is usability</a:t>
            </a:r>
          </a:p>
          <a:p>
            <a:pPr lvl="1"/>
            <a:r>
              <a:rPr lang="en-US" dirty="0" smtClean="0"/>
              <a:t>In BODY use where defined</a:t>
            </a:r>
          </a:p>
          <a:p>
            <a:pPr lvl="1"/>
            <a:r>
              <a:rPr lang="en-US" dirty="0" smtClean="0"/>
              <a:t>HEAD defined use within page</a:t>
            </a:r>
          </a:p>
          <a:p>
            <a:pPr lvl="1"/>
            <a:r>
              <a:rPr lang="en-US" dirty="0" smtClean="0"/>
              <a:t>Separate source can be used throughout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source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8991600" cy="4745736"/>
          </a:xfrm>
        </p:spPr>
        <p:txBody>
          <a:bodyPr/>
          <a:lstStyle/>
          <a:p>
            <a:r>
              <a:rPr lang="en-US" dirty="0" smtClean="0"/>
              <a:t>Standard within “</a:t>
            </a:r>
            <a:r>
              <a:rPr lang="en-US" dirty="0" err="1" smtClean="0"/>
              <a:t>js</a:t>
            </a:r>
            <a:r>
              <a:rPr lang="en-US" dirty="0" smtClean="0"/>
              <a:t>” directory</a:t>
            </a:r>
          </a:p>
          <a:p>
            <a:r>
              <a:rPr lang="en-US" dirty="0" smtClean="0"/>
              <a:t>Define file with “.</a:t>
            </a:r>
            <a:r>
              <a:rPr lang="en-US" dirty="0" err="1" smtClean="0"/>
              <a:t>js</a:t>
            </a:r>
            <a:r>
              <a:rPr lang="en-US" dirty="0" smtClean="0"/>
              <a:t>” extension, all content interpreted as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Within page include file within HEAD of document</a:t>
            </a:r>
          </a:p>
          <a:p>
            <a:pPr marL="109728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/MyScriptFile.js" type="text/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Code can then be referenced just as if it was defined in page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974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Source file just like one you would develop, but reference via where defined:</a:t>
            </a:r>
          </a:p>
          <a:p>
            <a:pPr lvl="1"/>
            <a:r>
              <a:rPr lang="en-US" dirty="0" smtClean="0"/>
              <a:t>Either via library on web, or imported on your server</a:t>
            </a:r>
          </a:p>
          <a:p>
            <a:pPr lvl="2"/>
            <a:r>
              <a:rPr lang="en-US" dirty="0" smtClean="0"/>
              <a:t>Via web, ex.</a:t>
            </a:r>
          </a:p>
          <a:p>
            <a:pPr marL="55563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="https://ajax.googleapis.com/ajax/libs/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/1.11.3/jquery.min.js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5563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smtClean="0"/>
              <a:t>Advantage - possibility of bug fixes automatically incorporated</a:t>
            </a:r>
          </a:p>
          <a:p>
            <a:pPr lvl="3"/>
            <a:r>
              <a:rPr lang="en-US" dirty="0" smtClean="0"/>
              <a:t>Disadvantage – potential instability if you somehow were dependent on bug</a:t>
            </a:r>
          </a:p>
          <a:p>
            <a:pPr lvl="2"/>
            <a:r>
              <a:rPr lang="en-US" dirty="0" smtClean="0"/>
              <a:t>Via site</a:t>
            </a:r>
          </a:p>
          <a:p>
            <a:pPr lvl="3"/>
            <a:r>
              <a:rPr lang="en-US" dirty="0" smtClean="0"/>
              <a:t>Import package/source into </a:t>
            </a:r>
            <a:r>
              <a:rPr lang="en-US" dirty="0" err="1" smtClean="0"/>
              <a:t>js</a:t>
            </a:r>
            <a:r>
              <a:rPr lang="en-US" dirty="0" smtClean="0"/>
              <a:t> directory (functionality built into most development environments)</a:t>
            </a:r>
          </a:p>
          <a:p>
            <a:pPr marL="5556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/libs/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/jquery.js" type="text/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rich JavaScript library</a:t>
            </a:r>
          </a:p>
          <a:p>
            <a:pPr lvl="1"/>
            <a:r>
              <a:rPr lang="en-US" dirty="0" smtClean="0"/>
              <a:t>Tag manipulation</a:t>
            </a:r>
          </a:p>
          <a:p>
            <a:pPr lvl="1"/>
            <a:r>
              <a:rPr lang="en-US" dirty="0" smtClean="0"/>
              <a:t>Event handling</a:t>
            </a:r>
          </a:p>
          <a:p>
            <a:pPr lvl="1"/>
            <a:r>
              <a:rPr lang="en-US" dirty="0" smtClean="0"/>
              <a:t>Animation (i.e. adding some flash to website)</a:t>
            </a:r>
          </a:p>
          <a:p>
            <a:pPr lvl="1"/>
            <a:r>
              <a:rPr lang="en-US" dirty="0" smtClean="0"/>
              <a:t>Ajax integration</a:t>
            </a:r>
          </a:p>
          <a:p>
            <a:r>
              <a:rPr lang="en-US" dirty="0" smtClean="0"/>
              <a:t>Many JavaScript libraries out there feel free to explore, this one most used</a:t>
            </a:r>
          </a:p>
          <a:p>
            <a:pPr lvl="1"/>
            <a:r>
              <a:rPr lang="en-US" dirty="0" smtClean="0"/>
              <a:t>88% of all sites that use </a:t>
            </a:r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Next closest </a:t>
            </a:r>
            <a:r>
              <a:rPr lang="en-US" dirty="0" err="1" smtClean="0"/>
              <a:t>MooTools</a:t>
            </a:r>
            <a:r>
              <a:rPr lang="en-US" dirty="0" smtClean="0"/>
              <a:t> less than 9%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class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Simply put it can do a ton of things to give your site the look and feel you want – highly encourage you to explore, however…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Goal of class is to go into design of successful web architecture so we will just skim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938</TotalTime>
  <Words>556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Georgia</vt:lpstr>
      <vt:lpstr>Trebuchet MS</vt:lpstr>
      <vt:lpstr>Wingdings 2</vt:lpstr>
      <vt:lpstr>TP030003381</vt:lpstr>
      <vt:lpstr>CS 416 Web Programming  Javascript wrap up</vt:lpstr>
      <vt:lpstr>Review from last class</vt:lpstr>
      <vt:lpstr>Possible solution</vt:lpstr>
      <vt:lpstr>Topics for wrap up</vt:lpstr>
      <vt:lpstr>Javascript extract source</vt:lpstr>
      <vt:lpstr>Separate source inclusion</vt:lpstr>
      <vt:lpstr>JQuery</vt:lpstr>
      <vt:lpstr>What is JQuery?</vt:lpstr>
      <vt:lpstr>JQuery class goals</vt:lpstr>
      <vt:lpstr>JQuery basics – syntax and selectors</vt:lpstr>
      <vt:lpstr>JQuery events</vt:lpstr>
      <vt:lpstr>Most common events</vt:lpstr>
      <vt:lpstr>Common “Flashy” elements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95</cp:revision>
  <dcterms:created xsi:type="dcterms:W3CDTF">2012-01-17T17:23:45Z</dcterms:created>
  <dcterms:modified xsi:type="dcterms:W3CDTF">2015-09-14T16:48:17Z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