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1"/>
  </p:notesMasterIdLst>
  <p:sldIdLst>
    <p:sldId id="28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82" d="100"/>
          <a:sy n="82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</a:t>
            </a:r>
            <a:r>
              <a:rPr lang="en-US" sz="4800" dirty="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Filters and Listeners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48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Listeners are very useful for debugging, by being able to track when changes are made over the course of a server interaction</a:t>
            </a:r>
          </a:p>
          <a:p>
            <a:r>
              <a:rPr lang="en-US" dirty="0" smtClean="0"/>
              <a:t>Also useful for freeing up resources.  For instance you could have code to make sure that all connections to a database have been closed on the destruction of a request as a safety precaution</a:t>
            </a:r>
          </a:p>
          <a:p>
            <a:r>
              <a:rPr lang="en-US" dirty="0" smtClean="0"/>
              <a:t>Also useful for how the application is being used, for example track how long a user is typically interacting with the site and adjust the life of the session to be more in line with that to free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6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Creating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 create a </a:t>
            </a:r>
            <a:r>
              <a:rPr lang="en-US" dirty="0" smtClean="0"/>
              <a:t>Listener your </a:t>
            </a:r>
            <a:r>
              <a:rPr lang="en-US" dirty="0"/>
              <a:t>class must </a:t>
            </a:r>
            <a:r>
              <a:rPr lang="en-US" dirty="0" smtClean="0"/>
              <a:t>implement the </a:t>
            </a:r>
            <a:r>
              <a:rPr lang="en-US" dirty="0" err="1" smtClean="0"/>
              <a:t>javax.servlet.XXX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Where the class depends on what you are listening for:</a:t>
            </a:r>
          </a:p>
          <a:p>
            <a:pPr lvl="1"/>
            <a:r>
              <a:rPr lang="en-US" dirty="0" err="1"/>
              <a:t>javax.servlet.</a:t>
            </a:r>
            <a:r>
              <a:rPr lang="en-US" b="1" dirty="0" err="1" smtClean="0"/>
              <a:t>ServletContextListener</a:t>
            </a:r>
            <a:r>
              <a:rPr lang="en-US" dirty="0" smtClean="0"/>
              <a:t> – create and destroy events</a:t>
            </a:r>
          </a:p>
          <a:p>
            <a:pPr lvl="1"/>
            <a:r>
              <a:rPr lang="en-US" dirty="0" err="1"/>
              <a:t>javax.servlet.</a:t>
            </a:r>
            <a:r>
              <a:rPr lang="en-US" b="1" dirty="0" err="1" smtClean="0"/>
              <a:t>ServletContextAttributeListener</a:t>
            </a:r>
            <a:r>
              <a:rPr lang="en-US" dirty="0" smtClean="0"/>
              <a:t> – setting and changing attribute values</a:t>
            </a:r>
          </a:p>
          <a:p>
            <a:pPr lvl="1"/>
            <a:r>
              <a:rPr lang="en-US" dirty="0" err="1"/>
              <a:t>javax.servlet.</a:t>
            </a:r>
            <a:r>
              <a:rPr lang="en-US" b="1" dirty="0" err="1" smtClean="0"/>
              <a:t>ServletRequestListener</a:t>
            </a:r>
            <a:endParaRPr lang="en-US" b="1" dirty="0" smtClean="0"/>
          </a:p>
          <a:p>
            <a:pPr lvl="1"/>
            <a:r>
              <a:rPr lang="en-US" dirty="0" err="1"/>
              <a:t>javax.servlet.</a:t>
            </a:r>
            <a:r>
              <a:rPr lang="en-US" b="1" dirty="0" err="1" smtClean="0"/>
              <a:t>ServletRequestAttributeListener</a:t>
            </a:r>
            <a:endParaRPr lang="en-US" b="1" dirty="0" smtClean="0"/>
          </a:p>
          <a:p>
            <a:pPr lvl="1"/>
            <a:r>
              <a:rPr lang="en-US" dirty="0" err="1" smtClean="0"/>
              <a:t>javax.servlet.http.</a:t>
            </a:r>
            <a:r>
              <a:rPr lang="en-US" b="1" dirty="0" err="1" smtClean="0"/>
              <a:t>HttpSessionListener</a:t>
            </a:r>
            <a:endParaRPr lang="en-US" b="1" dirty="0" smtClean="0"/>
          </a:p>
          <a:p>
            <a:pPr lvl="1"/>
            <a:r>
              <a:rPr lang="en-US" dirty="0" err="1" smtClean="0"/>
              <a:t>javax.servlet.http.</a:t>
            </a:r>
            <a:r>
              <a:rPr lang="en-US" b="1" dirty="0" err="1" smtClean="0"/>
              <a:t>HttpSessionAttributeListener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257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listeners fall into two categories a create and destroy listener</a:t>
            </a:r>
          </a:p>
          <a:p>
            <a:pPr lvl="1"/>
            <a:r>
              <a:rPr lang="en-US" dirty="0" err="1" smtClean="0"/>
              <a:t>ServletContextListener</a:t>
            </a:r>
            <a:endParaRPr lang="en-US" dirty="0" smtClean="0"/>
          </a:p>
          <a:p>
            <a:pPr lvl="1"/>
            <a:r>
              <a:rPr lang="en-US" dirty="0" err="1" smtClean="0"/>
              <a:t>ServletRequestListener</a:t>
            </a:r>
            <a:endParaRPr lang="en-US" dirty="0" smtClean="0"/>
          </a:p>
          <a:p>
            <a:pPr lvl="1"/>
            <a:r>
              <a:rPr lang="en-US" dirty="0" err="1" smtClean="0"/>
              <a:t>HttpSessionListener</a:t>
            </a:r>
            <a:endParaRPr lang="en-US" dirty="0" smtClean="0"/>
          </a:p>
          <a:p>
            <a:r>
              <a:rPr lang="en-US" dirty="0" smtClean="0"/>
              <a:t>Each of these have methods that can listen for whenever that type of object is initialized and when it is destroyed</a:t>
            </a:r>
          </a:p>
          <a:p>
            <a:pPr lvl="1"/>
            <a:r>
              <a:rPr lang="en-US" dirty="0" smtClean="0"/>
              <a:t>Initialized means first time used</a:t>
            </a:r>
          </a:p>
          <a:p>
            <a:pPr lvl="1"/>
            <a:r>
              <a:rPr lang="en-US" dirty="0" smtClean="0"/>
              <a:t>Destroyed means no longer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9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Attribute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type of listener is related to changes in the attributes on the object being listened to 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Attribute created – attribute added the first time</a:t>
            </a:r>
          </a:p>
          <a:p>
            <a:pPr lvl="1"/>
            <a:r>
              <a:rPr lang="en-US" dirty="0" smtClean="0"/>
              <a:t>Attribute removed – remove attribute called</a:t>
            </a:r>
          </a:p>
          <a:p>
            <a:pPr lvl="1"/>
            <a:r>
              <a:rPr lang="en-US" dirty="0" smtClean="0"/>
              <a:t>Attribute changed – an attribute that already had a value is having its value set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listener to work it must be registered with the application server</a:t>
            </a:r>
          </a:p>
          <a:p>
            <a:r>
              <a:rPr lang="en-US" dirty="0" smtClean="0"/>
              <a:t>Since listeners listen to all events regardless of page their annotation is simple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WebListener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3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turn: Creating a Performance 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filter to log the performance of our review servlet</a:t>
            </a:r>
          </a:p>
          <a:p>
            <a:r>
              <a:rPr lang="en-US" dirty="0" smtClean="0"/>
              <a:t>Create a filter that acts </a:t>
            </a:r>
            <a:r>
              <a:rPr lang="en-US" dirty="0"/>
              <a:t>on calls to "/</a:t>
            </a:r>
            <a:r>
              <a:rPr lang="en-US" dirty="0" err="1" smtClean="0"/>
              <a:t>ReviewPersistingSolnServlet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The filter should:</a:t>
            </a:r>
          </a:p>
          <a:p>
            <a:pPr lvl="1"/>
            <a:r>
              <a:rPr lang="en-US" dirty="0" smtClean="0"/>
              <a:t>Capture the </a:t>
            </a:r>
            <a:r>
              <a:rPr lang="en-US" dirty="0"/>
              <a:t>start time </a:t>
            </a:r>
            <a:r>
              <a:rPr lang="en-US" dirty="0" smtClean="0"/>
              <a:t>(</a:t>
            </a:r>
            <a:r>
              <a:rPr lang="en-US" dirty="0" err="1" smtClean="0"/>
              <a:t>System.nanoTime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Allow the servlet to run</a:t>
            </a:r>
          </a:p>
          <a:p>
            <a:pPr lvl="1"/>
            <a:r>
              <a:rPr lang="en-US" dirty="0" smtClean="0"/>
              <a:t>Capture the end time</a:t>
            </a:r>
          </a:p>
          <a:p>
            <a:pPr lvl="1"/>
            <a:r>
              <a:rPr lang="en-US" dirty="0" smtClean="0"/>
              <a:t>Log to the server the total time for the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Your turn: Creating a session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r>
              <a:rPr lang="en-US" dirty="0" smtClean="0"/>
              <a:t>Create a listener that should track the time between changes in the </a:t>
            </a:r>
            <a:r>
              <a:rPr lang="en-US" dirty="0"/>
              <a:t>context attribute “</a:t>
            </a:r>
            <a:r>
              <a:rPr lang="en-US" dirty="0" err="1" smtClean="0"/>
              <a:t>numNamesSoln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Your code will need to listen for create and change events on the context</a:t>
            </a:r>
          </a:p>
          <a:p>
            <a:pPr lvl="1"/>
            <a:r>
              <a:rPr lang="en-US" dirty="0" smtClean="0"/>
              <a:t>Check that the item that changed is the one we care about (i.e. name matches)</a:t>
            </a:r>
          </a:p>
          <a:p>
            <a:pPr lvl="1"/>
            <a:r>
              <a:rPr lang="en-US" dirty="0" smtClean="0"/>
              <a:t>Store the time of the current change (context)</a:t>
            </a:r>
          </a:p>
          <a:p>
            <a:pPr lvl="1"/>
            <a:r>
              <a:rPr lang="en-US" dirty="0" smtClean="0"/>
              <a:t>Output the difference in time to the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application of web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AuthorizationFilter</a:t>
            </a:r>
            <a:r>
              <a:rPr lang="en-US" dirty="0" smtClean="0"/>
              <a:t> – protecting secure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filters</a:t>
            </a:r>
          </a:p>
          <a:p>
            <a:r>
              <a:rPr lang="en-US" dirty="0" smtClean="0"/>
              <a:t>Web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Web filters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Web filter is an object  that can dynamically  intercept a request and manipulate the data or </a:t>
            </a:r>
            <a:r>
              <a:rPr lang="en-US" b="1" dirty="0" smtClean="0"/>
              <a:t>perform other actions before </a:t>
            </a:r>
            <a:r>
              <a:rPr lang="en-US" dirty="0" smtClean="0"/>
              <a:t>forwarding the request to the original servlet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Essentially captures request before servlet receives it and performs some action then lets the servlet process it normally and then can </a:t>
            </a:r>
            <a:r>
              <a:rPr lang="en-US" b="1" dirty="0" smtClean="0"/>
              <a:t>process afterward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Receiving servlet unaware of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often used to log information about the request</a:t>
            </a:r>
          </a:p>
          <a:p>
            <a:pPr lvl="1"/>
            <a:r>
              <a:rPr lang="en-US" dirty="0" smtClean="0"/>
              <a:t>Log the parameters being passed in that way if an error occurs can trace why.  Filter can then be removed/added in production without changing the main business logic</a:t>
            </a:r>
          </a:p>
          <a:p>
            <a:pPr lvl="1"/>
            <a:r>
              <a:rPr lang="en-US" dirty="0" smtClean="0"/>
              <a:t>Security auditing  access to resources</a:t>
            </a:r>
          </a:p>
          <a:p>
            <a:pPr lvl="1"/>
            <a:r>
              <a:rPr lang="en-US" dirty="0" smtClean="0"/>
              <a:t>Ability to capture before as well as after making it useful for measuring performance</a:t>
            </a:r>
          </a:p>
          <a:p>
            <a:pPr lvl="1"/>
            <a:r>
              <a:rPr lang="en-US" dirty="0" smtClean="0"/>
              <a:t>Protecting secure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Registering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create a Filter your class must extend the </a:t>
            </a:r>
            <a:r>
              <a:rPr lang="en-US" dirty="0" err="1" smtClean="0"/>
              <a:t>javax.servlet.Filter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servlet then must be registered with the application server (Web annotation one way)</a:t>
            </a:r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WebFilter</a:t>
            </a:r>
            <a:r>
              <a:rPr lang="en-US" sz="2000" dirty="0" smtClean="0"/>
              <a:t>(</a:t>
            </a:r>
            <a:r>
              <a:rPr lang="en-US" sz="2000" dirty="0" err="1" smtClean="0"/>
              <a:t>filterName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MyFilter</a:t>
            </a:r>
            <a:r>
              <a:rPr lang="en-US" sz="2000" dirty="0" smtClean="0"/>
              <a:t>”,</a:t>
            </a:r>
            <a:r>
              <a:rPr lang="en-US" sz="2000" dirty="0" err="1" smtClean="0"/>
              <a:t>urlPatterns</a:t>
            </a:r>
            <a:r>
              <a:rPr lang="en-US" sz="2000" dirty="0" smtClean="0"/>
              <a:t>={“/</a:t>
            </a:r>
            <a:r>
              <a:rPr lang="en-US" sz="2000" dirty="0" err="1" smtClean="0"/>
              <a:t>MyServlet</a:t>
            </a:r>
            <a:r>
              <a:rPr lang="en-US" sz="2000" dirty="0" smtClean="0"/>
              <a:t>”})</a:t>
            </a:r>
          </a:p>
          <a:p>
            <a:pPr marL="0" indent="0">
              <a:buNone/>
            </a:pPr>
            <a:r>
              <a:rPr lang="en-US" sz="2000" dirty="0" smtClean="0"/>
              <a:t>In addition to these basic parameters you can also add initial parameters in the same way as you did with the @</a:t>
            </a:r>
            <a:r>
              <a:rPr lang="en-US" sz="2000" dirty="0" err="1" smtClean="0"/>
              <a:t>WebServlet</a:t>
            </a:r>
            <a:r>
              <a:rPr lang="en-US" sz="2000" dirty="0" smtClean="0"/>
              <a:t> tag or web.xml</a:t>
            </a:r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WebInitParam</a:t>
            </a:r>
            <a:r>
              <a:rPr lang="en-US" sz="2000" dirty="0" smtClean="0"/>
              <a:t>(name=“</a:t>
            </a:r>
            <a:r>
              <a:rPr lang="en-US" sz="2000" dirty="0" err="1" smtClean="0"/>
              <a:t>attrName</a:t>
            </a:r>
            <a:r>
              <a:rPr lang="en-US" sz="2000" dirty="0" smtClean="0"/>
              <a:t>”,value=“</a:t>
            </a:r>
            <a:r>
              <a:rPr lang="en-US" sz="2000" dirty="0" err="1" smtClean="0"/>
              <a:t>attrValue</a:t>
            </a:r>
            <a:r>
              <a:rPr lang="en-US" sz="2000" dirty="0" smtClean="0"/>
              <a:t>”)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53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Filter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Intercepting a request is done by overriding </a:t>
            </a:r>
            <a:r>
              <a:rPr lang="en-US" dirty="0" err="1" smtClean="0"/>
              <a:t>doFilter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Method very similar to 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 the filter receives the request and response object as well as a </a:t>
            </a:r>
            <a:r>
              <a:rPr lang="en-US" b="1" dirty="0" err="1" smtClean="0"/>
              <a:t>FilterChain</a:t>
            </a:r>
            <a:endParaRPr lang="en-US" b="1" dirty="0" smtClean="0"/>
          </a:p>
          <a:p>
            <a:r>
              <a:rPr lang="en-US" dirty="0" err="1" smtClean="0"/>
              <a:t>FilterChain</a:t>
            </a:r>
            <a:r>
              <a:rPr lang="en-US" dirty="0" smtClean="0"/>
              <a:t> contains the list of filters to run before the servlet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doFilter</a:t>
            </a:r>
            <a:r>
              <a:rPr lang="en-US" dirty="0" smtClean="0"/>
              <a:t>(..request,..response,..</a:t>
            </a:r>
            <a:r>
              <a:rPr lang="en-US" dirty="0" err="1" smtClean="0"/>
              <a:t>filterChain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// do action before servlet</a:t>
            </a:r>
          </a:p>
          <a:p>
            <a:pPr marL="457200" lvl="1" indent="0">
              <a:buNone/>
            </a:pPr>
            <a:r>
              <a:rPr lang="en-US" dirty="0" smtClean="0"/>
              <a:t>String something </a:t>
            </a:r>
            <a:r>
              <a:rPr lang="en-US" dirty="0" err="1" smtClean="0"/>
              <a:t>request.getParameter</a:t>
            </a:r>
            <a:r>
              <a:rPr lang="en-US" dirty="0" smtClean="0"/>
              <a:t>(“something”);</a:t>
            </a:r>
          </a:p>
          <a:p>
            <a:pPr marL="457200" lvl="1" indent="0">
              <a:buNone/>
            </a:pPr>
            <a:r>
              <a:rPr lang="en-US" dirty="0" err="1" smtClean="0"/>
              <a:t>request.setAttribute</a:t>
            </a:r>
            <a:r>
              <a:rPr lang="en-US" dirty="0" smtClean="0"/>
              <a:t>(“</a:t>
            </a:r>
            <a:r>
              <a:rPr lang="en-US" dirty="0" err="1" smtClean="0"/>
              <a:t>attr</a:t>
            </a:r>
            <a:r>
              <a:rPr lang="en-US" dirty="0" smtClean="0"/>
              <a:t>”,value);</a:t>
            </a:r>
          </a:p>
          <a:p>
            <a:pPr marL="457200" lvl="1" indent="0">
              <a:buNone/>
            </a:pPr>
            <a:r>
              <a:rPr lang="en-US" dirty="0" err="1" smtClean="0"/>
              <a:t>request.getSession</a:t>
            </a:r>
            <a:r>
              <a:rPr lang="en-US" dirty="0" smtClean="0"/>
              <a:t>().</a:t>
            </a:r>
            <a:r>
              <a:rPr lang="en-US" dirty="0" err="1" smtClean="0"/>
              <a:t>setAttribute</a:t>
            </a:r>
            <a:r>
              <a:rPr lang="en-US" dirty="0" smtClean="0"/>
              <a:t>(“attr1”,value1);</a:t>
            </a:r>
          </a:p>
          <a:p>
            <a:pPr marL="457200" lvl="1" indent="0">
              <a:buNone/>
            </a:pPr>
            <a:r>
              <a:rPr lang="en-US" dirty="0" err="1" smtClean="0"/>
              <a:t>getContext</a:t>
            </a:r>
            <a:r>
              <a:rPr lang="en-US" dirty="0" smtClean="0"/>
              <a:t>().</a:t>
            </a:r>
            <a:r>
              <a:rPr lang="en-US" dirty="0" err="1" smtClean="0"/>
              <a:t>setAttribute</a:t>
            </a:r>
            <a:r>
              <a:rPr lang="en-US" dirty="0" smtClean="0"/>
              <a:t>(“attr2”,value2);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filterChain.doFilter</a:t>
            </a:r>
            <a:r>
              <a:rPr lang="en-US" dirty="0" smtClean="0"/>
              <a:t>(</a:t>
            </a:r>
            <a:r>
              <a:rPr lang="en-US" dirty="0" err="1" smtClean="0"/>
              <a:t>request,response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 do action after servlet</a:t>
            </a:r>
          </a:p>
          <a:p>
            <a:pPr marL="5715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96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to write to the application server log you use:</a:t>
            </a:r>
          </a:p>
          <a:p>
            <a:pPr marL="109728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request.getServletContext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log(“my log entry”);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listeners allow you to track when changes are made to various objects that are part of server interactions</a:t>
            </a:r>
          </a:p>
          <a:p>
            <a:r>
              <a:rPr lang="en-US" dirty="0" smtClean="0"/>
              <a:t>The basic purpose is to listen for events such as creating/destroying request, session, or context or attributes on any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0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1504</TotalTime>
  <Words>788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Filters and Listeners</vt:lpstr>
      <vt:lpstr>Topics for Lecture</vt:lpstr>
      <vt:lpstr>Web filters </vt:lpstr>
      <vt:lpstr>Usefulness</vt:lpstr>
      <vt:lpstr>Registering Filter</vt:lpstr>
      <vt:lpstr>Filter processing</vt:lpstr>
      <vt:lpstr>Filter syntax</vt:lpstr>
      <vt:lpstr>Filter example</vt:lpstr>
      <vt:lpstr>Web Listeners</vt:lpstr>
      <vt:lpstr>Usefulness</vt:lpstr>
      <vt:lpstr>Creating a Listener</vt:lpstr>
      <vt:lpstr>Listener events</vt:lpstr>
      <vt:lpstr>Listener Attribute events</vt:lpstr>
      <vt:lpstr>Registering a Listener</vt:lpstr>
      <vt:lpstr>Listener example</vt:lpstr>
      <vt:lpstr>Your turn: Creating a Performance logger</vt:lpstr>
      <vt:lpstr>Your turn: Creating a session listener</vt:lpstr>
      <vt:lpstr>Real application of web filter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128</cp:revision>
  <dcterms:created xsi:type="dcterms:W3CDTF">2012-01-17T17:23:45Z</dcterms:created>
  <dcterms:modified xsi:type="dcterms:W3CDTF">2015-09-20T21:47:42Z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