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2"/>
  </p:sldMasterIdLst>
  <p:notesMasterIdLst>
    <p:notesMasterId r:id="rId26"/>
  </p:notesMasterIdLst>
  <p:sldIdLst>
    <p:sldId id="289" r:id="rId3"/>
    <p:sldId id="33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3" r:id="rId23"/>
    <p:sldId id="334" r:id="rId24"/>
    <p:sldId id="33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054" autoAdjust="0"/>
    <p:restoredTop sz="94660"/>
  </p:normalViewPr>
  <p:slideViewPr>
    <p:cSldViewPr>
      <p:cViewPr varScale="1">
        <p:scale>
          <a:sx n="77" d="100"/>
          <a:sy n="77" d="100"/>
        </p:scale>
        <p:origin x="49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4645C-1F4B-42CE-8707-D4D13696316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72DAE-9F19-4920-9FBF-1C9225C52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5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7DD9508-F9A5-4842-AFE6-020433AA642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066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4573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DD9508-F9A5-4842-AFE6-020433AA642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7DD9508-F9A5-4842-AFE6-020433AA642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7DD9508-F9A5-4842-AFE6-020433AA642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362200" y="533400"/>
            <a:ext cx="6096000" cy="5791200"/>
          </a:xfrm>
        </p:spPr>
        <p:txBody>
          <a:bodyPr anchor="t" anchorCtr="0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4800" dirty="0" smtClean="0"/>
              <a:t>CS 416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Web Programming</a:t>
            </a:r>
            <a:br>
              <a:rPr lang="en-US" sz="36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800" dirty="0" smtClean="0"/>
              <a:t>JSP Custom Tags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4191000"/>
            <a:ext cx="4386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latin typeface="Trebuchet MS" pitchFamily="34" charset="0"/>
            </a:endParaRPr>
          </a:p>
          <a:p>
            <a:r>
              <a:rPr lang="en-US" sz="2000" dirty="0" smtClean="0">
                <a:latin typeface="Trebuchet MS" pitchFamily="34" charset="0"/>
              </a:rPr>
              <a:t>Dr.  Williams</a:t>
            </a:r>
          </a:p>
          <a:p>
            <a:r>
              <a:rPr lang="en-US" sz="2000" dirty="0" smtClean="0">
                <a:latin typeface="Trebuchet MS" pitchFamily="34" charset="0"/>
              </a:rPr>
              <a:t>Central Connecticut State University</a:t>
            </a:r>
            <a:endParaRPr lang="en-US" sz="2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7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066800"/>
          </a:xfrm>
        </p:spPr>
        <p:txBody>
          <a:bodyPr/>
          <a:lstStyle/>
          <a:p>
            <a:r>
              <a:rPr lang="en-US" dirty="0" smtClean="0"/>
              <a:t>Using your tag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dirty="0" smtClean="0"/>
              <a:t>Within the page you can then call your tag by using the tag prefix and your </a:t>
            </a:r>
            <a:r>
              <a:rPr lang="en-US" dirty="0" err="1" smtClean="0"/>
              <a:t>SimpleTagSupport</a:t>
            </a:r>
            <a:r>
              <a:rPr lang="en-US" dirty="0" smtClean="0"/>
              <a:t> name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&lt;%@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taglib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prefix=“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myTags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”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MyTagLibrary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” %&gt;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myTags:myClass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param1=“value1” param2=“value2” /&gt;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 smtClean="0"/>
              <a:t>This will initialize your class, call the setters for param1 and param2 and then call the </a:t>
            </a:r>
            <a:r>
              <a:rPr lang="en-US" dirty="0" err="1" smtClean="0"/>
              <a:t>doTag</a:t>
            </a:r>
            <a:r>
              <a:rPr lang="en-US" dirty="0" smtClean="0"/>
              <a:t>()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45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SimpleTagSupport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TagIndex.jsp</a:t>
            </a:r>
            <a:r>
              <a:rPr lang="en-US" dirty="0" smtClean="0"/>
              <a:t>, LabledTextField.java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595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1066800"/>
          </a:xfrm>
        </p:spPr>
        <p:txBody>
          <a:bodyPr/>
          <a:lstStyle/>
          <a:p>
            <a:r>
              <a:rPr lang="en-US" dirty="0" smtClean="0"/>
              <a:t>When to use </a:t>
            </a:r>
            <a:r>
              <a:rPr lang="en-US" dirty="0" err="1" smtClean="0"/>
              <a:t>SimpleTagSupport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371600"/>
            <a:ext cx="7696200" cy="4800600"/>
          </a:xfrm>
        </p:spPr>
        <p:txBody>
          <a:bodyPr/>
          <a:lstStyle/>
          <a:p>
            <a:r>
              <a:rPr lang="en-US" dirty="0" smtClean="0"/>
              <a:t>When you would want to extend </a:t>
            </a:r>
            <a:r>
              <a:rPr lang="en-US" dirty="0" err="1" smtClean="0"/>
              <a:t>SimpleTagSupport</a:t>
            </a:r>
            <a:r>
              <a:rPr lang="en-US" dirty="0" smtClean="0"/>
              <a:t>?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The primary advantage of extending </a:t>
            </a:r>
            <a:r>
              <a:rPr lang="en-US" sz="2400" dirty="0" err="1" smtClean="0"/>
              <a:t>SimpleTagSupport</a:t>
            </a:r>
            <a:r>
              <a:rPr lang="en-US" sz="2400" dirty="0" smtClean="0"/>
              <a:t> is code is straight Java code which can be difficult to read if contained in syntax like a JSP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It is good for implementing functionality that focuses on calculations or complex operations rather than display logic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It isn’t a good choice if there is a lot of HTML that needs to be output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8930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 files provide the same functionality as extending </a:t>
            </a:r>
            <a:r>
              <a:rPr lang="en-US" dirty="0" err="1" smtClean="0"/>
              <a:t>SimpleTagSupport</a:t>
            </a:r>
            <a:r>
              <a:rPr lang="en-US" dirty="0" smtClean="0"/>
              <a:t> but are aimed more at functionality oriented around display elements</a:t>
            </a:r>
          </a:p>
          <a:p>
            <a:r>
              <a:rPr lang="en-US" dirty="0" smtClean="0"/>
              <a:t>Syntax is very similar to JSP making it ideal for integrating a mixture of HTML components with functional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423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066800"/>
          </a:xfrm>
        </p:spPr>
        <p:txBody>
          <a:bodyPr/>
          <a:lstStyle/>
          <a:p>
            <a:r>
              <a:rPr lang="en-US" dirty="0" smtClean="0"/>
              <a:t>Tag files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dirty="0" smtClean="0"/>
              <a:t>Tag files are declared in files with the “.tag” extension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The top of the file it lists the attributes the tag file accepts and indicates if the attribute is required or not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&lt;%@attribute name=“param1” %&gt;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&lt;%@attribute name="param2" required="true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%&gt;</a:t>
            </a: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2400" dirty="0" smtClean="0">
                <a:cs typeface="Courier New" pitchFamily="49" charset="0"/>
              </a:rPr>
              <a:t>The default type is </a:t>
            </a:r>
            <a:r>
              <a:rPr lang="en-US" sz="2400" dirty="0" err="1" smtClean="0">
                <a:cs typeface="Courier New" pitchFamily="49" charset="0"/>
              </a:rPr>
              <a:t>java.lang.String</a:t>
            </a:r>
            <a:r>
              <a:rPr lang="en-US" sz="2400" dirty="0" smtClean="0">
                <a:cs typeface="Courier New" pitchFamily="49" charset="0"/>
              </a:rPr>
              <a:t>, but you can pass any other object type by specifying the type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&lt;%@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attribute name="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person" type="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edu.ccsu.Person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%&gt;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024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file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contents of a tag file are similar to a JSP</a:t>
            </a:r>
          </a:p>
          <a:p>
            <a:r>
              <a:rPr lang="en-US" dirty="0" smtClean="0"/>
              <a:t>Straight HTML is mixed with dynamic elements</a:t>
            </a:r>
          </a:p>
          <a:p>
            <a:r>
              <a:rPr lang="en-US" dirty="0" smtClean="0"/>
              <a:t>Dynamic elements can be included with &lt;% %&gt; like JSP</a:t>
            </a:r>
          </a:p>
          <a:p>
            <a:r>
              <a:rPr lang="en-US" dirty="0" smtClean="0"/>
              <a:t>Dynamic elements can also be referenced using ${ }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874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066800"/>
          </a:xfrm>
        </p:spPr>
        <p:txBody>
          <a:bodyPr/>
          <a:lstStyle/>
          <a:p>
            <a:r>
              <a:rPr lang="en-US" dirty="0" smtClean="0"/>
              <a:t>Tag file syntax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71600"/>
            <a:ext cx="71628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${ </a:t>
            </a:r>
            <a:r>
              <a:rPr lang="en-US" dirty="0"/>
              <a:t>} </a:t>
            </a:r>
            <a:r>
              <a:rPr lang="en-US" dirty="0" smtClean="0"/>
              <a:t>syntax is used to access passed in attributes or java beans that it has specified it is using (same as with a JSP)</a:t>
            </a:r>
          </a:p>
          <a:p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&lt;table&gt;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&gt;&lt;td&gt;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${name}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&lt;/td&gt;&lt;/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&gt;&lt;td&gt;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${myBean.attr1}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&lt;/td&gt;&lt;/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&lt;/table&gt;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026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066800"/>
          </a:xfrm>
        </p:spPr>
        <p:txBody>
          <a:bodyPr/>
          <a:lstStyle/>
          <a:p>
            <a:r>
              <a:rPr lang="en-US" dirty="0" smtClean="0"/>
              <a:t>Using your tag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4800600"/>
          </a:xfrm>
          <a:solidFill>
            <a:schemeClr val="bg1"/>
          </a:solidFill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Unlike the </a:t>
            </a:r>
            <a:r>
              <a:rPr lang="en-US" dirty="0" err="1" smtClean="0"/>
              <a:t>SimpleTagSupport</a:t>
            </a:r>
            <a:r>
              <a:rPr lang="en-US" dirty="0" smtClean="0"/>
              <a:t> classes you do not need to directly register your tag file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On the JSP you will instead include the directory where your tag files reside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&lt;%@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taglib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prefix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myTagFs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tagdir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="/WEB-INF/tags"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%&gt;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Once included using the tags is identical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myTagFs:myClass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param1=“value1” param2=“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value2”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868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file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EnterAddress.jsp</a:t>
            </a:r>
            <a:r>
              <a:rPr lang="en-US" dirty="0" smtClean="0"/>
              <a:t>, </a:t>
            </a:r>
            <a:r>
              <a:rPr lang="en-US" dirty="0" err="1" smtClean="0"/>
              <a:t>TagResult.jsp</a:t>
            </a:r>
            <a:r>
              <a:rPr lang="en-US" dirty="0" smtClean="0"/>
              <a:t>, </a:t>
            </a:r>
            <a:r>
              <a:rPr lang="en-US" dirty="0" err="1" smtClean="0"/>
              <a:t>Address.tag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26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066800"/>
          </a:xfrm>
        </p:spPr>
        <p:txBody>
          <a:bodyPr/>
          <a:lstStyle/>
          <a:p>
            <a:r>
              <a:rPr lang="en-US" dirty="0" smtClean="0"/>
              <a:t>When to use tag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7924800" cy="4800600"/>
          </a:xfrm>
        </p:spPr>
        <p:txBody>
          <a:bodyPr/>
          <a:lstStyle/>
          <a:p>
            <a:r>
              <a:rPr lang="en-US" dirty="0"/>
              <a:t>When you would want to </a:t>
            </a:r>
            <a:r>
              <a:rPr lang="en-US" dirty="0" smtClean="0"/>
              <a:t>use tag files?</a:t>
            </a:r>
            <a:endParaRPr lang="en-US" dirty="0"/>
          </a:p>
          <a:p>
            <a:pPr lvl="1">
              <a:spcBef>
                <a:spcPts val="2400"/>
              </a:spcBef>
            </a:pPr>
            <a:r>
              <a:rPr lang="en-US" sz="2400" dirty="0"/>
              <a:t>The primary advantage of </a:t>
            </a:r>
            <a:r>
              <a:rPr lang="en-US" sz="2400" dirty="0" smtClean="0"/>
              <a:t>using tag files is when a lot of HTML will be used to prevent it being spread throughout code</a:t>
            </a:r>
            <a:endParaRPr lang="en-US" sz="2400" dirty="0"/>
          </a:p>
          <a:p>
            <a:pPr lvl="1">
              <a:spcBef>
                <a:spcPts val="2400"/>
              </a:spcBef>
            </a:pPr>
            <a:r>
              <a:rPr lang="en-US" sz="2400" dirty="0" smtClean="0"/>
              <a:t>However like JSPs the syntax checking isn’t as robust at compile time which can lead to more runtime debugging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016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65532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Review from 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  <a:solidFill>
            <a:schemeClr val="bg1"/>
          </a:solidFill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b="1" dirty="0" smtClean="0"/>
              <a:t>Use the two shells </a:t>
            </a:r>
            <a:r>
              <a:rPr lang="en-US" b="1" dirty="0" err="1" smtClean="0"/>
              <a:t>review.jsp</a:t>
            </a:r>
            <a:r>
              <a:rPr lang="en-US" b="1" dirty="0" smtClean="0"/>
              <a:t> and </a:t>
            </a:r>
            <a:r>
              <a:rPr lang="en-US" b="1" dirty="0" err="1" smtClean="0"/>
              <a:t>result.jsp</a:t>
            </a:r>
            <a:endParaRPr lang="en-US" b="1" dirty="0" smtClean="0"/>
          </a:p>
          <a:p>
            <a:pPr>
              <a:spcBef>
                <a:spcPts val="1800"/>
              </a:spcBef>
            </a:pPr>
            <a:r>
              <a:rPr lang="en-US" b="1" dirty="0" smtClean="0"/>
              <a:t>You should create a bean to hold the fields on the </a:t>
            </a:r>
            <a:r>
              <a:rPr lang="en-US" b="1" dirty="0" err="1" smtClean="0"/>
              <a:t>review.jsp</a:t>
            </a:r>
            <a:r>
              <a:rPr lang="en-US" b="1" dirty="0" smtClean="0"/>
              <a:t> page</a:t>
            </a:r>
          </a:p>
          <a:p>
            <a:pPr>
              <a:spcBef>
                <a:spcPts val="1800"/>
              </a:spcBef>
            </a:pPr>
            <a:r>
              <a:rPr lang="en-US" b="1" dirty="0" smtClean="0"/>
              <a:t>On the results page you should populate the bean with the passed in fields</a:t>
            </a:r>
          </a:p>
          <a:p>
            <a:pPr>
              <a:spcBef>
                <a:spcPts val="1800"/>
              </a:spcBef>
            </a:pPr>
            <a:r>
              <a:rPr lang="en-US" b="1" dirty="0" smtClean="0"/>
              <a:t>Display out the fields from the bean</a:t>
            </a:r>
          </a:p>
          <a:p>
            <a:pPr>
              <a:spcBef>
                <a:spcPts val="1800"/>
              </a:spcBef>
            </a:pPr>
            <a:r>
              <a:rPr lang="en-US" b="1" dirty="0" smtClean="0"/>
              <a:t>Add functionality to keep track of the total cost of all items added by the user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130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tag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Item bean</a:t>
            </a:r>
          </a:p>
          <a:p>
            <a:r>
              <a:rPr lang="en-US" dirty="0" smtClean="0"/>
              <a:t>Form submits item information to page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Create tag file for displaying item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Tag file take one required parameter “store”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106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Seperating</a:t>
            </a:r>
            <a:r>
              <a:rPr lang="en-US" dirty="0" smtClean="0"/>
              <a:t> logic -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lookup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66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application flow for this single call</a:t>
            </a:r>
          </a:p>
          <a:p>
            <a:pPr lvl="1"/>
            <a:r>
              <a:rPr lang="en-US" dirty="0" smtClean="0"/>
              <a:t>User attempts to access their personal business homepage which requires authentication</a:t>
            </a:r>
          </a:p>
          <a:p>
            <a:pPr lvl="1"/>
            <a:r>
              <a:rPr lang="en-US" dirty="0" smtClean="0"/>
              <a:t>Home page looks up relevant sales data</a:t>
            </a:r>
          </a:p>
          <a:p>
            <a:pPr lvl="1"/>
            <a:r>
              <a:rPr lang="en-US" dirty="0" smtClean="0"/>
              <a:t>Page has rich display with complex reusable calculations</a:t>
            </a:r>
          </a:p>
          <a:p>
            <a:r>
              <a:rPr lang="en-US" dirty="0" smtClean="0"/>
              <a:t>Jot down bullet point explanation of technologies how integrated and how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22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0668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915400" cy="52029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Draw application flow for this single call</a:t>
            </a:r>
          </a:p>
          <a:p>
            <a:pPr lvl="1"/>
            <a:r>
              <a:rPr lang="en-US" dirty="0" smtClean="0"/>
              <a:t>User is accessing page they have been authenticated to (don’t worry about authentication just indicating you know the user)</a:t>
            </a:r>
          </a:p>
          <a:p>
            <a:pPr lvl="1"/>
            <a:r>
              <a:rPr lang="en-US" dirty="0" smtClean="0"/>
              <a:t>When they click submit should only hit server if more than 3 characters entered</a:t>
            </a:r>
          </a:p>
          <a:p>
            <a:pPr lvl="1"/>
            <a:r>
              <a:rPr lang="en-US" dirty="0" smtClean="0"/>
              <a:t>Upon looking up matching records if a sensitive record is returned add a </a:t>
            </a:r>
            <a:r>
              <a:rPr lang="en-US" dirty="0" err="1" smtClean="0"/>
              <a:t>SensitiveInfo</a:t>
            </a:r>
            <a:r>
              <a:rPr lang="en-US" dirty="0" smtClean="0"/>
              <a:t> flag to their session </a:t>
            </a:r>
          </a:p>
          <a:p>
            <a:pPr lvl="1"/>
            <a:r>
              <a:rPr lang="en-US" dirty="0" smtClean="0"/>
              <a:t>Rich HTML returned, the rich HTML related to record display used several places throughout application</a:t>
            </a:r>
            <a:endParaRPr lang="en-US" dirty="0"/>
          </a:p>
          <a:p>
            <a:pPr lvl="1"/>
            <a:r>
              <a:rPr lang="en-US" dirty="0" smtClean="0"/>
              <a:t>CEO wants to track how many sessions currently have the </a:t>
            </a:r>
            <a:r>
              <a:rPr lang="en-US" dirty="0" err="1" smtClean="0"/>
              <a:t>SensitiveInfo</a:t>
            </a:r>
            <a:r>
              <a:rPr lang="en-US" dirty="0" smtClean="0"/>
              <a:t> flag set (keep in mind sessions can die)</a:t>
            </a:r>
          </a:p>
          <a:p>
            <a:r>
              <a:rPr lang="en-US" dirty="0" smtClean="0"/>
              <a:t>Jot down bullet point explanation of technologies how integrated and how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1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066800"/>
          </a:xfrm>
        </p:spPr>
        <p:txBody>
          <a:bodyPr/>
          <a:lstStyle/>
          <a:p>
            <a:r>
              <a:rPr lang="en-US" dirty="0" smtClean="0"/>
              <a:t>JSP custom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To extend the functionality of JSPs developers are given the ability to create their own tags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By creating your own tags you are able to specify an action to take place on the page based on some passed in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4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1066800"/>
          </a:xfrm>
        </p:spPr>
        <p:txBody>
          <a:bodyPr/>
          <a:lstStyle/>
          <a:p>
            <a:r>
              <a:rPr lang="en-US" dirty="0" smtClean="0"/>
              <a:t>How they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Essentially what a custom tag does is allows you to call functionality from within your page and pass in parameters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The tag code will then receive the passed parameters and performs some functionality and can write some output to the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1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066800"/>
          </a:xfrm>
        </p:spPr>
        <p:txBody>
          <a:bodyPr/>
          <a:lstStyle/>
          <a:p>
            <a:r>
              <a:rPr lang="en-US" dirty="0" smtClean="0"/>
              <a:t>Creating custom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ways to create custom tags</a:t>
            </a:r>
          </a:p>
          <a:p>
            <a:pPr lvl="1">
              <a:spcBef>
                <a:spcPts val="240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Extend </a:t>
            </a:r>
            <a:r>
              <a:rPr lang="en-US" sz="2800" dirty="0" err="1" smtClean="0">
                <a:solidFill>
                  <a:schemeClr val="tx1"/>
                </a:solidFill>
              </a:rPr>
              <a:t>SimpleTagSupport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</a:rPr>
              <a:t>javax.servlet.jsp.tagext.SimpleTagSupport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pPr lvl="1">
              <a:spcBef>
                <a:spcPts val="240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Create a tag file</a:t>
            </a:r>
          </a:p>
          <a:p>
            <a:pPr>
              <a:spcBef>
                <a:spcPts val="2400"/>
              </a:spcBef>
            </a:pPr>
            <a:r>
              <a:rPr lang="en-US" sz="2600" dirty="0" smtClean="0"/>
              <a:t>Both ways essentially provide the same type of functionality but each way has its own advantages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4297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066800"/>
          </a:xfrm>
        </p:spPr>
        <p:txBody>
          <a:bodyPr/>
          <a:lstStyle/>
          <a:p>
            <a:r>
              <a:rPr lang="en-US" dirty="0" err="1" smtClean="0"/>
              <a:t>SimpleTagSupport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By extending </a:t>
            </a:r>
            <a:r>
              <a:rPr lang="en-US" dirty="0" err="1" smtClean="0"/>
              <a:t>SimpleTagSupport</a:t>
            </a:r>
            <a:r>
              <a:rPr lang="en-US" dirty="0" smtClean="0"/>
              <a:t> you are creating a new Java class to handle calls to a tag you are defining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The file you are creating is similar to a cross between a servlet and a Java Bean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The class has a set of attributes and each attribute must have a public setter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06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SimpleTagSupport</a:t>
            </a:r>
            <a:r>
              <a:rPr lang="en-US" dirty="0" smtClean="0"/>
              <a:t>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05800" cy="4745736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The other element is the </a:t>
            </a:r>
            <a:r>
              <a:rPr lang="en-US" b="1" dirty="0" err="1" smtClean="0"/>
              <a:t>doTag</a:t>
            </a:r>
            <a:r>
              <a:rPr lang="en-US" b="1" dirty="0" smtClean="0"/>
              <a:t>() </a:t>
            </a:r>
            <a:r>
              <a:rPr lang="en-US" dirty="0" smtClean="0"/>
              <a:t>method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Whenever the custom tag is called from the JSP the page will call all of the classes setters to initialize the values to those specified on the page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Next the </a:t>
            </a:r>
            <a:r>
              <a:rPr lang="en-US" dirty="0" err="1" smtClean="0"/>
              <a:t>doTag</a:t>
            </a:r>
            <a:r>
              <a:rPr lang="en-US" dirty="0" smtClean="0"/>
              <a:t> method will be called where it will perform any functionality and possibly write to the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65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5532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Tag Library Descriptor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620000" cy="5257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For a </a:t>
            </a:r>
            <a:r>
              <a:rPr lang="en-US" dirty="0" err="1" smtClean="0"/>
              <a:t>SimpleTagSupport</a:t>
            </a:r>
            <a:r>
              <a:rPr lang="en-US" dirty="0" smtClean="0"/>
              <a:t> tag to be accessible to JSPs it must be registered in a Tag Library Descriptor file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descriptor xml file is similar to the web.xml file it is responsible for:</a:t>
            </a:r>
          </a:p>
          <a:p>
            <a:pPr lvl="1"/>
            <a:r>
              <a:rPr lang="en-US" dirty="0" smtClean="0"/>
              <a:t>Registering tag names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ssociating them with classes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Then specifying the attributes that the tag handler accepts and if those attributes are required or not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Once the file is created a URI will be associated with the library descriptor which JSPs will refer to incorporate the tag</a:t>
            </a:r>
          </a:p>
        </p:txBody>
      </p:sp>
    </p:spTree>
    <p:extLst>
      <p:ext uri="{BB962C8B-B14F-4D97-AF65-F5344CB8AC3E}">
        <p14:creationId xmlns:p14="http://schemas.microsoft.com/office/powerpoint/2010/main" val="3654106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066800"/>
          </a:xfrm>
        </p:spPr>
        <p:txBody>
          <a:bodyPr/>
          <a:lstStyle/>
          <a:p>
            <a:r>
              <a:rPr lang="en-US" dirty="0" smtClean="0"/>
              <a:t>Using your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839200" cy="4800600"/>
          </a:xfrm>
          <a:solidFill>
            <a:schemeClr val="bg1"/>
          </a:solidFill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dirty="0" smtClean="0"/>
              <a:t>To use your </a:t>
            </a:r>
            <a:r>
              <a:rPr lang="en-US" dirty="0" err="1" smtClean="0"/>
              <a:t>SimpleTagSupport</a:t>
            </a:r>
            <a:r>
              <a:rPr lang="en-US" dirty="0" smtClean="0"/>
              <a:t> tag within a JSP it must be specified at the top of the JSP file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&lt;%@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taglib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prefix=“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myTags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”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MyTagLibrary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” %&gt;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 smtClean="0"/>
              <a:t>The URI refers to the </a:t>
            </a:r>
            <a:r>
              <a:rPr lang="en-US" dirty="0" err="1" smtClean="0"/>
              <a:t>uri</a:t>
            </a:r>
            <a:r>
              <a:rPr lang="en-US" dirty="0" smtClean="0"/>
              <a:t> declared in the tag library descriptor that contains the class you just created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54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P030003381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8B0D7F-3EC7-4F96-A99E-32CE650BD4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TP030003381</Template>
  <TotalTime>1826</TotalTime>
  <Words>1123</Words>
  <Application>Microsoft Office PowerPoint</Application>
  <PresentationFormat>On-screen Show (4:3)</PresentationFormat>
  <Paragraphs>110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Courier New</vt:lpstr>
      <vt:lpstr>Georgia</vt:lpstr>
      <vt:lpstr>Trebuchet MS</vt:lpstr>
      <vt:lpstr>Wingdings 2</vt:lpstr>
      <vt:lpstr>TP030003381</vt:lpstr>
      <vt:lpstr>CS 416 Web Programming  JSP Custom Tags</vt:lpstr>
      <vt:lpstr>Review from last class</vt:lpstr>
      <vt:lpstr>JSP custom tags</vt:lpstr>
      <vt:lpstr>How they work</vt:lpstr>
      <vt:lpstr>Creating custom tags</vt:lpstr>
      <vt:lpstr>SimpleTagSupport</vt:lpstr>
      <vt:lpstr>SimpleTagSupport cont.</vt:lpstr>
      <vt:lpstr>Tag Library Descriptor</vt:lpstr>
      <vt:lpstr>Using your tag</vt:lpstr>
      <vt:lpstr>Using your tag cont.</vt:lpstr>
      <vt:lpstr>SimpleTagSupport demo</vt:lpstr>
      <vt:lpstr>When to use SimpleTagSupport</vt:lpstr>
      <vt:lpstr>Tag files</vt:lpstr>
      <vt:lpstr>Tag files cont.</vt:lpstr>
      <vt:lpstr>Tag file syntax</vt:lpstr>
      <vt:lpstr>Tag file syntax cont.</vt:lpstr>
      <vt:lpstr>Using your tag file</vt:lpstr>
      <vt:lpstr>Tag file demo</vt:lpstr>
      <vt:lpstr>When to use tag files</vt:lpstr>
      <vt:lpstr>Custom tag file</vt:lpstr>
      <vt:lpstr>Seperating logic - MVC</vt:lpstr>
      <vt:lpstr>Exercise</vt:lpstr>
      <vt:lpstr>Exercise</vt:lpstr>
    </vt:vector>
  </TitlesOfParts>
  <Company>Central Connecticut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110 Introduction to Internet Programming  The Internet</dc:title>
  <dc:creator>Chad A. Williams</dc:creator>
  <cp:lastModifiedBy>Williams, Chad (Computer Science)</cp:lastModifiedBy>
  <cp:revision>160</cp:revision>
  <dcterms:created xsi:type="dcterms:W3CDTF">2012-01-17T17:23:45Z</dcterms:created>
  <dcterms:modified xsi:type="dcterms:W3CDTF">2015-10-12T15:56:36Z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TC300033819990</vt:lpwstr>
  </property>
</Properties>
</file>