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20"/>
  </p:notesMasterIdLst>
  <p:sldIdLst>
    <p:sldId id="289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124" d="100"/>
          <a:sy n="124" d="100"/>
        </p:scale>
        <p:origin x="18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</a:t>
            </a:r>
            <a:r>
              <a:rPr lang="en-US" sz="4800" dirty="0" smtClean="0"/>
              <a:t>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smtClean="0"/>
              <a:t>Web Programming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Java </a:t>
            </a:r>
            <a:r>
              <a:rPr lang="en-US" sz="2800" dirty="0" err="1" smtClean="0"/>
              <a:t>Persistance</a:t>
            </a:r>
            <a:r>
              <a:rPr lang="en-US" sz="2800" dirty="0" smtClean="0"/>
              <a:t> API (JPA) Cont.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the one to many relationship </a:t>
            </a:r>
          </a:p>
          <a:p>
            <a:pPr lvl="1"/>
            <a:r>
              <a:rPr lang="en-US" dirty="0" smtClean="0"/>
              <a:t>The “many” entities are stored in a </a:t>
            </a:r>
            <a:r>
              <a:rPr lang="en-US" dirty="0" err="1" smtClean="0"/>
              <a:t>java.util.Set</a:t>
            </a:r>
            <a:r>
              <a:rPr lang="en-US" dirty="0" smtClean="0"/>
              <a:t> (key is classes primary key)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Person implements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OneToMany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mappedBy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="person")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Set&lt;Address&gt; addresses;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0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53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Persisting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943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As with all of the JPA relationships, related data is loaded but to persist related data it must be done explicitly</a:t>
            </a:r>
          </a:p>
          <a:p>
            <a:pPr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userTransaction.begin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Person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entityManager.find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Person.class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0);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Address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Address ();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newAddress.setCity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("Peoria");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newAddress.setUsState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("IL");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newAddress.setPerson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(person);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entityManager.persist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userTransaction.commit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0550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Many-to-many relationships mean that each object maps to 0 to many objects in both directions.</a:t>
            </a:r>
          </a:p>
          <a:p>
            <a:r>
              <a:rPr lang="en-US" dirty="0" smtClean="0"/>
              <a:t>To create a many to many relationship a </a:t>
            </a:r>
            <a:r>
              <a:rPr lang="en-US" b="1" dirty="0" smtClean="0"/>
              <a:t>join table </a:t>
            </a:r>
            <a:r>
              <a:rPr lang="en-US" dirty="0" smtClean="0"/>
              <a:t>is required. The table structure to represent this type of relationship is:</a:t>
            </a:r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800600"/>
            <a:ext cx="606851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 bwMode="auto">
          <a:xfrm>
            <a:off x="3276600" y="5410200"/>
            <a:ext cx="1066800" cy="381000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276600" y="5029200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5715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Many</a:t>
            </a:r>
            <a:endParaRPr lang="en-US" sz="1100" b="1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943600" y="5334000"/>
            <a:ext cx="1066800" cy="0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953124" y="4991100"/>
            <a:ext cx="75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Many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4953000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2695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532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dirty="0" smtClean="0"/>
              <a:t>To annotate a many-to-many relationship in the entity beans the join table must be included in the annotation:</a:t>
            </a:r>
          </a:p>
          <a:p>
            <a:pPr>
              <a:buNone/>
            </a:pPr>
            <a:r>
              <a:rPr lang="en-US" dirty="0" smtClean="0"/>
              <a:t>On one side:  Phone class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ManyToMany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JoinTable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(name="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PersonPhone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joinColumns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JoinColumn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(name="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referencedColumnName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="id"),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inverseJoinColumns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JoinColumn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(name="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referencedColumnName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="id"))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Collection&lt;Person&gt; persons;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On the other its simple: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ManyToMany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mappedBy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="persons")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Collection&lt;Phone&gt; phones;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6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primary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A composite primary key is when a table’s primary key is made up of 2 or more fields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To create an entity object with a composite key a key class must be defined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Key class must implement standard Bean requirements + </a:t>
            </a:r>
            <a:r>
              <a:rPr lang="en-US" dirty="0" err="1" smtClean="0"/>
              <a:t>overide</a:t>
            </a:r>
            <a:r>
              <a:rPr lang="en-US" dirty="0" smtClean="0"/>
              <a:t> equals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9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class with 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(value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EmailPK.class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Email implements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@Id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private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emailType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@Id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private String address;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public Email(){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7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Lookup by 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8006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entityManagerFactory.createEntityManager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EmailPK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emailPK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EmailPK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work","cwilliams@ccsu.edu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Email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email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entityManager.find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Email.class,emailPK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Creating the relationship</a:t>
            </a:r>
          </a:p>
          <a:p>
            <a:r>
              <a:rPr lang="en-US" dirty="0" smtClean="0"/>
              <a:t>Create a one to many relationship between City (one) and Venue (many)</a:t>
            </a:r>
          </a:p>
          <a:p>
            <a:r>
              <a:rPr lang="en-US" dirty="0" smtClean="0"/>
              <a:t>Complete </a:t>
            </a:r>
            <a:r>
              <a:rPr lang="en-US" dirty="0" err="1" smtClean="0"/>
              <a:t>AddVenueServlet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Retrieval</a:t>
            </a:r>
          </a:p>
          <a:p>
            <a:r>
              <a:rPr lang="en-US" dirty="0" smtClean="0"/>
              <a:t>Complete the </a:t>
            </a:r>
            <a:r>
              <a:rPr lang="en-US" dirty="0" err="1" smtClean="0"/>
              <a:t>DisplayVenuesServlet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a class Band and add a many-to-many relationship between Band </a:t>
            </a:r>
            <a:r>
              <a:rPr lang="en-US" smtClean="0"/>
              <a:t>and 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4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Review -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Create an Entity Bean to represent a City.  It should store the following information</a:t>
            </a:r>
          </a:p>
          <a:p>
            <a:pPr lvl="1"/>
            <a:r>
              <a:rPr lang="en-US" dirty="0" smtClean="0"/>
              <a:t>City name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Population</a:t>
            </a:r>
          </a:p>
          <a:p>
            <a:r>
              <a:rPr lang="en-US" dirty="0" smtClean="0"/>
              <a:t>Complete the </a:t>
            </a:r>
            <a:r>
              <a:rPr lang="en-US" dirty="0" err="1" smtClean="0"/>
              <a:t>AddCityServlet</a:t>
            </a:r>
            <a:r>
              <a:rPr lang="en-US" dirty="0" smtClean="0"/>
              <a:t> to insert new cities</a:t>
            </a:r>
          </a:p>
          <a:p>
            <a:r>
              <a:rPr lang="en-US" dirty="0" smtClean="0"/>
              <a:t>Complete the </a:t>
            </a:r>
            <a:r>
              <a:rPr lang="en-US" dirty="0" err="1" smtClean="0"/>
              <a:t>LookUpCityServlet</a:t>
            </a:r>
            <a:r>
              <a:rPr lang="en-US" dirty="0" smtClean="0"/>
              <a:t> that looks up all cities with the specified state and outputs them</a:t>
            </a:r>
          </a:p>
        </p:txBody>
      </p:sp>
    </p:spTree>
    <p:extLst>
      <p:ext uri="{BB962C8B-B14F-4D97-AF65-F5344CB8AC3E}">
        <p14:creationId xmlns:p14="http://schemas.microsoft.com/office/powerpoint/2010/main" val="418002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JPA supports loading related classes specified depending on the type of relationship: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One-to-many</a:t>
            </a:r>
          </a:p>
          <a:p>
            <a:pPr lvl="1"/>
            <a:r>
              <a:rPr lang="en-US" dirty="0" smtClean="0"/>
              <a:t>Many-to-many</a:t>
            </a:r>
          </a:p>
          <a:p>
            <a:r>
              <a:rPr lang="en-US" dirty="0" smtClean="0"/>
              <a:t>Depending on the type of relationship and how it is represented in the database affects the JPA relationship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dirty="0" smtClean="0"/>
              <a:t>One-to-one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r>
              <a:rPr lang="en-US" dirty="0" smtClean="0"/>
              <a:t>One to one relationship is created by linking one table to another via foreign key in which case the syntax is: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Login…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OneToOne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JoinColumn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personId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Person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446879"/>
            <a:ext cx="5613581" cy="177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3276600" y="5342313"/>
            <a:ext cx="1828800" cy="53340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0024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010400" cy="990600"/>
          </a:xfrm>
        </p:spPr>
        <p:txBody>
          <a:bodyPr/>
          <a:lstStyle/>
          <a:p>
            <a:r>
              <a:rPr lang="en-US" dirty="0" smtClean="0"/>
              <a:t>One-to-One with 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en-US" dirty="0" smtClean="0"/>
              <a:t>When Login class is retrieved the associated person class is automatically retrieved and set on the Login bean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00400"/>
            <a:ext cx="8534400" cy="2708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queryString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"select l from Login l";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entityManager.createQuery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queryString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List&lt;Login&gt;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matchingLogins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query.getResultList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(Login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curLogin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matchingLogins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curLogin.getId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()+", "+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curLogin.getPerson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getLastName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()+"&lt;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/&gt;");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0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066800"/>
          </a:xfrm>
        </p:spPr>
        <p:txBody>
          <a:bodyPr/>
          <a:lstStyle/>
          <a:p>
            <a:r>
              <a:rPr lang="en-US" dirty="0" smtClean="0"/>
              <a:t>When relationship is not bidirectional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With most database schemas not all one-to-one relationships are bidirectional, but you can make the relationship so in JPA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sz="2400" dirty="0" smtClean="0"/>
              <a:t>Solution is to use </a:t>
            </a:r>
            <a:r>
              <a:rPr lang="en-US" sz="2400" dirty="0" err="1" smtClean="0"/>
              <a:t>mappedBy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Person…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OneToOne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mappedBy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"person")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private Login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login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err="1" smtClean="0"/>
              <a:t>MappedBy</a:t>
            </a:r>
            <a:r>
              <a:rPr lang="en-US" sz="2400" dirty="0" smtClean="0"/>
              <a:t> value corresponds to what the attribute name is on the Login object that refers back to this object</a:t>
            </a:r>
            <a:endParaRPr lang="en-US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895600"/>
            <a:ext cx="3662363" cy="115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4343400" y="3505200"/>
            <a:ext cx="1143000" cy="304800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60907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the two beans are loaded together changes to a bean will only be persisted if THAT bean is persisted</a:t>
            </a:r>
          </a:p>
          <a:p>
            <a:r>
              <a:rPr lang="en-US" dirty="0" smtClean="0"/>
              <a:t>Scenario </a:t>
            </a:r>
          </a:p>
          <a:p>
            <a:pPr lvl="1"/>
            <a:r>
              <a:rPr lang="en-US" dirty="0" smtClean="0"/>
              <a:t>load Customer bean (login bean is also loaded automatically)</a:t>
            </a:r>
          </a:p>
          <a:p>
            <a:pPr lvl="1"/>
            <a:r>
              <a:rPr lang="en-US" dirty="0" smtClean="0"/>
              <a:t>Modify customer age</a:t>
            </a:r>
          </a:p>
          <a:p>
            <a:pPr lvl="1"/>
            <a:r>
              <a:rPr lang="en-US" dirty="0" smtClean="0"/>
              <a:t>Modify login name</a:t>
            </a:r>
          </a:p>
          <a:p>
            <a:pPr lvl="1"/>
            <a:r>
              <a:rPr lang="en-US" dirty="0" smtClean="0"/>
              <a:t>Persist customer</a:t>
            </a:r>
          </a:p>
          <a:p>
            <a:pPr lvl="1"/>
            <a:r>
              <a:rPr lang="en-US" b="1" dirty="0" smtClean="0"/>
              <a:t>Only</a:t>
            </a:r>
            <a:r>
              <a:rPr lang="en-US" dirty="0" smtClean="0"/>
              <a:t> the age is updated in the DB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5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JPA one-to-many/many-to-one relationships can be defined </a:t>
            </a:r>
            <a:r>
              <a:rPr lang="en-US" dirty="0" err="1" smtClean="0"/>
              <a:t>bidirection</a:t>
            </a:r>
            <a:r>
              <a:rPr lang="en-US" dirty="0" smtClean="0"/>
              <a:t> (in database usually only one direction)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505200"/>
            <a:ext cx="6268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 bwMode="auto">
          <a:xfrm>
            <a:off x="4038600" y="4419600"/>
            <a:ext cx="2057400" cy="685800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14800" y="3886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4876800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640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“many” side the syntax is similar the one-to-one relationship as it is the object with the foreign key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Address{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ManyToOne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JoinColumn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(name=“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private Person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92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3083</TotalTime>
  <Words>703</Words>
  <Application>Microsoft Office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Georgia</vt:lpstr>
      <vt:lpstr>Trebuchet MS</vt:lpstr>
      <vt:lpstr>Wingdings 2</vt:lpstr>
      <vt:lpstr>TP030003381</vt:lpstr>
      <vt:lpstr>CS 416 Web Programming  Java Persistance API (JPA) Cont.</vt:lpstr>
      <vt:lpstr>Review - JPA</vt:lpstr>
      <vt:lpstr>Relationships</vt:lpstr>
      <vt:lpstr>One-to-one</vt:lpstr>
      <vt:lpstr>One-to-One with Foreign key</vt:lpstr>
      <vt:lpstr>When relationship is not bidirectional</vt:lpstr>
      <vt:lpstr>Persisting data</vt:lpstr>
      <vt:lpstr>One to many relationships</vt:lpstr>
      <vt:lpstr>Many-to-One</vt:lpstr>
      <vt:lpstr>One-to-many</vt:lpstr>
      <vt:lpstr>Persisting data</vt:lpstr>
      <vt:lpstr>Many-to-Many</vt:lpstr>
      <vt:lpstr>Many-to-many</vt:lpstr>
      <vt:lpstr>Composite primary keys</vt:lpstr>
      <vt:lpstr>On class with composite key</vt:lpstr>
      <vt:lpstr>Lookup by composite key</vt:lpstr>
      <vt:lpstr>On your own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221</cp:revision>
  <dcterms:created xsi:type="dcterms:W3CDTF">2012-01-17T17:23:45Z</dcterms:created>
  <dcterms:modified xsi:type="dcterms:W3CDTF">2015-10-21T20:20:52Z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