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5"/>
  </p:notesMasterIdLst>
  <p:sldIdLst>
    <p:sldId id="289" r:id="rId3"/>
    <p:sldId id="47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0D0"/>
    <a:srgbClr val="F37669"/>
    <a:srgbClr val="BFCB5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4660"/>
  </p:normalViewPr>
  <p:slideViewPr>
    <p:cSldViewPr>
      <p:cViewPr varScale="1">
        <p:scale>
          <a:sx n="83" d="100"/>
          <a:sy n="83" d="100"/>
        </p:scale>
        <p:origin x="90" y="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Spring MVC demo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066800"/>
          </a:xfrm>
        </p:spPr>
        <p:txBody>
          <a:bodyPr/>
          <a:lstStyle/>
          <a:p>
            <a:r>
              <a:rPr lang="en-US" dirty="0" smtClean="0"/>
              <a:t>Spring MVC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660136"/>
          </a:xfrm>
        </p:spPr>
        <p:txBody>
          <a:bodyPr/>
          <a:lstStyle/>
          <a:p>
            <a:pPr marL="411480" lvl="1" indent="0">
              <a:buNone/>
            </a:pPr>
            <a:r>
              <a:rPr lang="en-US" dirty="0" smtClean="0"/>
              <a:t>(Elementary) School directory</a:t>
            </a:r>
          </a:p>
          <a:p>
            <a:pPr lvl="1"/>
            <a:r>
              <a:rPr lang="en-US" dirty="0" smtClean="0"/>
              <a:t>Class can have multiple students, students 1 class</a:t>
            </a:r>
          </a:p>
          <a:p>
            <a:pPr lvl="1"/>
            <a:r>
              <a:rPr lang="en-US" dirty="0" smtClean="0"/>
              <a:t>See list of classes</a:t>
            </a:r>
          </a:p>
          <a:p>
            <a:pPr lvl="2"/>
            <a:r>
              <a:rPr lang="en-US" dirty="0" smtClean="0"/>
              <a:t>Get list of students in class</a:t>
            </a:r>
          </a:p>
          <a:p>
            <a:pPr lvl="1"/>
            <a:r>
              <a:rPr lang="en-US" dirty="0" smtClean="0"/>
              <a:t>Add class</a:t>
            </a:r>
          </a:p>
          <a:p>
            <a:pPr lvl="1"/>
            <a:r>
              <a:rPr lang="en-US" dirty="0" smtClean="0"/>
              <a:t>Add student (assign to existing class)</a:t>
            </a:r>
          </a:p>
          <a:p>
            <a:pPr lvl="1"/>
            <a:r>
              <a:rPr lang="en-US" dirty="0" smtClean="0"/>
              <a:t>See list all of students</a:t>
            </a:r>
          </a:p>
          <a:p>
            <a:pPr lvl="1"/>
            <a:r>
              <a:rPr lang="en-US" dirty="0" smtClean="0"/>
              <a:t>AJAX search of students where first name starts…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5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5632</TotalTime>
  <Words>60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Georgia</vt:lpstr>
      <vt:lpstr>Trebuchet MS</vt:lpstr>
      <vt:lpstr>Wingdings 2</vt:lpstr>
      <vt:lpstr>TP030003381</vt:lpstr>
      <vt:lpstr>CS 416 Web Programming  Spring MVC demo</vt:lpstr>
      <vt:lpstr>Spring MVC problem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383</cp:revision>
  <dcterms:created xsi:type="dcterms:W3CDTF">2012-01-17T17:23:45Z</dcterms:created>
  <dcterms:modified xsi:type="dcterms:W3CDTF">2015-11-18T17:11:41Z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