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2"/>
  </p:sldMasterIdLst>
  <p:notesMasterIdLst>
    <p:notesMasterId r:id="rId5"/>
  </p:notesMasterIdLst>
  <p:sldIdLst>
    <p:sldId id="289" r:id="rId3"/>
    <p:sldId id="29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054" autoAdjust="0"/>
    <p:restoredTop sz="94660"/>
  </p:normalViewPr>
  <p:slideViewPr>
    <p:cSldViewPr>
      <p:cViewPr varScale="1">
        <p:scale>
          <a:sx n="71" d="100"/>
          <a:sy n="71" d="100"/>
        </p:scale>
        <p:origin x="172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4645C-1F4B-42CE-8707-D4D136963164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72DAE-9F19-4920-9FBF-1C9225C527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55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97DD9508-F9A5-4842-AFE6-020433AA6429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1066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745736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7DD9508-F9A5-4842-AFE6-020433AA6429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7DD9508-F9A5-4842-AFE6-020433AA6429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9508-F9A5-4842-AFE6-020433AA6429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7DD9508-F9A5-4842-AFE6-020433AA6429}" type="datetimeFigureOut">
              <a:rPr lang="en-US" smtClean="0"/>
              <a:pPr/>
              <a:t>12/1/2015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AE96360-F51A-49E0-A110-463705E21E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362200" y="533400"/>
            <a:ext cx="6096000" cy="5791200"/>
          </a:xfrm>
        </p:spPr>
        <p:txBody>
          <a:bodyPr anchor="t" anchorCtr="0">
            <a:normAutofit/>
          </a:bodyPr>
          <a:lstStyle/>
          <a:p>
            <a:pPr>
              <a:spcBef>
                <a:spcPts val="600"/>
              </a:spcBef>
            </a:pPr>
            <a:r>
              <a:rPr lang="en-US" sz="4800" dirty="0" smtClean="0"/>
              <a:t>CS 416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Web Programming</a:t>
            </a:r>
            <a:br>
              <a:rPr lang="en-US" sz="36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2800" dirty="0" smtClean="0"/>
              <a:t>Final </a:t>
            </a:r>
            <a:r>
              <a:rPr lang="en-US" sz="2800" dirty="0" smtClean="0"/>
              <a:t>project presentation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4191000"/>
            <a:ext cx="4386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>
              <a:latin typeface="Trebuchet MS" pitchFamily="34" charset="0"/>
            </a:endParaRPr>
          </a:p>
          <a:p>
            <a:r>
              <a:rPr lang="en-US" sz="2000" dirty="0" smtClean="0">
                <a:latin typeface="Trebuchet MS" pitchFamily="34" charset="0"/>
              </a:rPr>
              <a:t>Dr.  Williams</a:t>
            </a:r>
          </a:p>
          <a:p>
            <a:r>
              <a:rPr lang="en-US" sz="2000" dirty="0" smtClean="0">
                <a:latin typeface="Trebuchet MS" pitchFamily="34" charset="0"/>
              </a:rPr>
              <a:t>Central Connecticut State University</a:t>
            </a:r>
            <a:endParaRPr lang="en-US" sz="20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78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6553200" cy="38100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7848600" cy="54864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b="1" dirty="0" smtClean="0"/>
              <a:t>Demo application</a:t>
            </a:r>
          </a:p>
          <a:p>
            <a:pPr marL="411480" lvl="1" indent="0">
              <a:spcBef>
                <a:spcPts val="600"/>
              </a:spcBef>
              <a:buNone/>
            </a:pPr>
            <a:r>
              <a:rPr lang="en-US" b="1" u="sng" dirty="0" smtClean="0">
                <a:solidFill>
                  <a:srgbClr val="FF0000"/>
                </a:solidFill>
              </a:rPr>
              <a:t>Show required elements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Demonstrate where application flow driven by business logic (explain logic)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Show AJAX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Create, update, delete, find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Show custom validation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Explain what you did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166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P030003381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08B0D7F-3EC7-4F96-A99E-32CE650BD4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TP030003381</Template>
  <TotalTime>2942</TotalTime>
  <Words>43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Georgia</vt:lpstr>
      <vt:lpstr>Trebuchet MS</vt:lpstr>
      <vt:lpstr>Wingdings 2</vt:lpstr>
      <vt:lpstr>TP030003381</vt:lpstr>
      <vt:lpstr>CS 416 Web Programming  Final project presentation</vt:lpstr>
      <vt:lpstr>Presentation</vt:lpstr>
    </vt:vector>
  </TitlesOfParts>
  <Company>Central Connecticut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110 Introduction to Internet Programming  The Internet</dc:title>
  <dc:creator>Chad A. Williams</dc:creator>
  <cp:lastModifiedBy>Williams, Chad (Computer Science)</cp:lastModifiedBy>
  <cp:revision>207</cp:revision>
  <dcterms:created xsi:type="dcterms:W3CDTF">2012-01-17T17:23:45Z</dcterms:created>
  <dcterms:modified xsi:type="dcterms:W3CDTF">2015-12-02T05:48:53Z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TC300033819990</vt:lpwstr>
  </property>
</Properties>
</file>