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65AB-11F6-E135-4458-62949098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3BEE8-E282-7FC9-8B96-D6325148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6A66-0B48-8D0F-E18F-53676FE2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1100-AF00-CB5A-736D-B600B9E4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C75D-9CA4-6487-CE16-3E486154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250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3B25-3571-389B-FFD7-8F2F4021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0EF0D-56D0-1016-D9D8-94F21AA7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ECAC-7EFD-F906-9653-CB6E7313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BE80-96D8-41D9-B141-964D3A3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65AF-7384-FF62-58A5-4D97AD91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95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BAEE3-B1DB-8BD7-50F8-6AC6D9C03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72AA-5E9F-FED3-D21C-9B3FEB550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34FC-5404-D6AE-37D0-852A2F3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36A3-2624-368F-CFF4-9B806A7D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5C07-2263-B163-0526-ADEB6F8D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65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F740-D181-0A58-BC24-002EE4D8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D70-AC11-88A7-8AA6-71090E23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4551-ECB8-9D0B-93A8-765F2C7C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EA4D-D14A-D836-CF40-F70451A6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5A9A-FB6A-D870-F20A-46665338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56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B94A-F623-0BCA-52ED-E90A290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EA61B-1CAA-081B-1B24-AB4D2013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9DBF-2849-7664-F644-F0ACDF12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93AF-8C29-752E-0172-989B1736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A15E-F9ED-70C1-B111-CDA67E1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19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E5A-598F-CC29-262D-581B80EF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0E2F-9988-3E80-39AC-032AA8D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CAFC3-7F21-A638-4729-2C293D9F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8E8D-0051-C084-B914-C24A742F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905F-97F8-F119-8DE2-FA5ECF11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BE0A-732A-CD1B-6075-0533875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5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A941-8426-7810-9637-A5F4EEB5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D208-BEE4-FECC-D139-F2D91376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EBA3-3393-720C-FEC2-C2FEB470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A3EAB-985B-93F9-7678-6C99AE45D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71DF8-B0A2-C485-5E81-D4F7BD0F3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DC8AC-6F69-310A-78F2-29BB271A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A0E9D-130F-8D84-C883-9E274FBF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1E722-0872-FC84-0507-C584D77D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2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923A-BD0B-5C38-AF99-BA149E71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CFE7B-51DE-E491-2730-42016787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9DCAE-077D-E9D0-41FE-11943B67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C191-717D-44D3-8D15-B30D51A1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647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D83CD-C876-050B-A83B-A775E76E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C58F8-C18E-0169-D763-5ABD8C4F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1810-B0E3-2E73-2708-2AB2F699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06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609-40B0-E7D6-492F-8BA0F6BA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CE01-A070-FD2B-5F12-944D524B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26AA-E04F-D304-30FB-CF5CCFA4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E8FB3-ED78-2609-3191-193A009B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22313-7E62-2D68-31B5-5825139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8FE2-5CEF-63D1-41C9-80180535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38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61A9-88E9-B0BE-AD52-56C9B024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5AD67-5898-A846-DDD2-D02A67A04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C3258-0B90-AEB6-8372-CD022ABB3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7587-6E71-64F7-0823-14CFC6E9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3A931-70D9-2C60-FA5C-C3A49D56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BB8B-0F92-0E15-EF0C-E6E52935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58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9633D-0395-547F-8EA5-AEB84B06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333A-64F6-8A21-39A6-F07371B4C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20E5-4447-DDF2-D8FF-D4728F942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8D56-9946-CB4E-BA42-2D35D9D07C40}" type="datetimeFigureOut">
              <a:rPr lang="es-ES_tradnl" smtClean="0"/>
              <a:t>5/10/24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063-16CC-783B-C134-BA5C69CB4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238D-0EA0-AFFE-7665-AAFB80BB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FC231-9481-1D46-96DC-CC85EE71737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53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49DC-A9BC-EAAC-9A7E-4A209997C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hola</a:t>
            </a:r>
          </a:p>
        </p:txBody>
      </p:sp>
      <p:pic>
        <p:nvPicPr>
          <p:cNvPr id="1026" name="Picture 2" descr="Gato Persa: historia y cuidados de un felino aristocrático - Blog Felinus">
            <a:extLst>
              <a:ext uri="{FF2B5EF4-FFF2-40B4-BE49-F238E27FC236}">
                <a16:creationId xmlns:a16="http://schemas.microsoft.com/office/drawing/2014/main" id="{011A92E8-340E-79EA-235D-0074AB6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62737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4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Carla Solis</dc:creator>
  <cp:lastModifiedBy>Carla Solis</cp:lastModifiedBy>
  <cp:revision>1</cp:revision>
  <dcterms:created xsi:type="dcterms:W3CDTF">2024-10-05T16:26:15Z</dcterms:created>
  <dcterms:modified xsi:type="dcterms:W3CDTF">2024-10-05T16:27:20Z</dcterms:modified>
</cp:coreProperties>
</file>