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3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7F51-F388-443B-B305-9F29C2024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A1AE-8E34-4FE2-A90C-EC211A6CD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8AE9-FE1A-4F71-B406-01E453E6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F247-177B-425D-9E5D-CA13F808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0DFF-5890-421F-99AB-55B8A381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99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8B99-699B-4C8E-AB6D-2A4954D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D7FAB-5E7D-4CA8-8DD1-610D7275C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30A1-D145-4E1C-A37D-B9309590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ED3A-5CD3-4F50-8578-B753CE73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134F-9FC9-4E6A-B325-85C7264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01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4FEB-7C9D-4A78-8EBF-7194E6822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DA32-9E7F-4DE2-95E1-097E5BD53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84C8-AF69-48A2-AF34-F1A1935E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55E5-1A9A-49FB-BEDB-A457E1E3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E3B2-8AC4-42BE-9B71-FBC0904B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6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FA9A-D292-449B-9039-CBB7D8F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886C-9ACD-4716-B827-3B788DC2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B0FD-7274-4FC7-903C-627376F9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6CF6-332B-4FA4-88E4-AED6DD76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FCBA-C830-4FEF-B007-0E93DF75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459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256-3E16-4B5A-970D-014D4733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260D-8B7D-46C5-A5E0-564C8D11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F3C7-20BA-4A85-AC2C-6E76AEB5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FD29-DE25-494D-9296-8DB04E13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CC74-15B6-4A9F-BB48-CA047EBB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92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EB7F-E805-4E26-8D69-5D8396BE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74F9-1593-4944-A304-116AE92E3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CA379-FF2A-4C15-92B9-D9198ECF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0C02B-1411-42A0-91DF-EA697845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1BBF-F2F4-4EED-8F39-BA069273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BBEF-366B-4E62-A466-AC7465B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639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73C-9419-47DB-9CB1-EAB147A1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F2210-B127-4AA9-934C-6102128B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BAC53-B0A9-4A45-8BAC-45298385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25902-198B-413C-9BC6-88B085D47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75BA7-C38A-4F68-96E1-46884E4EC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63B7B-015C-4EF2-854D-03599FA0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6840D-3D7D-4698-88E1-4D79C409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B4357-BB61-4128-BEBD-626D261D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070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398B-FA3D-4C1D-AFC0-1CD0EE9D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214A6-E276-43C4-8D8F-144AA91A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B64BA-CBC0-4C11-B29E-3A72CFF2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63395-DA03-408C-BB5A-2188C51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881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F9E58-EA2D-4BF9-BC31-3B441DFD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C1312-161B-4A23-997A-6099C7B6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33AF4-3205-4842-A853-09655718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805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FFBD-DC57-4A4F-9389-9FC87039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28D9-CCD8-4D5C-BDD2-09059758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873AA-7EAC-4D53-80E7-0BFE0EF6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652BD-8AE8-403E-812A-0BEA3D97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491F-5657-456B-A68F-1C89A5B5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D4262-78D2-4546-AEB6-0BA09E6F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336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70A9-F7B8-4B26-8C13-F4221DD2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AC46-4A75-43C2-8A18-3379AF8A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98067-B89E-46E2-9C58-033C6F2D3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35E36-673A-43FA-82D0-7A36FCBE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324CF-4525-4128-8FDF-2F31ED50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7653-11E6-46CB-A41C-EBAB5415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29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4DEE8-E589-4E2E-822F-36C0AC65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7DE79-0A7A-4492-966F-964A34E8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0056-3B40-4EAE-8A1B-0986242B0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D285-9FF6-4DEC-B381-0939004DF2C3}" type="datetimeFigureOut">
              <a:rPr lang="es-PE" smtClean="0"/>
              <a:t>16/09/2020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9DAB-A12A-4983-9CFA-12E261D7D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A9E9-5B38-47BC-8C5E-7B5673275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EEBE-7DE9-4B88-B4C6-24D2E92DB20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488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A2FA-CF42-4C69-A4E0-048F99539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finding of Skills and Jobs analysis for Kazakhstan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ED69C-7D11-49A4-BEE1-FE2C14B74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14th, 2020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47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5B12-56C3-439C-B455-2AA7AF56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gender gap in PISA </a:t>
            </a:r>
            <a:endParaRPr lang="es-P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BA5718-D8B3-4419-B119-3554A666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EB7FD-8E06-4061-A0C5-BB6DDCE4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2" y="1424962"/>
            <a:ext cx="12192000" cy="50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9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832D-881F-4600-86D3-C3BA725E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gender gap in self-expectations</a:t>
            </a:r>
            <a:endParaRPr lang="es-P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A8668-589D-413A-BED9-354E29EF8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470" y="1811620"/>
            <a:ext cx="1025033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1AEF-0549-4E66-9C65-77301763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gender gap in PIAAC</a:t>
            </a:r>
            <a:endParaRPr lang="es-P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9371DD-8B85-4296-BC01-C4636E0CE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89" y="1434532"/>
            <a:ext cx="7433511" cy="50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8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85A7-B0B6-4597-B41E-C0C495B2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gender penalty in education? </a:t>
            </a:r>
            <a:endParaRPr lang="es-PE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682E7B8-8AD3-49BD-976A-BD111002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706BAF-0067-4529-AA2E-AFF9D519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93" y="1825625"/>
            <a:ext cx="8345065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E5FC-2850-417B-8B5A-CD26632C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gender division of areas of study?</a:t>
            </a:r>
            <a:endParaRPr lang="es-P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717B6-2435-412D-B46B-9AFE6536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A8700-4351-4568-8C3E-67028C1B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" y="1690688"/>
            <a:ext cx="10410118" cy="38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8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FB32-2C12-47FD-BAE2-F64A05FE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people with different skill profiles allocating in different areas of study?</a:t>
            </a:r>
            <a:endParaRPr lang="es-P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D71CB5-1389-4967-A0F5-7E71B89D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50" y="4308497"/>
            <a:ext cx="6373114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84661-C553-4C7D-8AE1-5684BF059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3019"/>
            <a:ext cx="902143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735F4-C931-4596-94F4-C72EC7922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68" y="2095499"/>
            <a:ext cx="11570508" cy="362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82669D-00D1-4523-BF85-15CA8F28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Are there gender differences in labor status?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459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D430-EDA0-48A2-8970-37640B1D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differences in occupations</a:t>
            </a:r>
            <a:endParaRPr lang="es-P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B2DAD-4169-464B-8EC9-83C9731D8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65" y="1449387"/>
            <a:ext cx="9029470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4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First finding of Skills and Jobs analysis for Kazakhstan</vt:lpstr>
      <vt:lpstr>The gender gap in PISA </vt:lpstr>
      <vt:lpstr>The gender gap in self-expectations</vt:lpstr>
      <vt:lpstr>The gender gap in PIAAC</vt:lpstr>
      <vt:lpstr>Is there a gender penalty in education? </vt:lpstr>
      <vt:lpstr>Is there a gender division of areas of study?</vt:lpstr>
      <vt:lpstr>Are people with different skill profiles allocating in different areas of study?</vt:lpstr>
      <vt:lpstr>Are there gender differences in labor status?</vt:lpstr>
      <vt:lpstr>Gender differences in occupations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Solis Uehara</dc:creator>
  <cp:lastModifiedBy>Carla Solis Uehara</cp:lastModifiedBy>
  <cp:revision>11</cp:revision>
  <dcterms:created xsi:type="dcterms:W3CDTF">2020-09-13T18:47:26Z</dcterms:created>
  <dcterms:modified xsi:type="dcterms:W3CDTF">2020-09-16T11:16:49Z</dcterms:modified>
</cp:coreProperties>
</file>