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85911" autoAdjust="0"/>
  </p:normalViewPr>
  <p:slideViewPr>
    <p:cSldViewPr snapToGrid="0">
      <p:cViewPr varScale="1">
        <p:scale>
          <a:sx n="71" d="100"/>
          <a:sy n="71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E99D-6861-4199-8255-0F5F62C18B7B}" type="datetimeFigureOut">
              <a:rPr lang="en-US" smtClean="0"/>
              <a:t>16/03/2019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0EAF-4C05-470F-9E4B-FE1FDCC1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0EAF-4C05-470F-9E4B-FE1FDCC110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AA10-DE72-48BA-8A88-E841DDEFDCFC}" type="datetimeFigureOut">
              <a:rPr lang="en-US" smtClean="0"/>
              <a:t>16/03/2019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A2FB-BC8E-4E75-9E83-6039D354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5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AA10-DE72-48BA-8A88-E841DDEFDCFC}" type="datetimeFigureOut">
              <a:rPr lang="en-US" smtClean="0"/>
              <a:t>16/03/2019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A2FB-BC8E-4E75-9E83-6039D354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0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AA10-DE72-48BA-8A88-E841DDEFDCFC}" type="datetimeFigureOut">
              <a:rPr lang="en-US" smtClean="0"/>
              <a:t>16/03/2019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A2FB-BC8E-4E75-9E83-6039D354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AA10-DE72-48BA-8A88-E841DDEFDCFC}" type="datetimeFigureOut">
              <a:rPr lang="en-US" smtClean="0"/>
              <a:t>16/03/2019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A2FB-BC8E-4E75-9E83-6039D354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AA10-DE72-48BA-8A88-E841DDEFDCFC}" type="datetimeFigureOut">
              <a:rPr lang="en-US" smtClean="0"/>
              <a:t>16/03/2019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A2FB-BC8E-4E75-9E83-6039D354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AA10-DE72-48BA-8A88-E841DDEFDCFC}" type="datetimeFigureOut">
              <a:rPr lang="en-US" smtClean="0"/>
              <a:t>16/03/2019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A2FB-BC8E-4E75-9E83-6039D354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AA10-DE72-48BA-8A88-E841DDEFDCFC}" type="datetimeFigureOut">
              <a:rPr lang="en-US" smtClean="0"/>
              <a:t>16/03/2019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A2FB-BC8E-4E75-9E83-6039D354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AA10-DE72-48BA-8A88-E841DDEFDCFC}" type="datetimeFigureOut">
              <a:rPr lang="en-US" smtClean="0"/>
              <a:t>16/03/2019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A2FB-BC8E-4E75-9E83-6039D354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AA10-DE72-48BA-8A88-E841DDEFDCFC}" type="datetimeFigureOut">
              <a:rPr lang="en-US" smtClean="0"/>
              <a:t>16/03/2019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A2FB-BC8E-4E75-9E83-6039D354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AA10-DE72-48BA-8A88-E841DDEFDCFC}" type="datetimeFigureOut">
              <a:rPr lang="en-US" smtClean="0"/>
              <a:t>16/03/2019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A2FB-BC8E-4E75-9E83-6039D354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AA10-DE72-48BA-8A88-E841DDEFDCFC}" type="datetimeFigureOut">
              <a:rPr lang="en-US" smtClean="0"/>
              <a:t>16/03/2019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A2FB-BC8E-4E75-9E83-6039D354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7AA10-DE72-48BA-8A88-E841DDEFDCFC}" type="datetimeFigureOut">
              <a:rPr lang="en-US" smtClean="0"/>
              <a:t>16/03/2019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A2FB-BC8E-4E75-9E83-6039D354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2483"/>
          </a:xfrm>
        </p:spPr>
        <p:txBody>
          <a:bodyPr>
            <a:noAutofit/>
          </a:bodyPr>
          <a:lstStyle/>
          <a:p>
            <a:r>
              <a:rPr lang="en-US" sz="2300" dirty="0" smtClean="0"/>
              <a:t>In this project, we collect information on the organizations on </a:t>
            </a:r>
            <a:r>
              <a:rPr lang="en-US" sz="2300" dirty="0" err="1" smtClean="0"/>
              <a:t>GiveWell</a:t>
            </a:r>
            <a:r>
              <a:rPr lang="en-US" sz="2300" dirty="0" smtClean="0"/>
              <a:t> from both the </a:t>
            </a:r>
            <a:r>
              <a:rPr lang="en-US" sz="2300" dirty="0" err="1" smtClean="0"/>
              <a:t>GiveWell</a:t>
            </a:r>
            <a:r>
              <a:rPr lang="en-US" sz="2300" dirty="0" smtClean="0"/>
              <a:t> website and </a:t>
            </a:r>
            <a:r>
              <a:rPr lang="en-US" sz="2300" dirty="0"/>
              <a:t>G</a:t>
            </a:r>
            <a:r>
              <a:rPr lang="en-US" sz="2300" dirty="0" smtClean="0"/>
              <a:t>lassdoor reviews to compare the perspectives of an external independent reviewer and that of the employees of the company.</a:t>
            </a:r>
          </a:p>
          <a:p>
            <a:r>
              <a:rPr lang="en-US" sz="2300" dirty="0" smtClean="0"/>
              <a:t>We compare the perspectives through the following analysis to see if they are convergent or divergent:</a:t>
            </a:r>
          </a:p>
          <a:p>
            <a:pPr lvl="1"/>
            <a:r>
              <a:rPr lang="en-US" sz="2300" dirty="0" smtClean="0"/>
              <a:t>Word frequencies by word class (specifically nouns, verbs, adverbs, adjectives) and phrases</a:t>
            </a:r>
          </a:p>
          <a:p>
            <a:pPr lvl="1"/>
            <a:r>
              <a:rPr lang="en-US" sz="2300" dirty="0" smtClean="0"/>
              <a:t>General sentiments of each text</a:t>
            </a:r>
            <a:endParaRPr lang="en-US" sz="2300" b="0" dirty="0" smtClean="0">
              <a:effectLst/>
            </a:endParaRPr>
          </a:p>
          <a:p>
            <a:endParaRPr lang="en-US" sz="2300" dirty="0" smtClean="0"/>
          </a:p>
          <a:p>
            <a:r>
              <a:rPr lang="en-US" sz="2300" dirty="0" smtClean="0"/>
              <a:t>We believe this </a:t>
            </a:r>
            <a:r>
              <a:rPr lang="en-US" sz="2300" dirty="0"/>
              <a:t>information </a:t>
            </a:r>
            <a:r>
              <a:rPr lang="en-US" sz="2300" dirty="0" smtClean="0"/>
              <a:t>would be useful to anyone who is interested to be involved with the charities, whether potential </a:t>
            </a:r>
            <a:r>
              <a:rPr lang="en-US" sz="2300" dirty="0"/>
              <a:t>donors, </a:t>
            </a:r>
            <a:r>
              <a:rPr lang="en-US" sz="2300" dirty="0" smtClean="0"/>
              <a:t>partner organizations, future employees, for them to get a quick overall sense of the organization from different perspectives.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5800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performs the following functions to accomplish our project 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Scraps Glassdoor reviews and relevant sections from </a:t>
            </a:r>
            <a:r>
              <a:rPr lang="en-US" dirty="0" err="1" smtClean="0"/>
              <a:t>GiveWell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Pre-process and analyze the text to get word classes, frequencies and sentiments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charts to summarize discrepancy and general sentiments of all organizations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charts for each organization’s most frequent words by word class, most frequent phrases and percentage of positive, neutral and negative words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6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Tools, Algorithms,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text and sentiment analysis: </a:t>
            </a:r>
            <a:r>
              <a:rPr lang="en-US" dirty="0" err="1" smtClean="0"/>
              <a:t>nltk</a:t>
            </a:r>
            <a:endParaRPr lang="en-US" dirty="0" smtClean="0"/>
          </a:p>
          <a:p>
            <a:pPr lvl="1"/>
            <a:r>
              <a:rPr lang="en-US" dirty="0" smtClean="0"/>
              <a:t>Breaking a part words of a sentence</a:t>
            </a:r>
          </a:p>
          <a:p>
            <a:pPr lvl="1"/>
            <a:r>
              <a:rPr lang="en-US" dirty="0" smtClean="0"/>
              <a:t>Classifying them into word classes</a:t>
            </a:r>
          </a:p>
          <a:p>
            <a:pPr lvl="1"/>
            <a:r>
              <a:rPr lang="en-US" dirty="0" smtClean="0"/>
              <a:t>Generate frequencies</a:t>
            </a:r>
          </a:p>
          <a:p>
            <a:pPr lvl="1"/>
            <a:r>
              <a:rPr lang="en-US" dirty="0" err="1" smtClean="0"/>
              <a:t>Vadar</a:t>
            </a:r>
            <a:r>
              <a:rPr lang="en-US" dirty="0" smtClean="0"/>
              <a:t> Sentiment Analysis Tool – produces % of </a:t>
            </a:r>
            <a:r>
              <a:rPr lang="en-US" dirty="0" err="1" smtClean="0"/>
              <a:t>pos</a:t>
            </a:r>
            <a:r>
              <a:rPr lang="en-US" dirty="0" smtClean="0"/>
              <a:t>, </a:t>
            </a:r>
            <a:r>
              <a:rPr lang="en-US" dirty="0" err="1" smtClean="0"/>
              <a:t>neg</a:t>
            </a:r>
            <a:r>
              <a:rPr lang="en-US" dirty="0" smtClean="0"/>
              <a:t>, </a:t>
            </a:r>
            <a:r>
              <a:rPr lang="en-US" dirty="0" err="1" smtClean="0"/>
              <a:t>neu</a:t>
            </a:r>
            <a:r>
              <a:rPr lang="en-US" dirty="0"/>
              <a:t> </a:t>
            </a:r>
            <a:r>
              <a:rPr lang="en-US" dirty="0" smtClean="0"/>
              <a:t>+ compound score</a:t>
            </a:r>
          </a:p>
          <a:p>
            <a:r>
              <a:rPr lang="en-US" dirty="0" smtClean="0"/>
              <a:t>Generating word cloud: </a:t>
            </a:r>
            <a:r>
              <a:rPr lang="en-US" dirty="0" err="1" smtClean="0"/>
              <a:t>wordcloud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522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247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Goals</vt:lpstr>
      <vt:lpstr>Brief description of software</vt:lpstr>
      <vt:lpstr>Results Obtained</vt:lpstr>
      <vt:lpstr>Useful Tools, Algorithms, etc.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</dc:creator>
  <cp:lastModifiedBy>Rachel</cp:lastModifiedBy>
  <cp:revision>12</cp:revision>
  <dcterms:created xsi:type="dcterms:W3CDTF">2019-03-17T02:23:06Z</dcterms:created>
  <dcterms:modified xsi:type="dcterms:W3CDTF">2019-03-17T02:48:56Z</dcterms:modified>
</cp:coreProperties>
</file>