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730" r:id="rId2"/>
    <p:sldMasterId id="2147483671" r:id="rId3"/>
    <p:sldMasterId id="2147483741" r:id="rId4"/>
  </p:sldMasterIdLst>
  <p:notesMasterIdLst>
    <p:notesMasterId r:id="rId27"/>
  </p:notesMasterIdLst>
  <p:handoutMasterIdLst>
    <p:handoutMasterId r:id="rId28"/>
  </p:handoutMasterIdLst>
  <p:sldIdLst>
    <p:sldId id="538" r:id="rId5"/>
    <p:sldId id="567" r:id="rId6"/>
    <p:sldId id="558" r:id="rId7"/>
    <p:sldId id="559" r:id="rId8"/>
    <p:sldId id="560" r:id="rId9"/>
    <p:sldId id="561" r:id="rId10"/>
    <p:sldId id="564" r:id="rId11"/>
    <p:sldId id="565" r:id="rId12"/>
    <p:sldId id="553" r:id="rId13"/>
    <p:sldId id="570" r:id="rId14"/>
    <p:sldId id="569" r:id="rId15"/>
    <p:sldId id="571" r:id="rId16"/>
    <p:sldId id="572" r:id="rId17"/>
    <p:sldId id="576" r:id="rId18"/>
    <p:sldId id="577" r:id="rId19"/>
    <p:sldId id="579" r:id="rId20"/>
    <p:sldId id="578" r:id="rId21"/>
    <p:sldId id="573" r:id="rId22"/>
    <p:sldId id="581" r:id="rId23"/>
    <p:sldId id="580" r:id="rId24"/>
    <p:sldId id="566" r:id="rId25"/>
    <p:sldId id="557" r:id="rId26"/>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04C"/>
    <a:srgbClr val="C7FF17"/>
    <a:srgbClr val="2B0A3D"/>
    <a:srgbClr val="0070AD"/>
    <a:srgbClr val="E6E7E7"/>
    <a:srgbClr val="12ABDB"/>
    <a:srgbClr val="300B48"/>
    <a:srgbClr val="D9D9D9"/>
    <a:srgbClr val="95E61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20" autoAdjust="0"/>
    <p:restoredTop sz="96215" autoAdjust="0"/>
  </p:normalViewPr>
  <p:slideViewPr>
    <p:cSldViewPr>
      <p:cViewPr varScale="1">
        <p:scale>
          <a:sx n="101" d="100"/>
          <a:sy n="101" d="100"/>
        </p:scale>
        <p:origin x="72" y="180"/>
      </p:cViewPr>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59" d="100"/>
          <a:sy n="59" d="100"/>
        </p:scale>
        <p:origin x="2069"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54A7A3-F1CC-474B-A7E2-1990C82F03A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3B80371-A360-40F1-86FA-AA01DC008BF0}">
      <dgm:prSet phldrT="[Text]"/>
      <dgm:spPr/>
      <dgm:t>
        <a:bodyPr/>
        <a:lstStyle/>
        <a:p>
          <a:r>
            <a:rPr lang="en-US" dirty="0"/>
            <a:t>Item</a:t>
          </a:r>
        </a:p>
      </dgm:t>
    </dgm:pt>
    <dgm:pt modelId="{A0F14733-651F-4F60-8203-775093981BD2}" type="parTrans" cxnId="{4E61D78E-D97A-4604-BBDB-0895919D7624}">
      <dgm:prSet/>
      <dgm:spPr/>
      <dgm:t>
        <a:bodyPr/>
        <a:lstStyle/>
        <a:p>
          <a:endParaRPr lang="en-US"/>
        </a:p>
      </dgm:t>
    </dgm:pt>
    <dgm:pt modelId="{B92E85AA-8000-4E1C-8E78-39207B90BBC3}" type="sibTrans" cxnId="{4E61D78E-D97A-4604-BBDB-0895919D7624}">
      <dgm:prSet/>
      <dgm:spPr/>
      <dgm:t>
        <a:bodyPr/>
        <a:lstStyle/>
        <a:p>
          <a:endParaRPr lang="en-US"/>
        </a:p>
      </dgm:t>
    </dgm:pt>
    <dgm:pt modelId="{4BE83AC0-4E60-49C2-B5A0-CA21B02E059F}">
      <dgm:prSet phldrT="[Text]"/>
      <dgm:spPr/>
      <dgm:t>
        <a:bodyPr/>
        <a:lstStyle/>
        <a:p>
          <a:r>
            <a:rPr lang="en-US" dirty="0"/>
            <a:t>name</a:t>
          </a:r>
        </a:p>
      </dgm:t>
    </dgm:pt>
    <dgm:pt modelId="{7087CFF1-6D1C-44AC-9C57-220C602CC2AC}" type="parTrans" cxnId="{47B4AAA6-BC88-4114-BD69-45774C16B1E3}">
      <dgm:prSet/>
      <dgm:spPr/>
      <dgm:t>
        <a:bodyPr/>
        <a:lstStyle/>
        <a:p>
          <a:endParaRPr lang="en-US"/>
        </a:p>
      </dgm:t>
    </dgm:pt>
    <dgm:pt modelId="{C1FB093C-AF6B-498A-A145-768BAA475135}" type="sibTrans" cxnId="{47B4AAA6-BC88-4114-BD69-45774C16B1E3}">
      <dgm:prSet/>
      <dgm:spPr/>
      <dgm:t>
        <a:bodyPr/>
        <a:lstStyle/>
        <a:p>
          <a:endParaRPr lang="en-US"/>
        </a:p>
      </dgm:t>
    </dgm:pt>
    <dgm:pt modelId="{65496E38-E784-44F6-BFFD-211BAD1B63B8}">
      <dgm:prSet phldrT="[Text]"/>
      <dgm:spPr/>
      <dgm:t>
        <a:bodyPr/>
        <a:lstStyle/>
        <a:p>
          <a:r>
            <a:rPr lang="en-US" dirty="0" err="1"/>
            <a:t>sellIn</a:t>
          </a:r>
          <a:endParaRPr lang="en-US" dirty="0"/>
        </a:p>
      </dgm:t>
    </dgm:pt>
    <dgm:pt modelId="{BA17757D-9F08-477D-8C73-CE9C93DC786E}" type="parTrans" cxnId="{536AF045-C791-43B7-808F-A97CBAA6F475}">
      <dgm:prSet/>
      <dgm:spPr/>
      <dgm:t>
        <a:bodyPr/>
        <a:lstStyle/>
        <a:p>
          <a:endParaRPr lang="en-US"/>
        </a:p>
      </dgm:t>
    </dgm:pt>
    <dgm:pt modelId="{B68FF6BA-D1EE-4D17-8009-732D09CE3EE3}" type="sibTrans" cxnId="{536AF045-C791-43B7-808F-A97CBAA6F475}">
      <dgm:prSet/>
      <dgm:spPr/>
      <dgm:t>
        <a:bodyPr/>
        <a:lstStyle/>
        <a:p>
          <a:endParaRPr lang="en-US"/>
        </a:p>
      </dgm:t>
    </dgm:pt>
    <dgm:pt modelId="{B1B71573-2BBC-4D06-90A6-1B85C7A5BABE}">
      <dgm:prSet phldrT="[Text]"/>
      <dgm:spPr/>
      <dgm:t>
        <a:bodyPr/>
        <a:lstStyle/>
        <a:p>
          <a:r>
            <a:rPr lang="en-US" dirty="0"/>
            <a:t>quality</a:t>
          </a:r>
        </a:p>
      </dgm:t>
    </dgm:pt>
    <dgm:pt modelId="{5070EF6A-916F-4584-92B9-92BFAA9ED1A0}" type="parTrans" cxnId="{3F917040-439D-442C-91D8-A4B40E2A589C}">
      <dgm:prSet/>
      <dgm:spPr/>
      <dgm:t>
        <a:bodyPr/>
        <a:lstStyle/>
        <a:p>
          <a:endParaRPr lang="en-US"/>
        </a:p>
      </dgm:t>
    </dgm:pt>
    <dgm:pt modelId="{BA72673A-04FD-4F36-9C64-7905B388A8B5}" type="sibTrans" cxnId="{3F917040-439D-442C-91D8-A4B40E2A589C}">
      <dgm:prSet/>
      <dgm:spPr/>
      <dgm:t>
        <a:bodyPr/>
        <a:lstStyle/>
        <a:p>
          <a:endParaRPr lang="en-US"/>
        </a:p>
      </dgm:t>
    </dgm:pt>
    <dgm:pt modelId="{EEC2A71C-6891-4EAE-93B2-3FE817091AD9}" type="pres">
      <dgm:prSet presAssocID="{2954A7A3-F1CC-474B-A7E2-1990C82F03A5}" presName="linear" presStyleCnt="0">
        <dgm:presLayoutVars>
          <dgm:dir/>
          <dgm:animLvl val="lvl"/>
          <dgm:resizeHandles val="exact"/>
        </dgm:presLayoutVars>
      </dgm:prSet>
      <dgm:spPr/>
    </dgm:pt>
    <dgm:pt modelId="{FC24F2E1-04D8-4F93-A9FC-D6CA56B0E6D6}" type="pres">
      <dgm:prSet presAssocID="{B3B80371-A360-40F1-86FA-AA01DC008BF0}" presName="parentLin" presStyleCnt="0"/>
      <dgm:spPr/>
    </dgm:pt>
    <dgm:pt modelId="{7A80A078-DB18-4AC3-8B96-CADEBA1C14A4}" type="pres">
      <dgm:prSet presAssocID="{B3B80371-A360-40F1-86FA-AA01DC008BF0}" presName="parentLeftMargin" presStyleLbl="node1" presStyleIdx="0" presStyleCnt="1"/>
      <dgm:spPr/>
    </dgm:pt>
    <dgm:pt modelId="{38CD49E6-1D8E-4AF2-A554-C01B60EA89C2}" type="pres">
      <dgm:prSet presAssocID="{B3B80371-A360-40F1-86FA-AA01DC008BF0}" presName="parentText" presStyleLbl="node1" presStyleIdx="0" presStyleCnt="1">
        <dgm:presLayoutVars>
          <dgm:chMax val="0"/>
          <dgm:bulletEnabled val="1"/>
        </dgm:presLayoutVars>
      </dgm:prSet>
      <dgm:spPr/>
    </dgm:pt>
    <dgm:pt modelId="{A05F6397-71C6-4F2B-A572-7FE213F441F1}" type="pres">
      <dgm:prSet presAssocID="{B3B80371-A360-40F1-86FA-AA01DC008BF0}" presName="negativeSpace" presStyleCnt="0"/>
      <dgm:spPr/>
    </dgm:pt>
    <dgm:pt modelId="{35F36835-1C7F-4F40-84C6-53527998E520}" type="pres">
      <dgm:prSet presAssocID="{B3B80371-A360-40F1-86FA-AA01DC008BF0}" presName="childText" presStyleLbl="conFgAcc1" presStyleIdx="0" presStyleCnt="1">
        <dgm:presLayoutVars>
          <dgm:bulletEnabled val="1"/>
        </dgm:presLayoutVars>
      </dgm:prSet>
      <dgm:spPr/>
    </dgm:pt>
  </dgm:ptLst>
  <dgm:cxnLst>
    <dgm:cxn modelId="{3F917040-439D-442C-91D8-A4B40E2A589C}" srcId="{B3B80371-A360-40F1-86FA-AA01DC008BF0}" destId="{B1B71573-2BBC-4D06-90A6-1B85C7A5BABE}" srcOrd="2" destOrd="0" parTransId="{5070EF6A-916F-4584-92B9-92BFAA9ED1A0}" sibTransId="{BA72673A-04FD-4F36-9C64-7905B388A8B5}"/>
    <dgm:cxn modelId="{66363764-BBC0-4719-8780-696D6FB3F830}" type="presOf" srcId="{B3B80371-A360-40F1-86FA-AA01DC008BF0}" destId="{7A80A078-DB18-4AC3-8B96-CADEBA1C14A4}" srcOrd="0" destOrd="0" presId="urn:microsoft.com/office/officeart/2005/8/layout/list1"/>
    <dgm:cxn modelId="{536AF045-C791-43B7-808F-A97CBAA6F475}" srcId="{B3B80371-A360-40F1-86FA-AA01DC008BF0}" destId="{65496E38-E784-44F6-BFFD-211BAD1B63B8}" srcOrd="1" destOrd="0" parTransId="{BA17757D-9F08-477D-8C73-CE9C93DC786E}" sibTransId="{B68FF6BA-D1EE-4D17-8009-732D09CE3EE3}"/>
    <dgm:cxn modelId="{7B73F64D-C57D-47EE-8626-8CBB6952D2EF}" type="presOf" srcId="{4BE83AC0-4E60-49C2-B5A0-CA21B02E059F}" destId="{35F36835-1C7F-4F40-84C6-53527998E520}" srcOrd="0" destOrd="0" presId="urn:microsoft.com/office/officeart/2005/8/layout/list1"/>
    <dgm:cxn modelId="{12165F5A-495F-41BB-B743-BF92C4AF4A60}" type="presOf" srcId="{B3B80371-A360-40F1-86FA-AA01DC008BF0}" destId="{38CD49E6-1D8E-4AF2-A554-C01B60EA89C2}" srcOrd="1" destOrd="0" presId="urn:microsoft.com/office/officeart/2005/8/layout/list1"/>
    <dgm:cxn modelId="{66750181-F3EC-43BF-BEB9-2CCA4087797A}" type="presOf" srcId="{B1B71573-2BBC-4D06-90A6-1B85C7A5BABE}" destId="{35F36835-1C7F-4F40-84C6-53527998E520}" srcOrd="0" destOrd="2" presId="urn:microsoft.com/office/officeart/2005/8/layout/list1"/>
    <dgm:cxn modelId="{4E61D78E-D97A-4604-BBDB-0895919D7624}" srcId="{2954A7A3-F1CC-474B-A7E2-1990C82F03A5}" destId="{B3B80371-A360-40F1-86FA-AA01DC008BF0}" srcOrd="0" destOrd="0" parTransId="{A0F14733-651F-4F60-8203-775093981BD2}" sibTransId="{B92E85AA-8000-4E1C-8E78-39207B90BBC3}"/>
    <dgm:cxn modelId="{47B4AAA6-BC88-4114-BD69-45774C16B1E3}" srcId="{B3B80371-A360-40F1-86FA-AA01DC008BF0}" destId="{4BE83AC0-4E60-49C2-B5A0-CA21B02E059F}" srcOrd="0" destOrd="0" parTransId="{7087CFF1-6D1C-44AC-9C57-220C602CC2AC}" sibTransId="{C1FB093C-AF6B-498A-A145-768BAA475135}"/>
    <dgm:cxn modelId="{CA475DB2-CFCE-45C5-8F5C-D95AA7DAD52F}" type="presOf" srcId="{65496E38-E784-44F6-BFFD-211BAD1B63B8}" destId="{35F36835-1C7F-4F40-84C6-53527998E520}" srcOrd="0" destOrd="1" presId="urn:microsoft.com/office/officeart/2005/8/layout/list1"/>
    <dgm:cxn modelId="{2AEC0DE1-003A-4857-AB63-5EBA5D97F6B0}" type="presOf" srcId="{2954A7A3-F1CC-474B-A7E2-1990C82F03A5}" destId="{EEC2A71C-6891-4EAE-93B2-3FE817091AD9}" srcOrd="0" destOrd="0" presId="urn:microsoft.com/office/officeart/2005/8/layout/list1"/>
    <dgm:cxn modelId="{03EF4D72-E13A-4710-96F5-EB6BF90FB147}" type="presParOf" srcId="{EEC2A71C-6891-4EAE-93B2-3FE817091AD9}" destId="{FC24F2E1-04D8-4F93-A9FC-D6CA56B0E6D6}" srcOrd="0" destOrd="0" presId="urn:microsoft.com/office/officeart/2005/8/layout/list1"/>
    <dgm:cxn modelId="{5C9C9929-3889-42E3-A686-1CB15889B9A3}" type="presParOf" srcId="{FC24F2E1-04D8-4F93-A9FC-D6CA56B0E6D6}" destId="{7A80A078-DB18-4AC3-8B96-CADEBA1C14A4}" srcOrd="0" destOrd="0" presId="urn:microsoft.com/office/officeart/2005/8/layout/list1"/>
    <dgm:cxn modelId="{B3BFE3BF-8574-405D-925D-101315D1B3B1}" type="presParOf" srcId="{FC24F2E1-04D8-4F93-A9FC-D6CA56B0E6D6}" destId="{38CD49E6-1D8E-4AF2-A554-C01B60EA89C2}" srcOrd="1" destOrd="0" presId="urn:microsoft.com/office/officeart/2005/8/layout/list1"/>
    <dgm:cxn modelId="{63691D7B-C981-44B7-BD51-8EA3EAD677B0}" type="presParOf" srcId="{EEC2A71C-6891-4EAE-93B2-3FE817091AD9}" destId="{A05F6397-71C6-4F2B-A572-7FE213F441F1}" srcOrd="1" destOrd="0" presId="urn:microsoft.com/office/officeart/2005/8/layout/list1"/>
    <dgm:cxn modelId="{8B5BC67F-0378-429A-BA7D-A037485437B0}" type="presParOf" srcId="{EEC2A71C-6891-4EAE-93B2-3FE817091AD9}" destId="{35F36835-1C7F-4F40-84C6-53527998E520}"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54A7A3-F1CC-474B-A7E2-1990C82F03A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3B80371-A360-40F1-86FA-AA01DC008BF0}">
      <dgm:prSet phldrT="[Text]"/>
      <dgm:spPr/>
      <dgm:t>
        <a:bodyPr/>
        <a:lstStyle/>
        <a:p>
          <a:r>
            <a:rPr lang="en-US" dirty="0" err="1"/>
            <a:t>GildedRose</a:t>
          </a:r>
          <a:endParaRPr lang="en-US" dirty="0"/>
        </a:p>
      </dgm:t>
    </dgm:pt>
    <dgm:pt modelId="{A0F14733-651F-4F60-8203-775093981BD2}" type="parTrans" cxnId="{4E61D78E-D97A-4604-BBDB-0895919D7624}">
      <dgm:prSet/>
      <dgm:spPr/>
      <dgm:t>
        <a:bodyPr/>
        <a:lstStyle/>
        <a:p>
          <a:endParaRPr lang="en-US"/>
        </a:p>
      </dgm:t>
    </dgm:pt>
    <dgm:pt modelId="{B92E85AA-8000-4E1C-8E78-39207B90BBC3}" type="sibTrans" cxnId="{4E61D78E-D97A-4604-BBDB-0895919D7624}">
      <dgm:prSet/>
      <dgm:spPr/>
      <dgm:t>
        <a:bodyPr/>
        <a:lstStyle/>
        <a:p>
          <a:endParaRPr lang="en-US"/>
        </a:p>
      </dgm:t>
    </dgm:pt>
    <dgm:pt modelId="{4BE83AC0-4E60-49C2-B5A0-CA21B02E059F}">
      <dgm:prSet phldrT="[Text]"/>
      <dgm:spPr/>
      <dgm:t>
        <a:bodyPr/>
        <a:lstStyle/>
        <a:p>
          <a:r>
            <a:rPr lang="en-US" dirty="0"/>
            <a:t>items</a:t>
          </a:r>
        </a:p>
      </dgm:t>
    </dgm:pt>
    <dgm:pt modelId="{7087CFF1-6D1C-44AC-9C57-220C602CC2AC}" type="parTrans" cxnId="{47B4AAA6-BC88-4114-BD69-45774C16B1E3}">
      <dgm:prSet/>
      <dgm:spPr/>
      <dgm:t>
        <a:bodyPr/>
        <a:lstStyle/>
        <a:p>
          <a:endParaRPr lang="en-US"/>
        </a:p>
      </dgm:t>
    </dgm:pt>
    <dgm:pt modelId="{C1FB093C-AF6B-498A-A145-768BAA475135}" type="sibTrans" cxnId="{47B4AAA6-BC88-4114-BD69-45774C16B1E3}">
      <dgm:prSet/>
      <dgm:spPr/>
      <dgm:t>
        <a:bodyPr/>
        <a:lstStyle/>
        <a:p>
          <a:endParaRPr lang="en-US"/>
        </a:p>
      </dgm:t>
    </dgm:pt>
    <dgm:pt modelId="{65496E38-E784-44F6-BFFD-211BAD1B63B8}">
      <dgm:prSet phldrT="[Text]"/>
      <dgm:spPr/>
      <dgm:t>
        <a:bodyPr/>
        <a:lstStyle/>
        <a:p>
          <a:r>
            <a:rPr lang="en-US" dirty="0" err="1"/>
            <a:t>isAgedBrie</a:t>
          </a:r>
          <a:endParaRPr lang="en-US" dirty="0"/>
        </a:p>
      </dgm:t>
    </dgm:pt>
    <dgm:pt modelId="{BA17757D-9F08-477D-8C73-CE9C93DC786E}" type="parTrans" cxnId="{536AF045-C791-43B7-808F-A97CBAA6F475}">
      <dgm:prSet/>
      <dgm:spPr/>
      <dgm:t>
        <a:bodyPr/>
        <a:lstStyle/>
        <a:p>
          <a:endParaRPr lang="en-US"/>
        </a:p>
      </dgm:t>
    </dgm:pt>
    <dgm:pt modelId="{B68FF6BA-D1EE-4D17-8009-732D09CE3EE3}" type="sibTrans" cxnId="{536AF045-C791-43B7-808F-A97CBAA6F475}">
      <dgm:prSet/>
      <dgm:spPr/>
      <dgm:t>
        <a:bodyPr/>
        <a:lstStyle/>
        <a:p>
          <a:endParaRPr lang="en-US"/>
        </a:p>
      </dgm:t>
    </dgm:pt>
    <dgm:pt modelId="{B1B71573-2BBC-4D06-90A6-1B85C7A5BABE}">
      <dgm:prSet phldrT="[Text]"/>
      <dgm:spPr/>
      <dgm:t>
        <a:bodyPr/>
        <a:lstStyle/>
        <a:p>
          <a:r>
            <a:rPr lang="en-US" dirty="0" err="1"/>
            <a:t>decreaseSellIn</a:t>
          </a:r>
          <a:endParaRPr lang="en-US" dirty="0"/>
        </a:p>
      </dgm:t>
    </dgm:pt>
    <dgm:pt modelId="{5070EF6A-916F-4584-92B9-92BFAA9ED1A0}" type="parTrans" cxnId="{3F917040-439D-442C-91D8-A4B40E2A589C}">
      <dgm:prSet/>
      <dgm:spPr/>
      <dgm:t>
        <a:bodyPr/>
        <a:lstStyle/>
        <a:p>
          <a:endParaRPr lang="en-US"/>
        </a:p>
      </dgm:t>
    </dgm:pt>
    <dgm:pt modelId="{BA72673A-04FD-4F36-9C64-7905B388A8B5}" type="sibTrans" cxnId="{3F917040-439D-442C-91D8-A4B40E2A589C}">
      <dgm:prSet/>
      <dgm:spPr/>
      <dgm:t>
        <a:bodyPr/>
        <a:lstStyle/>
        <a:p>
          <a:endParaRPr lang="en-US"/>
        </a:p>
      </dgm:t>
    </dgm:pt>
    <dgm:pt modelId="{86AB6E16-2E8E-47AB-8C82-821A61F969C1}">
      <dgm:prSet phldrT="[Text]"/>
      <dgm:spPr/>
      <dgm:t>
        <a:bodyPr/>
        <a:lstStyle/>
        <a:p>
          <a:r>
            <a:rPr lang="en-US" dirty="0" err="1"/>
            <a:t>isSulfuras</a:t>
          </a:r>
          <a:endParaRPr lang="en-US" dirty="0"/>
        </a:p>
      </dgm:t>
    </dgm:pt>
    <dgm:pt modelId="{AE6C0053-2475-4D00-BC1F-74918FC9275E}" type="parTrans" cxnId="{0AA5CDBE-ECEC-405F-98E7-5B79EE7EF4A7}">
      <dgm:prSet/>
      <dgm:spPr/>
      <dgm:t>
        <a:bodyPr/>
        <a:lstStyle/>
        <a:p>
          <a:endParaRPr lang="en-US"/>
        </a:p>
      </dgm:t>
    </dgm:pt>
    <dgm:pt modelId="{E63A938C-D328-4ADE-A0CB-9B8E0555C92B}" type="sibTrans" cxnId="{0AA5CDBE-ECEC-405F-98E7-5B79EE7EF4A7}">
      <dgm:prSet/>
      <dgm:spPr/>
      <dgm:t>
        <a:bodyPr/>
        <a:lstStyle/>
        <a:p>
          <a:endParaRPr lang="en-US"/>
        </a:p>
      </dgm:t>
    </dgm:pt>
    <dgm:pt modelId="{EAEFE48F-AA37-4CE0-A67D-1B3AF78A29BA}">
      <dgm:prSet phldrT="[Text]"/>
      <dgm:spPr/>
      <dgm:t>
        <a:bodyPr/>
        <a:lstStyle/>
        <a:p>
          <a:r>
            <a:rPr lang="en-US" dirty="0" err="1"/>
            <a:t>isPasses</a:t>
          </a:r>
          <a:endParaRPr lang="en-US" dirty="0"/>
        </a:p>
      </dgm:t>
    </dgm:pt>
    <dgm:pt modelId="{2145F322-0456-4CC5-B30C-D44AEBAE2019}" type="parTrans" cxnId="{4896B981-05B5-4C6D-BB7C-892B8C41DE84}">
      <dgm:prSet/>
      <dgm:spPr/>
      <dgm:t>
        <a:bodyPr/>
        <a:lstStyle/>
        <a:p>
          <a:endParaRPr lang="en-US"/>
        </a:p>
      </dgm:t>
    </dgm:pt>
    <dgm:pt modelId="{2683EF8C-9A65-4B41-A3A3-A7E3A3969D57}" type="sibTrans" cxnId="{4896B981-05B5-4C6D-BB7C-892B8C41DE84}">
      <dgm:prSet/>
      <dgm:spPr/>
      <dgm:t>
        <a:bodyPr/>
        <a:lstStyle/>
        <a:p>
          <a:endParaRPr lang="en-US"/>
        </a:p>
      </dgm:t>
    </dgm:pt>
    <dgm:pt modelId="{C0C860A4-B6B8-4970-B61B-841613EC6198}">
      <dgm:prSet phldrT="[Text]"/>
      <dgm:spPr/>
      <dgm:t>
        <a:bodyPr/>
        <a:lstStyle/>
        <a:p>
          <a:r>
            <a:rPr lang="en-US" dirty="0" err="1"/>
            <a:t>updateQuality</a:t>
          </a:r>
          <a:endParaRPr lang="en-US" dirty="0"/>
        </a:p>
      </dgm:t>
    </dgm:pt>
    <dgm:pt modelId="{C7D16AAB-6291-47DC-A660-FB136E46E702}" type="parTrans" cxnId="{70312172-13B3-4592-9023-6088C82DF936}">
      <dgm:prSet/>
      <dgm:spPr/>
      <dgm:t>
        <a:bodyPr/>
        <a:lstStyle/>
        <a:p>
          <a:endParaRPr lang="en-US"/>
        </a:p>
      </dgm:t>
    </dgm:pt>
    <dgm:pt modelId="{0B28F997-254C-4EFC-A0E8-5A7C136C20B1}" type="sibTrans" cxnId="{70312172-13B3-4592-9023-6088C82DF936}">
      <dgm:prSet/>
      <dgm:spPr/>
      <dgm:t>
        <a:bodyPr/>
        <a:lstStyle/>
        <a:p>
          <a:endParaRPr lang="en-US"/>
        </a:p>
      </dgm:t>
    </dgm:pt>
    <dgm:pt modelId="{DBA828F0-5027-42AE-8A48-0D97ECFEEF38}">
      <dgm:prSet phldrT="[Text]"/>
      <dgm:spPr/>
      <dgm:t>
        <a:bodyPr/>
        <a:lstStyle/>
        <a:p>
          <a:r>
            <a:rPr lang="en-US" dirty="0" err="1"/>
            <a:t>increaseQuality</a:t>
          </a:r>
          <a:endParaRPr lang="en-US" dirty="0"/>
        </a:p>
      </dgm:t>
    </dgm:pt>
    <dgm:pt modelId="{A467B6BF-CCE4-4096-9662-01FD39E77FB3}" type="parTrans" cxnId="{395EECE6-D363-49A7-8026-1E2C6979C657}">
      <dgm:prSet/>
      <dgm:spPr/>
      <dgm:t>
        <a:bodyPr/>
        <a:lstStyle/>
        <a:p>
          <a:endParaRPr lang="en-US"/>
        </a:p>
      </dgm:t>
    </dgm:pt>
    <dgm:pt modelId="{D77D07A1-D62E-40AA-8E5C-6AF81F56228A}" type="sibTrans" cxnId="{395EECE6-D363-49A7-8026-1E2C6979C657}">
      <dgm:prSet/>
      <dgm:spPr/>
      <dgm:t>
        <a:bodyPr/>
        <a:lstStyle/>
        <a:p>
          <a:endParaRPr lang="en-US"/>
        </a:p>
      </dgm:t>
    </dgm:pt>
    <dgm:pt modelId="{8D9E0809-8F9C-4380-875E-686FB1C26695}">
      <dgm:prSet phldrT="[Text]"/>
      <dgm:spPr/>
      <dgm:t>
        <a:bodyPr/>
        <a:lstStyle/>
        <a:p>
          <a:r>
            <a:rPr lang="en-US" dirty="0"/>
            <a:t>…</a:t>
          </a:r>
        </a:p>
      </dgm:t>
    </dgm:pt>
    <dgm:pt modelId="{520A4ABD-9527-43A1-9984-F6A9F1992355}" type="parTrans" cxnId="{EB9EFB61-FED6-4034-8468-42D318E66CB9}">
      <dgm:prSet/>
      <dgm:spPr/>
      <dgm:t>
        <a:bodyPr/>
        <a:lstStyle/>
        <a:p>
          <a:endParaRPr lang="en-US"/>
        </a:p>
      </dgm:t>
    </dgm:pt>
    <dgm:pt modelId="{48E18BE6-E176-4A20-A01B-634B298EE149}" type="sibTrans" cxnId="{EB9EFB61-FED6-4034-8468-42D318E66CB9}">
      <dgm:prSet/>
      <dgm:spPr/>
      <dgm:t>
        <a:bodyPr/>
        <a:lstStyle/>
        <a:p>
          <a:endParaRPr lang="en-US"/>
        </a:p>
      </dgm:t>
    </dgm:pt>
    <dgm:pt modelId="{81D09588-CDA4-4711-AE33-90AA20198314}">
      <dgm:prSet phldrT="[Text]"/>
      <dgm:spPr/>
      <dgm:t>
        <a:bodyPr/>
        <a:lstStyle/>
        <a:p>
          <a:r>
            <a:rPr lang="en-US" dirty="0" err="1"/>
            <a:t>decreaseQuality</a:t>
          </a:r>
          <a:endParaRPr lang="en-US" dirty="0"/>
        </a:p>
      </dgm:t>
    </dgm:pt>
    <dgm:pt modelId="{9179D58E-D832-405E-A0C3-75A6689A55AB}" type="parTrans" cxnId="{CB050C43-3EFD-47C0-9F04-2E6BE40E46D4}">
      <dgm:prSet/>
      <dgm:spPr/>
      <dgm:t>
        <a:bodyPr/>
        <a:lstStyle/>
        <a:p>
          <a:endParaRPr lang="en-US"/>
        </a:p>
      </dgm:t>
    </dgm:pt>
    <dgm:pt modelId="{709ECA46-3EB4-4EA3-AB54-C6042FCC43F1}" type="sibTrans" cxnId="{CB050C43-3EFD-47C0-9F04-2E6BE40E46D4}">
      <dgm:prSet/>
      <dgm:spPr/>
      <dgm:t>
        <a:bodyPr/>
        <a:lstStyle/>
        <a:p>
          <a:endParaRPr lang="en-US"/>
        </a:p>
      </dgm:t>
    </dgm:pt>
    <dgm:pt modelId="{EEC2A71C-6891-4EAE-93B2-3FE817091AD9}" type="pres">
      <dgm:prSet presAssocID="{2954A7A3-F1CC-474B-A7E2-1990C82F03A5}" presName="linear" presStyleCnt="0">
        <dgm:presLayoutVars>
          <dgm:dir/>
          <dgm:animLvl val="lvl"/>
          <dgm:resizeHandles val="exact"/>
        </dgm:presLayoutVars>
      </dgm:prSet>
      <dgm:spPr/>
    </dgm:pt>
    <dgm:pt modelId="{FC24F2E1-04D8-4F93-A9FC-D6CA56B0E6D6}" type="pres">
      <dgm:prSet presAssocID="{B3B80371-A360-40F1-86FA-AA01DC008BF0}" presName="parentLin" presStyleCnt="0"/>
      <dgm:spPr/>
    </dgm:pt>
    <dgm:pt modelId="{7A80A078-DB18-4AC3-8B96-CADEBA1C14A4}" type="pres">
      <dgm:prSet presAssocID="{B3B80371-A360-40F1-86FA-AA01DC008BF0}" presName="parentLeftMargin" presStyleLbl="node1" presStyleIdx="0" presStyleCnt="1"/>
      <dgm:spPr/>
    </dgm:pt>
    <dgm:pt modelId="{38CD49E6-1D8E-4AF2-A554-C01B60EA89C2}" type="pres">
      <dgm:prSet presAssocID="{B3B80371-A360-40F1-86FA-AA01DC008BF0}" presName="parentText" presStyleLbl="node1" presStyleIdx="0" presStyleCnt="1">
        <dgm:presLayoutVars>
          <dgm:chMax val="0"/>
          <dgm:bulletEnabled val="1"/>
        </dgm:presLayoutVars>
      </dgm:prSet>
      <dgm:spPr/>
    </dgm:pt>
    <dgm:pt modelId="{A05F6397-71C6-4F2B-A572-7FE213F441F1}" type="pres">
      <dgm:prSet presAssocID="{B3B80371-A360-40F1-86FA-AA01DC008BF0}" presName="negativeSpace" presStyleCnt="0"/>
      <dgm:spPr/>
    </dgm:pt>
    <dgm:pt modelId="{35F36835-1C7F-4F40-84C6-53527998E520}" type="pres">
      <dgm:prSet presAssocID="{B3B80371-A360-40F1-86FA-AA01DC008BF0}" presName="childText" presStyleLbl="conFgAcc1" presStyleIdx="0" presStyleCnt="1">
        <dgm:presLayoutVars>
          <dgm:bulletEnabled val="1"/>
        </dgm:presLayoutVars>
      </dgm:prSet>
      <dgm:spPr/>
    </dgm:pt>
  </dgm:ptLst>
  <dgm:cxnLst>
    <dgm:cxn modelId="{8C31A623-C19D-4415-94C7-837074CA6F64}" type="presOf" srcId="{DBA828F0-5027-42AE-8A48-0D97ECFEEF38}" destId="{35F36835-1C7F-4F40-84C6-53527998E520}" srcOrd="0" destOrd="7" presId="urn:microsoft.com/office/officeart/2005/8/layout/list1"/>
    <dgm:cxn modelId="{3F917040-439D-442C-91D8-A4B40E2A589C}" srcId="{B3B80371-A360-40F1-86FA-AA01DC008BF0}" destId="{B1B71573-2BBC-4D06-90A6-1B85C7A5BABE}" srcOrd="5" destOrd="0" parTransId="{5070EF6A-916F-4584-92B9-92BFAA9ED1A0}" sibTransId="{BA72673A-04FD-4F36-9C64-7905B388A8B5}"/>
    <dgm:cxn modelId="{EB9EFB61-FED6-4034-8468-42D318E66CB9}" srcId="{B3B80371-A360-40F1-86FA-AA01DC008BF0}" destId="{8D9E0809-8F9C-4380-875E-686FB1C26695}" srcOrd="8" destOrd="0" parTransId="{520A4ABD-9527-43A1-9984-F6A9F1992355}" sibTransId="{48E18BE6-E176-4A20-A01B-634B298EE149}"/>
    <dgm:cxn modelId="{CB050C43-3EFD-47C0-9F04-2E6BE40E46D4}" srcId="{B3B80371-A360-40F1-86FA-AA01DC008BF0}" destId="{81D09588-CDA4-4711-AE33-90AA20198314}" srcOrd="6" destOrd="0" parTransId="{9179D58E-D832-405E-A0C3-75A6689A55AB}" sibTransId="{709ECA46-3EB4-4EA3-AB54-C6042FCC43F1}"/>
    <dgm:cxn modelId="{66363764-BBC0-4719-8780-696D6FB3F830}" type="presOf" srcId="{B3B80371-A360-40F1-86FA-AA01DC008BF0}" destId="{7A80A078-DB18-4AC3-8B96-CADEBA1C14A4}" srcOrd="0" destOrd="0" presId="urn:microsoft.com/office/officeart/2005/8/layout/list1"/>
    <dgm:cxn modelId="{536AF045-C791-43B7-808F-A97CBAA6F475}" srcId="{B3B80371-A360-40F1-86FA-AA01DC008BF0}" destId="{65496E38-E784-44F6-BFFD-211BAD1B63B8}" srcOrd="4" destOrd="0" parTransId="{BA17757D-9F08-477D-8C73-CE9C93DC786E}" sibTransId="{B68FF6BA-D1EE-4D17-8009-732D09CE3EE3}"/>
    <dgm:cxn modelId="{7B73F64D-C57D-47EE-8626-8CBB6952D2EF}" type="presOf" srcId="{4BE83AC0-4E60-49C2-B5A0-CA21B02E059F}" destId="{35F36835-1C7F-4F40-84C6-53527998E520}" srcOrd="0" destOrd="0" presId="urn:microsoft.com/office/officeart/2005/8/layout/list1"/>
    <dgm:cxn modelId="{F1977351-1674-4481-B7C9-04CE519C3D90}" type="presOf" srcId="{81D09588-CDA4-4711-AE33-90AA20198314}" destId="{35F36835-1C7F-4F40-84C6-53527998E520}" srcOrd="0" destOrd="6" presId="urn:microsoft.com/office/officeart/2005/8/layout/list1"/>
    <dgm:cxn modelId="{70312172-13B3-4592-9023-6088C82DF936}" srcId="{B3B80371-A360-40F1-86FA-AA01DC008BF0}" destId="{C0C860A4-B6B8-4970-B61B-841613EC6198}" srcOrd="1" destOrd="0" parTransId="{C7D16AAB-6291-47DC-A660-FB136E46E702}" sibTransId="{0B28F997-254C-4EFC-A0E8-5A7C136C20B1}"/>
    <dgm:cxn modelId="{12165F5A-495F-41BB-B743-BF92C4AF4A60}" type="presOf" srcId="{B3B80371-A360-40F1-86FA-AA01DC008BF0}" destId="{38CD49E6-1D8E-4AF2-A554-C01B60EA89C2}" srcOrd="1" destOrd="0" presId="urn:microsoft.com/office/officeart/2005/8/layout/list1"/>
    <dgm:cxn modelId="{66750181-F3EC-43BF-BEB9-2CCA4087797A}" type="presOf" srcId="{B1B71573-2BBC-4D06-90A6-1B85C7A5BABE}" destId="{35F36835-1C7F-4F40-84C6-53527998E520}" srcOrd="0" destOrd="5" presId="urn:microsoft.com/office/officeart/2005/8/layout/list1"/>
    <dgm:cxn modelId="{4896B981-05B5-4C6D-BB7C-892B8C41DE84}" srcId="{B3B80371-A360-40F1-86FA-AA01DC008BF0}" destId="{EAEFE48F-AA37-4CE0-A67D-1B3AF78A29BA}" srcOrd="3" destOrd="0" parTransId="{2145F322-0456-4CC5-B30C-D44AEBAE2019}" sibTransId="{2683EF8C-9A65-4B41-A3A3-A7E3A3969D57}"/>
    <dgm:cxn modelId="{A022B584-638C-4533-92D7-F381EFD466D1}" type="presOf" srcId="{86AB6E16-2E8E-47AB-8C82-821A61F969C1}" destId="{35F36835-1C7F-4F40-84C6-53527998E520}" srcOrd="0" destOrd="2" presId="urn:microsoft.com/office/officeart/2005/8/layout/list1"/>
    <dgm:cxn modelId="{4E61D78E-D97A-4604-BBDB-0895919D7624}" srcId="{2954A7A3-F1CC-474B-A7E2-1990C82F03A5}" destId="{B3B80371-A360-40F1-86FA-AA01DC008BF0}" srcOrd="0" destOrd="0" parTransId="{A0F14733-651F-4F60-8203-775093981BD2}" sibTransId="{B92E85AA-8000-4E1C-8E78-39207B90BBC3}"/>
    <dgm:cxn modelId="{47B4AAA6-BC88-4114-BD69-45774C16B1E3}" srcId="{B3B80371-A360-40F1-86FA-AA01DC008BF0}" destId="{4BE83AC0-4E60-49C2-B5A0-CA21B02E059F}" srcOrd="0" destOrd="0" parTransId="{7087CFF1-6D1C-44AC-9C57-220C602CC2AC}" sibTransId="{C1FB093C-AF6B-498A-A145-768BAA475135}"/>
    <dgm:cxn modelId="{CA475DB2-CFCE-45C5-8F5C-D95AA7DAD52F}" type="presOf" srcId="{65496E38-E784-44F6-BFFD-211BAD1B63B8}" destId="{35F36835-1C7F-4F40-84C6-53527998E520}" srcOrd="0" destOrd="4" presId="urn:microsoft.com/office/officeart/2005/8/layout/list1"/>
    <dgm:cxn modelId="{0AA5CDBE-ECEC-405F-98E7-5B79EE7EF4A7}" srcId="{B3B80371-A360-40F1-86FA-AA01DC008BF0}" destId="{86AB6E16-2E8E-47AB-8C82-821A61F969C1}" srcOrd="2" destOrd="0" parTransId="{AE6C0053-2475-4D00-BC1F-74918FC9275E}" sibTransId="{E63A938C-D328-4ADE-A0CB-9B8E0555C92B}"/>
    <dgm:cxn modelId="{7539D4C8-233E-4312-B3DA-B46602BEFB74}" type="presOf" srcId="{EAEFE48F-AA37-4CE0-A67D-1B3AF78A29BA}" destId="{35F36835-1C7F-4F40-84C6-53527998E520}" srcOrd="0" destOrd="3" presId="urn:microsoft.com/office/officeart/2005/8/layout/list1"/>
    <dgm:cxn modelId="{E677A1D5-8304-4AC6-9EE2-BE5140972C1A}" type="presOf" srcId="{8D9E0809-8F9C-4380-875E-686FB1C26695}" destId="{35F36835-1C7F-4F40-84C6-53527998E520}" srcOrd="0" destOrd="8" presId="urn:microsoft.com/office/officeart/2005/8/layout/list1"/>
    <dgm:cxn modelId="{2AEC0DE1-003A-4857-AB63-5EBA5D97F6B0}" type="presOf" srcId="{2954A7A3-F1CC-474B-A7E2-1990C82F03A5}" destId="{EEC2A71C-6891-4EAE-93B2-3FE817091AD9}" srcOrd="0" destOrd="0" presId="urn:microsoft.com/office/officeart/2005/8/layout/list1"/>
    <dgm:cxn modelId="{8F4E32E2-923B-4522-A364-2A2A5DFC8705}" type="presOf" srcId="{C0C860A4-B6B8-4970-B61B-841613EC6198}" destId="{35F36835-1C7F-4F40-84C6-53527998E520}" srcOrd="0" destOrd="1" presId="urn:microsoft.com/office/officeart/2005/8/layout/list1"/>
    <dgm:cxn modelId="{395EECE6-D363-49A7-8026-1E2C6979C657}" srcId="{B3B80371-A360-40F1-86FA-AA01DC008BF0}" destId="{DBA828F0-5027-42AE-8A48-0D97ECFEEF38}" srcOrd="7" destOrd="0" parTransId="{A467B6BF-CCE4-4096-9662-01FD39E77FB3}" sibTransId="{D77D07A1-D62E-40AA-8E5C-6AF81F56228A}"/>
    <dgm:cxn modelId="{03EF4D72-E13A-4710-96F5-EB6BF90FB147}" type="presParOf" srcId="{EEC2A71C-6891-4EAE-93B2-3FE817091AD9}" destId="{FC24F2E1-04D8-4F93-A9FC-D6CA56B0E6D6}" srcOrd="0" destOrd="0" presId="urn:microsoft.com/office/officeart/2005/8/layout/list1"/>
    <dgm:cxn modelId="{5C9C9929-3889-42E3-A686-1CB15889B9A3}" type="presParOf" srcId="{FC24F2E1-04D8-4F93-A9FC-D6CA56B0E6D6}" destId="{7A80A078-DB18-4AC3-8B96-CADEBA1C14A4}" srcOrd="0" destOrd="0" presId="urn:microsoft.com/office/officeart/2005/8/layout/list1"/>
    <dgm:cxn modelId="{B3BFE3BF-8574-405D-925D-101315D1B3B1}" type="presParOf" srcId="{FC24F2E1-04D8-4F93-A9FC-D6CA56B0E6D6}" destId="{38CD49E6-1D8E-4AF2-A554-C01B60EA89C2}" srcOrd="1" destOrd="0" presId="urn:microsoft.com/office/officeart/2005/8/layout/list1"/>
    <dgm:cxn modelId="{63691D7B-C981-44B7-BD51-8EA3EAD677B0}" type="presParOf" srcId="{EEC2A71C-6891-4EAE-93B2-3FE817091AD9}" destId="{A05F6397-71C6-4F2B-A572-7FE213F441F1}" srcOrd="1" destOrd="0" presId="urn:microsoft.com/office/officeart/2005/8/layout/list1"/>
    <dgm:cxn modelId="{8B5BC67F-0378-429A-BA7D-A037485437B0}" type="presParOf" srcId="{EEC2A71C-6891-4EAE-93B2-3FE817091AD9}" destId="{35F36835-1C7F-4F40-84C6-53527998E520}" srcOrd="2"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54A7A3-F1CC-474B-A7E2-1990C82F03A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3B80371-A360-40F1-86FA-AA01DC008BF0}">
      <dgm:prSet phldrT="[Text]"/>
      <dgm:spPr/>
      <dgm:t>
        <a:bodyPr/>
        <a:lstStyle/>
        <a:p>
          <a:r>
            <a:rPr lang="en-US" dirty="0"/>
            <a:t>Item</a:t>
          </a:r>
        </a:p>
      </dgm:t>
    </dgm:pt>
    <dgm:pt modelId="{A0F14733-651F-4F60-8203-775093981BD2}" type="parTrans" cxnId="{4E61D78E-D97A-4604-BBDB-0895919D7624}">
      <dgm:prSet/>
      <dgm:spPr/>
      <dgm:t>
        <a:bodyPr/>
        <a:lstStyle/>
        <a:p>
          <a:endParaRPr lang="en-US"/>
        </a:p>
      </dgm:t>
    </dgm:pt>
    <dgm:pt modelId="{B92E85AA-8000-4E1C-8E78-39207B90BBC3}" type="sibTrans" cxnId="{4E61D78E-D97A-4604-BBDB-0895919D7624}">
      <dgm:prSet/>
      <dgm:spPr/>
      <dgm:t>
        <a:bodyPr/>
        <a:lstStyle/>
        <a:p>
          <a:endParaRPr lang="en-US"/>
        </a:p>
      </dgm:t>
    </dgm:pt>
    <dgm:pt modelId="{4BE83AC0-4E60-49C2-B5A0-CA21B02E059F}">
      <dgm:prSet phldrT="[Text]"/>
      <dgm:spPr/>
      <dgm:t>
        <a:bodyPr/>
        <a:lstStyle/>
        <a:p>
          <a:r>
            <a:rPr lang="en-US" dirty="0"/>
            <a:t>name</a:t>
          </a:r>
        </a:p>
      </dgm:t>
    </dgm:pt>
    <dgm:pt modelId="{7087CFF1-6D1C-44AC-9C57-220C602CC2AC}" type="parTrans" cxnId="{47B4AAA6-BC88-4114-BD69-45774C16B1E3}">
      <dgm:prSet/>
      <dgm:spPr/>
      <dgm:t>
        <a:bodyPr/>
        <a:lstStyle/>
        <a:p>
          <a:endParaRPr lang="en-US"/>
        </a:p>
      </dgm:t>
    </dgm:pt>
    <dgm:pt modelId="{C1FB093C-AF6B-498A-A145-768BAA475135}" type="sibTrans" cxnId="{47B4AAA6-BC88-4114-BD69-45774C16B1E3}">
      <dgm:prSet/>
      <dgm:spPr/>
      <dgm:t>
        <a:bodyPr/>
        <a:lstStyle/>
        <a:p>
          <a:endParaRPr lang="en-US"/>
        </a:p>
      </dgm:t>
    </dgm:pt>
    <dgm:pt modelId="{65496E38-E784-44F6-BFFD-211BAD1B63B8}">
      <dgm:prSet phldrT="[Text]"/>
      <dgm:spPr/>
      <dgm:t>
        <a:bodyPr/>
        <a:lstStyle/>
        <a:p>
          <a:r>
            <a:rPr lang="en-US" dirty="0" err="1"/>
            <a:t>sellIn</a:t>
          </a:r>
          <a:endParaRPr lang="en-US" dirty="0"/>
        </a:p>
      </dgm:t>
    </dgm:pt>
    <dgm:pt modelId="{BA17757D-9F08-477D-8C73-CE9C93DC786E}" type="parTrans" cxnId="{536AF045-C791-43B7-808F-A97CBAA6F475}">
      <dgm:prSet/>
      <dgm:spPr/>
      <dgm:t>
        <a:bodyPr/>
        <a:lstStyle/>
        <a:p>
          <a:endParaRPr lang="en-US"/>
        </a:p>
      </dgm:t>
    </dgm:pt>
    <dgm:pt modelId="{B68FF6BA-D1EE-4D17-8009-732D09CE3EE3}" type="sibTrans" cxnId="{536AF045-C791-43B7-808F-A97CBAA6F475}">
      <dgm:prSet/>
      <dgm:spPr/>
      <dgm:t>
        <a:bodyPr/>
        <a:lstStyle/>
        <a:p>
          <a:endParaRPr lang="en-US"/>
        </a:p>
      </dgm:t>
    </dgm:pt>
    <dgm:pt modelId="{B1B71573-2BBC-4D06-90A6-1B85C7A5BABE}">
      <dgm:prSet phldrT="[Text]"/>
      <dgm:spPr/>
      <dgm:t>
        <a:bodyPr/>
        <a:lstStyle/>
        <a:p>
          <a:r>
            <a:rPr lang="en-US" dirty="0"/>
            <a:t>quality</a:t>
          </a:r>
        </a:p>
      </dgm:t>
    </dgm:pt>
    <dgm:pt modelId="{5070EF6A-916F-4584-92B9-92BFAA9ED1A0}" type="parTrans" cxnId="{3F917040-439D-442C-91D8-A4B40E2A589C}">
      <dgm:prSet/>
      <dgm:spPr/>
      <dgm:t>
        <a:bodyPr/>
        <a:lstStyle/>
        <a:p>
          <a:endParaRPr lang="en-US"/>
        </a:p>
      </dgm:t>
    </dgm:pt>
    <dgm:pt modelId="{BA72673A-04FD-4F36-9C64-7905B388A8B5}" type="sibTrans" cxnId="{3F917040-439D-442C-91D8-A4B40E2A589C}">
      <dgm:prSet/>
      <dgm:spPr/>
      <dgm:t>
        <a:bodyPr/>
        <a:lstStyle/>
        <a:p>
          <a:endParaRPr lang="en-US"/>
        </a:p>
      </dgm:t>
    </dgm:pt>
    <dgm:pt modelId="{EEC2A71C-6891-4EAE-93B2-3FE817091AD9}" type="pres">
      <dgm:prSet presAssocID="{2954A7A3-F1CC-474B-A7E2-1990C82F03A5}" presName="linear" presStyleCnt="0">
        <dgm:presLayoutVars>
          <dgm:dir/>
          <dgm:animLvl val="lvl"/>
          <dgm:resizeHandles val="exact"/>
        </dgm:presLayoutVars>
      </dgm:prSet>
      <dgm:spPr/>
    </dgm:pt>
    <dgm:pt modelId="{FC24F2E1-04D8-4F93-A9FC-D6CA56B0E6D6}" type="pres">
      <dgm:prSet presAssocID="{B3B80371-A360-40F1-86FA-AA01DC008BF0}" presName="parentLin" presStyleCnt="0"/>
      <dgm:spPr/>
    </dgm:pt>
    <dgm:pt modelId="{7A80A078-DB18-4AC3-8B96-CADEBA1C14A4}" type="pres">
      <dgm:prSet presAssocID="{B3B80371-A360-40F1-86FA-AA01DC008BF0}" presName="parentLeftMargin" presStyleLbl="node1" presStyleIdx="0" presStyleCnt="1"/>
      <dgm:spPr/>
    </dgm:pt>
    <dgm:pt modelId="{38CD49E6-1D8E-4AF2-A554-C01B60EA89C2}" type="pres">
      <dgm:prSet presAssocID="{B3B80371-A360-40F1-86FA-AA01DC008BF0}" presName="parentText" presStyleLbl="node1" presStyleIdx="0" presStyleCnt="1">
        <dgm:presLayoutVars>
          <dgm:chMax val="0"/>
          <dgm:bulletEnabled val="1"/>
        </dgm:presLayoutVars>
      </dgm:prSet>
      <dgm:spPr/>
    </dgm:pt>
    <dgm:pt modelId="{A05F6397-71C6-4F2B-A572-7FE213F441F1}" type="pres">
      <dgm:prSet presAssocID="{B3B80371-A360-40F1-86FA-AA01DC008BF0}" presName="negativeSpace" presStyleCnt="0"/>
      <dgm:spPr/>
    </dgm:pt>
    <dgm:pt modelId="{35F36835-1C7F-4F40-84C6-53527998E520}" type="pres">
      <dgm:prSet presAssocID="{B3B80371-A360-40F1-86FA-AA01DC008BF0}" presName="childText" presStyleLbl="conFgAcc1" presStyleIdx="0" presStyleCnt="1">
        <dgm:presLayoutVars>
          <dgm:bulletEnabled val="1"/>
        </dgm:presLayoutVars>
      </dgm:prSet>
      <dgm:spPr/>
    </dgm:pt>
  </dgm:ptLst>
  <dgm:cxnLst>
    <dgm:cxn modelId="{3F917040-439D-442C-91D8-A4B40E2A589C}" srcId="{B3B80371-A360-40F1-86FA-AA01DC008BF0}" destId="{B1B71573-2BBC-4D06-90A6-1B85C7A5BABE}" srcOrd="2" destOrd="0" parTransId="{5070EF6A-916F-4584-92B9-92BFAA9ED1A0}" sibTransId="{BA72673A-04FD-4F36-9C64-7905B388A8B5}"/>
    <dgm:cxn modelId="{66363764-BBC0-4719-8780-696D6FB3F830}" type="presOf" srcId="{B3B80371-A360-40F1-86FA-AA01DC008BF0}" destId="{7A80A078-DB18-4AC3-8B96-CADEBA1C14A4}" srcOrd="0" destOrd="0" presId="urn:microsoft.com/office/officeart/2005/8/layout/list1"/>
    <dgm:cxn modelId="{536AF045-C791-43B7-808F-A97CBAA6F475}" srcId="{B3B80371-A360-40F1-86FA-AA01DC008BF0}" destId="{65496E38-E784-44F6-BFFD-211BAD1B63B8}" srcOrd="1" destOrd="0" parTransId="{BA17757D-9F08-477D-8C73-CE9C93DC786E}" sibTransId="{B68FF6BA-D1EE-4D17-8009-732D09CE3EE3}"/>
    <dgm:cxn modelId="{7B73F64D-C57D-47EE-8626-8CBB6952D2EF}" type="presOf" srcId="{4BE83AC0-4E60-49C2-B5A0-CA21B02E059F}" destId="{35F36835-1C7F-4F40-84C6-53527998E520}" srcOrd="0" destOrd="0" presId="urn:microsoft.com/office/officeart/2005/8/layout/list1"/>
    <dgm:cxn modelId="{12165F5A-495F-41BB-B743-BF92C4AF4A60}" type="presOf" srcId="{B3B80371-A360-40F1-86FA-AA01DC008BF0}" destId="{38CD49E6-1D8E-4AF2-A554-C01B60EA89C2}" srcOrd="1" destOrd="0" presId="urn:microsoft.com/office/officeart/2005/8/layout/list1"/>
    <dgm:cxn modelId="{66750181-F3EC-43BF-BEB9-2CCA4087797A}" type="presOf" srcId="{B1B71573-2BBC-4D06-90A6-1B85C7A5BABE}" destId="{35F36835-1C7F-4F40-84C6-53527998E520}" srcOrd="0" destOrd="2" presId="urn:microsoft.com/office/officeart/2005/8/layout/list1"/>
    <dgm:cxn modelId="{4E61D78E-D97A-4604-BBDB-0895919D7624}" srcId="{2954A7A3-F1CC-474B-A7E2-1990C82F03A5}" destId="{B3B80371-A360-40F1-86FA-AA01DC008BF0}" srcOrd="0" destOrd="0" parTransId="{A0F14733-651F-4F60-8203-775093981BD2}" sibTransId="{B92E85AA-8000-4E1C-8E78-39207B90BBC3}"/>
    <dgm:cxn modelId="{47B4AAA6-BC88-4114-BD69-45774C16B1E3}" srcId="{B3B80371-A360-40F1-86FA-AA01DC008BF0}" destId="{4BE83AC0-4E60-49C2-B5A0-CA21B02E059F}" srcOrd="0" destOrd="0" parTransId="{7087CFF1-6D1C-44AC-9C57-220C602CC2AC}" sibTransId="{C1FB093C-AF6B-498A-A145-768BAA475135}"/>
    <dgm:cxn modelId="{CA475DB2-CFCE-45C5-8F5C-D95AA7DAD52F}" type="presOf" srcId="{65496E38-E784-44F6-BFFD-211BAD1B63B8}" destId="{35F36835-1C7F-4F40-84C6-53527998E520}" srcOrd="0" destOrd="1" presId="urn:microsoft.com/office/officeart/2005/8/layout/list1"/>
    <dgm:cxn modelId="{2AEC0DE1-003A-4857-AB63-5EBA5D97F6B0}" type="presOf" srcId="{2954A7A3-F1CC-474B-A7E2-1990C82F03A5}" destId="{EEC2A71C-6891-4EAE-93B2-3FE817091AD9}" srcOrd="0" destOrd="0" presId="urn:microsoft.com/office/officeart/2005/8/layout/list1"/>
    <dgm:cxn modelId="{03EF4D72-E13A-4710-96F5-EB6BF90FB147}" type="presParOf" srcId="{EEC2A71C-6891-4EAE-93B2-3FE817091AD9}" destId="{FC24F2E1-04D8-4F93-A9FC-D6CA56B0E6D6}" srcOrd="0" destOrd="0" presId="urn:microsoft.com/office/officeart/2005/8/layout/list1"/>
    <dgm:cxn modelId="{5C9C9929-3889-42E3-A686-1CB15889B9A3}" type="presParOf" srcId="{FC24F2E1-04D8-4F93-A9FC-D6CA56B0E6D6}" destId="{7A80A078-DB18-4AC3-8B96-CADEBA1C14A4}" srcOrd="0" destOrd="0" presId="urn:microsoft.com/office/officeart/2005/8/layout/list1"/>
    <dgm:cxn modelId="{B3BFE3BF-8574-405D-925D-101315D1B3B1}" type="presParOf" srcId="{FC24F2E1-04D8-4F93-A9FC-D6CA56B0E6D6}" destId="{38CD49E6-1D8E-4AF2-A554-C01B60EA89C2}" srcOrd="1" destOrd="0" presId="urn:microsoft.com/office/officeart/2005/8/layout/list1"/>
    <dgm:cxn modelId="{63691D7B-C981-44B7-BD51-8EA3EAD677B0}" type="presParOf" srcId="{EEC2A71C-6891-4EAE-93B2-3FE817091AD9}" destId="{A05F6397-71C6-4F2B-A572-7FE213F441F1}" srcOrd="1" destOrd="0" presId="urn:microsoft.com/office/officeart/2005/8/layout/list1"/>
    <dgm:cxn modelId="{8B5BC67F-0378-429A-BA7D-A037485437B0}" type="presParOf" srcId="{EEC2A71C-6891-4EAE-93B2-3FE817091AD9}" destId="{35F36835-1C7F-4F40-84C6-53527998E520}"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54A7A3-F1CC-474B-A7E2-1990C82F03A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3B80371-A360-40F1-86FA-AA01DC008BF0}">
      <dgm:prSet phldrT="[Text]"/>
      <dgm:spPr/>
      <dgm:t>
        <a:bodyPr/>
        <a:lstStyle/>
        <a:p>
          <a:r>
            <a:rPr lang="en-US" dirty="0" err="1"/>
            <a:t>GildedRose</a:t>
          </a:r>
          <a:endParaRPr lang="en-US" dirty="0"/>
        </a:p>
      </dgm:t>
    </dgm:pt>
    <dgm:pt modelId="{A0F14733-651F-4F60-8203-775093981BD2}" type="parTrans" cxnId="{4E61D78E-D97A-4604-BBDB-0895919D7624}">
      <dgm:prSet/>
      <dgm:spPr/>
      <dgm:t>
        <a:bodyPr/>
        <a:lstStyle/>
        <a:p>
          <a:endParaRPr lang="en-US"/>
        </a:p>
      </dgm:t>
    </dgm:pt>
    <dgm:pt modelId="{B92E85AA-8000-4E1C-8E78-39207B90BBC3}" type="sibTrans" cxnId="{4E61D78E-D97A-4604-BBDB-0895919D7624}">
      <dgm:prSet/>
      <dgm:spPr/>
      <dgm:t>
        <a:bodyPr/>
        <a:lstStyle/>
        <a:p>
          <a:endParaRPr lang="en-US"/>
        </a:p>
      </dgm:t>
    </dgm:pt>
    <dgm:pt modelId="{4BE83AC0-4E60-49C2-B5A0-CA21B02E059F}">
      <dgm:prSet phldrT="[Text]"/>
      <dgm:spPr/>
      <dgm:t>
        <a:bodyPr/>
        <a:lstStyle/>
        <a:p>
          <a:r>
            <a:rPr lang="en-US" dirty="0"/>
            <a:t>items</a:t>
          </a:r>
        </a:p>
      </dgm:t>
    </dgm:pt>
    <dgm:pt modelId="{7087CFF1-6D1C-44AC-9C57-220C602CC2AC}" type="parTrans" cxnId="{47B4AAA6-BC88-4114-BD69-45774C16B1E3}">
      <dgm:prSet/>
      <dgm:spPr/>
      <dgm:t>
        <a:bodyPr/>
        <a:lstStyle/>
        <a:p>
          <a:endParaRPr lang="en-US"/>
        </a:p>
      </dgm:t>
    </dgm:pt>
    <dgm:pt modelId="{C1FB093C-AF6B-498A-A145-768BAA475135}" type="sibTrans" cxnId="{47B4AAA6-BC88-4114-BD69-45774C16B1E3}">
      <dgm:prSet/>
      <dgm:spPr/>
      <dgm:t>
        <a:bodyPr/>
        <a:lstStyle/>
        <a:p>
          <a:endParaRPr lang="en-US"/>
        </a:p>
      </dgm:t>
    </dgm:pt>
    <dgm:pt modelId="{65496E38-E784-44F6-BFFD-211BAD1B63B8}">
      <dgm:prSet phldrT="[Text]"/>
      <dgm:spPr/>
      <dgm:t>
        <a:bodyPr/>
        <a:lstStyle/>
        <a:p>
          <a:r>
            <a:rPr lang="en-US" dirty="0" err="1"/>
            <a:t>isAgedBrie</a:t>
          </a:r>
          <a:endParaRPr lang="en-US" dirty="0"/>
        </a:p>
      </dgm:t>
    </dgm:pt>
    <dgm:pt modelId="{BA17757D-9F08-477D-8C73-CE9C93DC786E}" type="parTrans" cxnId="{536AF045-C791-43B7-808F-A97CBAA6F475}">
      <dgm:prSet/>
      <dgm:spPr/>
      <dgm:t>
        <a:bodyPr/>
        <a:lstStyle/>
        <a:p>
          <a:endParaRPr lang="en-US"/>
        </a:p>
      </dgm:t>
    </dgm:pt>
    <dgm:pt modelId="{B68FF6BA-D1EE-4D17-8009-732D09CE3EE3}" type="sibTrans" cxnId="{536AF045-C791-43B7-808F-A97CBAA6F475}">
      <dgm:prSet/>
      <dgm:spPr/>
      <dgm:t>
        <a:bodyPr/>
        <a:lstStyle/>
        <a:p>
          <a:endParaRPr lang="en-US"/>
        </a:p>
      </dgm:t>
    </dgm:pt>
    <dgm:pt modelId="{B1B71573-2BBC-4D06-90A6-1B85C7A5BABE}">
      <dgm:prSet phldrT="[Text]"/>
      <dgm:spPr/>
      <dgm:t>
        <a:bodyPr/>
        <a:lstStyle/>
        <a:p>
          <a:r>
            <a:rPr lang="en-US" dirty="0" err="1"/>
            <a:t>decreaseSellIn</a:t>
          </a:r>
          <a:endParaRPr lang="en-US" dirty="0"/>
        </a:p>
      </dgm:t>
    </dgm:pt>
    <dgm:pt modelId="{5070EF6A-916F-4584-92B9-92BFAA9ED1A0}" type="parTrans" cxnId="{3F917040-439D-442C-91D8-A4B40E2A589C}">
      <dgm:prSet/>
      <dgm:spPr/>
      <dgm:t>
        <a:bodyPr/>
        <a:lstStyle/>
        <a:p>
          <a:endParaRPr lang="en-US"/>
        </a:p>
      </dgm:t>
    </dgm:pt>
    <dgm:pt modelId="{BA72673A-04FD-4F36-9C64-7905B388A8B5}" type="sibTrans" cxnId="{3F917040-439D-442C-91D8-A4B40E2A589C}">
      <dgm:prSet/>
      <dgm:spPr/>
      <dgm:t>
        <a:bodyPr/>
        <a:lstStyle/>
        <a:p>
          <a:endParaRPr lang="en-US"/>
        </a:p>
      </dgm:t>
    </dgm:pt>
    <dgm:pt modelId="{86AB6E16-2E8E-47AB-8C82-821A61F969C1}">
      <dgm:prSet phldrT="[Text]"/>
      <dgm:spPr/>
      <dgm:t>
        <a:bodyPr/>
        <a:lstStyle/>
        <a:p>
          <a:r>
            <a:rPr lang="en-US" dirty="0" err="1"/>
            <a:t>isSulfuras</a:t>
          </a:r>
          <a:endParaRPr lang="en-US" dirty="0"/>
        </a:p>
      </dgm:t>
    </dgm:pt>
    <dgm:pt modelId="{AE6C0053-2475-4D00-BC1F-74918FC9275E}" type="parTrans" cxnId="{0AA5CDBE-ECEC-405F-98E7-5B79EE7EF4A7}">
      <dgm:prSet/>
      <dgm:spPr/>
      <dgm:t>
        <a:bodyPr/>
        <a:lstStyle/>
        <a:p>
          <a:endParaRPr lang="en-US"/>
        </a:p>
      </dgm:t>
    </dgm:pt>
    <dgm:pt modelId="{E63A938C-D328-4ADE-A0CB-9B8E0555C92B}" type="sibTrans" cxnId="{0AA5CDBE-ECEC-405F-98E7-5B79EE7EF4A7}">
      <dgm:prSet/>
      <dgm:spPr/>
      <dgm:t>
        <a:bodyPr/>
        <a:lstStyle/>
        <a:p>
          <a:endParaRPr lang="en-US"/>
        </a:p>
      </dgm:t>
    </dgm:pt>
    <dgm:pt modelId="{EAEFE48F-AA37-4CE0-A67D-1B3AF78A29BA}">
      <dgm:prSet phldrT="[Text]"/>
      <dgm:spPr/>
      <dgm:t>
        <a:bodyPr/>
        <a:lstStyle/>
        <a:p>
          <a:r>
            <a:rPr lang="en-US" dirty="0" err="1"/>
            <a:t>isPasses</a:t>
          </a:r>
          <a:endParaRPr lang="en-US" dirty="0"/>
        </a:p>
      </dgm:t>
    </dgm:pt>
    <dgm:pt modelId="{2145F322-0456-4CC5-B30C-D44AEBAE2019}" type="parTrans" cxnId="{4896B981-05B5-4C6D-BB7C-892B8C41DE84}">
      <dgm:prSet/>
      <dgm:spPr/>
      <dgm:t>
        <a:bodyPr/>
        <a:lstStyle/>
        <a:p>
          <a:endParaRPr lang="en-US"/>
        </a:p>
      </dgm:t>
    </dgm:pt>
    <dgm:pt modelId="{2683EF8C-9A65-4B41-A3A3-A7E3A3969D57}" type="sibTrans" cxnId="{4896B981-05B5-4C6D-BB7C-892B8C41DE84}">
      <dgm:prSet/>
      <dgm:spPr/>
      <dgm:t>
        <a:bodyPr/>
        <a:lstStyle/>
        <a:p>
          <a:endParaRPr lang="en-US"/>
        </a:p>
      </dgm:t>
    </dgm:pt>
    <dgm:pt modelId="{C0C860A4-B6B8-4970-B61B-841613EC6198}">
      <dgm:prSet phldrT="[Text]"/>
      <dgm:spPr/>
      <dgm:t>
        <a:bodyPr/>
        <a:lstStyle/>
        <a:p>
          <a:r>
            <a:rPr lang="en-US" dirty="0" err="1"/>
            <a:t>updateQuality</a:t>
          </a:r>
          <a:endParaRPr lang="en-US" dirty="0"/>
        </a:p>
      </dgm:t>
    </dgm:pt>
    <dgm:pt modelId="{C7D16AAB-6291-47DC-A660-FB136E46E702}" type="parTrans" cxnId="{70312172-13B3-4592-9023-6088C82DF936}">
      <dgm:prSet/>
      <dgm:spPr/>
      <dgm:t>
        <a:bodyPr/>
        <a:lstStyle/>
        <a:p>
          <a:endParaRPr lang="en-US"/>
        </a:p>
      </dgm:t>
    </dgm:pt>
    <dgm:pt modelId="{0B28F997-254C-4EFC-A0E8-5A7C136C20B1}" type="sibTrans" cxnId="{70312172-13B3-4592-9023-6088C82DF936}">
      <dgm:prSet/>
      <dgm:spPr/>
      <dgm:t>
        <a:bodyPr/>
        <a:lstStyle/>
        <a:p>
          <a:endParaRPr lang="en-US"/>
        </a:p>
      </dgm:t>
    </dgm:pt>
    <dgm:pt modelId="{DBA828F0-5027-42AE-8A48-0D97ECFEEF38}">
      <dgm:prSet phldrT="[Text]"/>
      <dgm:spPr/>
      <dgm:t>
        <a:bodyPr/>
        <a:lstStyle/>
        <a:p>
          <a:r>
            <a:rPr lang="en-US" dirty="0" err="1"/>
            <a:t>increaseQuality</a:t>
          </a:r>
          <a:endParaRPr lang="en-US" dirty="0"/>
        </a:p>
      </dgm:t>
    </dgm:pt>
    <dgm:pt modelId="{A467B6BF-CCE4-4096-9662-01FD39E77FB3}" type="parTrans" cxnId="{395EECE6-D363-49A7-8026-1E2C6979C657}">
      <dgm:prSet/>
      <dgm:spPr/>
      <dgm:t>
        <a:bodyPr/>
        <a:lstStyle/>
        <a:p>
          <a:endParaRPr lang="en-US"/>
        </a:p>
      </dgm:t>
    </dgm:pt>
    <dgm:pt modelId="{D77D07A1-D62E-40AA-8E5C-6AF81F56228A}" type="sibTrans" cxnId="{395EECE6-D363-49A7-8026-1E2C6979C657}">
      <dgm:prSet/>
      <dgm:spPr/>
      <dgm:t>
        <a:bodyPr/>
        <a:lstStyle/>
        <a:p>
          <a:endParaRPr lang="en-US"/>
        </a:p>
      </dgm:t>
    </dgm:pt>
    <dgm:pt modelId="{8D9E0809-8F9C-4380-875E-686FB1C26695}">
      <dgm:prSet phldrT="[Text]"/>
      <dgm:spPr/>
      <dgm:t>
        <a:bodyPr/>
        <a:lstStyle/>
        <a:p>
          <a:r>
            <a:rPr lang="en-US" dirty="0"/>
            <a:t>…</a:t>
          </a:r>
        </a:p>
      </dgm:t>
    </dgm:pt>
    <dgm:pt modelId="{520A4ABD-9527-43A1-9984-F6A9F1992355}" type="parTrans" cxnId="{EB9EFB61-FED6-4034-8468-42D318E66CB9}">
      <dgm:prSet/>
      <dgm:spPr/>
      <dgm:t>
        <a:bodyPr/>
        <a:lstStyle/>
        <a:p>
          <a:endParaRPr lang="en-US"/>
        </a:p>
      </dgm:t>
    </dgm:pt>
    <dgm:pt modelId="{48E18BE6-E176-4A20-A01B-634B298EE149}" type="sibTrans" cxnId="{EB9EFB61-FED6-4034-8468-42D318E66CB9}">
      <dgm:prSet/>
      <dgm:spPr/>
      <dgm:t>
        <a:bodyPr/>
        <a:lstStyle/>
        <a:p>
          <a:endParaRPr lang="en-US"/>
        </a:p>
      </dgm:t>
    </dgm:pt>
    <dgm:pt modelId="{81D09588-CDA4-4711-AE33-90AA20198314}">
      <dgm:prSet phldrT="[Text]"/>
      <dgm:spPr/>
      <dgm:t>
        <a:bodyPr/>
        <a:lstStyle/>
        <a:p>
          <a:r>
            <a:rPr lang="en-US" dirty="0" err="1"/>
            <a:t>decreaseQuality</a:t>
          </a:r>
          <a:endParaRPr lang="en-US" dirty="0"/>
        </a:p>
      </dgm:t>
    </dgm:pt>
    <dgm:pt modelId="{9179D58E-D832-405E-A0C3-75A6689A55AB}" type="parTrans" cxnId="{CB050C43-3EFD-47C0-9F04-2E6BE40E46D4}">
      <dgm:prSet/>
      <dgm:spPr/>
      <dgm:t>
        <a:bodyPr/>
        <a:lstStyle/>
        <a:p>
          <a:endParaRPr lang="en-US"/>
        </a:p>
      </dgm:t>
    </dgm:pt>
    <dgm:pt modelId="{709ECA46-3EB4-4EA3-AB54-C6042FCC43F1}" type="sibTrans" cxnId="{CB050C43-3EFD-47C0-9F04-2E6BE40E46D4}">
      <dgm:prSet/>
      <dgm:spPr/>
      <dgm:t>
        <a:bodyPr/>
        <a:lstStyle/>
        <a:p>
          <a:endParaRPr lang="en-US"/>
        </a:p>
      </dgm:t>
    </dgm:pt>
    <dgm:pt modelId="{EEC2A71C-6891-4EAE-93B2-3FE817091AD9}" type="pres">
      <dgm:prSet presAssocID="{2954A7A3-F1CC-474B-A7E2-1990C82F03A5}" presName="linear" presStyleCnt="0">
        <dgm:presLayoutVars>
          <dgm:dir/>
          <dgm:animLvl val="lvl"/>
          <dgm:resizeHandles val="exact"/>
        </dgm:presLayoutVars>
      </dgm:prSet>
      <dgm:spPr/>
    </dgm:pt>
    <dgm:pt modelId="{FC24F2E1-04D8-4F93-A9FC-D6CA56B0E6D6}" type="pres">
      <dgm:prSet presAssocID="{B3B80371-A360-40F1-86FA-AA01DC008BF0}" presName="parentLin" presStyleCnt="0"/>
      <dgm:spPr/>
    </dgm:pt>
    <dgm:pt modelId="{7A80A078-DB18-4AC3-8B96-CADEBA1C14A4}" type="pres">
      <dgm:prSet presAssocID="{B3B80371-A360-40F1-86FA-AA01DC008BF0}" presName="parentLeftMargin" presStyleLbl="node1" presStyleIdx="0" presStyleCnt="1"/>
      <dgm:spPr/>
    </dgm:pt>
    <dgm:pt modelId="{38CD49E6-1D8E-4AF2-A554-C01B60EA89C2}" type="pres">
      <dgm:prSet presAssocID="{B3B80371-A360-40F1-86FA-AA01DC008BF0}" presName="parentText" presStyleLbl="node1" presStyleIdx="0" presStyleCnt="1">
        <dgm:presLayoutVars>
          <dgm:chMax val="0"/>
          <dgm:bulletEnabled val="1"/>
        </dgm:presLayoutVars>
      </dgm:prSet>
      <dgm:spPr/>
    </dgm:pt>
    <dgm:pt modelId="{A05F6397-71C6-4F2B-A572-7FE213F441F1}" type="pres">
      <dgm:prSet presAssocID="{B3B80371-A360-40F1-86FA-AA01DC008BF0}" presName="negativeSpace" presStyleCnt="0"/>
      <dgm:spPr/>
    </dgm:pt>
    <dgm:pt modelId="{35F36835-1C7F-4F40-84C6-53527998E520}" type="pres">
      <dgm:prSet presAssocID="{B3B80371-A360-40F1-86FA-AA01DC008BF0}" presName="childText" presStyleLbl="conFgAcc1" presStyleIdx="0" presStyleCnt="1">
        <dgm:presLayoutVars>
          <dgm:bulletEnabled val="1"/>
        </dgm:presLayoutVars>
      </dgm:prSet>
      <dgm:spPr/>
    </dgm:pt>
  </dgm:ptLst>
  <dgm:cxnLst>
    <dgm:cxn modelId="{8C31A623-C19D-4415-94C7-837074CA6F64}" type="presOf" srcId="{DBA828F0-5027-42AE-8A48-0D97ECFEEF38}" destId="{35F36835-1C7F-4F40-84C6-53527998E520}" srcOrd="0" destOrd="7" presId="urn:microsoft.com/office/officeart/2005/8/layout/list1"/>
    <dgm:cxn modelId="{3F917040-439D-442C-91D8-A4B40E2A589C}" srcId="{B3B80371-A360-40F1-86FA-AA01DC008BF0}" destId="{B1B71573-2BBC-4D06-90A6-1B85C7A5BABE}" srcOrd="5" destOrd="0" parTransId="{5070EF6A-916F-4584-92B9-92BFAA9ED1A0}" sibTransId="{BA72673A-04FD-4F36-9C64-7905B388A8B5}"/>
    <dgm:cxn modelId="{EB9EFB61-FED6-4034-8468-42D318E66CB9}" srcId="{B3B80371-A360-40F1-86FA-AA01DC008BF0}" destId="{8D9E0809-8F9C-4380-875E-686FB1C26695}" srcOrd="8" destOrd="0" parTransId="{520A4ABD-9527-43A1-9984-F6A9F1992355}" sibTransId="{48E18BE6-E176-4A20-A01B-634B298EE149}"/>
    <dgm:cxn modelId="{CB050C43-3EFD-47C0-9F04-2E6BE40E46D4}" srcId="{B3B80371-A360-40F1-86FA-AA01DC008BF0}" destId="{81D09588-CDA4-4711-AE33-90AA20198314}" srcOrd="6" destOrd="0" parTransId="{9179D58E-D832-405E-A0C3-75A6689A55AB}" sibTransId="{709ECA46-3EB4-4EA3-AB54-C6042FCC43F1}"/>
    <dgm:cxn modelId="{66363764-BBC0-4719-8780-696D6FB3F830}" type="presOf" srcId="{B3B80371-A360-40F1-86FA-AA01DC008BF0}" destId="{7A80A078-DB18-4AC3-8B96-CADEBA1C14A4}" srcOrd="0" destOrd="0" presId="urn:microsoft.com/office/officeart/2005/8/layout/list1"/>
    <dgm:cxn modelId="{536AF045-C791-43B7-808F-A97CBAA6F475}" srcId="{B3B80371-A360-40F1-86FA-AA01DC008BF0}" destId="{65496E38-E784-44F6-BFFD-211BAD1B63B8}" srcOrd="4" destOrd="0" parTransId="{BA17757D-9F08-477D-8C73-CE9C93DC786E}" sibTransId="{B68FF6BA-D1EE-4D17-8009-732D09CE3EE3}"/>
    <dgm:cxn modelId="{7B73F64D-C57D-47EE-8626-8CBB6952D2EF}" type="presOf" srcId="{4BE83AC0-4E60-49C2-B5A0-CA21B02E059F}" destId="{35F36835-1C7F-4F40-84C6-53527998E520}" srcOrd="0" destOrd="0" presId="urn:microsoft.com/office/officeart/2005/8/layout/list1"/>
    <dgm:cxn modelId="{F1977351-1674-4481-B7C9-04CE519C3D90}" type="presOf" srcId="{81D09588-CDA4-4711-AE33-90AA20198314}" destId="{35F36835-1C7F-4F40-84C6-53527998E520}" srcOrd="0" destOrd="6" presId="urn:microsoft.com/office/officeart/2005/8/layout/list1"/>
    <dgm:cxn modelId="{70312172-13B3-4592-9023-6088C82DF936}" srcId="{B3B80371-A360-40F1-86FA-AA01DC008BF0}" destId="{C0C860A4-B6B8-4970-B61B-841613EC6198}" srcOrd="1" destOrd="0" parTransId="{C7D16AAB-6291-47DC-A660-FB136E46E702}" sibTransId="{0B28F997-254C-4EFC-A0E8-5A7C136C20B1}"/>
    <dgm:cxn modelId="{12165F5A-495F-41BB-B743-BF92C4AF4A60}" type="presOf" srcId="{B3B80371-A360-40F1-86FA-AA01DC008BF0}" destId="{38CD49E6-1D8E-4AF2-A554-C01B60EA89C2}" srcOrd="1" destOrd="0" presId="urn:microsoft.com/office/officeart/2005/8/layout/list1"/>
    <dgm:cxn modelId="{66750181-F3EC-43BF-BEB9-2CCA4087797A}" type="presOf" srcId="{B1B71573-2BBC-4D06-90A6-1B85C7A5BABE}" destId="{35F36835-1C7F-4F40-84C6-53527998E520}" srcOrd="0" destOrd="5" presId="urn:microsoft.com/office/officeart/2005/8/layout/list1"/>
    <dgm:cxn modelId="{4896B981-05B5-4C6D-BB7C-892B8C41DE84}" srcId="{B3B80371-A360-40F1-86FA-AA01DC008BF0}" destId="{EAEFE48F-AA37-4CE0-A67D-1B3AF78A29BA}" srcOrd="3" destOrd="0" parTransId="{2145F322-0456-4CC5-B30C-D44AEBAE2019}" sibTransId="{2683EF8C-9A65-4B41-A3A3-A7E3A3969D57}"/>
    <dgm:cxn modelId="{A022B584-638C-4533-92D7-F381EFD466D1}" type="presOf" srcId="{86AB6E16-2E8E-47AB-8C82-821A61F969C1}" destId="{35F36835-1C7F-4F40-84C6-53527998E520}" srcOrd="0" destOrd="2" presId="urn:microsoft.com/office/officeart/2005/8/layout/list1"/>
    <dgm:cxn modelId="{4E61D78E-D97A-4604-BBDB-0895919D7624}" srcId="{2954A7A3-F1CC-474B-A7E2-1990C82F03A5}" destId="{B3B80371-A360-40F1-86FA-AA01DC008BF0}" srcOrd="0" destOrd="0" parTransId="{A0F14733-651F-4F60-8203-775093981BD2}" sibTransId="{B92E85AA-8000-4E1C-8E78-39207B90BBC3}"/>
    <dgm:cxn modelId="{47B4AAA6-BC88-4114-BD69-45774C16B1E3}" srcId="{B3B80371-A360-40F1-86FA-AA01DC008BF0}" destId="{4BE83AC0-4E60-49C2-B5A0-CA21B02E059F}" srcOrd="0" destOrd="0" parTransId="{7087CFF1-6D1C-44AC-9C57-220C602CC2AC}" sibTransId="{C1FB093C-AF6B-498A-A145-768BAA475135}"/>
    <dgm:cxn modelId="{CA475DB2-CFCE-45C5-8F5C-D95AA7DAD52F}" type="presOf" srcId="{65496E38-E784-44F6-BFFD-211BAD1B63B8}" destId="{35F36835-1C7F-4F40-84C6-53527998E520}" srcOrd="0" destOrd="4" presId="urn:microsoft.com/office/officeart/2005/8/layout/list1"/>
    <dgm:cxn modelId="{0AA5CDBE-ECEC-405F-98E7-5B79EE7EF4A7}" srcId="{B3B80371-A360-40F1-86FA-AA01DC008BF0}" destId="{86AB6E16-2E8E-47AB-8C82-821A61F969C1}" srcOrd="2" destOrd="0" parTransId="{AE6C0053-2475-4D00-BC1F-74918FC9275E}" sibTransId="{E63A938C-D328-4ADE-A0CB-9B8E0555C92B}"/>
    <dgm:cxn modelId="{7539D4C8-233E-4312-B3DA-B46602BEFB74}" type="presOf" srcId="{EAEFE48F-AA37-4CE0-A67D-1B3AF78A29BA}" destId="{35F36835-1C7F-4F40-84C6-53527998E520}" srcOrd="0" destOrd="3" presId="urn:microsoft.com/office/officeart/2005/8/layout/list1"/>
    <dgm:cxn modelId="{E677A1D5-8304-4AC6-9EE2-BE5140972C1A}" type="presOf" srcId="{8D9E0809-8F9C-4380-875E-686FB1C26695}" destId="{35F36835-1C7F-4F40-84C6-53527998E520}" srcOrd="0" destOrd="8" presId="urn:microsoft.com/office/officeart/2005/8/layout/list1"/>
    <dgm:cxn modelId="{2AEC0DE1-003A-4857-AB63-5EBA5D97F6B0}" type="presOf" srcId="{2954A7A3-F1CC-474B-A7E2-1990C82F03A5}" destId="{EEC2A71C-6891-4EAE-93B2-3FE817091AD9}" srcOrd="0" destOrd="0" presId="urn:microsoft.com/office/officeart/2005/8/layout/list1"/>
    <dgm:cxn modelId="{8F4E32E2-923B-4522-A364-2A2A5DFC8705}" type="presOf" srcId="{C0C860A4-B6B8-4970-B61B-841613EC6198}" destId="{35F36835-1C7F-4F40-84C6-53527998E520}" srcOrd="0" destOrd="1" presId="urn:microsoft.com/office/officeart/2005/8/layout/list1"/>
    <dgm:cxn modelId="{395EECE6-D363-49A7-8026-1E2C6979C657}" srcId="{B3B80371-A360-40F1-86FA-AA01DC008BF0}" destId="{DBA828F0-5027-42AE-8A48-0D97ECFEEF38}" srcOrd="7" destOrd="0" parTransId="{A467B6BF-CCE4-4096-9662-01FD39E77FB3}" sibTransId="{D77D07A1-D62E-40AA-8E5C-6AF81F56228A}"/>
    <dgm:cxn modelId="{03EF4D72-E13A-4710-96F5-EB6BF90FB147}" type="presParOf" srcId="{EEC2A71C-6891-4EAE-93B2-3FE817091AD9}" destId="{FC24F2E1-04D8-4F93-A9FC-D6CA56B0E6D6}" srcOrd="0" destOrd="0" presId="urn:microsoft.com/office/officeart/2005/8/layout/list1"/>
    <dgm:cxn modelId="{5C9C9929-3889-42E3-A686-1CB15889B9A3}" type="presParOf" srcId="{FC24F2E1-04D8-4F93-A9FC-D6CA56B0E6D6}" destId="{7A80A078-DB18-4AC3-8B96-CADEBA1C14A4}" srcOrd="0" destOrd="0" presId="urn:microsoft.com/office/officeart/2005/8/layout/list1"/>
    <dgm:cxn modelId="{B3BFE3BF-8574-405D-925D-101315D1B3B1}" type="presParOf" srcId="{FC24F2E1-04D8-4F93-A9FC-D6CA56B0E6D6}" destId="{38CD49E6-1D8E-4AF2-A554-C01B60EA89C2}" srcOrd="1" destOrd="0" presId="urn:microsoft.com/office/officeart/2005/8/layout/list1"/>
    <dgm:cxn modelId="{63691D7B-C981-44B7-BD51-8EA3EAD677B0}" type="presParOf" srcId="{EEC2A71C-6891-4EAE-93B2-3FE817091AD9}" destId="{A05F6397-71C6-4F2B-A572-7FE213F441F1}" srcOrd="1" destOrd="0" presId="urn:microsoft.com/office/officeart/2005/8/layout/list1"/>
    <dgm:cxn modelId="{8B5BC67F-0378-429A-BA7D-A037485437B0}" type="presParOf" srcId="{EEC2A71C-6891-4EAE-93B2-3FE817091AD9}" destId="{35F36835-1C7F-4F40-84C6-53527998E520}" srcOrd="2"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54A7A3-F1CC-474B-A7E2-1990C82F03A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3B80371-A360-40F1-86FA-AA01DC008BF0}">
      <dgm:prSet phldrT="[Text]" custT="1"/>
      <dgm:spPr/>
      <dgm:t>
        <a:bodyPr/>
        <a:lstStyle/>
        <a:p>
          <a:r>
            <a:rPr lang="en-US" sz="2500" dirty="0"/>
            <a:t>Item</a:t>
          </a:r>
        </a:p>
      </dgm:t>
    </dgm:pt>
    <dgm:pt modelId="{A0F14733-651F-4F60-8203-775093981BD2}" type="parTrans" cxnId="{4E61D78E-D97A-4604-BBDB-0895919D7624}">
      <dgm:prSet/>
      <dgm:spPr/>
      <dgm:t>
        <a:bodyPr/>
        <a:lstStyle/>
        <a:p>
          <a:endParaRPr lang="en-US"/>
        </a:p>
      </dgm:t>
    </dgm:pt>
    <dgm:pt modelId="{B92E85AA-8000-4E1C-8E78-39207B90BBC3}" type="sibTrans" cxnId="{4E61D78E-D97A-4604-BBDB-0895919D7624}">
      <dgm:prSet/>
      <dgm:spPr/>
      <dgm:t>
        <a:bodyPr/>
        <a:lstStyle/>
        <a:p>
          <a:endParaRPr lang="en-US"/>
        </a:p>
      </dgm:t>
    </dgm:pt>
    <dgm:pt modelId="{4BE83AC0-4E60-49C2-B5A0-CA21B02E059F}">
      <dgm:prSet phldrT="[Text]"/>
      <dgm:spPr/>
      <dgm:t>
        <a:bodyPr/>
        <a:lstStyle/>
        <a:p>
          <a:r>
            <a:rPr lang="en-US" dirty="0"/>
            <a:t>name</a:t>
          </a:r>
        </a:p>
      </dgm:t>
    </dgm:pt>
    <dgm:pt modelId="{7087CFF1-6D1C-44AC-9C57-220C602CC2AC}" type="parTrans" cxnId="{47B4AAA6-BC88-4114-BD69-45774C16B1E3}">
      <dgm:prSet/>
      <dgm:spPr/>
      <dgm:t>
        <a:bodyPr/>
        <a:lstStyle/>
        <a:p>
          <a:endParaRPr lang="en-US"/>
        </a:p>
      </dgm:t>
    </dgm:pt>
    <dgm:pt modelId="{C1FB093C-AF6B-498A-A145-768BAA475135}" type="sibTrans" cxnId="{47B4AAA6-BC88-4114-BD69-45774C16B1E3}">
      <dgm:prSet/>
      <dgm:spPr/>
      <dgm:t>
        <a:bodyPr/>
        <a:lstStyle/>
        <a:p>
          <a:endParaRPr lang="en-US"/>
        </a:p>
      </dgm:t>
    </dgm:pt>
    <dgm:pt modelId="{65496E38-E784-44F6-BFFD-211BAD1B63B8}">
      <dgm:prSet phldrT="[Text]"/>
      <dgm:spPr/>
      <dgm:t>
        <a:bodyPr/>
        <a:lstStyle/>
        <a:p>
          <a:r>
            <a:rPr lang="en-US" dirty="0" err="1"/>
            <a:t>sellIn</a:t>
          </a:r>
          <a:endParaRPr lang="en-US" dirty="0"/>
        </a:p>
      </dgm:t>
    </dgm:pt>
    <dgm:pt modelId="{BA17757D-9F08-477D-8C73-CE9C93DC786E}" type="parTrans" cxnId="{536AF045-C791-43B7-808F-A97CBAA6F475}">
      <dgm:prSet/>
      <dgm:spPr/>
      <dgm:t>
        <a:bodyPr/>
        <a:lstStyle/>
        <a:p>
          <a:endParaRPr lang="en-US"/>
        </a:p>
      </dgm:t>
    </dgm:pt>
    <dgm:pt modelId="{B68FF6BA-D1EE-4D17-8009-732D09CE3EE3}" type="sibTrans" cxnId="{536AF045-C791-43B7-808F-A97CBAA6F475}">
      <dgm:prSet/>
      <dgm:spPr/>
      <dgm:t>
        <a:bodyPr/>
        <a:lstStyle/>
        <a:p>
          <a:endParaRPr lang="en-US"/>
        </a:p>
      </dgm:t>
    </dgm:pt>
    <dgm:pt modelId="{B1B71573-2BBC-4D06-90A6-1B85C7A5BABE}">
      <dgm:prSet phldrT="[Text]"/>
      <dgm:spPr/>
      <dgm:t>
        <a:bodyPr/>
        <a:lstStyle/>
        <a:p>
          <a:r>
            <a:rPr lang="en-US" dirty="0"/>
            <a:t>quality</a:t>
          </a:r>
        </a:p>
      </dgm:t>
    </dgm:pt>
    <dgm:pt modelId="{5070EF6A-916F-4584-92B9-92BFAA9ED1A0}" type="parTrans" cxnId="{3F917040-439D-442C-91D8-A4B40E2A589C}">
      <dgm:prSet/>
      <dgm:spPr/>
      <dgm:t>
        <a:bodyPr/>
        <a:lstStyle/>
        <a:p>
          <a:endParaRPr lang="en-US"/>
        </a:p>
      </dgm:t>
    </dgm:pt>
    <dgm:pt modelId="{BA72673A-04FD-4F36-9C64-7905B388A8B5}" type="sibTrans" cxnId="{3F917040-439D-442C-91D8-A4B40E2A589C}">
      <dgm:prSet/>
      <dgm:spPr/>
      <dgm:t>
        <a:bodyPr/>
        <a:lstStyle/>
        <a:p>
          <a:endParaRPr lang="en-US"/>
        </a:p>
      </dgm:t>
    </dgm:pt>
    <dgm:pt modelId="{0535A954-79B9-4324-A3BE-621FC3CF7EC5}">
      <dgm:prSet phldrT="[Text]"/>
      <dgm:spPr/>
      <dgm:t>
        <a:bodyPr/>
        <a:lstStyle/>
        <a:p>
          <a:r>
            <a:rPr lang="en-US" dirty="0" err="1"/>
            <a:t>isSulfuras</a:t>
          </a:r>
          <a:endParaRPr lang="en-US" dirty="0"/>
        </a:p>
      </dgm:t>
    </dgm:pt>
    <dgm:pt modelId="{2A258C3E-E3E4-484F-9029-E091297ECA40}" type="parTrans" cxnId="{D9F57C5A-4DE7-41CD-AE25-DD5D7AAD3BB0}">
      <dgm:prSet/>
      <dgm:spPr/>
      <dgm:t>
        <a:bodyPr/>
        <a:lstStyle/>
        <a:p>
          <a:endParaRPr lang="en-US"/>
        </a:p>
      </dgm:t>
    </dgm:pt>
    <dgm:pt modelId="{76DCCA31-6CAE-416E-8792-8F148F798AC0}" type="sibTrans" cxnId="{D9F57C5A-4DE7-41CD-AE25-DD5D7AAD3BB0}">
      <dgm:prSet/>
      <dgm:spPr/>
      <dgm:t>
        <a:bodyPr/>
        <a:lstStyle/>
        <a:p>
          <a:endParaRPr lang="en-US"/>
        </a:p>
      </dgm:t>
    </dgm:pt>
    <dgm:pt modelId="{F9F48D72-F274-4ABF-8DCF-A2086229628D}">
      <dgm:prSet/>
      <dgm:spPr/>
      <dgm:t>
        <a:bodyPr/>
        <a:lstStyle/>
        <a:p>
          <a:r>
            <a:rPr lang="en-US" dirty="0" err="1"/>
            <a:t>isPasses</a:t>
          </a:r>
          <a:endParaRPr lang="en-US" dirty="0"/>
        </a:p>
      </dgm:t>
    </dgm:pt>
    <dgm:pt modelId="{6AEBB6CF-98D8-4E86-83C9-D3332FD35988}" type="parTrans" cxnId="{EDC97C87-99BB-49B4-9400-D9E67BAD60AE}">
      <dgm:prSet/>
      <dgm:spPr/>
      <dgm:t>
        <a:bodyPr/>
        <a:lstStyle/>
        <a:p>
          <a:endParaRPr lang="en-US"/>
        </a:p>
      </dgm:t>
    </dgm:pt>
    <dgm:pt modelId="{B535E54E-25DF-4D80-B540-426BEC2B6A6B}" type="sibTrans" cxnId="{EDC97C87-99BB-49B4-9400-D9E67BAD60AE}">
      <dgm:prSet/>
      <dgm:spPr/>
      <dgm:t>
        <a:bodyPr/>
        <a:lstStyle/>
        <a:p>
          <a:endParaRPr lang="en-US"/>
        </a:p>
      </dgm:t>
    </dgm:pt>
    <dgm:pt modelId="{E35E67C9-854E-4357-857B-511DCB2324A7}">
      <dgm:prSet/>
      <dgm:spPr/>
      <dgm:t>
        <a:bodyPr/>
        <a:lstStyle/>
        <a:p>
          <a:r>
            <a:rPr lang="en-US" dirty="0" err="1"/>
            <a:t>isAgedBrie</a:t>
          </a:r>
          <a:endParaRPr lang="en-US" dirty="0"/>
        </a:p>
      </dgm:t>
    </dgm:pt>
    <dgm:pt modelId="{CB154661-F314-40A1-929A-1C56E0FCDA4B}" type="parTrans" cxnId="{C2A2B92C-16C3-4F73-8B55-662B2FDE6304}">
      <dgm:prSet/>
      <dgm:spPr/>
      <dgm:t>
        <a:bodyPr/>
        <a:lstStyle/>
        <a:p>
          <a:endParaRPr lang="en-US"/>
        </a:p>
      </dgm:t>
    </dgm:pt>
    <dgm:pt modelId="{99424F85-0667-4A4C-9224-F0E585449EB5}" type="sibTrans" cxnId="{C2A2B92C-16C3-4F73-8B55-662B2FDE6304}">
      <dgm:prSet/>
      <dgm:spPr/>
      <dgm:t>
        <a:bodyPr/>
        <a:lstStyle/>
        <a:p>
          <a:endParaRPr lang="en-US"/>
        </a:p>
      </dgm:t>
    </dgm:pt>
    <dgm:pt modelId="{2E5CC860-8EE6-4EAF-8FE5-5C2CBB184244}">
      <dgm:prSet/>
      <dgm:spPr/>
      <dgm:t>
        <a:bodyPr/>
        <a:lstStyle/>
        <a:p>
          <a:r>
            <a:rPr lang="en-US" dirty="0" err="1"/>
            <a:t>decreaseSellIn</a:t>
          </a:r>
          <a:endParaRPr lang="en-US" dirty="0"/>
        </a:p>
      </dgm:t>
    </dgm:pt>
    <dgm:pt modelId="{90E278DF-7709-4FDF-BF75-DCC65DA5FDD6}" type="parTrans" cxnId="{023D1E31-DB55-404D-875A-9CF15A4ABAC5}">
      <dgm:prSet/>
      <dgm:spPr/>
      <dgm:t>
        <a:bodyPr/>
        <a:lstStyle/>
        <a:p>
          <a:endParaRPr lang="en-US"/>
        </a:p>
      </dgm:t>
    </dgm:pt>
    <dgm:pt modelId="{5C02B011-E10D-4AE7-83DF-522226C5110D}" type="sibTrans" cxnId="{023D1E31-DB55-404D-875A-9CF15A4ABAC5}">
      <dgm:prSet/>
      <dgm:spPr/>
      <dgm:t>
        <a:bodyPr/>
        <a:lstStyle/>
        <a:p>
          <a:endParaRPr lang="en-US"/>
        </a:p>
      </dgm:t>
    </dgm:pt>
    <dgm:pt modelId="{B4DEC60E-B1B0-4844-8C68-D51908DF5C2B}">
      <dgm:prSet/>
      <dgm:spPr/>
      <dgm:t>
        <a:bodyPr/>
        <a:lstStyle/>
        <a:p>
          <a:r>
            <a:rPr lang="en-US" dirty="0" err="1"/>
            <a:t>decreaseQuality</a:t>
          </a:r>
          <a:endParaRPr lang="en-US" dirty="0"/>
        </a:p>
      </dgm:t>
    </dgm:pt>
    <dgm:pt modelId="{36CF8D7E-E8DC-4090-A3E6-013FFDA87531}" type="parTrans" cxnId="{0801975E-0380-4C3B-A96F-6286BDCB3936}">
      <dgm:prSet/>
      <dgm:spPr/>
      <dgm:t>
        <a:bodyPr/>
        <a:lstStyle/>
        <a:p>
          <a:endParaRPr lang="en-US"/>
        </a:p>
      </dgm:t>
    </dgm:pt>
    <dgm:pt modelId="{6576D123-F361-4F56-A905-46B4377FE849}" type="sibTrans" cxnId="{0801975E-0380-4C3B-A96F-6286BDCB3936}">
      <dgm:prSet/>
      <dgm:spPr/>
      <dgm:t>
        <a:bodyPr/>
        <a:lstStyle/>
        <a:p>
          <a:endParaRPr lang="en-US"/>
        </a:p>
      </dgm:t>
    </dgm:pt>
    <dgm:pt modelId="{B0FCB238-0568-4713-B83E-0249BB6C6664}">
      <dgm:prSet/>
      <dgm:spPr/>
      <dgm:t>
        <a:bodyPr/>
        <a:lstStyle/>
        <a:p>
          <a:r>
            <a:rPr lang="en-US" dirty="0" err="1"/>
            <a:t>increaseQuality</a:t>
          </a:r>
          <a:endParaRPr lang="en-US" dirty="0"/>
        </a:p>
      </dgm:t>
    </dgm:pt>
    <dgm:pt modelId="{445DF61C-EE5B-416A-BE0A-4B9CDA9547AA}" type="parTrans" cxnId="{90F1BBD4-6DCC-4BCE-B859-DBCD40BE0A90}">
      <dgm:prSet/>
      <dgm:spPr/>
      <dgm:t>
        <a:bodyPr/>
        <a:lstStyle/>
        <a:p>
          <a:endParaRPr lang="en-US"/>
        </a:p>
      </dgm:t>
    </dgm:pt>
    <dgm:pt modelId="{05A8C58E-03C0-46D3-B80B-2F0BDA062F33}" type="sibTrans" cxnId="{90F1BBD4-6DCC-4BCE-B859-DBCD40BE0A90}">
      <dgm:prSet/>
      <dgm:spPr/>
      <dgm:t>
        <a:bodyPr/>
        <a:lstStyle/>
        <a:p>
          <a:endParaRPr lang="en-US"/>
        </a:p>
      </dgm:t>
    </dgm:pt>
    <dgm:pt modelId="{ABD1B027-0752-43CC-89F4-F289A6426E7E}">
      <dgm:prSet/>
      <dgm:spPr/>
      <dgm:t>
        <a:bodyPr/>
        <a:lstStyle/>
        <a:p>
          <a:r>
            <a:rPr lang="en-US" dirty="0"/>
            <a:t>…</a:t>
          </a:r>
        </a:p>
      </dgm:t>
    </dgm:pt>
    <dgm:pt modelId="{87926D56-72CA-4F44-BFA6-1E3AE1A3F335}" type="parTrans" cxnId="{2698E8F9-7438-4B79-9F89-0BFEE58106B2}">
      <dgm:prSet/>
      <dgm:spPr/>
      <dgm:t>
        <a:bodyPr/>
        <a:lstStyle/>
        <a:p>
          <a:endParaRPr lang="en-US"/>
        </a:p>
      </dgm:t>
    </dgm:pt>
    <dgm:pt modelId="{22ADEC54-D27F-4E31-94F9-F22F1C2FCBF1}" type="sibTrans" cxnId="{2698E8F9-7438-4B79-9F89-0BFEE58106B2}">
      <dgm:prSet/>
      <dgm:spPr/>
      <dgm:t>
        <a:bodyPr/>
        <a:lstStyle/>
        <a:p>
          <a:endParaRPr lang="en-US"/>
        </a:p>
      </dgm:t>
    </dgm:pt>
    <dgm:pt modelId="{B10D4D87-9B37-4C66-89BD-A37DAAA6BC56}">
      <dgm:prSet phldrT="[Text]"/>
      <dgm:spPr/>
      <dgm:t>
        <a:bodyPr/>
        <a:lstStyle/>
        <a:p>
          <a:r>
            <a:rPr lang="en-US" dirty="0" err="1"/>
            <a:t>updateQuality</a:t>
          </a:r>
          <a:endParaRPr lang="en-US" dirty="0"/>
        </a:p>
      </dgm:t>
    </dgm:pt>
    <dgm:pt modelId="{2EA7C40C-2A08-4FB7-A876-FA636CEE3189}" type="parTrans" cxnId="{44D9D937-EFCE-43E1-AFB6-9D1D523141AD}">
      <dgm:prSet/>
      <dgm:spPr/>
      <dgm:t>
        <a:bodyPr/>
        <a:lstStyle/>
        <a:p>
          <a:endParaRPr lang="en-US"/>
        </a:p>
      </dgm:t>
    </dgm:pt>
    <dgm:pt modelId="{4A4BB66E-88A8-42CD-98E2-F748B25A7BF9}" type="sibTrans" cxnId="{44D9D937-EFCE-43E1-AFB6-9D1D523141AD}">
      <dgm:prSet/>
      <dgm:spPr/>
      <dgm:t>
        <a:bodyPr/>
        <a:lstStyle/>
        <a:p>
          <a:endParaRPr lang="en-US"/>
        </a:p>
      </dgm:t>
    </dgm:pt>
    <dgm:pt modelId="{EEC2A71C-6891-4EAE-93B2-3FE817091AD9}" type="pres">
      <dgm:prSet presAssocID="{2954A7A3-F1CC-474B-A7E2-1990C82F03A5}" presName="linear" presStyleCnt="0">
        <dgm:presLayoutVars>
          <dgm:dir/>
          <dgm:animLvl val="lvl"/>
          <dgm:resizeHandles val="exact"/>
        </dgm:presLayoutVars>
      </dgm:prSet>
      <dgm:spPr/>
    </dgm:pt>
    <dgm:pt modelId="{FC24F2E1-04D8-4F93-A9FC-D6CA56B0E6D6}" type="pres">
      <dgm:prSet presAssocID="{B3B80371-A360-40F1-86FA-AA01DC008BF0}" presName="parentLin" presStyleCnt="0"/>
      <dgm:spPr/>
    </dgm:pt>
    <dgm:pt modelId="{7A80A078-DB18-4AC3-8B96-CADEBA1C14A4}" type="pres">
      <dgm:prSet presAssocID="{B3B80371-A360-40F1-86FA-AA01DC008BF0}" presName="parentLeftMargin" presStyleLbl="node1" presStyleIdx="0" presStyleCnt="1"/>
      <dgm:spPr/>
    </dgm:pt>
    <dgm:pt modelId="{38CD49E6-1D8E-4AF2-A554-C01B60EA89C2}" type="pres">
      <dgm:prSet presAssocID="{B3B80371-A360-40F1-86FA-AA01DC008BF0}" presName="parentText" presStyleLbl="node1" presStyleIdx="0" presStyleCnt="1">
        <dgm:presLayoutVars>
          <dgm:chMax val="0"/>
          <dgm:bulletEnabled val="1"/>
        </dgm:presLayoutVars>
      </dgm:prSet>
      <dgm:spPr/>
    </dgm:pt>
    <dgm:pt modelId="{A05F6397-71C6-4F2B-A572-7FE213F441F1}" type="pres">
      <dgm:prSet presAssocID="{B3B80371-A360-40F1-86FA-AA01DC008BF0}" presName="negativeSpace" presStyleCnt="0"/>
      <dgm:spPr/>
    </dgm:pt>
    <dgm:pt modelId="{35F36835-1C7F-4F40-84C6-53527998E520}" type="pres">
      <dgm:prSet presAssocID="{B3B80371-A360-40F1-86FA-AA01DC008BF0}" presName="childText" presStyleLbl="conFgAcc1" presStyleIdx="0" presStyleCnt="1" custLinFactNeighborX="5856" custLinFactNeighborY="31310">
        <dgm:presLayoutVars>
          <dgm:bulletEnabled val="1"/>
        </dgm:presLayoutVars>
      </dgm:prSet>
      <dgm:spPr/>
    </dgm:pt>
  </dgm:ptLst>
  <dgm:cxnLst>
    <dgm:cxn modelId="{C2A2B92C-16C3-4F73-8B55-662B2FDE6304}" srcId="{B3B80371-A360-40F1-86FA-AA01DC008BF0}" destId="{E35E67C9-854E-4357-857B-511DCB2324A7}" srcOrd="6" destOrd="0" parTransId="{CB154661-F314-40A1-929A-1C56E0FCDA4B}" sibTransId="{99424F85-0667-4A4C-9224-F0E585449EB5}"/>
    <dgm:cxn modelId="{023D1E31-DB55-404D-875A-9CF15A4ABAC5}" srcId="{B3B80371-A360-40F1-86FA-AA01DC008BF0}" destId="{2E5CC860-8EE6-4EAF-8FE5-5C2CBB184244}" srcOrd="7" destOrd="0" parTransId="{90E278DF-7709-4FDF-BF75-DCC65DA5FDD6}" sibTransId="{5C02B011-E10D-4AE7-83DF-522226C5110D}"/>
    <dgm:cxn modelId="{44D9D937-EFCE-43E1-AFB6-9D1D523141AD}" srcId="{B3B80371-A360-40F1-86FA-AA01DC008BF0}" destId="{B10D4D87-9B37-4C66-89BD-A37DAAA6BC56}" srcOrd="3" destOrd="0" parTransId="{2EA7C40C-2A08-4FB7-A876-FA636CEE3189}" sibTransId="{4A4BB66E-88A8-42CD-98E2-F748B25A7BF9}"/>
    <dgm:cxn modelId="{3F917040-439D-442C-91D8-A4B40E2A589C}" srcId="{B3B80371-A360-40F1-86FA-AA01DC008BF0}" destId="{B1B71573-2BBC-4D06-90A6-1B85C7A5BABE}" srcOrd="2" destOrd="0" parTransId="{5070EF6A-916F-4584-92B9-92BFAA9ED1A0}" sibTransId="{BA72673A-04FD-4F36-9C64-7905B388A8B5}"/>
    <dgm:cxn modelId="{0801975E-0380-4C3B-A96F-6286BDCB3936}" srcId="{B3B80371-A360-40F1-86FA-AA01DC008BF0}" destId="{B4DEC60E-B1B0-4844-8C68-D51908DF5C2B}" srcOrd="8" destOrd="0" parTransId="{36CF8D7E-E8DC-4090-A3E6-013FFDA87531}" sibTransId="{6576D123-F361-4F56-A905-46B4377FE849}"/>
    <dgm:cxn modelId="{66363764-BBC0-4719-8780-696D6FB3F830}" type="presOf" srcId="{B3B80371-A360-40F1-86FA-AA01DC008BF0}" destId="{7A80A078-DB18-4AC3-8B96-CADEBA1C14A4}" srcOrd="0" destOrd="0" presId="urn:microsoft.com/office/officeart/2005/8/layout/list1"/>
    <dgm:cxn modelId="{536AF045-C791-43B7-808F-A97CBAA6F475}" srcId="{B3B80371-A360-40F1-86FA-AA01DC008BF0}" destId="{65496E38-E784-44F6-BFFD-211BAD1B63B8}" srcOrd="1" destOrd="0" parTransId="{BA17757D-9F08-477D-8C73-CE9C93DC786E}" sibTransId="{B68FF6BA-D1EE-4D17-8009-732D09CE3EE3}"/>
    <dgm:cxn modelId="{F44B304A-F04E-4AF4-B171-39E5D9109086}" type="presOf" srcId="{ABD1B027-0752-43CC-89F4-F289A6426E7E}" destId="{35F36835-1C7F-4F40-84C6-53527998E520}" srcOrd="0" destOrd="10" presId="urn:microsoft.com/office/officeart/2005/8/layout/list1"/>
    <dgm:cxn modelId="{47E3E14A-D5AE-46C7-9170-96D05BE9265A}" type="presOf" srcId="{0535A954-79B9-4324-A3BE-621FC3CF7EC5}" destId="{35F36835-1C7F-4F40-84C6-53527998E520}" srcOrd="0" destOrd="4" presId="urn:microsoft.com/office/officeart/2005/8/layout/list1"/>
    <dgm:cxn modelId="{7B73F64D-C57D-47EE-8626-8CBB6952D2EF}" type="presOf" srcId="{4BE83AC0-4E60-49C2-B5A0-CA21B02E059F}" destId="{35F36835-1C7F-4F40-84C6-53527998E520}" srcOrd="0" destOrd="0" presId="urn:microsoft.com/office/officeart/2005/8/layout/list1"/>
    <dgm:cxn modelId="{70C00451-2959-4AB9-802A-1F24030DE707}" type="presOf" srcId="{E35E67C9-854E-4357-857B-511DCB2324A7}" destId="{35F36835-1C7F-4F40-84C6-53527998E520}" srcOrd="0" destOrd="6" presId="urn:microsoft.com/office/officeart/2005/8/layout/list1"/>
    <dgm:cxn modelId="{8EB1E979-F3E6-4D07-AB83-2FCFCD8FEC80}" type="presOf" srcId="{B10D4D87-9B37-4C66-89BD-A37DAAA6BC56}" destId="{35F36835-1C7F-4F40-84C6-53527998E520}" srcOrd="0" destOrd="3" presId="urn:microsoft.com/office/officeart/2005/8/layout/list1"/>
    <dgm:cxn modelId="{12165F5A-495F-41BB-B743-BF92C4AF4A60}" type="presOf" srcId="{B3B80371-A360-40F1-86FA-AA01DC008BF0}" destId="{38CD49E6-1D8E-4AF2-A554-C01B60EA89C2}" srcOrd="1" destOrd="0" presId="urn:microsoft.com/office/officeart/2005/8/layout/list1"/>
    <dgm:cxn modelId="{D9F57C5A-4DE7-41CD-AE25-DD5D7AAD3BB0}" srcId="{B3B80371-A360-40F1-86FA-AA01DC008BF0}" destId="{0535A954-79B9-4324-A3BE-621FC3CF7EC5}" srcOrd="4" destOrd="0" parTransId="{2A258C3E-E3E4-484F-9029-E091297ECA40}" sibTransId="{76DCCA31-6CAE-416E-8792-8F148F798AC0}"/>
    <dgm:cxn modelId="{66750181-F3EC-43BF-BEB9-2CCA4087797A}" type="presOf" srcId="{B1B71573-2BBC-4D06-90A6-1B85C7A5BABE}" destId="{35F36835-1C7F-4F40-84C6-53527998E520}" srcOrd="0" destOrd="2" presId="urn:microsoft.com/office/officeart/2005/8/layout/list1"/>
    <dgm:cxn modelId="{EDC97C87-99BB-49B4-9400-D9E67BAD60AE}" srcId="{B3B80371-A360-40F1-86FA-AA01DC008BF0}" destId="{F9F48D72-F274-4ABF-8DCF-A2086229628D}" srcOrd="5" destOrd="0" parTransId="{6AEBB6CF-98D8-4E86-83C9-D3332FD35988}" sibTransId="{B535E54E-25DF-4D80-B540-426BEC2B6A6B}"/>
    <dgm:cxn modelId="{4E61D78E-D97A-4604-BBDB-0895919D7624}" srcId="{2954A7A3-F1CC-474B-A7E2-1990C82F03A5}" destId="{B3B80371-A360-40F1-86FA-AA01DC008BF0}" srcOrd="0" destOrd="0" parTransId="{A0F14733-651F-4F60-8203-775093981BD2}" sibTransId="{B92E85AA-8000-4E1C-8E78-39207B90BBC3}"/>
    <dgm:cxn modelId="{B80A048F-EDED-4271-BA88-8CB9A95018B3}" type="presOf" srcId="{B0FCB238-0568-4713-B83E-0249BB6C6664}" destId="{35F36835-1C7F-4F40-84C6-53527998E520}" srcOrd="0" destOrd="9" presId="urn:microsoft.com/office/officeart/2005/8/layout/list1"/>
    <dgm:cxn modelId="{7A7CFB9E-1C5D-4EF0-AC1A-9C21DD16E109}" type="presOf" srcId="{B4DEC60E-B1B0-4844-8C68-D51908DF5C2B}" destId="{35F36835-1C7F-4F40-84C6-53527998E520}" srcOrd="0" destOrd="8" presId="urn:microsoft.com/office/officeart/2005/8/layout/list1"/>
    <dgm:cxn modelId="{47B4AAA6-BC88-4114-BD69-45774C16B1E3}" srcId="{B3B80371-A360-40F1-86FA-AA01DC008BF0}" destId="{4BE83AC0-4E60-49C2-B5A0-CA21B02E059F}" srcOrd="0" destOrd="0" parTransId="{7087CFF1-6D1C-44AC-9C57-220C602CC2AC}" sibTransId="{C1FB093C-AF6B-498A-A145-768BAA475135}"/>
    <dgm:cxn modelId="{CA475DB2-CFCE-45C5-8F5C-D95AA7DAD52F}" type="presOf" srcId="{65496E38-E784-44F6-BFFD-211BAD1B63B8}" destId="{35F36835-1C7F-4F40-84C6-53527998E520}" srcOrd="0" destOrd="1" presId="urn:microsoft.com/office/officeart/2005/8/layout/list1"/>
    <dgm:cxn modelId="{C4585DB5-9611-4E79-A1B3-7C0346185BF5}" type="presOf" srcId="{2E5CC860-8EE6-4EAF-8FE5-5C2CBB184244}" destId="{35F36835-1C7F-4F40-84C6-53527998E520}" srcOrd="0" destOrd="7" presId="urn:microsoft.com/office/officeart/2005/8/layout/list1"/>
    <dgm:cxn modelId="{DE1625B9-0A15-4BBF-96B8-10144DBC961E}" type="presOf" srcId="{F9F48D72-F274-4ABF-8DCF-A2086229628D}" destId="{35F36835-1C7F-4F40-84C6-53527998E520}" srcOrd="0" destOrd="5" presId="urn:microsoft.com/office/officeart/2005/8/layout/list1"/>
    <dgm:cxn modelId="{90F1BBD4-6DCC-4BCE-B859-DBCD40BE0A90}" srcId="{B3B80371-A360-40F1-86FA-AA01DC008BF0}" destId="{B0FCB238-0568-4713-B83E-0249BB6C6664}" srcOrd="9" destOrd="0" parTransId="{445DF61C-EE5B-416A-BE0A-4B9CDA9547AA}" sibTransId="{05A8C58E-03C0-46D3-B80B-2F0BDA062F33}"/>
    <dgm:cxn modelId="{2AEC0DE1-003A-4857-AB63-5EBA5D97F6B0}" type="presOf" srcId="{2954A7A3-F1CC-474B-A7E2-1990C82F03A5}" destId="{EEC2A71C-6891-4EAE-93B2-3FE817091AD9}" srcOrd="0" destOrd="0" presId="urn:microsoft.com/office/officeart/2005/8/layout/list1"/>
    <dgm:cxn modelId="{2698E8F9-7438-4B79-9F89-0BFEE58106B2}" srcId="{B3B80371-A360-40F1-86FA-AA01DC008BF0}" destId="{ABD1B027-0752-43CC-89F4-F289A6426E7E}" srcOrd="10" destOrd="0" parTransId="{87926D56-72CA-4F44-BFA6-1E3AE1A3F335}" sibTransId="{22ADEC54-D27F-4E31-94F9-F22F1C2FCBF1}"/>
    <dgm:cxn modelId="{03EF4D72-E13A-4710-96F5-EB6BF90FB147}" type="presParOf" srcId="{EEC2A71C-6891-4EAE-93B2-3FE817091AD9}" destId="{FC24F2E1-04D8-4F93-A9FC-D6CA56B0E6D6}" srcOrd="0" destOrd="0" presId="urn:microsoft.com/office/officeart/2005/8/layout/list1"/>
    <dgm:cxn modelId="{5C9C9929-3889-42E3-A686-1CB15889B9A3}" type="presParOf" srcId="{FC24F2E1-04D8-4F93-A9FC-D6CA56B0E6D6}" destId="{7A80A078-DB18-4AC3-8B96-CADEBA1C14A4}" srcOrd="0" destOrd="0" presId="urn:microsoft.com/office/officeart/2005/8/layout/list1"/>
    <dgm:cxn modelId="{B3BFE3BF-8574-405D-925D-101315D1B3B1}" type="presParOf" srcId="{FC24F2E1-04D8-4F93-A9FC-D6CA56B0E6D6}" destId="{38CD49E6-1D8E-4AF2-A554-C01B60EA89C2}" srcOrd="1" destOrd="0" presId="urn:microsoft.com/office/officeart/2005/8/layout/list1"/>
    <dgm:cxn modelId="{63691D7B-C981-44B7-BD51-8EA3EAD677B0}" type="presParOf" srcId="{EEC2A71C-6891-4EAE-93B2-3FE817091AD9}" destId="{A05F6397-71C6-4F2B-A572-7FE213F441F1}" srcOrd="1" destOrd="0" presId="urn:microsoft.com/office/officeart/2005/8/layout/list1"/>
    <dgm:cxn modelId="{8B5BC67F-0378-429A-BA7D-A037485437B0}" type="presParOf" srcId="{EEC2A71C-6891-4EAE-93B2-3FE817091AD9}" destId="{35F36835-1C7F-4F40-84C6-53527998E520}"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954A7A3-F1CC-474B-A7E2-1990C82F03A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3B80371-A360-40F1-86FA-AA01DC008BF0}">
      <dgm:prSet phldrT="[Text]"/>
      <dgm:spPr/>
      <dgm:t>
        <a:bodyPr/>
        <a:lstStyle/>
        <a:p>
          <a:r>
            <a:rPr lang="en-US" dirty="0" err="1"/>
            <a:t>GildedRose</a:t>
          </a:r>
          <a:endParaRPr lang="en-US" dirty="0"/>
        </a:p>
      </dgm:t>
    </dgm:pt>
    <dgm:pt modelId="{A0F14733-651F-4F60-8203-775093981BD2}" type="parTrans" cxnId="{4E61D78E-D97A-4604-BBDB-0895919D7624}">
      <dgm:prSet/>
      <dgm:spPr/>
      <dgm:t>
        <a:bodyPr/>
        <a:lstStyle/>
        <a:p>
          <a:endParaRPr lang="en-US"/>
        </a:p>
      </dgm:t>
    </dgm:pt>
    <dgm:pt modelId="{B92E85AA-8000-4E1C-8E78-39207B90BBC3}" type="sibTrans" cxnId="{4E61D78E-D97A-4604-BBDB-0895919D7624}">
      <dgm:prSet/>
      <dgm:spPr/>
      <dgm:t>
        <a:bodyPr/>
        <a:lstStyle/>
        <a:p>
          <a:endParaRPr lang="en-US"/>
        </a:p>
      </dgm:t>
    </dgm:pt>
    <dgm:pt modelId="{4BE83AC0-4E60-49C2-B5A0-CA21B02E059F}">
      <dgm:prSet phldrT="[Text]"/>
      <dgm:spPr/>
      <dgm:t>
        <a:bodyPr/>
        <a:lstStyle/>
        <a:p>
          <a:r>
            <a:rPr lang="en-US" dirty="0"/>
            <a:t>items</a:t>
          </a:r>
        </a:p>
      </dgm:t>
    </dgm:pt>
    <dgm:pt modelId="{7087CFF1-6D1C-44AC-9C57-220C602CC2AC}" type="parTrans" cxnId="{47B4AAA6-BC88-4114-BD69-45774C16B1E3}">
      <dgm:prSet/>
      <dgm:spPr/>
      <dgm:t>
        <a:bodyPr/>
        <a:lstStyle/>
        <a:p>
          <a:endParaRPr lang="en-US"/>
        </a:p>
      </dgm:t>
    </dgm:pt>
    <dgm:pt modelId="{C1FB093C-AF6B-498A-A145-768BAA475135}" type="sibTrans" cxnId="{47B4AAA6-BC88-4114-BD69-45774C16B1E3}">
      <dgm:prSet/>
      <dgm:spPr/>
      <dgm:t>
        <a:bodyPr/>
        <a:lstStyle/>
        <a:p>
          <a:endParaRPr lang="en-US"/>
        </a:p>
      </dgm:t>
    </dgm:pt>
    <dgm:pt modelId="{C0C860A4-B6B8-4970-B61B-841613EC6198}">
      <dgm:prSet phldrT="[Text]"/>
      <dgm:spPr/>
      <dgm:t>
        <a:bodyPr/>
        <a:lstStyle/>
        <a:p>
          <a:r>
            <a:rPr lang="en-US" dirty="0" err="1"/>
            <a:t>updateQuality</a:t>
          </a:r>
          <a:endParaRPr lang="en-US" dirty="0"/>
        </a:p>
      </dgm:t>
    </dgm:pt>
    <dgm:pt modelId="{C7D16AAB-6291-47DC-A660-FB136E46E702}" type="parTrans" cxnId="{70312172-13B3-4592-9023-6088C82DF936}">
      <dgm:prSet/>
      <dgm:spPr/>
      <dgm:t>
        <a:bodyPr/>
        <a:lstStyle/>
        <a:p>
          <a:endParaRPr lang="en-US"/>
        </a:p>
      </dgm:t>
    </dgm:pt>
    <dgm:pt modelId="{0B28F997-254C-4EFC-A0E8-5A7C136C20B1}" type="sibTrans" cxnId="{70312172-13B3-4592-9023-6088C82DF936}">
      <dgm:prSet/>
      <dgm:spPr/>
      <dgm:t>
        <a:bodyPr/>
        <a:lstStyle/>
        <a:p>
          <a:endParaRPr lang="en-US"/>
        </a:p>
      </dgm:t>
    </dgm:pt>
    <dgm:pt modelId="{EEC2A71C-6891-4EAE-93B2-3FE817091AD9}" type="pres">
      <dgm:prSet presAssocID="{2954A7A3-F1CC-474B-A7E2-1990C82F03A5}" presName="linear" presStyleCnt="0">
        <dgm:presLayoutVars>
          <dgm:dir/>
          <dgm:animLvl val="lvl"/>
          <dgm:resizeHandles val="exact"/>
        </dgm:presLayoutVars>
      </dgm:prSet>
      <dgm:spPr/>
    </dgm:pt>
    <dgm:pt modelId="{FC24F2E1-04D8-4F93-A9FC-D6CA56B0E6D6}" type="pres">
      <dgm:prSet presAssocID="{B3B80371-A360-40F1-86FA-AA01DC008BF0}" presName="parentLin" presStyleCnt="0"/>
      <dgm:spPr/>
    </dgm:pt>
    <dgm:pt modelId="{7A80A078-DB18-4AC3-8B96-CADEBA1C14A4}" type="pres">
      <dgm:prSet presAssocID="{B3B80371-A360-40F1-86FA-AA01DC008BF0}" presName="parentLeftMargin" presStyleLbl="node1" presStyleIdx="0" presStyleCnt="1"/>
      <dgm:spPr/>
    </dgm:pt>
    <dgm:pt modelId="{38CD49E6-1D8E-4AF2-A554-C01B60EA89C2}" type="pres">
      <dgm:prSet presAssocID="{B3B80371-A360-40F1-86FA-AA01DC008BF0}" presName="parentText" presStyleLbl="node1" presStyleIdx="0" presStyleCnt="1">
        <dgm:presLayoutVars>
          <dgm:chMax val="0"/>
          <dgm:bulletEnabled val="1"/>
        </dgm:presLayoutVars>
      </dgm:prSet>
      <dgm:spPr/>
    </dgm:pt>
    <dgm:pt modelId="{A05F6397-71C6-4F2B-A572-7FE213F441F1}" type="pres">
      <dgm:prSet presAssocID="{B3B80371-A360-40F1-86FA-AA01DC008BF0}" presName="negativeSpace" presStyleCnt="0"/>
      <dgm:spPr/>
    </dgm:pt>
    <dgm:pt modelId="{35F36835-1C7F-4F40-84C6-53527998E520}" type="pres">
      <dgm:prSet presAssocID="{B3B80371-A360-40F1-86FA-AA01DC008BF0}" presName="childText" presStyleLbl="conFgAcc1" presStyleIdx="0" presStyleCnt="1">
        <dgm:presLayoutVars>
          <dgm:bulletEnabled val="1"/>
        </dgm:presLayoutVars>
      </dgm:prSet>
      <dgm:spPr/>
    </dgm:pt>
  </dgm:ptLst>
  <dgm:cxnLst>
    <dgm:cxn modelId="{66363764-BBC0-4719-8780-696D6FB3F830}" type="presOf" srcId="{B3B80371-A360-40F1-86FA-AA01DC008BF0}" destId="{7A80A078-DB18-4AC3-8B96-CADEBA1C14A4}" srcOrd="0" destOrd="0" presId="urn:microsoft.com/office/officeart/2005/8/layout/list1"/>
    <dgm:cxn modelId="{7B73F64D-C57D-47EE-8626-8CBB6952D2EF}" type="presOf" srcId="{4BE83AC0-4E60-49C2-B5A0-CA21B02E059F}" destId="{35F36835-1C7F-4F40-84C6-53527998E520}" srcOrd="0" destOrd="0" presId="urn:microsoft.com/office/officeart/2005/8/layout/list1"/>
    <dgm:cxn modelId="{70312172-13B3-4592-9023-6088C82DF936}" srcId="{B3B80371-A360-40F1-86FA-AA01DC008BF0}" destId="{C0C860A4-B6B8-4970-B61B-841613EC6198}" srcOrd="1" destOrd="0" parTransId="{C7D16AAB-6291-47DC-A660-FB136E46E702}" sibTransId="{0B28F997-254C-4EFC-A0E8-5A7C136C20B1}"/>
    <dgm:cxn modelId="{12165F5A-495F-41BB-B743-BF92C4AF4A60}" type="presOf" srcId="{B3B80371-A360-40F1-86FA-AA01DC008BF0}" destId="{38CD49E6-1D8E-4AF2-A554-C01B60EA89C2}" srcOrd="1" destOrd="0" presId="urn:microsoft.com/office/officeart/2005/8/layout/list1"/>
    <dgm:cxn modelId="{4E61D78E-D97A-4604-BBDB-0895919D7624}" srcId="{2954A7A3-F1CC-474B-A7E2-1990C82F03A5}" destId="{B3B80371-A360-40F1-86FA-AA01DC008BF0}" srcOrd="0" destOrd="0" parTransId="{A0F14733-651F-4F60-8203-775093981BD2}" sibTransId="{B92E85AA-8000-4E1C-8E78-39207B90BBC3}"/>
    <dgm:cxn modelId="{47B4AAA6-BC88-4114-BD69-45774C16B1E3}" srcId="{B3B80371-A360-40F1-86FA-AA01DC008BF0}" destId="{4BE83AC0-4E60-49C2-B5A0-CA21B02E059F}" srcOrd="0" destOrd="0" parTransId="{7087CFF1-6D1C-44AC-9C57-220C602CC2AC}" sibTransId="{C1FB093C-AF6B-498A-A145-768BAA475135}"/>
    <dgm:cxn modelId="{2AEC0DE1-003A-4857-AB63-5EBA5D97F6B0}" type="presOf" srcId="{2954A7A3-F1CC-474B-A7E2-1990C82F03A5}" destId="{EEC2A71C-6891-4EAE-93B2-3FE817091AD9}" srcOrd="0" destOrd="0" presId="urn:microsoft.com/office/officeart/2005/8/layout/list1"/>
    <dgm:cxn modelId="{8F4E32E2-923B-4522-A364-2A2A5DFC8705}" type="presOf" srcId="{C0C860A4-B6B8-4970-B61B-841613EC6198}" destId="{35F36835-1C7F-4F40-84C6-53527998E520}" srcOrd="0" destOrd="1" presId="urn:microsoft.com/office/officeart/2005/8/layout/list1"/>
    <dgm:cxn modelId="{03EF4D72-E13A-4710-96F5-EB6BF90FB147}" type="presParOf" srcId="{EEC2A71C-6891-4EAE-93B2-3FE817091AD9}" destId="{FC24F2E1-04D8-4F93-A9FC-D6CA56B0E6D6}" srcOrd="0" destOrd="0" presId="urn:microsoft.com/office/officeart/2005/8/layout/list1"/>
    <dgm:cxn modelId="{5C9C9929-3889-42E3-A686-1CB15889B9A3}" type="presParOf" srcId="{FC24F2E1-04D8-4F93-A9FC-D6CA56B0E6D6}" destId="{7A80A078-DB18-4AC3-8B96-CADEBA1C14A4}" srcOrd="0" destOrd="0" presId="urn:microsoft.com/office/officeart/2005/8/layout/list1"/>
    <dgm:cxn modelId="{B3BFE3BF-8574-405D-925D-101315D1B3B1}" type="presParOf" srcId="{FC24F2E1-04D8-4F93-A9FC-D6CA56B0E6D6}" destId="{38CD49E6-1D8E-4AF2-A554-C01B60EA89C2}" srcOrd="1" destOrd="0" presId="urn:microsoft.com/office/officeart/2005/8/layout/list1"/>
    <dgm:cxn modelId="{63691D7B-C981-44B7-BD51-8EA3EAD677B0}" type="presParOf" srcId="{EEC2A71C-6891-4EAE-93B2-3FE817091AD9}" destId="{A05F6397-71C6-4F2B-A572-7FE213F441F1}" srcOrd="1" destOrd="0" presId="urn:microsoft.com/office/officeart/2005/8/layout/list1"/>
    <dgm:cxn modelId="{8B5BC67F-0378-429A-BA7D-A037485437B0}" type="presParOf" srcId="{EEC2A71C-6891-4EAE-93B2-3FE817091AD9}" destId="{35F36835-1C7F-4F40-84C6-53527998E520}" srcOrd="2"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36835-1C7F-4F40-84C6-53527998E520}">
      <dsp:nvSpPr>
        <dsp:cNvPr id="0" name=""/>
        <dsp:cNvSpPr/>
      </dsp:nvSpPr>
      <dsp:spPr>
        <a:xfrm>
          <a:off x="0" y="378142"/>
          <a:ext cx="2335808" cy="189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1285" tIns="520700" rIns="181285"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name</a:t>
          </a:r>
        </a:p>
        <a:p>
          <a:pPr marL="228600" lvl="1" indent="-228600" algn="l" defTabSz="1111250">
            <a:lnSpc>
              <a:spcPct val="90000"/>
            </a:lnSpc>
            <a:spcBef>
              <a:spcPct val="0"/>
            </a:spcBef>
            <a:spcAft>
              <a:spcPct val="15000"/>
            </a:spcAft>
            <a:buChar char="•"/>
          </a:pPr>
          <a:r>
            <a:rPr lang="en-US" sz="2500" kern="1200" dirty="0" err="1"/>
            <a:t>sellIn</a:t>
          </a:r>
          <a:endParaRPr lang="en-US" sz="2500" kern="1200" dirty="0"/>
        </a:p>
        <a:p>
          <a:pPr marL="228600" lvl="1" indent="-228600" algn="l" defTabSz="1111250">
            <a:lnSpc>
              <a:spcPct val="90000"/>
            </a:lnSpc>
            <a:spcBef>
              <a:spcPct val="0"/>
            </a:spcBef>
            <a:spcAft>
              <a:spcPct val="15000"/>
            </a:spcAft>
            <a:buChar char="•"/>
          </a:pPr>
          <a:r>
            <a:rPr lang="en-US" sz="2500" kern="1200" dirty="0"/>
            <a:t>quality</a:t>
          </a:r>
        </a:p>
      </dsp:txBody>
      <dsp:txXfrm>
        <a:off x="0" y="378142"/>
        <a:ext cx="2335808" cy="1890000"/>
      </dsp:txXfrm>
    </dsp:sp>
    <dsp:sp modelId="{38CD49E6-1D8E-4AF2-A554-C01B60EA89C2}">
      <dsp:nvSpPr>
        <dsp:cNvPr id="0" name=""/>
        <dsp:cNvSpPr/>
      </dsp:nvSpPr>
      <dsp:spPr>
        <a:xfrm>
          <a:off x="116790" y="9142"/>
          <a:ext cx="1635065"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802" tIns="0" rIns="61802" bIns="0" numCol="1" spcCol="1270" anchor="ctr" anchorCtr="0">
          <a:noAutofit/>
        </a:bodyPr>
        <a:lstStyle/>
        <a:p>
          <a:pPr marL="0" lvl="0" indent="0" algn="l" defTabSz="1111250">
            <a:lnSpc>
              <a:spcPct val="90000"/>
            </a:lnSpc>
            <a:spcBef>
              <a:spcPct val="0"/>
            </a:spcBef>
            <a:spcAft>
              <a:spcPct val="35000"/>
            </a:spcAft>
            <a:buNone/>
          </a:pPr>
          <a:r>
            <a:rPr lang="en-US" sz="2500" kern="1200" dirty="0"/>
            <a:t>Item</a:t>
          </a:r>
        </a:p>
      </dsp:txBody>
      <dsp:txXfrm>
        <a:off x="152816" y="45168"/>
        <a:ext cx="1563013"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36835-1C7F-4F40-84C6-53527998E520}">
      <dsp:nvSpPr>
        <dsp:cNvPr id="0" name=""/>
        <dsp:cNvSpPr/>
      </dsp:nvSpPr>
      <dsp:spPr>
        <a:xfrm>
          <a:off x="0" y="454460"/>
          <a:ext cx="5472608" cy="4331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4735" tIns="520700" rIns="424735"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items</a:t>
          </a:r>
        </a:p>
        <a:p>
          <a:pPr marL="228600" lvl="1" indent="-228600" algn="l" defTabSz="1111250">
            <a:lnSpc>
              <a:spcPct val="90000"/>
            </a:lnSpc>
            <a:spcBef>
              <a:spcPct val="0"/>
            </a:spcBef>
            <a:spcAft>
              <a:spcPct val="15000"/>
            </a:spcAft>
            <a:buChar char="•"/>
          </a:pPr>
          <a:r>
            <a:rPr lang="en-US" sz="2500" kern="1200" dirty="0" err="1"/>
            <a:t>updateQuality</a:t>
          </a:r>
          <a:endParaRPr lang="en-US" sz="2500" kern="1200" dirty="0"/>
        </a:p>
        <a:p>
          <a:pPr marL="228600" lvl="1" indent="-228600" algn="l" defTabSz="1111250">
            <a:lnSpc>
              <a:spcPct val="90000"/>
            </a:lnSpc>
            <a:spcBef>
              <a:spcPct val="0"/>
            </a:spcBef>
            <a:spcAft>
              <a:spcPct val="15000"/>
            </a:spcAft>
            <a:buChar char="•"/>
          </a:pPr>
          <a:r>
            <a:rPr lang="en-US" sz="2500" kern="1200" dirty="0" err="1"/>
            <a:t>isSulfuras</a:t>
          </a:r>
          <a:endParaRPr lang="en-US" sz="2500" kern="1200" dirty="0"/>
        </a:p>
        <a:p>
          <a:pPr marL="228600" lvl="1" indent="-228600" algn="l" defTabSz="1111250">
            <a:lnSpc>
              <a:spcPct val="90000"/>
            </a:lnSpc>
            <a:spcBef>
              <a:spcPct val="0"/>
            </a:spcBef>
            <a:spcAft>
              <a:spcPct val="15000"/>
            </a:spcAft>
            <a:buChar char="•"/>
          </a:pPr>
          <a:r>
            <a:rPr lang="en-US" sz="2500" kern="1200" dirty="0" err="1"/>
            <a:t>isPasses</a:t>
          </a:r>
          <a:endParaRPr lang="en-US" sz="2500" kern="1200" dirty="0"/>
        </a:p>
        <a:p>
          <a:pPr marL="228600" lvl="1" indent="-228600" algn="l" defTabSz="1111250">
            <a:lnSpc>
              <a:spcPct val="90000"/>
            </a:lnSpc>
            <a:spcBef>
              <a:spcPct val="0"/>
            </a:spcBef>
            <a:spcAft>
              <a:spcPct val="15000"/>
            </a:spcAft>
            <a:buChar char="•"/>
          </a:pPr>
          <a:r>
            <a:rPr lang="en-US" sz="2500" kern="1200" dirty="0" err="1"/>
            <a:t>isAgedBrie</a:t>
          </a:r>
          <a:endParaRPr lang="en-US" sz="2500" kern="1200" dirty="0"/>
        </a:p>
        <a:p>
          <a:pPr marL="228600" lvl="1" indent="-228600" algn="l" defTabSz="1111250">
            <a:lnSpc>
              <a:spcPct val="90000"/>
            </a:lnSpc>
            <a:spcBef>
              <a:spcPct val="0"/>
            </a:spcBef>
            <a:spcAft>
              <a:spcPct val="15000"/>
            </a:spcAft>
            <a:buChar char="•"/>
          </a:pPr>
          <a:r>
            <a:rPr lang="en-US" sz="2500" kern="1200" dirty="0" err="1"/>
            <a:t>decreaseSellIn</a:t>
          </a:r>
          <a:endParaRPr lang="en-US" sz="2500" kern="1200" dirty="0"/>
        </a:p>
        <a:p>
          <a:pPr marL="228600" lvl="1" indent="-228600" algn="l" defTabSz="1111250">
            <a:lnSpc>
              <a:spcPct val="90000"/>
            </a:lnSpc>
            <a:spcBef>
              <a:spcPct val="0"/>
            </a:spcBef>
            <a:spcAft>
              <a:spcPct val="15000"/>
            </a:spcAft>
            <a:buChar char="•"/>
          </a:pPr>
          <a:r>
            <a:rPr lang="en-US" sz="2500" kern="1200" dirty="0" err="1"/>
            <a:t>decreaseQuality</a:t>
          </a:r>
          <a:endParaRPr lang="en-US" sz="2500" kern="1200" dirty="0"/>
        </a:p>
        <a:p>
          <a:pPr marL="228600" lvl="1" indent="-228600" algn="l" defTabSz="1111250">
            <a:lnSpc>
              <a:spcPct val="90000"/>
            </a:lnSpc>
            <a:spcBef>
              <a:spcPct val="0"/>
            </a:spcBef>
            <a:spcAft>
              <a:spcPct val="15000"/>
            </a:spcAft>
            <a:buChar char="•"/>
          </a:pPr>
          <a:r>
            <a:rPr lang="en-US" sz="2500" kern="1200" dirty="0" err="1"/>
            <a:t>increaseQuality</a:t>
          </a:r>
          <a:endParaRPr lang="en-US" sz="2500" kern="1200" dirty="0"/>
        </a:p>
        <a:p>
          <a:pPr marL="228600" lvl="1" indent="-228600" algn="l" defTabSz="1111250">
            <a:lnSpc>
              <a:spcPct val="90000"/>
            </a:lnSpc>
            <a:spcBef>
              <a:spcPct val="0"/>
            </a:spcBef>
            <a:spcAft>
              <a:spcPct val="15000"/>
            </a:spcAft>
            <a:buChar char="•"/>
          </a:pPr>
          <a:r>
            <a:rPr lang="en-US" sz="2500" kern="1200" dirty="0"/>
            <a:t>…</a:t>
          </a:r>
        </a:p>
      </dsp:txBody>
      <dsp:txXfrm>
        <a:off x="0" y="454460"/>
        <a:ext cx="5472608" cy="4331250"/>
      </dsp:txXfrm>
    </dsp:sp>
    <dsp:sp modelId="{38CD49E6-1D8E-4AF2-A554-C01B60EA89C2}">
      <dsp:nvSpPr>
        <dsp:cNvPr id="0" name=""/>
        <dsp:cNvSpPr/>
      </dsp:nvSpPr>
      <dsp:spPr>
        <a:xfrm>
          <a:off x="273630" y="85460"/>
          <a:ext cx="3830825"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96" tIns="0" rIns="144796" bIns="0" numCol="1" spcCol="1270" anchor="ctr" anchorCtr="0">
          <a:noAutofit/>
        </a:bodyPr>
        <a:lstStyle/>
        <a:p>
          <a:pPr marL="0" lvl="0" indent="0" algn="l" defTabSz="1111250">
            <a:lnSpc>
              <a:spcPct val="90000"/>
            </a:lnSpc>
            <a:spcBef>
              <a:spcPct val="0"/>
            </a:spcBef>
            <a:spcAft>
              <a:spcPct val="35000"/>
            </a:spcAft>
            <a:buNone/>
          </a:pPr>
          <a:r>
            <a:rPr lang="en-US" sz="2500" kern="1200" dirty="0" err="1"/>
            <a:t>GildedRose</a:t>
          </a:r>
          <a:endParaRPr lang="en-US" sz="2500" kern="1200" dirty="0"/>
        </a:p>
      </dsp:txBody>
      <dsp:txXfrm>
        <a:off x="309656" y="121486"/>
        <a:ext cx="3758773" cy="665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36835-1C7F-4F40-84C6-53527998E520}">
      <dsp:nvSpPr>
        <dsp:cNvPr id="0" name=""/>
        <dsp:cNvSpPr/>
      </dsp:nvSpPr>
      <dsp:spPr>
        <a:xfrm>
          <a:off x="0" y="378142"/>
          <a:ext cx="2335808" cy="189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1285" tIns="520700" rIns="181285"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name</a:t>
          </a:r>
        </a:p>
        <a:p>
          <a:pPr marL="228600" lvl="1" indent="-228600" algn="l" defTabSz="1111250">
            <a:lnSpc>
              <a:spcPct val="90000"/>
            </a:lnSpc>
            <a:spcBef>
              <a:spcPct val="0"/>
            </a:spcBef>
            <a:spcAft>
              <a:spcPct val="15000"/>
            </a:spcAft>
            <a:buChar char="•"/>
          </a:pPr>
          <a:r>
            <a:rPr lang="en-US" sz="2500" kern="1200" dirty="0" err="1"/>
            <a:t>sellIn</a:t>
          </a:r>
          <a:endParaRPr lang="en-US" sz="2500" kern="1200" dirty="0"/>
        </a:p>
        <a:p>
          <a:pPr marL="228600" lvl="1" indent="-228600" algn="l" defTabSz="1111250">
            <a:lnSpc>
              <a:spcPct val="90000"/>
            </a:lnSpc>
            <a:spcBef>
              <a:spcPct val="0"/>
            </a:spcBef>
            <a:spcAft>
              <a:spcPct val="15000"/>
            </a:spcAft>
            <a:buChar char="•"/>
          </a:pPr>
          <a:r>
            <a:rPr lang="en-US" sz="2500" kern="1200" dirty="0"/>
            <a:t>quality</a:t>
          </a:r>
        </a:p>
      </dsp:txBody>
      <dsp:txXfrm>
        <a:off x="0" y="378142"/>
        <a:ext cx="2335808" cy="1890000"/>
      </dsp:txXfrm>
    </dsp:sp>
    <dsp:sp modelId="{38CD49E6-1D8E-4AF2-A554-C01B60EA89C2}">
      <dsp:nvSpPr>
        <dsp:cNvPr id="0" name=""/>
        <dsp:cNvSpPr/>
      </dsp:nvSpPr>
      <dsp:spPr>
        <a:xfrm>
          <a:off x="116790" y="9142"/>
          <a:ext cx="1635065"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802" tIns="0" rIns="61802" bIns="0" numCol="1" spcCol="1270" anchor="ctr" anchorCtr="0">
          <a:noAutofit/>
        </a:bodyPr>
        <a:lstStyle/>
        <a:p>
          <a:pPr marL="0" lvl="0" indent="0" algn="l" defTabSz="1111250">
            <a:lnSpc>
              <a:spcPct val="90000"/>
            </a:lnSpc>
            <a:spcBef>
              <a:spcPct val="0"/>
            </a:spcBef>
            <a:spcAft>
              <a:spcPct val="35000"/>
            </a:spcAft>
            <a:buNone/>
          </a:pPr>
          <a:r>
            <a:rPr lang="en-US" sz="2500" kern="1200" dirty="0"/>
            <a:t>Item</a:t>
          </a:r>
        </a:p>
      </dsp:txBody>
      <dsp:txXfrm>
        <a:off x="152816" y="45168"/>
        <a:ext cx="1563013" cy="665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36835-1C7F-4F40-84C6-53527998E520}">
      <dsp:nvSpPr>
        <dsp:cNvPr id="0" name=""/>
        <dsp:cNvSpPr/>
      </dsp:nvSpPr>
      <dsp:spPr>
        <a:xfrm>
          <a:off x="0" y="454460"/>
          <a:ext cx="5472608" cy="4331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4735" tIns="520700" rIns="424735"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items</a:t>
          </a:r>
        </a:p>
        <a:p>
          <a:pPr marL="228600" lvl="1" indent="-228600" algn="l" defTabSz="1111250">
            <a:lnSpc>
              <a:spcPct val="90000"/>
            </a:lnSpc>
            <a:spcBef>
              <a:spcPct val="0"/>
            </a:spcBef>
            <a:spcAft>
              <a:spcPct val="15000"/>
            </a:spcAft>
            <a:buChar char="•"/>
          </a:pPr>
          <a:r>
            <a:rPr lang="en-US" sz="2500" kern="1200" dirty="0" err="1"/>
            <a:t>updateQuality</a:t>
          </a:r>
          <a:endParaRPr lang="en-US" sz="2500" kern="1200" dirty="0"/>
        </a:p>
        <a:p>
          <a:pPr marL="228600" lvl="1" indent="-228600" algn="l" defTabSz="1111250">
            <a:lnSpc>
              <a:spcPct val="90000"/>
            </a:lnSpc>
            <a:spcBef>
              <a:spcPct val="0"/>
            </a:spcBef>
            <a:spcAft>
              <a:spcPct val="15000"/>
            </a:spcAft>
            <a:buChar char="•"/>
          </a:pPr>
          <a:r>
            <a:rPr lang="en-US" sz="2500" kern="1200" dirty="0" err="1"/>
            <a:t>isSulfuras</a:t>
          </a:r>
          <a:endParaRPr lang="en-US" sz="2500" kern="1200" dirty="0"/>
        </a:p>
        <a:p>
          <a:pPr marL="228600" lvl="1" indent="-228600" algn="l" defTabSz="1111250">
            <a:lnSpc>
              <a:spcPct val="90000"/>
            </a:lnSpc>
            <a:spcBef>
              <a:spcPct val="0"/>
            </a:spcBef>
            <a:spcAft>
              <a:spcPct val="15000"/>
            </a:spcAft>
            <a:buChar char="•"/>
          </a:pPr>
          <a:r>
            <a:rPr lang="en-US" sz="2500" kern="1200" dirty="0" err="1"/>
            <a:t>isPasses</a:t>
          </a:r>
          <a:endParaRPr lang="en-US" sz="2500" kern="1200" dirty="0"/>
        </a:p>
        <a:p>
          <a:pPr marL="228600" lvl="1" indent="-228600" algn="l" defTabSz="1111250">
            <a:lnSpc>
              <a:spcPct val="90000"/>
            </a:lnSpc>
            <a:spcBef>
              <a:spcPct val="0"/>
            </a:spcBef>
            <a:spcAft>
              <a:spcPct val="15000"/>
            </a:spcAft>
            <a:buChar char="•"/>
          </a:pPr>
          <a:r>
            <a:rPr lang="en-US" sz="2500" kern="1200" dirty="0" err="1"/>
            <a:t>isAgedBrie</a:t>
          </a:r>
          <a:endParaRPr lang="en-US" sz="2500" kern="1200" dirty="0"/>
        </a:p>
        <a:p>
          <a:pPr marL="228600" lvl="1" indent="-228600" algn="l" defTabSz="1111250">
            <a:lnSpc>
              <a:spcPct val="90000"/>
            </a:lnSpc>
            <a:spcBef>
              <a:spcPct val="0"/>
            </a:spcBef>
            <a:spcAft>
              <a:spcPct val="15000"/>
            </a:spcAft>
            <a:buChar char="•"/>
          </a:pPr>
          <a:r>
            <a:rPr lang="en-US" sz="2500" kern="1200" dirty="0" err="1"/>
            <a:t>decreaseSellIn</a:t>
          </a:r>
          <a:endParaRPr lang="en-US" sz="2500" kern="1200" dirty="0"/>
        </a:p>
        <a:p>
          <a:pPr marL="228600" lvl="1" indent="-228600" algn="l" defTabSz="1111250">
            <a:lnSpc>
              <a:spcPct val="90000"/>
            </a:lnSpc>
            <a:spcBef>
              <a:spcPct val="0"/>
            </a:spcBef>
            <a:spcAft>
              <a:spcPct val="15000"/>
            </a:spcAft>
            <a:buChar char="•"/>
          </a:pPr>
          <a:r>
            <a:rPr lang="en-US" sz="2500" kern="1200" dirty="0" err="1"/>
            <a:t>decreaseQuality</a:t>
          </a:r>
          <a:endParaRPr lang="en-US" sz="2500" kern="1200" dirty="0"/>
        </a:p>
        <a:p>
          <a:pPr marL="228600" lvl="1" indent="-228600" algn="l" defTabSz="1111250">
            <a:lnSpc>
              <a:spcPct val="90000"/>
            </a:lnSpc>
            <a:spcBef>
              <a:spcPct val="0"/>
            </a:spcBef>
            <a:spcAft>
              <a:spcPct val="15000"/>
            </a:spcAft>
            <a:buChar char="•"/>
          </a:pPr>
          <a:r>
            <a:rPr lang="en-US" sz="2500" kern="1200" dirty="0" err="1"/>
            <a:t>increaseQuality</a:t>
          </a:r>
          <a:endParaRPr lang="en-US" sz="2500" kern="1200" dirty="0"/>
        </a:p>
        <a:p>
          <a:pPr marL="228600" lvl="1" indent="-228600" algn="l" defTabSz="1111250">
            <a:lnSpc>
              <a:spcPct val="90000"/>
            </a:lnSpc>
            <a:spcBef>
              <a:spcPct val="0"/>
            </a:spcBef>
            <a:spcAft>
              <a:spcPct val="15000"/>
            </a:spcAft>
            <a:buChar char="•"/>
          </a:pPr>
          <a:r>
            <a:rPr lang="en-US" sz="2500" kern="1200" dirty="0"/>
            <a:t>…</a:t>
          </a:r>
        </a:p>
      </dsp:txBody>
      <dsp:txXfrm>
        <a:off x="0" y="454460"/>
        <a:ext cx="5472608" cy="4331250"/>
      </dsp:txXfrm>
    </dsp:sp>
    <dsp:sp modelId="{38CD49E6-1D8E-4AF2-A554-C01B60EA89C2}">
      <dsp:nvSpPr>
        <dsp:cNvPr id="0" name=""/>
        <dsp:cNvSpPr/>
      </dsp:nvSpPr>
      <dsp:spPr>
        <a:xfrm>
          <a:off x="273630" y="85460"/>
          <a:ext cx="3830825"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96" tIns="0" rIns="144796" bIns="0" numCol="1" spcCol="1270" anchor="ctr" anchorCtr="0">
          <a:noAutofit/>
        </a:bodyPr>
        <a:lstStyle/>
        <a:p>
          <a:pPr marL="0" lvl="0" indent="0" algn="l" defTabSz="1111250">
            <a:lnSpc>
              <a:spcPct val="90000"/>
            </a:lnSpc>
            <a:spcBef>
              <a:spcPct val="0"/>
            </a:spcBef>
            <a:spcAft>
              <a:spcPct val="35000"/>
            </a:spcAft>
            <a:buNone/>
          </a:pPr>
          <a:r>
            <a:rPr lang="en-US" sz="2500" kern="1200" dirty="0" err="1"/>
            <a:t>GildedRose</a:t>
          </a:r>
          <a:endParaRPr lang="en-US" sz="2500" kern="1200" dirty="0"/>
        </a:p>
      </dsp:txBody>
      <dsp:txXfrm>
        <a:off x="309656" y="121486"/>
        <a:ext cx="3758773" cy="6659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36835-1C7F-4F40-84C6-53527998E520}">
      <dsp:nvSpPr>
        <dsp:cNvPr id="0" name=""/>
        <dsp:cNvSpPr/>
      </dsp:nvSpPr>
      <dsp:spPr>
        <a:xfrm>
          <a:off x="0" y="314619"/>
          <a:ext cx="4241130" cy="4365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9159" tIns="437388" rIns="329159"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name</a:t>
          </a:r>
        </a:p>
        <a:p>
          <a:pPr marL="228600" lvl="1" indent="-228600" algn="l" defTabSz="933450">
            <a:lnSpc>
              <a:spcPct val="90000"/>
            </a:lnSpc>
            <a:spcBef>
              <a:spcPct val="0"/>
            </a:spcBef>
            <a:spcAft>
              <a:spcPct val="15000"/>
            </a:spcAft>
            <a:buChar char="•"/>
          </a:pPr>
          <a:r>
            <a:rPr lang="en-US" sz="2100" kern="1200" dirty="0" err="1"/>
            <a:t>sellIn</a:t>
          </a:r>
          <a:endParaRPr lang="en-US" sz="2100" kern="1200" dirty="0"/>
        </a:p>
        <a:p>
          <a:pPr marL="228600" lvl="1" indent="-228600" algn="l" defTabSz="933450">
            <a:lnSpc>
              <a:spcPct val="90000"/>
            </a:lnSpc>
            <a:spcBef>
              <a:spcPct val="0"/>
            </a:spcBef>
            <a:spcAft>
              <a:spcPct val="15000"/>
            </a:spcAft>
            <a:buChar char="•"/>
          </a:pPr>
          <a:r>
            <a:rPr lang="en-US" sz="2100" kern="1200" dirty="0"/>
            <a:t>quality</a:t>
          </a:r>
        </a:p>
        <a:p>
          <a:pPr marL="228600" lvl="1" indent="-228600" algn="l" defTabSz="933450">
            <a:lnSpc>
              <a:spcPct val="90000"/>
            </a:lnSpc>
            <a:spcBef>
              <a:spcPct val="0"/>
            </a:spcBef>
            <a:spcAft>
              <a:spcPct val="15000"/>
            </a:spcAft>
            <a:buChar char="•"/>
          </a:pPr>
          <a:r>
            <a:rPr lang="en-US" sz="2100" kern="1200" dirty="0" err="1"/>
            <a:t>updateQuality</a:t>
          </a:r>
          <a:endParaRPr lang="en-US" sz="2100" kern="1200" dirty="0"/>
        </a:p>
        <a:p>
          <a:pPr marL="228600" lvl="1" indent="-228600" algn="l" defTabSz="933450">
            <a:lnSpc>
              <a:spcPct val="90000"/>
            </a:lnSpc>
            <a:spcBef>
              <a:spcPct val="0"/>
            </a:spcBef>
            <a:spcAft>
              <a:spcPct val="15000"/>
            </a:spcAft>
            <a:buChar char="•"/>
          </a:pPr>
          <a:r>
            <a:rPr lang="en-US" sz="2100" kern="1200" dirty="0" err="1"/>
            <a:t>isSulfuras</a:t>
          </a:r>
          <a:endParaRPr lang="en-US" sz="2100" kern="1200" dirty="0"/>
        </a:p>
        <a:p>
          <a:pPr marL="228600" lvl="1" indent="-228600" algn="l" defTabSz="933450">
            <a:lnSpc>
              <a:spcPct val="90000"/>
            </a:lnSpc>
            <a:spcBef>
              <a:spcPct val="0"/>
            </a:spcBef>
            <a:spcAft>
              <a:spcPct val="15000"/>
            </a:spcAft>
            <a:buChar char="•"/>
          </a:pPr>
          <a:r>
            <a:rPr lang="en-US" sz="2100" kern="1200" dirty="0" err="1"/>
            <a:t>isPasses</a:t>
          </a:r>
          <a:endParaRPr lang="en-US" sz="2100" kern="1200" dirty="0"/>
        </a:p>
        <a:p>
          <a:pPr marL="228600" lvl="1" indent="-228600" algn="l" defTabSz="933450">
            <a:lnSpc>
              <a:spcPct val="90000"/>
            </a:lnSpc>
            <a:spcBef>
              <a:spcPct val="0"/>
            </a:spcBef>
            <a:spcAft>
              <a:spcPct val="15000"/>
            </a:spcAft>
            <a:buChar char="•"/>
          </a:pPr>
          <a:r>
            <a:rPr lang="en-US" sz="2100" kern="1200" dirty="0" err="1"/>
            <a:t>isAgedBrie</a:t>
          </a:r>
          <a:endParaRPr lang="en-US" sz="2100" kern="1200" dirty="0"/>
        </a:p>
        <a:p>
          <a:pPr marL="228600" lvl="1" indent="-228600" algn="l" defTabSz="933450">
            <a:lnSpc>
              <a:spcPct val="90000"/>
            </a:lnSpc>
            <a:spcBef>
              <a:spcPct val="0"/>
            </a:spcBef>
            <a:spcAft>
              <a:spcPct val="15000"/>
            </a:spcAft>
            <a:buChar char="•"/>
          </a:pPr>
          <a:r>
            <a:rPr lang="en-US" sz="2100" kern="1200" dirty="0" err="1"/>
            <a:t>decreaseSellIn</a:t>
          </a:r>
          <a:endParaRPr lang="en-US" sz="2100" kern="1200" dirty="0"/>
        </a:p>
        <a:p>
          <a:pPr marL="228600" lvl="1" indent="-228600" algn="l" defTabSz="933450">
            <a:lnSpc>
              <a:spcPct val="90000"/>
            </a:lnSpc>
            <a:spcBef>
              <a:spcPct val="0"/>
            </a:spcBef>
            <a:spcAft>
              <a:spcPct val="15000"/>
            </a:spcAft>
            <a:buChar char="•"/>
          </a:pPr>
          <a:r>
            <a:rPr lang="en-US" sz="2100" kern="1200" dirty="0" err="1"/>
            <a:t>decreaseQuality</a:t>
          </a:r>
          <a:endParaRPr lang="en-US" sz="2100" kern="1200" dirty="0"/>
        </a:p>
        <a:p>
          <a:pPr marL="228600" lvl="1" indent="-228600" algn="l" defTabSz="933450">
            <a:lnSpc>
              <a:spcPct val="90000"/>
            </a:lnSpc>
            <a:spcBef>
              <a:spcPct val="0"/>
            </a:spcBef>
            <a:spcAft>
              <a:spcPct val="15000"/>
            </a:spcAft>
            <a:buChar char="•"/>
          </a:pPr>
          <a:r>
            <a:rPr lang="en-US" sz="2100" kern="1200" dirty="0" err="1"/>
            <a:t>increaseQuality</a:t>
          </a:r>
          <a:endParaRPr lang="en-US" sz="2100" kern="1200" dirty="0"/>
        </a:p>
        <a:p>
          <a:pPr marL="228600" lvl="1" indent="-228600" algn="l" defTabSz="933450">
            <a:lnSpc>
              <a:spcPct val="90000"/>
            </a:lnSpc>
            <a:spcBef>
              <a:spcPct val="0"/>
            </a:spcBef>
            <a:spcAft>
              <a:spcPct val="15000"/>
            </a:spcAft>
            <a:buChar char="•"/>
          </a:pPr>
          <a:r>
            <a:rPr lang="en-US" sz="2100" kern="1200" dirty="0"/>
            <a:t>…</a:t>
          </a:r>
        </a:p>
      </dsp:txBody>
      <dsp:txXfrm>
        <a:off x="0" y="314619"/>
        <a:ext cx="4241130" cy="4365900"/>
      </dsp:txXfrm>
    </dsp:sp>
    <dsp:sp modelId="{38CD49E6-1D8E-4AF2-A554-C01B60EA89C2}">
      <dsp:nvSpPr>
        <dsp:cNvPr id="0" name=""/>
        <dsp:cNvSpPr/>
      </dsp:nvSpPr>
      <dsp:spPr>
        <a:xfrm>
          <a:off x="212056" y="2329"/>
          <a:ext cx="2968791"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213" tIns="0" rIns="112213" bIns="0" numCol="1" spcCol="1270" anchor="ctr" anchorCtr="0">
          <a:noAutofit/>
        </a:bodyPr>
        <a:lstStyle/>
        <a:p>
          <a:pPr marL="0" lvl="0" indent="0" algn="l" defTabSz="1111250">
            <a:lnSpc>
              <a:spcPct val="90000"/>
            </a:lnSpc>
            <a:spcBef>
              <a:spcPct val="0"/>
            </a:spcBef>
            <a:spcAft>
              <a:spcPct val="35000"/>
            </a:spcAft>
            <a:buNone/>
          </a:pPr>
          <a:r>
            <a:rPr lang="en-US" sz="2500" kern="1200" dirty="0"/>
            <a:t>Item</a:t>
          </a:r>
        </a:p>
      </dsp:txBody>
      <dsp:txXfrm>
        <a:off x="242318" y="32591"/>
        <a:ext cx="2908267" cy="5593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36835-1C7F-4F40-84C6-53527998E520}">
      <dsp:nvSpPr>
        <dsp:cNvPr id="0" name=""/>
        <dsp:cNvSpPr/>
      </dsp:nvSpPr>
      <dsp:spPr>
        <a:xfrm>
          <a:off x="0" y="1148250"/>
          <a:ext cx="2952328" cy="1456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9133" tIns="520700" rIns="229133"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items</a:t>
          </a:r>
        </a:p>
        <a:p>
          <a:pPr marL="228600" lvl="1" indent="-228600" algn="l" defTabSz="1111250">
            <a:lnSpc>
              <a:spcPct val="90000"/>
            </a:lnSpc>
            <a:spcBef>
              <a:spcPct val="0"/>
            </a:spcBef>
            <a:spcAft>
              <a:spcPct val="15000"/>
            </a:spcAft>
            <a:buChar char="•"/>
          </a:pPr>
          <a:r>
            <a:rPr lang="en-US" sz="2500" kern="1200" dirty="0" err="1"/>
            <a:t>updateQuality</a:t>
          </a:r>
          <a:endParaRPr lang="en-US" sz="2500" kern="1200" dirty="0"/>
        </a:p>
      </dsp:txBody>
      <dsp:txXfrm>
        <a:off x="0" y="1148250"/>
        <a:ext cx="2952328" cy="1456875"/>
      </dsp:txXfrm>
    </dsp:sp>
    <dsp:sp modelId="{38CD49E6-1D8E-4AF2-A554-C01B60EA89C2}">
      <dsp:nvSpPr>
        <dsp:cNvPr id="0" name=""/>
        <dsp:cNvSpPr/>
      </dsp:nvSpPr>
      <dsp:spPr>
        <a:xfrm>
          <a:off x="147616" y="779250"/>
          <a:ext cx="2066629"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14" tIns="0" rIns="78114" bIns="0" numCol="1" spcCol="1270" anchor="ctr" anchorCtr="0">
          <a:noAutofit/>
        </a:bodyPr>
        <a:lstStyle/>
        <a:p>
          <a:pPr marL="0" lvl="0" indent="0" algn="l" defTabSz="1111250">
            <a:lnSpc>
              <a:spcPct val="90000"/>
            </a:lnSpc>
            <a:spcBef>
              <a:spcPct val="0"/>
            </a:spcBef>
            <a:spcAft>
              <a:spcPct val="35000"/>
            </a:spcAft>
            <a:buNone/>
          </a:pPr>
          <a:r>
            <a:rPr lang="en-US" sz="2500" kern="1200" dirty="0" err="1"/>
            <a:t>GildedRose</a:t>
          </a:r>
          <a:endParaRPr lang="en-US" sz="2500" kern="1200" dirty="0"/>
        </a:p>
      </dsp:txBody>
      <dsp:txXfrm>
        <a:off x="183642" y="815276"/>
        <a:ext cx="1994577"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21/11/2017</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21/11/2017</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C0696B5C-12A0-4042-B4D0-BD3B9A4F58C6}" type="slidenum">
              <a:rPr lang="pt-BR" smtClean="0"/>
              <a:t>1</a:t>
            </a:fld>
            <a:endParaRPr lang="pt-BR"/>
          </a:p>
        </p:txBody>
      </p:sp>
    </p:spTree>
    <p:extLst>
      <p:ext uri="{BB962C8B-B14F-4D97-AF65-F5344CB8AC3E}">
        <p14:creationId xmlns:p14="http://schemas.microsoft.com/office/powerpoint/2010/main" val="430073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r>
              <a:rPr lang="es" sz="1600" b="1" dirty="0">
                <a:solidFill>
                  <a:srgbClr val="00B0F0"/>
                </a:solidFill>
              </a:rPr>
              <a:t>Refactor </a:t>
            </a:r>
            <a:r>
              <a:rPr lang="es" sz="1100" dirty="0">
                <a:solidFill>
                  <a:srgbClr val="00B0F0"/>
                </a:solidFill>
              </a:rPr>
              <a:t>(Design Smells) -&gt; Smells</a:t>
            </a:r>
            <a:r>
              <a:rPr lang="es" sz="1100" baseline="0" dirty="0">
                <a:solidFill>
                  <a:srgbClr val="00B0F0"/>
                </a:solidFill>
              </a:rPr>
              <a:t> de diseño, más complejos.</a:t>
            </a:r>
            <a:endParaRPr lang="es" sz="1100" dirty="0">
              <a:solidFill>
                <a:srgbClr val="00B0F0"/>
              </a:solidFill>
            </a:endParaRPr>
          </a:p>
          <a:p>
            <a:pPr lvl="0" rtl="0">
              <a:spcBef>
                <a:spcPts val="0"/>
              </a:spcBef>
              <a:buNone/>
            </a:pPr>
            <a:endParaRPr lang="es" sz="1100" dirty="0">
              <a:solidFill>
                <a:srgbClr val="00B0F0"/>
              </a:solidFill>
            </a:endParaRPr>
          </a:p>
          <a:p>
            <a:pPr lvl="0" rtl="0">
              <a:spcBef>
                <a:spcPts val="0"/>
              </a:spcBef>
              <a:buNone/>
            </a:pPr>
            <a:r>
              <a:rPr lang="es-ES_tradnl" dirty="0"/>
              <a:t>SWITCHS</a:t>
            </a:r>
          </a:p>
          <a:p>
            <a:pPr lvl="0" rtl="0">
              <a:spcBef>
                <a:spcPts val="0"/>
              </a:spcBef>
              <a:buNone/>
            </a:pPr>
            <a:r>
              <a:rPr lang="es-ES_tradnl" dirty="0"/>
              <a:t>PRIMITIVE OBSESSION -&gt; </a:t>
            </a:r>
          </a:p>
          <a:p>
            <a:pPr lvl="0" rtl="0">
              <a:spcBef>
                <a:spcPts val="0"/>
              </a:spcBef>
              <a:buNone/>
            </a:pPr>
            <a:r>
              <a:rPr lang="es-ES_tradnl" dirty="0"/>
              <a:t>MESSAGE CHAINS -&gt;</a:t>
            </a:r>
            <a:r>
              <a:rPr lang="es-ES_tradnl" baseline="0" dirty="0"/>
              <a:t> Llamadas encadenadas a().b().c() -&gt; deberían tratarse como </a:t>
            </a:r>
            <a:r>
              <a:rPr lang="es-ES_tradnl" baseline="0" dirty="0" err="1"/>
              <a:t>delegate</a:t>
            </a:r>
            <a:r>
              <a:rPr lang="es-ES_tradnl" baseline="0" dirty="0"/>
              <a:t> </a:t>
            </a:r>
            <a:r>
              <a:rPr lang="es-ES_tradnl" baseline="0" dirty="0" err="1"/>
              <a:t>methods</a:t>
            </a:r>
            <a:endParaRPr lang="es-ES_tradnl" dirty="0"/>
          </a:p>
          <a:p>
            <a:pPr lvl="0" rtl="0">
              <a:spcBef>
                <a:spcPts val="0"/>
              </a:spcBef>
              <a:buNone/>
            </a:pPr>
            <a:r>
              <a:rPr lang="es-ES_tradnl" dirty="0"/>
              <a:t>SPECULATIVE GENERALIZATION -&gt; Funcionalidad por si acaso, para</a:t>
            </a:r>
            <a:r>
              <a:rPr lang="es-ES_tradnl" baseline="0" dirty="0"/>
              <a:t> el futuro</a:t>
            </a:r>
            <a:endParaRPr lang="es-ES_tradnl" dirty="0"/>
          </a:p>
          <a:p>
            <a:pPr lvl="0" rtl="0">
              <a:spcBef>
                <a:spcPts val="0"/>
              </a:spcBef>
              <a:buNone/>
            </a:pPr>
            <a:r>
              <a:rPr lang="es-ES_tradnl" dirty="0"/>
              <a:t>DATA CLUMPS -&gt; Colecciones de datos que viajan siempre juntas como X,Y en lugar de viajar como un objeto encapsulado</a:t>
            </a:r>
          </a:p>
          <a:p>
            <a:pPr lvl="0" rtl="0">
              <a:spcBef>
                <a:spcPts val="0"/>
              </a:spcBef>
              <a:buNone/>
            </a:pPr>
            <a:r>
              <a:rPr lang="es-ES_tradnl" dirty="0"/>
              <a:t>FEATURE ENVY -&gt; Accesos a datos ajenos</a:t>
            </a:r>
            <a:r>
              <a:rPr lang="es-ES_tradnl" baseline="0" dirty="0"/>
              <a:t> más frecuentemente que a datos propios, debería extraerse como método</a:t>
            </a:r>
            <a:endParaRPr lang="es-ES_tradnl" dirty="0"/>
          </a:p>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7120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r>
              <a:rPr lang="es" sz="1600" b="1" dirty="0">
                <a:solidFill>
                  <a:srgbClr val="00B0F0"/>
                </a:solidFill>
              </a:rPr>
              <a:t>Refactor </a:t>
            </a:r>
            <a:r>
              <a:rPr lang="es" sz="1100" dirty="0">
                <a:solidFill>
                  <a:srgbClr val="00B0F0"/>
                </a:solidFill>
              </a:rPr>
              <a:t>(Design Smells) -&gt; Smells</a:t>
            </a:r>
            <a:r>
              <a:rPr lang="es" sz="1100" baseline="0" dirty="0">
                <a:solidFill>
                  <a:srgbClr val="00B0F0"/>
                </a:solidFill>
              </a:rPr>
              <a:t> de diseño, más complejos.</a:t>
            </a:r>
            <a:endParaRPr lang="es" sz="1100" dirty="0">
              <a:solidFill>
                <a:srgbClr val="00B0F0"/>
              </a:solidFill>
            </a:endParaRPr>
          </a:p>
          <a:p>
            <a:pPr lvl="0" rtl="0">
              <a:spcBef>
                <a:spcPts val="0"/>
              </a:spcBef>
              <a:buNone/>
            </a:pPr>
            <a:endParaRPr lang="es" sz="1100" dirty="0">
              <a:solidFill>
                <a:srgbClr val="00B0F0"/>
              </a:solidFill>
            </a:endParaRPr>
          </a:p>
          <a:p>
            <a:pPr lvl="0" rtl="0">
              <a:spcBef>
                <a:spcPts val="0"/>
              </a:spcBef>
              <a:buNone/>
            </a:pPr>
            <a:r>
              <a:rPr lang="es-ES_tradnl" dirty="0"/>
              <a:t>SWITCHS</a:t>
            </a:r>
          </a:p>
          <a:p>
            <a:pPr lvl="0" rtl="0">
              <a:spcBef>
                <a:spcPts val="0"/>
              </a:spcBef>
              <a:buNone/>
            </a:pPr>
            <a:r>
              <a:rPr lang="es-ES_tradnl" dirty="0"/>
              <a:t>PRIMITIVE OBSESSION -&gt; </a:t>
            </a:r>
          </a:p>
          <a:p>
            <a:pPr lvl="0" rtl="0">
              <a:spcBef>
                <a:spcPts val="0"/>
              </a:spcBef>
              <a:buNone/>
            </a:pPr>
            <a:r>
              <a:rPr lang="es-ES_tradnl" dirty="0"/>
              <a:t>MESSAGE CHAINS -&gt;</a:t>
            </a:r>
            <a:r>
              <a:rPr lang="es-ES_tradnl" baseline="0" dirty="0"/>
              <a:t> Llamadas encadenadas a().b().c() -&gt; deberían tratarse como </a:t>
            </a:r>
            <a:r>
              <a:rPr lang="es-ES_tradnl" baseline="0" dirty="0" err="1"/>
              <a:t>delegate</a:t>
            </a:r>
            <a:r>
              <a:rPr lang="es-ES_tradnl" baseline="0" dirty="0"/>
              <a:t> </a:t>
            </a:r>
            <a:r>
              <a:rPr lang="es-ES_tradnl" baseline="0" dirty="0" err="1"/>
              <a:t>methods</a:t>
            </a:r>
            <a:endParaRPr lang="es-ES_tradnl" dirty="0"/>
          </a:p>
          <a:p>
            <a:pPr lvl="0" rtl="0">
              <a:spcBef>
                <a:spcPts val="0"/>
              </a:spcBef>
              <a:buNone/>
            </a:pPr>
            <a:r>
              <a:rPr lang="es-ES_tradnl" dirty="0"/>
              <a:t>SPECULATIVE GENERALIZATION -&gt; Funcionalidad por si acaso, para</a:t>
            </a:r>
            <a:r>
              <a:rPr lang="es-ES_tradnl" baseline="0" dirty="0"/>
              <a:t> el futuro</a:t>
            </a:r>
            <a:endParaRPr lang="es-ES_tradnl" dirty="0"/>
          </a:p>
          <a:p>
            <a:pPr lvl="0" rtl="0">
              <a:spcBef>
                <a:spcPts val="0"/>
              </a:spcBef>
              <a:buNone/>
            </a:pPr>
            <a:r>
              <a:rPr lang="es-ES_tradnl" dirty="0"/>
              <a:t>DATA CLUMPS -&gt; Colecciones de datos que viajan siempre juntas como X,Y en lugar de viajar como un objeto encapsulado</a:t>
            </a:r>
          </a:p>
          <a:p>
            <a:pPr lvl="0" rtl="0">
              <a:spcBef>
                <a:spcPts val="0"/>
              </a:spcBef>
              <a:buNone/>
            </a:pPr>
            <a:r>
              <a:rPr lang="es-ES_tradnl" dirty="0"/>
              <a:t>FEATURE ENVY -&gt; Accesos a datos ajenos</a:t>
            </a:r>
            <a:r>
              <a:rPr lang="es-ES_tradnl" baseline="0" dirty="0"/>
              <a:t> más frecuentemente que a datos propios, debería extraerse como método</a:t>
            </a:r>
            <a:endParaRPr lang="es-ES_tradnl" dirty="0"/>
          </a:p>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8834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r>
              <a:rPr lang="es" sz="1600" b="1" dirty="0">
                <a:solidFill>
                  <a:srgbClr val="00B0F0"/>
                </a:solidFill>
              </a:rPr>
              <a:t>Refactor </a:t>
            </a:r>
            <a:r>
              <a:rPr lang="es" sz="1100" dirty="0">
                <a:solidFill>
                  <a:srgbClr val="00B0F0"/>
                </a:solidFill>
              </a:rPr>
              <a:t>(Design Smells) -&gt; Smells</a:t>
            </a:r>
            <a:r>
              <a:rPr lang="es" sz="1100" baseline="0" dirty="0">
                <a:solidFill>
                  <a:srgbClr val="00B0F0"/>
                </a:solidFill>
              </a:rPr>
              <a:t> de diseño, más complejos.</a:t>
            </a:r>
            <a:endParaRPr lang="es" sz="1100" dirty="0">
              <a:solidFill>
                <a:srgbClr val="00B0F0"/>
              </a:solidFill>
            </a:endParaRPr>
          </a:p>
          <a:p>
            <a:pPr lvl="0" rtl="0">
              <a:spcBef>
                <a:spcPts val="0"/>
              </a:spcBef>
              <a:buNone/>
            </a:pPr>
            <a:endParaRPr lang="es" sz="1100" dirty="0">
              <a:solidFill>
                <a:srgbClr val="00B0F0"/>
              </a:solidFill>
            </a:endParaRPr>
          </a:p>
          <a:p>
            <a:pPr lvl="0" rtl="0">
              <a:spcBef>
                <a:spcPts val="0"/>
              </a:spcBef>
              <a:buNone/>
            </a:pPr>
            <a:r>
              <a:rPr lang="es-ES_tradnl" dirty="0"/>
              <a:t>SWITCHS</a:t>
            </a:r>
          </a:p>
          <a:p>
            <a:pPr lvl="0" rtl="0">
              <a:spcBef>
                <a:spcPts val="0"/>
              </a:spcBef>
              <a:buNone/>
            </a:pPr>
            <a:r>
              <a:rPr lang="es-ES_tradnl" dirty="0"/>
              <a:t>PRIMITIVE OBSESSION -&gt; </a:t>
            </a:r>
          </a:p>
          <a:p>
            <a:pPr lvl="0" rtl="0">
              <a:spcBef>
                <a:spcPts val="0"/>
              </a:spcBef>
              <a:buNone/>
            </a:pPr>
            <a:r>
              <a:rPr lang="es-ES_tradnl" dirty="0"/>
              <a:t>MESSAGE CHAINS -&gt;</a:t>
            </a:r>
            <a:r>
              <a:rPr lang="es-ES_tradnl" baseline="0" dirty="0"/>
              <a:t> Llamadas encadenadas a().b().c() -&gt; deberían tratarse como </a:t>
            </a:r>
            <a:r>
              <a:rPr lang="es-ES_tradnl" baseline="0" dirty="0" err="1"/>
              <a:t>delegate</a:t>
            </a:r>
            <a:r>
              <a:rPr lang="es-ES_tradnl" baseline="0" dirty="0"/>
              <a:t> </a:t>
            </a:r>
            <a:r>
              <a:rPr lang="es-ES_tradnl" baseline="0" dirty="0" err="1"/>
              <a:t>methods</a:t>
            </a:r>
            <a:endParaRPr lang="es-ES_tradnl" dirty="0"/>
          </a:p>
          <a:p>
            <a:pPr lvl="0" rtl="0">
              <a:spcBef>
                <a:spcPts val="0"/>
              </a:spcBef>
              <a:buNone/>
            </a:pPr>
            <a:r>
              <a:rPr lang="es-ES_tradnl" dirty="0"/>
              <a:t>SPECULATIVE GENERALIZATION -&gt; Funcionalidad por si acaso, para</a:t>
            </a:r>
            <a:r>
              <a:rPr lang="es-ES_tradnl" baseline="0" dirty="0"/>
              <a:t> el futuro</a:t>
            </a:r>
            <a:endParaRPr lang="es-ES_tradnl" dirty="0"/>
          </a:p>
          <a:p>
            <a:pPr lvl="0" rtl="0">
              <a:spcBef>
                <a:spcPts val="0"/>
              </a:spcBef>
              <a:buNone/>
            </a:pPr>
            <a:r>
              <a:rPr lang="es-ES_tradnl" dirty="0"/>
              <a:t>DATA CLUMPS -&gt; Colecciones de datos que viajan siempre juntas como X,Y en lugar de viajar como un objeto encapsulado</a:t>
            </a:r>
          </a:p>
          <a:p>
            <a:pPr lvl="0" rtl="0">
              <a:spcBef>
                <a:spcPts val="0"/>
              </a:spcBef>
              <a:buNone/>
            </a:pPr>
            <a:r>
              <a:rPr lang="es-ES_tradnl" dirty="0"/>
              <a:t>FEATURE ENVY -&gt; Accesos a datos ajenos</a:t>
            </a:r>
            <a:r>
              <a:rPr lang="es-ES_tradnl" baseline="0" dirty="0"/>
              <a:t> más frecuentemente que a datos propios, debería extraerse como método</a:t>
            </a:r>
            <a:endParaRPr lang="es-ES_tradnl" dirty="0"/>
          </a:p>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2474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r>
              <a:rPr lang="es" sz="1600" b="1" dirty="0">
                <a:solidFill>
                  <a:srgbClr val="00B0F0"/>
                </a:solidFill>
              </a:rPr>
              <a:t>Refactor </a:t>
            </a:r>
            <a:r>
              <a:rPr lang="es" sz="1100" dirty="0">
                <a:solidFill>
                  <a:srgbClr val="00B0F0"/>
                </a:solidFill>
              </a:rPr>
              <a:t>(Design Smells) -&gt; Smells</a:t>
            </a:r>
            <a:r>
              <a:rPr lang="es" sz="1100" baseline="0" dirty="0">
                <a:solidFill>
                  <a:srgbClr val="00B0F0"/>
                </a:solidFill>
              </a:rPr>
              <a:t> de diseño, más complejos.</a:t>
            </a:r>
            <a:endParaRPr lang="es" sz="1100" dirty="0">
              <a:solidFill>
                <a:srgbClr val="00B0F0"/>
              </a:solidFill>
            </a:endParaRPr>
          </a:p>
          <a:p>
            <a:pPr lvl="0" rtl="0">
              <a:spcBef>
                <a:spcPts val="0"/>
              </a:spcBef>
              <a:buNone/>
            </a:pPr>
            <a:endParaRPr lang="es" sz="1100" dirty="0">
              <a:solidFill>
                <a:srgbClr val="00B0F0"/>
              </a:solidFill>
            </a:endParaRPr>
          </a:p>
          <a:p>
            <a:pPr lvl="0" rtl="0">
              <a:spcBef>
                <a:spcPts val="0"/>
              </a:spcBef>
              <a:buNone/>
            </a:pPr>
            <a:r>
              <a:rPr lang="es-ES_tradnl" dirty="0"/>
              <a:t>SWITCHS</a:t>
            </a:r>
          </a:p>
          <a:p>
            <a:pPr lvl="0" rtl="0">
              <a:spcBef>
                <a:spcPts val="0"/>
              </a:spcBef>
              <a:buNone/>
            </a:pPr>
            <a:r>
              <a:rPr lang="es-ES_tradnl" dirty="0"/>
              <a:t>PRIMITIVE OBSESSION -&gt; </a:t>
            </a:r>
          </a:p>
          <a:p>
            <a:pPr lvl="0" rtl="0">
              <a:spcBef>
                <a:spcPts val="0"/>
              </a:spcBef>
              <a:buNone/>
            </a:pPr>
            <a:r>
              <a:rPr lang="es-ES_tradnl" dirty="0"/>
              <a:t>MESSAGE CHAINS -&gt;</a:t>
            </a:r>
            <a:r>
              <a:rPr lang="es-ES_tradnl" baseline="0" dirty="0"/>
              <a:t> Llamadas encadenadas a().b().c() -&gt; deberían tratarse como </a:t>
            </a:r>
            <a:r>
              <a:rPr lang="es-ES_tradnl" baseline="0" dirty="0" err="1"/>
              <a:t>delegate</a:t>
            </a:r>
            <a:r>
              <a:rPr lang="es-ES_tradnl" baseline="0" dirty="0"/>
              <a:t> </a:t>
            </a:r>
            <a:r>
              <a:rPr lang="es-ES_tradnl" baseline="0" dirty="0" err="1"/>
              <a:t>methods</a:t>
            </a:r>
            <a:endParaRPr lang="es-ES_tradnl" dirty="0"/>
          </a:p>
          <a:p>
            <a:pPr lvl="0" rtl="0">
              <a:spcBef>
                <a:spcPts val="0"/>
              </a:spcBef>
              <a:buNone/>
            </a:pPr>
            <a:r>
              <a:rPr lang="es-ES_tradnl" dirty="0"/>
              <a:t>SPECULATIVE GENERALIZATION -&gt; Funcionalidad por si acaso, para</a:t>
            </a:r>
            <a:r>
              <a:rPr lang="es-ES_tradnl" baseline="0" dirty="0"/>
              <a:t> el futuro</a:t>
            </a:r>
            <a:endParaRPr lang="es-ES_tradnl" dirty="0"/>
          </a:p>
          <a:p>
            <a:pPr lvl="0" rtl="0">
              <a:spcBef>
                <a:spcPts val="0"/>
              </a:spcBef>
              <a:buNone/>
            </a:pPr>
            <a:r>
              <a:rPr lang="es-ES_tradnl" dirty="0"/>
              <a:t>DATA CLUMPS -&gt; Colecciones de datos que viajan siempre juntas como X,Y en lugar de viajar como un objeto encapsulado</a:t>
            </a:r>
          </a:p>
          <a:p>
            <a:pPr lvl="0" rtl="0">
              <a:spcBef>
                <a:spcPts val="0"/>
              </a:spcBef>
              <a:buNone/>
            </a:pPr>
            <a:r>
              <a:rPr lang="es-ES_tradnl" dirty="0"/>
              <a:t>FEATURE ENVY -&gt; Accesos a datos ajenos</a:t>
            </a:r>
            <a:r>
              <a:rPr lang="es-ES_tradnl" baseline="0" dirty="0"/>
              <a:t> más frecuentemente que a datos propios, debería extraerse como método</a:t>
            </a:r>
            <a:endParaRPr lang="es-ES_tradnl" dirty="0"/>
          </a:p>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472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r>
              <a:rPr lang="es" sz="1600" b="1" dirty="0">
                <a:solidFill>
                  <a:srgbClr val="00B0F0"/>
                </a:solidFill>
              </a:rPr>
              <a:t>Refactor </a:t>
            </a:r>
            <a:r>
              <a:rPr lang="es" sz="1100" dirty="0">
                <a:solidFill>
                  <a:srgbClr val="00B0F0"/>
                </a:solidFill>
              </a:rPr>
              <a:t>(Design Smells) -&gt; Smells</a:t>
            </a:r>
            <a:r>
              <a:rPr lang="es" sz="1100" baseline="0" dirty="0">
                <a:solidFill>
                  <a:srgbClr val="00B0F0"/>
                </a:solidFill>
              </a:rPr>
              <a:t> de diseño, más complejos.</a:t>
            </a:r>
            <a:endParaRPr lang="es" sz="1100" dirty="0">
              <a:solidFill>
                <a:srgbClr val="00B0F0"/>
              </a:solidFill>
            </a:endParaRPr>
          </a:p>
          <a:p>
            <a:pPr lvl="0" rtl="0">
              <a:spcBef>
                <a:spcPts val="0"/>
              </a:spcBef>
              <a:buNone/>
            </a:pPr>
            <a:endParaRPr lang="es" sz="1100" dirty="0">
              <a:solidFill>
                <a:srgbClr val="00B0F0"/>
              </a:solidFill>
            </a:endParaRPr>
          </a:p>
          <a:p>
            <a:pPr lvl="0" rtl="0">
              <a:spcBef>
                <a:spcPts val="0"/>
              </a:spcBef>
              <a:buNone/>
            </a:pPr>
            <a:r>
              <a:rPr lang="es-ES_tradnl" dirty="0"/>
              <a:t>SWITCHS</a:t>
            </a:r>
          </a:p>
          <a:p>
            <a:pPr lvl="0" rtl="0">
              <a:spcBef>
                <a:spcPts val="0"/>
              </a:spcBef>
              <a:buNone/>
            </a:pPr>
            <a:r>
              <a:rPr lang="es-ES_tradnl" dirty="0"/>
              <a:t>PRIMITIVE OBSESSION -&gt; </a:t>
            </a:r>
          </a:p>
          <a:p>
            <a:pPr lvl="0" rtl="0">
              <a:spcBef>
                <a:spcPts val="0"/>
              </a:spcBef>
              <a:buNone/>
            </a:pPr>
            <a:r>
              <a:rPr lang="es-ES_tradnl" dirty="0"/>
              <a:t>MESSAGE CHAINS -&gt;</a:t>
            </a:r>
            <a:r>
              <a:rPr lang="es-ES_tradnl" baseline="0" dirty="0"/>
              <a:t> Llamadas encadenadas a().b().c() -&gt; deberían tratarse como </a:t>
            </a:r>
            <a:r>
              <a:rPr lang="es-ES_tradnl" baseline="0" dirty="0" err="1"/>
              <a:t>delegate</a:t>
            </a:r>
            <a:r>
              <a:rPr lang="es-ES_tradnl" baseline="0" dirty="0"/>
              <a:t> </a:t>
            </a:r>
            <a:r>
              <a:rPr lang="es-ES_tradnl" baseline="0" dirty="0" err="1"/>
              <a:t>methods</a:t>
            </a:r>
            <a:endParaRPr lang="es-ES_tradnl" dirty="0"/>
          </a:p>
          <a:p>
            <a:pPr lvl="0" rtl="0">
              <a:spcBef>
                <a:spcPts val="0"/>
              </a:spcBef>
              <a:buNone/>
            </a:pPr>
            <a:r>
              <a:rPr lang="es-ES_tradnl" dirty="0"/>
              <a:t>SPECULATIVE GENERALIZATION -&gt; Funcionalidad por si acaso, para</a:t>
            </a:r>
            <a:r>
              <a:rPr lang="es-ES_tradnl" baseline="0" dirty="0"/>
              <a:t> el futuro</a:t>
            </a:r>
            <a:endParaRPr lang="es-ES_tradnl" dirty="0"/>
          </a:p>
          <a:p>
            <a:pPr lvl="0" rtl="0">
              <a:spcBef>
                <a:spcPts val="0"/>
              </a:spcBef>
              <a:buNone/>
            </a:pPr>
            <a:r>
              <a:rPr lang="es-ES_tradnl" dirty="0"/>
              <a:t>DATA CLUMPS -&gt; Colecciones de datos que viajan siempre juntas como X,Y en lugar de viajar como un objeto encapsulado</a:t>
            </a:r>
          </a:p>
          <a:p>
            <a:pPr lvl="0" rtl="0">
              <a:spcBef>
                <a:spcPts val="0"/>
              </a:spcBef>
              <a:buNone/>
            </a:pPr>
            <a:r>
              <a:rPr lang="es-ES_tradnl" dirty="0"/>
              <a:t>FEATURE ENVY -&gt; Accesos a datos ajenos</a:t>
            </a:r>
            <a:r>
              <a:rPr lang="es-ES_tradnl" baseline="0" dirty="0"/>
              <a:t> más frecuentemente que a datos propios, debería extraerse como método</a:t>
            </a:r>
            <a:endParaRPr lang="es-ES_tradnl" dirty="0"/>
          </a:p>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3816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r>
              <a:rPr lang="es" sz="1600" b="1" dirty="0">
                <a:solidFill>
                  <a:srgbClr val="00B0F0"/>
                </a:solidFill>
              </a:rPr>
              <a:t>Refactor </a:t>
            </a:r>
            <a:r>
              <a:rPr lang="es" sz="1100" dirty="0">
                <a:solidFill>
                  <a:srgbClr val="00B0F0"/>
                </a:solidFill>
              </a:rPr>
              <a:t>(Design Smells) -&gt; Smells</a:t>
            </a:r>
            <a:r>
              <a:rPr lang="es" sz="1100" baseline="0" dirty="0">
                <a:solidFill>
                  <a:srgbClr val="00B0F0"/>
                </a:solidFill>
              </a:rPr>
              <a:t> de diseño, más complejos.</a:t>
            </a:r>
            <a:endParaRPr lang="es" sz="1100" dirty="0">
              <a:solidFill>
                <a:srgbClr val="00B0F0"/>
              </a:solidFill>
            </a:endParaRPr>
          </a:p>
          <a:p>
            <a:pPr lvl="0" rtl="0">
              <a:spcBef>
                <a:spcPts val="0"/>
              </a:spcBef>
              <a:buNone/>
            </a:pPr>
            <a:endParaRPr lang="es" sz="1100" dirty="0">
              <a:solidFill>
                <a:srgbClr val="00B0F0"/>
              </a:solidFill>
            </a:endParaRPr>
          </a:p>
          <a:p>
            <a:pPr lvl="0" rtl="0">
              <a:spcBef>
                <a:spcPts val="0"/>
              </a:spcBef>
              <a:buNone/>
            </a:pPr>
            <a:r>
              <a:rPr lang="es-ES_tradnl" dirty="0"/>
              <a:t>SWITCHS</a:t>
            </a:r>
          </a:p>
          <a:p>
            <a:pPr lvl="0" rtl="0">
              <a:spcBef>
                <a:spcPts val="0"/>
              </a:spcBef>
              <a:buNone/>
            </a:pPr>
            <a:r>
              <a:rPr lang="es-ES_tradnl" dirty="0"/>
              <a:t>PRIMITIVE OBSESSION -&gt; </a:t>
            </a:r>
          </a:p>
          <a:p>
            <a:pPr lvl="0" rtl="0">
              <a:spcBef>
                <a:spcPts val="0"/>
              </a:spcBef>
              <a:buNone/>
            </a:pPr>
            <a:r>
              <a:rPr lang="es-ES_tradnl" dirty="0"/>
              <a:t>MESSAGE CHAINS -&gt;</a:t>
            </a:r>
            <a:r>
              <a:rPr lang="es-ES_tradnl" baseline="0" dirty="0"/>
              <a:t> Llamadas encadenadas a().b().c() -&gt; deberían tratarse como </a:t>
            </a:r>
            <a:r>
              <a:rPr lang="es-ES_tradnl" baseline="0" dirty="0" err="1"/>
              <a:t>delegate</a:t>
            </a:r>
            <a:r>
              <a:rPr lang="es-ES_tradnl" baseline="0" dirty="0"/>
              <a:t> </a:t>
            </a:r>
            <a:r>
              <a:rPr lang="es-ES_tradnl" baseline="0" dirty="0" err="1"/>
              <a:t>methods</a:t>
            </a:r>
            <a:endParaRPr lang="es-ES_tradnl" dirty="0"/>
          </a:p>
          <a:p>
            <a:pPr lvl="0" rtl="0">
              <a:spcBef>
                <a:spcPts val="0"/>
              </a:spcBef>
              <a:buNone/>
            </a:pPr>
            <a:r>
              <a:rPr lang="es-ES_tradnl" dirty="0"/>
              <a:t>SPECULATIVE GENERALIZATION -&gt; Funcionalidad por si acaso, para</a:t>
            </a:r>
            <a:r>
              <a:rPr lang="es-ES_tradnl" baseline="0" dirty="0"/>
              <a:t> el futuro</a:t>
            </a:r>
            <a:endParaRPr lang="es-ES_tradnl" dirty="0"/>
          </a:p>
          <a:p>
            <a:pPr lvl="0" rtl="0">
              <a:spcBef>
                <a:spcPts val="0"/>
              </a:spcBef>
              <a:buNone/>
            </a:pPr>
            <a:r>
              <a:rPr lang="es-ES_tradnl" dirty="0"/>
              <a:t>DATA CLUMPS -&gt; Colecciones de datos que viajan siempre juntas como X,Y en lugar de viajar como un objeto encapsulado</a:t>
            </a:r>
          </a:p>
          <a:p>
            <a:pPr lvl="0" rtl="0">
              <a:spcBef>
                <a:spcPts val="0"/>
              </a:spcBef>
              <a:buNone/>
            </a:pPr>
            <a:r>
              <a:rPr lang="es-ES_tradnl" dirty="0"/>
              <a:t>FEATURE ENVY -&gt; Accesos a datos ajenos</a:t>
            </a:r>
            <a:r>
              <a:rPr lang="es-ES_tradnl" baseline="0" dirty="0"/>
              <a:t> más frecuentemente que a datos propios, debería extraerse como método</a:t>
            </a:r>
            <a:endParaRPr lang="es-ES_tradnl" dirty="0"/>
          </a:p>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8884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r>
              <a:rPr lang="es" sz="1600" b="1" dirty="0">
                <a:solidFill>
                  <a:srgbClr val="00B0F0"/>
                </a:solidFill>
              </a:rPr>
              <a:t>Refactor </a:t>
            </a:r>
            <a:r>
              <a:rPr lang="es" sz="1100" dirty="0">
                <a:solidFill>
                  <a:srgbClr val="00B0F0"/>
                </a:solidFill>
              </a:rPr>
              <a:t>(Design Smells) -&gt; Smells</a:t>
            </a:r>
            <a:r>
              <a:rPr lang="es" sz="1100" baseline="0" dirty="0">
                <a:solidFill>
                  <a:srgbClr val="00B0F0"/>
                </a:solidFill>
              </a:rPr>
              <a:t> de diseño, más complejos.</a:t>
            </a:r>
            <a:endParaRPr lang="es" sz="1100" dirty="0">
              <a:solidFill>
                <a:srgbClr val="00B0F0"/>
              </a:solidFill>
            </a:endParaRPr>
          </a:p>
          <a:p>
            <a:pPr lvl="0" rtl="0">
              <a:spcBef>
                <a:spcPts val="0"/>
              </a:spcBef>
              <a:buNone/>
            </a:pPr>
            <a:endParaRPr lang="es" sz="1100" dirty="0">
              <a:solidFill>
                <a:srgbClr val="00B0F0"/>
              </a:solidFill>
            </a:endParaRPr>
          </a:p>
          <a:p>
            <a:pPr lvl="0" rtl="0">
              <a:spcBef>
                <a:spcPts val="0"/>
              </a:spcBef>
              <a:buNone/>
            </a:pPr>
            <a:r>
              <a:rPr lang="es-ES_tradnl" dirty="0"/>
              <a:t>SWITCHS</a:t>
            </a:r>
          </a:p>
          <a:p>
            <a:pPr lvl="0" rtl="0">
              <a:spcBef>
                <a:spcPts val="0"/>
              </a:spcBef>
              <a:buNone/>
            </a:pPr>
            <a:r>
              <a:rPr lang="es-ES_tradnl" dirty="0"/>
              <a:t>PRIMITIVE OBSESSION -&gt; </a:t>
            </a:r>
          </a:p>
          <a:p>
            <a:pPr lvl="0" rtl="0">
              <a:spcBef>
                <a:spcPts val="0"/>
              </a:spcBef>
              <a:buNone/>
            </a:pPr>
            <a:r>
              <a:rPr lang="es-ES_tradnl" dirty="0"/>
              <a:t>MESSAGE CHAINS -&gt;</a:t>
            </a:r>
            <a:r>
              <a:rPr lang="es-ES_tradnl" baseline="0" dirty="0"/>
              <a:t> Llamadas encadenadas a().b().c() -&gt; deberían tratarse como </a:t>
            </a:r>
            <a:r>
              <a:rPr lang="es-ES_tradnl" baseline="0" dirty="0" err="1"/>
              <a:t>delegate</a:t>
            </a:r>
            <a:r>
              <a:rPr lang="es-ES_tradnl" baseline="0" dirty="0"/>
              <a:t> </a:t>
            </a:r>
            <a:r>
              <a:rPr lang="es-ES_tradnl" baseline="0" dirty="0" err="1"/>
              <a:t>methods</a:t>
            </a:r>
            <a:endParaRPr lang="es-ES_tradnl" dirty="0"/>
          </a:p>
          <a:p>
            <a:pPr lvl="0" rtl="0">
              <a:spcBef>
                <a:spcPts val="0"/>
              </a:spcBef>
              <a:buNone/>
            </a:pPr>
            <a:r>
              <a:rPr lang="es-ES_tradnl" dirty="0"/>
              <a:t>SPECULATIVE GENERALIZATION -&gt; Funcionalidad por si acaso, para</a:t>
            </a:r>
            <a:r>
              <a:rPr lang="es-ES_tradnl" baseline="0" dirty="0"/>
              <a:t> el futuro</a:t>
            </a:r>
            <a:endParaRPr lang="es-ES_tradnl" dirty="0"/>
          </a:p>
          <a:p>
            <a:pPr lvl="0" rtl="0">
              <a:spcBef>
                <a:spcPts val="0"/>
              </a:spcBef>
              <a:buNone/>
            </a:pPr>
            <a:r>
              <a:rPr lang="es-ES_tradnl" dirty="0"/>
              <a:t>DATA CLUMPS -&gt; Colecciones de datos que viajan siempre juntas como X,Y en lugar de viajar como un objeto encapsulado</a:t>
            </a:r>
          </a:p>
          <a:p>
            <a:pPr lvl="0" rtl="0">
              <a:spcBef>
                <a:spcPts val="0"/>
              </a:spcBef>
              <a:buNone/>
            </a:pPr>
            <a:r>
              <a:rPr lang="es-ES_tradnl" dirty="0"/>
              <a:t>FEATURE ENVY -&gt; Accesos a datos ajenos</a:t>
            </a:r>
            <a:r>
              <a:rPr lang="es-ES_tradnl" baseline="0" dirty="0"/>
              <a:t> más frecuentemente que a datos propios, debería extraerse como método</a:t>
            </a:r>
            <a:endParaRPr lang="es-ES_tradnl" dirty="0"/>
          </a:p>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2465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3815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r>
              <a:rPr lang="es" sz="1600" b="1" dirty="0">
                <a:solidFill>
                  <a:srgbClr val="00B0F0"/>
                </a:solidFill>
              </a:rPr>
              <a:t>Refactor </a:t>
            </a:r>
            <a:r>
              <a:rPr lang="es" sz="1100" dirty="0">
                <a:solidFill>
                  <a:srgbClr val="00B0F0"/>
                </a:solidFill>
              </a:rPr>
              <a:t>(Design Smells) -&gt; Smells</a:t>
            </a:r>
            <a:r>
              <a:rPr lang="es" sz="1100" baseline="0" dirty="0">
                <a:solidFill>
                  <a:srgbClr val="00B0F0"/>
                </a:solidFill>
              </a:rPr>
              <a:t> de diseño, más complejos.</a:t>
            </a:r>
            <a:endParaRPr lang="es" sz="1100" dirty="0">
              <a:solidFill>
                <a:srgbClr val="00B0F0"/>
              </a:solidFill>
            </a:endParaRPr>
          </a:p>
          <a:p>
            <a:pPr lvl="0" rtl="0">
              <a:spcBef>
                <a:spcPts val="0"/>
              </a:spcBef>
              <a:buNone/>
            </a:pPr>
            <a:endParaRPr lang="es" sz="1100" dirty="0">
              <a:solidFill>
                <a:srgbClr val="00B0F0"/>
              </a:solidFill>
            </a:endParaRPr>
          </a:p>
          <a:p>
            <a:pPr lvl="0" rtl="0">
              <a:spcBef>
                <a:spcPts val="0"/>
              </a:spcBef>
              <a:buNone/>
            </a:pPr>
            <a:r>
              <a:rPr lang="es-ES_tradnl" dirty="0"/>
              <a:t>SWITCHS</a:t>
            </a:r>
          </a:p>
          <a:p>
            <a:pPr lvl="0" rtl="0">
              <a:spcBef>
                <a:spcPts val="0"/>
              </a:spcBef>
              <a:buNone/>
            </a:pPr>
            <a:r>
              <a:rPr lang="es-ES_tradnl" dirty="0"/>
              <a:t>PRIMITIVE OBSESSION -&gt; </a:t>
            </a:r>
          </a:p>
          <a:p>
            <a:pPr lvl="0" rtl="0">
              <a:spcBef>
                <a:spcPts val="0"/>
              </a:spcBef>
              <a:buNone/>
            </a:pPr>
            <a:r>
              <a:rPr lang="es-ES_tradnl" dirty="0"/>
              <a:t>MESSAGE CHAINS -&gt;</a:t>
            </a:r>
            <a:r>
              <a:rPr lang="es-ES_tradnl" baseline="0" dirty="0"/>
              <a:t> Llamadas encadenadas a().b().c() -&gt; deberían tratarse como </a:t>
            </a:r>
            <a:r>
              <a:rPr lang="es-ES_tradnl" baseline="0" dirty="0" err="1"/>
              <a:t>delegate</a:t>
            </a:r>
            <a:r>
              <a:rPr lang="es-ES_tradnl" baseline="0" dirty="0"/>
              <a:t> </a:t>
            </a:r>
            <a:r>
              <a:rPr lang="es-ES_tradnl" baseline="0" dirty="0" err="1"/>
              <a:t>methods</a:t>
            </a:r>
            <a:endParaRPr lang="es-ES_tradnl" dirty="0"/>
          </a:p>
          <a:p>
            <a:pPr lvl="0" rtl="0">
              <a:spcBef>
                <a:spcPts val="0"/>
              </a:spcBef>
              <a:buNone/>
            </a:pPr>
            <a:r>
              <a:rPr lang="es-ES_tradnl" dirty="0"/>
              <a:t>SPECULATIVE GENERALIZATION -&gt; Funcionalidad por si acaso, para</a:t>
            </a:r>
            <a:r>
              <a:rPr lang="es-ES_tradnl" baseline="0" dirty="0"/>
              <a:t> el futuro</a:t>
            </a:r>
            <a:endParaRPr lang="es-ES_tradnl" dirty="0"/>
          </a:p>
          <a:p>
            <a:pPr lvl="0" rtl="0">
              <a:spcBef>
                <a:spcPts val="0"/>
              </a:spcBef>
              <a:buNone/>
            </a:pPr>
            <a:r>
              <a:rPr lang="es-ES_tradnl" dirty="0"/>
              <a:t>DATA CLUMPS -&gt; Colecciones de datos que viajan siempre juntas como X,Y en lugar de viajar como un objeto encapsulado</a:t>
            </a:r>
          </a:p>
          <a:p>
            <a:pPr lvl="0" rtl="0">
              <a:spcBef>
                <a:spcPts val="0"/>
              </a:spcBef>
              <a:buNone/>
            </a:pPr>
            <a:r>
              <a:rPr lang="es-ES_tradnl" dirty="0"/>
              <a:t>FEATURE ENVY -&gt; Accesos a datos ajenos</a:t>
            </a:r>
            <a:r>
              <a:rPr lang="es-ES_tradnl" baseline="0" dirty="0"/>
              <a:t> más frecuentemente que a datos propios, debería extraerse como método</a:t>
            </a:r>
            <a:endParaRPr lang="es-ES_tradnl" dirty="0"/>
          </a:p>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9839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4604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2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3168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0868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3355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7927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r>
              <a:rPr lang="es" sz="1600" b="1" dirty="0">
                <a:solidFill>
                  <a:srgbClr val="00B0F0"/>
                </a:solidFill>
              </a:rPr>
              <a:t>Refactor </a:t>
            </a:r>
            <a:r>
              <a:rPr lang="es" sz="1100" dirty="0">
                <a:solidFill>
                  <a:srgbClr val="00B0F0"/>
                </a:solidFill>
              </a:rPr>
              <a:t>(Basic Smells) -&gt;</a:t>
            </a:r>
            <a:r>
              <a:rPr lang="es" sz="1100" baseline="0" dirty="0">
                <a:solidFill>
                  <a:srgbClr val="00B0F0"/>
                </a:solidFill>
              </a:rPr>
              <a:t> Smells de implementación</a:t>
            </a: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3871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37836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capgemini.com/optimize-your-business-and-it-operations" TargetMode="External"/><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10.png"/><Relationship Id="rId5" Type="http://schemas.openxmlformats.org/officeDocument/2006/relationships/image" Target="../media/image7.png"/><Relationship Id="rId15" Type="http://schemas.openxmlformats.org/officeDocument/2006/relationships/image" Target="../media/image11.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9.png"/><Relationship Id="rId14" Type="http://schemas.openxmlformats.org/officeDocument/2006/relationships/hyperlink" Target="http://www.capgemini.com/"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hyperlink" Target="https://www.capgemini.com/optimize-your-business-and-it-operations" TargetMode="External"/><Relationship Id="rId2" Type="http://schemas.openxmlformats.org/officeDocument/2006/relationships/image" Target="../media/image12.png"/><Relationship Id="rId1" Type="http://schemas.openxmlformats.org/officeDocument/2006/relationships/slideMaster" Target="../slideMasters/slideMaster4.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4.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21808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with Filled Backgroun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443981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10">
            <a:extLst>
              <a:ext uri="{FF2B5EF4-FFF2-40B4-BE49-F238E27FC236}">
                <a16:creationId xmlns:a16="http://schemas.microsoft.com/office/drawing/2014/main" id="{709E13E3-3323-4A67-80E2-F9198122983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839" r="32420"/>
          <a:stretch/>
        </p:blipFill>
        <p:spPr>
          <a:xfrm>
            <a:off x="4253790" y="-2148"/>
            <a:ext cx="7938210" cy="6898276"/>
          </a:xfrm>
          <a:prstGeom prst="rect">
            <a:avLst/>
          </a:prstGeom>
        </p:spPr>
      </p:pic>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8" y="3068960"/>
            <a:ext cx="6696124" cy="3375382"/>
          </a:xfrm>
          <a:prstGeom prst="rect">
            <a:avLst/>
          </a:prstGeom>
        </p:spPr>
        <p:txBody>
          <a:bodyPr>
            <a:noAutofit/>
          </a:bodyPr>
          <a:lstStyle>
            <a:lvl1pPr>
              <a:lnSpc>
                <a:spcPts val="2000"/>
              </a:lnSpc>
              <a:spcAft>
                <a:spcPts val="1800"/>
              </a:spcAft>
              <a:defRPr sz="1600">
                <a:solidFill>
                  <a:schemeClr val="bg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endParaRPr lang="pt-PT" dirty="0"/>
          </a:p>
        </p:txBody>
      </p:sp>
      <p:sp>
        <p:nvSpPr>
          <p:cNvPr id="10" name="Title Placeholder 1">
            <a:extLst>
              <a:ext uri="{FF2B5EF4-FFF2-40B4-BE49-F238E27FC236}">
                <a16:creationId xmlns:a16="http://schemas.microsoft.com/office/drawing/2014/main" id="{57798370-07F4-412F-86CE-30C026EA6825}"/>
              </a:ext>
            </a:extLst>
          </p:cNvPr>
          <p:cNvSpPr>
            <a:spLocks noGrp="1"/>
          </p:cNvSpPr>
          <p:nvPr>
            <p:ph type="title" hasCustomPrompt="1"/>
          </p:nvPr>
        </p:nvSpPr>
        <p:spPr>
          <a:xfrm>
            <a:off x="407988" y="2002973"/>
            <a:ext cx="10044635" cy="859536"/>
          </a:xfrm>
          <a:prstGeom prst="rect">
            <a:avLst/>
          </a:prstGeom>
        </p:spPr>
        <p:txBody>
          <a:bodyPr vert="horz" lIns="0" tIns="0" rIns="0" bIns="0" rtlCol="0" anchor="b">
            <a:normAutofit/>
          </a:bodyPr>
          <a:lstStyle>
            <a:lvl1pPr>
              <a:defRPr lang="pt-PT" dirty="0">
                <a:solidFill>
                  <a:schemeClr val="bg1"/>
                </a:solidFill>
              </a:defRPr>
            </a:lvl1pPr>
          </a:lstStyle>
          <a:p>
            <a:pPr lvl="0">
              <a:lnSpc>
                <a:spcPts val="3000"/>
              </a:lnSpc>
            </a:pPr>
            <a:r>
              <a:rPr lang="en-US" dirty="0"/>
              <a:t>Click to insert title</a:t>
            </a:r>
            <a:endParaRPr lang="pt-PT" dirty="0"/>
          </a:p>
        </p:txBody>
      </p:sp>
      <p:sp>
        <p:nvSpPr>
          <p:cNvPr id="6"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7"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cxnSp>
        <p:nvCxnSpPr>
          <p:cNvPr id="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1" name="Rectangle 27">
            <a:hlinkClick r:id="rId3"/>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bg1"/>
                </a:solidFill>
                <a:latin typeface="+mj-lt"/>
                <a:cs typeface="Arial" panose="020B0604020202020204" pitchFamily="34" charset="0"/>
              </a:rPr>
              <a:t>Presentation Title | Author | Date</a:t>
            </a:r>
          </a:p>
        </p:txBody>
      </p:sp>
    </p:spTree>
    <p:extLst>
      <p:ext uri="{BB962C8B-B14F-4D97-AF65-F5344CB8AC3E}">
        <p14:creationId xmlns:p14="http://schemas.microsoft.com/office/powerpoint/2010/main" val="651654949"/>
      </p:ext>
    </p:extLst>
  </p:cSld>
  <p:clrMapOvr>
    <a:masterClrMapping/>
  </p:clrMapOvr>
  <p:extLst mod="1">
    <p:ext uri="{DCECCB84-F9BA-43D5-87BE-67443E8EF086}">
      <p15:sldGuideLst xmlns:p15="http://schemas.microsoft.com/office/powerpoint/2012/main">
        <p15:guide id="1" orient="horz" pos="255" userDrawn="1">
          <p15:clr>
            <a:srgbClr val="FBAE40"/>
          </p15:clr>
        </p15:guide>
        <p15:guide id="2" pos="257" userDrawn="1">
          <p15:clr>
            <a:srgbClr val="FBAE40"/>
          </p15:clr>
        </p15:guide>
        <p15:guide id="3" pos="687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2861388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09600" y="274637"/>
            <a:ext cx="109728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5867" b="0" i="0" u="none" strike="noStrike" cap="none">
                <a:solidFill>
                  <a:schemeClr val="dk1"/>
                </a:solidFill>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64" name="Shape 64"/>
          <p:cNvSpPr txBox="1">
            <a:spLocks noGrp="1"/>
          </p:cNvSpPr>
          <p:nvPr>
            <p:ph type="body" idx="1"/>
          </p:nvPr>
        </p:nvSpPr>
        <p:spPr>
          <a:xfrm>
            <a:off x="609600" y="1600200"/>
            <a:ext cx="10972800" cy="4525963"/>
          </a:xfrm>
          <a:prstGeom prst="rect">
            <a:avLst/>
          </a:prstGeom>
          <a:noFill/>
          <a:ln>
            <a:noFill/>
          </a:ln>
        </p:spPr>
        <p:txBody>
          <a:bodyPr lIns="91425" tIns="91425" rIns="91425" bIns="91425" anchor="t" anchorCtr="0"/>
          <a:lstStyle>
            <a:lvl1pPr marL="457189" marR="0" lvl="0" indent="-186262" algn="l" rtl="0">
              <a:spcBef>
                <a:spcPts val="853"/>
              </a:spcBef>
              <a:buClr>
                <a:schemeClr val="dk1"/>
              </a:buClr>
              <a:buSzPct val="100000"/>
              <a:buFont typeface="Arial"/>
              <a:buChar char="•"/>
              <a:defRPr sz="4267" b="0" i="0" u="none" strike="noStrike" cap="none">
                <a:solidFill>
                  <a:schemeClr val="dk1"/>
                </a:solidFill>
                <a:latin typeface="Calibri"/>
                <a:ea typeface="Calibri"/>
                <a:cs typeface="Calibri"/>
                <a:sym typeface="Calibri"/>
              </a:defRPr>
            </a:lvl1pPr>
            <a:lvl2pPr marL="990575" marR="0" lvl="1" indent="-143930" algn="l" rtl="0">
              <a:spcBef>
                <a:spcPts val="747"/>
              </a:spcBef>
              <a:buClr>
                <a:schemeClr val="dk1"/>
              </a:buClr>
              <a:buSzPct val="100000"/>
              <a:buFont typeface="Arial"/>
              <a:buChar char="–"/>
              <a:defRPr sz="3733" b="0" i="0" u="none" strike="noStrike" cap="none">
                <a:solidFill>
                  <a:schemeClr val="dk1"/>
                </a:solidFill>
                <a:latin typeface="Calibri"/>
                <a:ea typeface="Calibri"/>
                <a:cs typeface="Calibri"/>
                <a:sym typeface="Calibri"/>
              </a:defRPr>
            </a:lvl2pPr>
            <a:lvl3pPr marL="1523962" marR="0" lvl="2" indent="-101597"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3pPr>
            <a:lvl4pPr marL="2133547" marR="0" lvl="3"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4pPr>
            <a:lvl5pPr marL="2743131" marR="0" lvl="4"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609601" y="6356350"/>
            <a:ext cx="2844799" cy="365124"/>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165600" y="6356350"/>
            <a:ext cx="3860800" cy="365124"/>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737601" y="6356350"/>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 sz="1600" smtClean="0">
                <a:solidFill>
                  <a:srgbClr val="888888"/>
                </a:solidFill>
                <a:latin typeface="Calibri"/>
                <a:ea typeface="Calibri"/>
                <a:cs typeface="Calibri"/>
                <a:sym typeface="Calibri"/>
              </a:rPr>
              <a:pPr algn="r">
                <a:buSzPct val="25000"/>
              </a:pPr>
              <a:t>‹#›</a:t>
            </a:fld>
            <a:endParaRPr lang="es" sz="16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59429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nd Text1 (fixe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0ECE27-3956-4FE1-8709-933577BED3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pic>
        <p:nvPicPr>
          <p:cNvPr id="7" name="Graphic 6">
            <a:extLst>
              <a:ext uri="{FF2B5EF4-FFF2-40B4-BE49-F238E27FC236}">
                <a16:creationId xmlns:a16="http://schemas.microsoft.com/office/drawing/2014/main" id="{0D0D1E5A-3176-4CB4-975A-4DC18D29026C}"/>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23077" b="19676"/>
          <a:stretch/>
        </p:blipFill>
        <p:spPr>
          <a:xfrm rot="16200000">
            <a:off x="5413032" y="79029"/>
            <a:ext cx="6857997" cy="6699938"/>
          </a:xfrm>
          <a:prstGeom prst="rect">
            <a:avLst/>
          </a:prstGeom>
        </p:spPr>
      </p:pic>
      <p:sp>
        <p:nvSpPr>
          <p:cNvPr id="11" name="Title Placeholder 1">
            <a:extLst>
              <a:ext uri="{FF2B5EF4-FFF2-40B4-BE49-F238E27FC236}">
                <a16:creationId xmlns:a16="http://schemas.microsoft.com/office/drawing/2014/main" id="{AC165F49-BCC1-4C3B-91C3-5D1BB415ABF1}"/>
              </a:ext>
            </a:extLst>
          </p:cNvPr>
          <p:cNvSpPr>
            <a:spLocks noGrp="1"/>
          </p:cNvSpPr>
          <p:nvPr>
            <p:ph type="title" hasCustomPrompt="1"/>
          </p:nvPr>
        </p:nvSpPr>
        <p:spPr>
          <a:xfrm>
            <a:off x="6688365" y="4308293"/>
            <a:ext cx="3484336" cy="1721321"/>
          </a:xfrm>
          <a:prstGeom prst="rect">
            <a:avLst/>
          </a:prstGeom>
        </p:spPr>
        <p:txBody>
          <a:bodyPr vert="horz" lIns="0" tIns="0" rIns="0" bIns="45720" rtlCol="0" anchor="b">
            <a:noAutofit/>
          </a:bodyPr>
          <a:lstStyle>
            <a:lvl1pPr>
              <a:lnSpc>
                <a:spcPts val="3000"/>
              </a:lnSpc>
              <a:defRPr sz="2600">
                <a:solidFill>
                  <a:srgbClr val="2C004B"/>
                </a:solidFill>
              </a:defRPr>
            </a:lvl1pPr>
          </a:lstStyle>
          <a:p>
            <a:r>
              <a:rPr lang="en-US" dirty="0"/>
              <a:t>Click to add title</a:t>
            </a:r>
            <a:endParaRPr lang="pt-PT" dirty="0"/>
          </a:p>
        </p:txBody>
      </p:sp>
      <p:sp>
        <p:nvSpPr>
          <p:cNvPr id="12"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407988" y="5085184"/>
            <a:ext cx="4123375" cy="944430"/>
          </a:xfrm>
          <a:prstGeom prst="rect">
            <a:avLst/>
          </a:prstGeom>
        </p:spPr>
        <p:txBody>
          <a:bodyPr anchor="b">
            <a:noAutofit/>
          </a:bodyPr>
          <a:lstStyle>
            <a:lvl1pPr>
              <a:lnSpc>
                <a:spcPts val="2200"/>
              </a:lnSpc>
              <a:spcAft>
                <a:spcPts val="0"/>
              </a:spcAft>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pic>
        <p:nvPicPr>
          <p:cNvPr id="6"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1836" t="-4713" b="16530"/>
          <a:stretch/>
        </p:blipFill>
        <p:spPr>
          <a:xfrm>
            <a:off x="11547793" y="188640"/>
            <a:ext cx="424356" cy="459624"/>
          </a:xfrm>
          <a:prstGeom prst="rect">
            <a:avLst/>
          </a:prstGeom>
        </p:spPr>
      </p:pic>
      <p:sp>
        <p:nvSpPr>
          <p:cNvPr id="8"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cxnSp>
        <p:nvCxnSpPr>
          <p:cNvPr id="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ctangle 27">
            <a:hlinkClick r:id="rId7"/>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44907960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sv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6.xml"/><Relationship Id="rId4" Type="http://schemas.openxmlformats.org/officeDocument/2006/relationships/image" Target="../media/image4.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90" r:id="rId1"/>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672" r:id="rId1"/>
    <p:sldLayoutId id="2147483733" r:id="rId2"/>
    <p:sldLayoutId id="2147483799" r:id="rId3"/>
    <p:sldLayoutId id="2147483814" r:id="rId4"/>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
        <p:nvSpPr>
          <p:cNvPr id="14"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7" name="Rectangle 6"/>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8" name="Rectangle 7"/>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9" name="Rectangle 8"/>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7" name="Rectangle 16"/>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8" name="Rectangle 17"/>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9" name="Rectangle 18"/>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20" name="Rectangle 19"/>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21" name="Rectangle 20"/>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22" name="Rectangle 21"/>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3" name="Rectangle 22"/>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4" name="Rectangle 23"/>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5" name="Rectangle 24"/>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6" name="Rectangle 25"/>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7" name="Rectangle 26"/>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8" name="Rectangle 27"/>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9" name="Rectangle 28"/>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30" name="Rectangle 29"/>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31" name="Rectangle 30"/>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321207809"/>
      </p:ext>
    </p:extLst>
  </p:cSld>
  <p:clrMap bg1="lt1" tx1="dk1" bg2="lt2" tx2="dk2" accent1="accent1" accent2="accent2" accent3="accent3" accent4="accent4" accent5="accent5" accent6="accent6" hlink="hlink" folHlink="folHlink"/>
  <p:sldLayoutIdLst>
    <p:sldLayoutId id="2147483796" r:id="rId1"/>
  </p:sldLayoutIdLst>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7.jpe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19.png"/><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3.xml"/><Relationship Id="rId16" Type="http://schemas.openxmlformats.org/officeDocument/2006/relationships/image" Target="../media/image17.jpeg"/><Relationship Id="rId1" Type="http://schemas.openxmlformats.org/officeDocument/2006/relationships/slideLayout" Target="../slideLayouts/slideLayout5.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microsoft.com/office/2007/relationships/hdphoto" Target="../media/hdphoto1.wdp"/><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image" Target="../media/image17.jpeg"/><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21.png"/><Relationship Id="rId5" Type="http://schemas.microsoft.com/office/2007/relationships/hdphoto" Target="../media/hdphoto1.wdp"/><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CDAD4CD6-0D42-4B53-A553-167F9F359564}"/>
              </a:ext>
            </a:extLst>
          </p:cNvPr>
          <p:cNvSpPr>
            <a:spLocks noGrp="1"/>
          </p:cNvSpPr>
          <p:nvPr>
            <p:ph type="body" sz="quarter" idx="10"/>
          </p:nvPr>
        </p:nvSpPr>
        <p:spPr>
          <a:xfrm>
            <a:off x="4512443" y="3501008"/>
            <a:ext cx="7344197" cy="2160240"/>
          </a:xfrm>
        </p:spPr>
        <p:txBody>
          <a:bodyPr anchor="ctr">
            <a:normAutofit fontScale="92500" lnSpcReduction="10000"/>
          </a:bodyPr>
          <a:lstStyle/>
          <a:p>
            <a:pPr algn="l">
              <a:lnSpc>
                <a:spcPct val="100000"/>
              </a:lnSpc>
            </a:pPr>
            <a:r>
              <a:rPr lang="en-US" sz="7200" dirty="0">
                <a:latin typeface="Calibri" panose="020F0502020204030204" pitchFamily="34" charset="0"/>
                <a:cs typeface="Calibri" panose="020F0502020204030204" pitchFamily="34" charset="0"/>
              </a:rPr>
              <a:t>Coding Dojo 3</a:t>
            </a:r>
          </a:p>
          <a:p>
            <a:pPr algn="l">
              <a:lnSpc>
                <a:spcPct val="100000"/>
              </a:lnSpc>
            </a:pPr>
            <a:r>
              <a:rPr lang="en-US" sz="3600" dirty="0">
                <a:latin typeface="Calibri" panose="020F0502020204030204" pitchFamily="34" charset="0"/>
                <a:cs typeface="Calibri" panose="020F0502020204030204" pitchFamily="34" charset="0"/>
              </a:rPr>
              <a:t>Kata: Gilded Rose (</a:t>
            </a:r>
            <a:r>
              <a:rPr lang="en-US" sz="3600" dirty="0" err="1">
                <a:latin typeface="Calibri" panose="020F0502020204030204" pitchFamily="34" charset="0"/>
                <a:cs typeface="Calibri" panose="020F0502020204030204" pitchFamily="34" charset="0"/>
              </a:rPr>
              <a:t>parte</a:t>
            </a:r>
            <a:r>
              <a:rPr lang="en-US" sz="3600" dirty="0">
                <a:latin typeface="Calibri" panose="020F0502020204030204" pitchFamily="34" charset="0"/>
                <a:cs typeface="Calibri" panose="020F0502020204030204" pitchFamily="34" charset="0"/>
              </a:rPr>
              <a:t> II)</a:t>
            </a:r>
          </a:p>
          <a:p>
            <a:pPr algn="l">
              <a:lnSpc>
                <a:spcPct val="100000"/>
              </a:lnSpc>
            </a:pPr>
            <a:r>
              <a:rPr lang="en-US" sz="3600" dirty="0">
                <a:solidFill>
                  <a:schemeClr val="bg1">
                    <a:lumMod val="75000"/>
                  </a:schemeClr>
                </a:solidFill>
                <a:latin typeface="Calibri" panose="020F0502020204030204" pitchFamily="34" charset="0"/>
                <a:cs typeface="Calibri" panose="020F0502020204030204" pitchFamily="34" charset="0"/>
              </a:rPr>
              <a:t>Refactoring</a:t>
            </a:r>
          </a:p>
        </p:txBody>
      </p:sp>
      <p:pic>
        <p:nvPicPr>
          <p:cNvPr id="7" name="Shape 233" descr="Logotype-Vertical.png"/>
          <p:cNvPicPr preferRelativeResize="0"/>
          <p:nvPr/>
        </p:nvPicPr>
        <p:blipFill>
          <a:blip r:embed="rId3">
            <a:alphaModFix/>
          </a:blip>
          <a:stretch>
            <a:fillRect/>
          </a:stretch>
        </p:blipFill>
        <p:spPr>
          <a:xfrm>
            <a:off x="10344472" y="5398726"/>
            <a:ext cx="1512168" cy="1221508"/>
          </a:xfrm>
          <a:prstGeom prst="rect">
            <a:avLst/>
          </a:prstGeom>
          <a:noFill/>
          <a:ln>
            <a:noFill/>
          </a:ln>
        </p:spPr>
      </p:pic>
    </p:spTree>
    <p:extLst>
      <p:ext uri="{BB962C8B-B14F-4D97-AF65-F5344CB8AC3E}">
        <p14:creationId xmlns:p14="http://schemas.microsoft.com/office/powerpoint/2010/main" val="106820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4" name="Shape 196"/>
          <p:cNvSpPr txBox="1"/>
          <p:nvPr/>
        </p:nvSpPr>
        <p:spPr>
          <a:xfrm>
            <a:off x="609600" y="1005952"/>
            <a:ext cx="10972800" cy="5303368"/>
          </a:xfrm>
          <a:prstGeom prst="rect">
            <a:avLst/>
          </a:prstGeom>
          <a:noFill/>
          <a:ln>
            <a:noFill/>
          </a:ln>
        </p:spPr>
        <p:txBody>
          <a:bodyPr lIns="121900" tIns="60933" rIns="121900" bIns="60933" anchor="t" anchorCtr="0">
            <a:noAutofit/>
          </a:bodyPr>
          <a:lstStyle/>
          <a:p>
            <a:pPr>
              <a:lnSpc>
                <a:spcPct val="90000"/>
              </a:lnSpc>
            </a:pPr>
            <a:r>
              <a:rPr lang="es" sz="9600" b="1" spc="800" dirty="0">
                <a:latin typeface="Calibri"/>
                <a:ea typeface="Calibri"/>
                <a:cs typeface="Calibri"/>
                <a:sym typeface="Calibri"/>
              </a:rPr>
              <a:t>COMMENTS</a:t>
            </a:r>
            <a:endParaRPr lang="es" sz="8000" b="1" spc="800" dirty="0">
              <a:latin typeface="Calibri"/>
              <a:ea typeface="Calibri"/>
              <a:cs typeface="Calibri"/>
              <a:sym typeface="Calibri"/>
            </a:endParaRPr>
          </a:p>
          <a:p>
            <a:pPr>
              <a:lnSpc>
                <a:spcPct val="90000"/>
              </a:lnSpc>
            </a:pPr>
            <a:r>
              <a:rPr lang="es" sz="5333" spc="800" dirty="0">
                <a:solidFill>
                  <a:schemeClr val="dk1"/>
                </a:solidFill>
                <a:latin typeface="Calibri"/>
                <a:ea typeface="Calibri"/>
                <a:cs typeface="Calibri"/>
                <a:sym typeface="Calibri"/>
              </a:rPr>
              <a:t>     MAGIC NUMBER</a:t>
            </a:r>
          </a:p>
          <a:p>
            <a:pPr>
              <a:lnSpc>
                <a:spcPct val="90000"/>
              </a:lnSpc>
            </a:pPr>
            <a:r>
              <a:rPr lang="es" sz="6400" b="1" spc="800" dirty="0">
                <a:solidFill>
                  <a:schemeClr val="dk1"/>
                </a:solidFill>
                <a:latin typeface="Calibri"/>
                <a:ea typeface="Calibri"/>
                <a:cs typeface="Calibri"/>
                <a:sym typeface="Calibri"/>
              </a:rPr>
              <a:t>	       LONG METHOD</a:t>
            </a:r>
          </a:p>
          <a:p>
            <a:pPr>
              <a:lnSpc>
                <a:spcPct val="90000"/>
              </a:lnSpc>
            </a:pPr>
            <a:r>
              <a:rPr lang="es" sz="4800" spc="800" dirty="0">
                <a:solidFill>
                  <a:schemeClr val="dk1"/>
                </a:solidFill>
                <a:latin typeface="Calibri"/>
                <a:ea typeface="Calibri"/>
                <a:cs typeface="Calibri"/>
                <a:sym typeface="Calibri"/>
              </a:rPr>
              <a:t>  </a:t>
            </a:r>
            <a:r>
              <a:rPr lang="es" sz="3733" spc="800" dirty="0">
                <a:solidFill>
                  <a:schemeClr val="dk1"/>
                </a:solidFill>
                <a:latin typeface="Calibri"/>
                <a:ea typeface="Calibri"/>
                <a:cs typeface="Calibri"/>
                <a:sym typeface="Calibri"/>
              </a:rPr>
              <a:t>DUPLICATE METHOD</a:t>
            </a:r>
          </a:p>
          <a:p>
            <a:pPr>
              <a:lnSpc>
                <a:spcPct val="90000"/>
              </a:lnSpc>
            </a:pPr>
            <a:r>
              <a:rPr lang="es" sz="8000" b="1" spc="800" dirty="0">
                <a:solidFill>
                  <a:schemeClr val="dk1"/>
                </a:solidFill>
                <a:latin typeface="Calibri"/>
                <a:ea typeface="Calibri"/>
                <a:cs typeface="Calibri"/>
                <a:sym typeface="Calibri"/>
              </a:rPr>
              <a:t>    LARGE CLASS</a:t>
            </a:r>
          </a:p>
          <a:p>
            <a:pPr>
              <a:lnSpc>
                <a:spcPct val="90000"/>
              </a:lnSpc>
            </a:pPr>
            <a:r>
              <a:rPr lang="es" sz="4800" spc="800" dirty="0">
                <a:solidFill>
                  <a:schemeClr val="dk1"/>
                </a:solidFill>
                <a:latin typeface="Calibri"/>
                <a:ea typeface="Calibri"/>
                <a:cs typeface="Calibri"/>
                <a:sym typeface="Calibri"/>
              </a:rPr>
              <a:t>  LONG PARAMETER LIST</a:t>
            </a:r>
            <a:endParaRPr lang="es" sz="5333" spc="800" dirty="0">
              <a:solidFill>
                <a:schemeClr val="dk1"/>
              </a:solidFill>
              <a:latin typeface="Calibri"/>
              <a:ea typeface="Calibri"/>
              <a:cs typeface="Calibri"/>
              <a:sym typeface="Calibri"/>
            </a:endParaRPr>
          </a:p>
        </p:txBody>
      </p:sp>
      <p:sp>
        <p:nvSpPr>
          <p:cNvPr id="3" name="Rectangle 2"/>
          <p:cNvSpPr/>
          <p:nvPr/>
        </p:nvSpPr>
        <p:spPr>
          <a:xfrm>
            <a:off x="6377391" y="6347230"/>
            <a:ext cx="5715026" cy="400110"/>
          </a:xfrm>
          <a:prstGeom prst="rect">
            <a:avLst/>
          </a:prstGeom>
        </p:spPr>
        <p:txBody>
          <a:bodyPr wrap="none">
            <a:spAutoFit/>
          </a:bodyPr>
          <a:lstStyle/>
          <a:p>
            <a:r>
              <a:rPr lang="es-ES_tradnl" sz="2000" u="sng" dirty="0">
                <a:solidFill>
                  <a:srgbClr val="FF304C"/>
                </a:solidFill>
              </a:rPr>
              <a:t>https://refactoring.guru/refactoring/smells</a:t>
            </a:r>
          </a:p>
        </p:txBody>
      </p:sp>
      <p:sp>
        <p:nvSpPr>
          <p:cNvPr id="7"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Basic Refactoring </a:t>
            </a:r>
            <a:r>
              <a:rPr lang="es" sz="2667" dirty="0">
                <a:solidFill>
                  <a:srgbClr val="00B0F0"/>
                </a:solidFill>
              </a:rPr>
              <a:t>(Simple code smells)</a:t>
            </a:r>
            <a:endParaRPr lang="es" sz="1600" dirty="0">
              <a:solidFill>
                <a:srgbClr val="00B0F0"/>
              </a:solidFill>
            </a:endParaRPr>
          </a:p>
        </p:txBody>
      </p:sp>
    </p:spTree>
    <p:extLst>
      <p:ext uri="{BB962C8B-B14F-4D97-AF65-F5344CB8AC3E}">
        <p14:creationId xmlns:p14="http://schemas.microsoft.com/office/powerpoint/2010/main" val="3868853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Empezamos intuir otros smells </a:t>
            </a:r>
            <a:r>
              <a:rPr lang="es" sz="2667" dirty="0">
                <a:solidFill>
                  <a:srgbClr val="00B0F0"/>
                </a:solidFill>
              </a:rPr>
              <a:t>(Design smells)</a:t>
            </a:r>
            <a:endParaRPr lang="es" sz="1600" dirty="0">
              <a:solidFill>
                <a:srgbClr val="00B0F0"/>
              </a:solidFill>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5396"/>
          <a:stretch/>
        </p:blipFill>
        <p:spPr>
          <a:xfrm>
            <a:off x="335360" y="1052736"/>
            <a:ext cx="11521280" cy="5507128"/>
          </a:xfrm>
          <a:prstGeom prst="rect">
            <a:avLst/>
          </a:prstGeom>
        </p:spPr>
      </p:pic>
    </p:spTree>
    <p:extLst>
      <p:ext uri="{BB962C8B-B14F-4D97-AF65-F5344CB8AC3E}">
        <p14:creationId xmlns:p14="http://schemas.microsoft.com/office/powerpoint/2010/main" val="121095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4" name="Shape 196"/>
          <p:cNvSpPr txBox="1"/>
          <p:nvPr/>
        </p:nvSpPr>
        <p:spPr>
          <a:xfrm>
            <a:off x="609600" y="956725"/>
            <a:ext cx="10972800" cy="5424603"/>
          </a:xfrm>
          <a:prstGeom prst="rect">
            <a:avLst/>
          </a:prstGeom>
          <a:noFill/>
          <a:ln>
            <a:noFill/>
          </a:ln>
        </p:spPr>
        <p:txBody>
          <a:bodyPr lIns="121900" tIns="60933" rIns="121900" bIns="60933" anchor="t" anchorCtr="0">
            <a:noAutofit/>
          </a:bodyPr>
          <a:lstStyle/>
          <a:p>
            <a:pPr>
              <a:lnSpc>
                <a:spcPct val="90000"/>
              </a:lnSpc>
            </a:pPr>
            <a:r>
              <a:rPr lang="es" sz="9600" b="1" spc="800">
                <a:latin typeface="Calibri"/>
                <a:ea typeface="Calibri"/>
                <a:cs typeface="Calibri"/>
                <a:sym typeface="Calibri"/>
              </a:rPr>
              <a:t>   SWITCHS</a:t>
            </a:r>
            <a:endParaRPr lang="es" sz="8000" b="1" spc="800" dirty="0">
              <a:latin typeface="Calibri"/>
              <a:ea typeface="Calibri"/>
              <a:cs typeface="Calibri"/>
              <a:sym typeface="Calibri"/>
            </a:endParaRPr>
          </a:p>
          <a:p>
            <a:pPr>
              <a:lnSpc>
                <a:spcPct val="90000"/>
              </a:lnSpc>
            </a:pPr>
            <a:r>
              <a:rPr lang="es" sz="4800" spc="800" dirty="0">
                <a:solidFill>
                  <a:schemeClr val="dk1"/>
                </a:solidFill>
                <a:latin typeface="Calibri"/>
                <a:ea typeface="Calibri"/>
                <a:cs typeface="Calibri"/>
                <a:sym typeface="Calibri"/>
              </a:rPr>
              <a:t>                FEATURE ENVY</a:t>
            </a:r>
            <a:endParaRPr lang="es" sz="5333" spc="800" dirty="0">
              <a:solidFill>
                <a:schemeClr val="dk1"/>
              </a:solidFill>
              <a:latin typeface="Calibri"/>
              <a:ea typeface="Calibri"/>
              <a:cs typeface="Calibri"/>
              <a:sym typeface="Calibri"/>
            </a:endParaRPr>
          </a:p>
          <a:p>
            <a:pPr>
              <a:lnSpc>
                <a:spcPct val="90000"/>
              </a:lnSpc>
            </a:pPr>
            <a:r>
              <a:rPr lang="es" sz="5333" spc="800" dirty="0">
                <a:solidFill>
                  <a:schemeClr val="dk1"/>
                </a:solidFill>
                <a:latin typeface="Calibri"/>
                <a:ea typeface="Calibri"/>
                <a:cs typeface="Calibri"/>
                <a:sym typeface="Calibri"/>
              </a:rPr>
              <a:t>      PRIMITIVE OBSESSION</a:t>
            </a:r>
          </a:p>
          <a:p>
            <a:pPr>
              <a:lnSpc>
                <a:spcPct val="90000"/>
              </a:lnSpc>
            </a:pPr>
            <a:r>
              <a:rPr lang="es" sz="6400" b="1" spc="800" dirty="0">
                <a:solidFill>
                  <a:schemeClr val="dk1"/>
                </a:solidFill>
                <a:latin typeface="Calibri"/>
                <a:ea typeface="Calibri"/>
                <a:cs typeface="Calibri"/>
                <a:sym typeface="Calibri"/>
              </a:rPr>
              <a:t>  MESSAGE CHAINS</a:t>
            </a:r>
          </a:p>
          <a:p>
            <a:pPr>
              <a:lnSpc>
                <a:spcPct val="90000"/>
              </a:lnSpc>
            </a:pPr>
            <a:r>
              <a:rPr lang="es" sz="4800" spc="800" dirty="0">
                <a:solidFill>
                  <a:schemeClr val="dk1"/>
                </a:solidFill>
                <a:latin typeface="Calibri"/>
                <a:ea typeface="Calibri"/>
                <a:cs typeface="Calibri"/>
                <a:sym typeface="Calibri"/>
              </a:rPr>
              <a:t>SPECULATIVE GENERALIZATION</a:t>
            </a:r>
            <a:endParaRPr lang="es" sz="3733" spc="800" dirty="0">
              <a:solidFill>
                <a:schemeClr val="dk1"/>
              </a:solidFill>
              <a:latin typeface="Calibri"/>
              <a:ea typeface="Calibri"/>
              <a:cs typeface="Calibri"/>
              <a:sym typeface="Calibri"/>
            </a:endParaRPr>
          </a:p>
          <a:p>
            <a:pPr>
              <a:lnSpc>
                <a:spcPct val="90000"/>
              </a:lnSpc>
            </a:pPr>
            <a:r>
              <a:rPr lang="es" sz="8000" b="1" spc="800" dirty="0">
                <a:solidFill>
                  <a:schemeClr val="dk1"/>
                </a:solidFill>
                <a:latin typeface="Calibri"/>
                <a:ea typeface="Calibri"/>
                <a:cs typeface="Calibri"/>
                <a:sym typeface="Calibri"/>
              </a:rPr>
              <a:t>     DATA CLUMPS</a:t>
            </a:r>
          </a:p>
        </p:txBody>
      </p:sp>
      <p:sp>
        <p:nvSpPr>
          <p:cNvPr id="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smells)</a:t>
            </a:r>
            <a:endParaRPr lang="es" sz="1600" dirty="0">
              <a:solidFill>
                <a:srgbClr val="00B0F0"/>
              </a:solidFill>
            </a:endParaRPr>
          </a:p>
        </p:txBody>
      </p:sp>
      <p:sp>
        <p:nvSpPr>
          <p:cNvPr id="6" name="Rectangle 5"/>
          <p:cNvSpPr/>
          <p:nvPr/>
        </p:nvSpPr>
        <p:spPr>
          <a:xfrm>
            <a:off x="6377391" y="6347230"/>
            <a:ext cx="5715026" cy="400110"/>
          </a:xfrm>
          <a:prstGeom prst="rect">
            <a:avLst/>
          </a:prstGeom>
        </p:spPr>
        <p:txBody>
          <a:bodyPr wrap="none">
            <a:spAutoFit/>
          </a:bodyPr>
          <a:lstStyle/>
          <a:p>
            <a:r>
              <a:rPr lang="es-ES_tradnl" sz="2000" u="sng" dirty="0">
                <a:solidFill>
                  <a:srgbClr val="FF304C"/>
                </a:solidFill>
              </a:rPr>
              <a:t>https://refactoring.guru/refactoring/smells</a:t>
            </a:r>
          </a:p>
        </p:txBody>
      </p:sp>
    </p:spTree>
    <p:extLst>
      <p:ext uri="{BB962C8B-B14F-4D97-AF65-F5344CB8AC3E}">
        <p14:creationId xmlns:p14="http://schemas.microsoft.com/office/powerpoint/2010/main" val="1500234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4" name="Shape 196"/>
          <p:cNvSpPr txBox="1"/>
          <p:nvPr/>
        </p:nvSpPr>
        <p:spPr>
          <a:xfrm>
            <a:off x="609600" y="956725"/>
            <a:ext cx="10972800" cy="5424603"/>
          </a:xfrm>
          <a:prstGeom prst="rect">
            <a:avLst/>
          </a:prstGeom>
          <a:noFill/>
          <a:ln>
            <a:noFill/>
          </a:ln>
        </p:spPr>
        <p:txBody>
          <a:bodyPr lIns="121900" tIns="60933" rIns="121900" bIns="60933" anchor="t" anchorCtr="0">
            <a:noAutofit/>
          </a:bodyPr>
          <a:lstStyle/>
          <a:p>
            <a:pPr>
              <a:lnSpc>
                <a:spcPct val="90000"/>
              </a:lnSpc>
            </a:pPr>
            <a:r>
              <a:rPr lang="es" sz="9600" b="1" spc="800" dirty="0">
                <a:latin typeface="Calibri"/>
                <a:ea typeface="Calibri"/>
                <a:cs typeface="Calibri"/>
                <a:sym typeface="Calibri"/>
              </a:rPr>
              <a:t>   </a:t>
            </a:r>
            <a:r>
              <a:rPr lang="es" sz="9600" b="1" spc="800" dirty="0">
                <a:solidFill>
                  <a:srgbClr val="FF0000"/>
                </a:solidFill>
                <a:latin typeface="Calibri"/>
                <a:ea typeface="Calibri"/>
                <a:cs typeface="Calibri"/>
                <a:sym typeface="Calibri"/>
              </a:rPr>
              <a:t>SWITCHS</a:t>
            </a:r>
            <a:endParaRPr lang="es" sz="8000" b="1" spc="800" dirty="0">
              <a:solidFill>
                <a:srgbClr val="FF0000"/>
              </a:solidFill>
              <a:latin typeface="Calibri"/>
              <a:ea typeface="Calibri"/>
              <a:cs typeface="Calibri"/>
              <a:sym typeface="Calibri"/>
            </a:endParaRPr>
          </a:p>
          <a:p>
            <a:pPr>
              <a:lnSpc>
                <a:spcPct val="90000"/>
              </a:lnSpc>
            </a:pPr>
            <a:r>
              <a:rPr lang="es" sz="4800" b="1" spc="800" dirty="0">
                <a:solidFill>
                  <a:srgbClr val="FF0000"/>
                </a:solidFill>
                <a:latin typeface="Calibri"/>
                <a:ea typeface="Calibri"/>
                <a:cs typeface="Calibri"/>
                <a:sym typeface="Calibri"/>
              </a:rPr>
              <a:t>                FEATURE ENVY</a:t>
            </a:r>
            <a:endParaRPr lang="es" sz="5333" b="1" spc="800" dirty="0">
              <a:solidFill>
                <a:srgbClr val="FF0000"/>
              </a:solidFill>
              <a:latin typeface="Calibri"/>
              <a:ea typeface="Calibri"/>
              <a:cs typeface="Calibri"/>
              <a:sym typeface="Calibri"/>
            </a:endParaRPr>
          </a:p>
          <a:p>
            <a:pPr>
              <a:lnSpc>
                <a:spcPct val="90000"/>
              </a:lnSpc>
            </a:pPr>
            <a:r>
              <a:rPr lang="es" sz="5333" spc="800" dirty="0">
                <a:solidFill>
                  <a:schemeClr val="dk1"/>
                </a:solidFill>
                <a:latin typeface="Calibri"/>
                <a:ea typeface="Calibri"/>
                <a:cs typeface="Calibri"/>
                <a:sym typeface="Calibri"/>
              </a:rPr>
              <a:t>      PRIMITIVE OBSESSION</a:t>
            </a:r>
          </a:p>
          <a:p>
            <a:pPr>
              <a:lnSpc>
                <a:spcPct val="90000"/>
              </a:lnSpc>
            </a:pPr>
            <a:r>
              <a:rPr lang="es" sz="6400" b="1" spc="800" dirty="0">
                <a:solidFill>
                  <a:schemeClr val="dk1"/>
                </a:solidFill>
                <a:latin typeface="Calibri"/>
                <a:ea typeface="Calibri"/>
                <a:cs typeface="Calibri"/>
                <a:sym typeface="Calibri"/>
              </a:rPr>
              <a:t>  MESSAGE CHAINS</a:t>
            </a:r>
          </a:p>
          <a:p>
            <a:pPr>
              <a:lnSpc>
                <a:spcPct val="90000"/>
              </a:lnSpc>
            </a:pPr>
            <a:r>
              <a:rPr lang="es" sz="4800" spc="800" dirty="0">
                <a:solidFill>
                  <a:schemeClr val="dk1"/>
                </a:solidFill>
                <a:latin typeface="Calibri"/>
                <a:ea typeface="Calibri"/>
                <a:cs typeface="Calibri"/>
                <a:sym typeface="Calibri"/>
              </a:rPr>
              <a:t>SPECULATIVE GENERALIZATION</a:t>
            </a:r>
            <a:endParaRPr lang="es" sz="3733" spc="800" dirty="0">
              <a:solidFill>
                <a:schemeClr val="dk1"/>
              </a:solidFill>
              <a:latin typeface="Calibri"/>
              <a:ea typeface="Calibri"/>
              <a:cs typeface="Calibri"/>
              <a:sym typeface="Calibri"/>
            </a:endParaRPr>
          </a:p>
          <a:p>
            <a:pPr>
              <a:lnSpc>
                <a:spcPct val="90000"/>
              </a:lnSpc>
            </a:pPr>
            <a:r>
              <a:rPr lang="es" sz="8000" b="1" spc="800" dirty="0">
                <a:solidFill>
                  <a:schemeClr val="dk1"/>
                </a:solidFill>
                <a:latin typeface="Calibri"/>
                <a:ea typeface="Calibri"/>
                <a:cs typeface="Calibri"/>
                <a:sym typeface="Calibri"/>
              </a:rPr>
              <a:t>     DATA CLUMPS</a:t>
            </a:r>
          </a:p>
        </p:txBody>
      </p:sp>
      <p:sp>
        <p:nvSpPr>
          <p:cNvPr id="6" name="Rectangle 5"/>
          <p:cNvSpPr/>
          <p:nvPr/>
        </p:nvSpPr>
        <p:spPr>
          <a:xfrm>
            <a:off x="6377391" y="6347230"/>
            <a:ext cx="5715026" cy="400110"/>
          </a:xfrm>
          <a:prstGeom prst="rect">
            <a:avLst/>
          </a:prstGeom>
        </p:spPr>
        <p:txBody>
          <a:bodyPr wrap="none">
            <a:spAutoFit/>
          </a:bodyPr>
          <a:lstStyle/>
          <a:p>
            <a:r>
              <a:rPr lang="es-ES_tradnl" sz="2000" u="sng" dirty="0">
                <a:solidFill>
                  <a:srgbClr val="FF304C"/>
                </a:solidFill>
              </a:rPr>
              <a:t>https://refactoring.guru/refactoring/smells</a:t>
            </a:r>
          </a:p>
        </p:txBody>
      </p:sp>
      <p:sp>
        <p:nvSpPr>
          <p:cNvPr id="7"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marL="0" marR="0" lvl="0" indent="0" algn="ctr" defTabSz="914400" rtl="0" eaLnBrk="1" latinLnBrk="0" hangingPunct="1">
              <a:lnSpc>
                <a:spcPct val="90000"/>
              </a:lnSpc>
              <a:spcBef>
                <a:spcPts val="0"/>
              </a:spcBef>
              <a:buClr>
                <a:schemeClr val="dk1"/>
              </a:buClr>
              <a:buFont typeface="Calibri"/>
              <a:buNone/>
              <a:defRPr lang="pt-PT" sz="5867" b="0" i="0" u="none" strike="noStrike" kern="1200" cap="none">
                <a:solidFill>
                  <a:schemeClr val="dk1"/>
                </a:solidFill>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pPr algn="l">
              <a:buSzPct val="25000"/>
            </a:pPr>
            <a:r>
              <a:rPr lang="es" sz="4267" b="1">
                <a:solidFill>
                  <a:srgbClr val="00B0F0"/>
                </a:solidFill>
              </a:rPr>
              <a:t>Advanced Refactoring </a:t>
            </a:r>
            <a:r>
              <a:rPr lang="es" sz="2667">
                <a:solidFill>
                  <a:srgbClr val="00B0F0"/>
                </a:solidFill>
              </a:rPr>
              <a:t>(Design smells)</a:t>
            </a:r>
            <a:endParaRPr lang="es" sz="1600" dirty="0">
              <a:solidFill>
                <a:srgbClr val="00B0F0"/>
              </a:solidFill>
            </a:endParaRPr>
          </a:p>
        </p:txBody>
      </p:sp>
    </p:spTree>
    <p:extLst>
      <p:ext uri="{BB962C8B-B14F-4D97-AF65-F5344CB8AC3E}">
        <p14:creationId xmlns:p14="http://schemas.microsoft.com/office/powerpoint/2010/main" val="1244692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7" name="Shape 196"/>
          <p:cNvSpPr txBox="1"/>
          <p:nvPr/>
        </p:nvSpPr>
        <p:spPr>
          <a:xfrm>
            <a:off x="609600" y="1294133"/>
            <a:ext cx="2822104" cy="766715"/>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 sz="3600" b="1" dirty="0">
                <a:solidFill>
                  <a:srgbClr val="FF0000"/>
                </a:solidFill>
                <a:latin typeface="Calibri"/>
                <a:ea typeface="Calibri"/>
                <a:cs typeface="Calibri"/>
                <a:sym typeface="Calibri"/>
              </a:rPr>
              <a:t>Feature Envy</a:t>
            </a:r>
            <a:endParaRPr lang="es-ES_tradnl" sz="3200" dirty="0">
              <a:solidFill>
                <a:srgbClr val="FF0000"/>
              </a:solidFill>
              <a:latin typeface="Calibri"/>
              <a:ea typeface="Calibri"/>
              <a:cs typeface="Calibri"/>
              <a:sym typeface="Calibri"/>
            </a:endParaRPr>
          </a:p>
        </p:txBody>
      </p:sp>
      <p:graphicFrame>
        <p:nvGraphicFramePr>
          <p:cNvPr id="11" name="Diagram 10"/>
          <p:cNvGraphicFramePr/>
          <p:nvPr>
            <p:extLst>
              <p:ext uri="{D42A27DB-BD31-4B8C-83A1-F6EECF244321}">
                <p14:modId xmlns:p14="http://schemas.microsoft.com/office/powerpoint/2010/main" val="2459922556"/>
              </p:ext>
            </p:extLst>
          </p:nvPr>
        </p:nvGraphicFramePr>
        <p:xfrm>
          <a:off x="1062782" y="2924944"/>
          <a:ext cx="2335808" cy="22772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7" name="Diagram 16"/>
          <p:cNvGraphicFramePr/>
          <p:nvPr>
            <p:extLst>
              <p:ext uri="{D42A27DB-BD31-4B8C-83A1-F6EECF244321}">
                <p14:modId xmlns:p14="http://schemas.microsoft.com/office/powerpoint/2010/main" val="1153477804"/>
              </p:ext>
            </p:extLst>
          </p:nvPr>
        </p:nvGraphicFramePr>
        <p:xfrm>
          <a:off x="5735960" y="1628800"/>
          <a:ext cx="5472608" cy="48711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8" name="Straight Arrow Connector 11"/>
          <p:cNvCxnSpPr/>
          <p:nvPr/>
        </p:nvCxnSpPr>
        <p:spPr>
          <a:xfrm rot="10800000">
            <a:off x="7464152" y="2780928"/>
            <a:ext cx="1224136" cy="432048"/>
          </a:xfrm>
          <a:prstGeom prst="bentConnector3">
            <a:avLst>
              <a:gd name="adj1" fmla="val -23919"/>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11"/>
          <p:cNvCxnSpPr/>
          <p:nvPr/>
        </p:nvCxnSpPr>
        <p:spPr>
          <a:xfrm rot="10800000" flipV="1">
            <a:off x="2495600" y="3573016"/>
            <a:ext cx="3600400" cy="432048"/>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11"/>
          <p:cNvCxnSpPr/>
          <p:nvPr/>
        </p:nvCxnSpPr>
        <p:spPr>
          <a:xfrm rot="10800000">
            <a:off x="2495600" y="4005064"/>
            <a:ext cx="3600401" cy="12700"/>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11"/>
          <p:cNvCxnSpPr/>
          <p:nvPr/>
        </p:nvCxnSpPr>
        <p:spPr>
          <a:xfrm rot="10800000">
            <a:off x="2495602" y="4017767"/>
            <a:ext cx="3600399" cy="376204"/>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11"/>
          <p:cNvCxnSpPr/>
          <p:nvPr/>
        </p:nvCxnSpPr>
        <p:spPr>
          <a:xfrm rot="10800000">
            <a:off x="2639616" y="4869161"/>
            <a:ext cx="3456384" cy="333068"/>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11"/>
          <p:cNvCxnSpPr/>
          <p:nvPr/>
        </p:nvCxnSpPr>
        <p:spPr>
          <a:xfrm rot="10800000">
            <a:off x="2639618" y="4869162"/>
            <a:ext cx="3456383" cy="765915"/>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11"/>
          <p:cNvCxnSpPr/>
          <p:nvPr/>
        </p:nvCxnSpPr>
        <p:spPr>
          <a:xfrm rot="10800000">
            <a:off x="2639616" y="4464244"/>
            <a:ext cx="3456385" cy="297442"/>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56" name="Picture 2" descr="https://pathfinderwiki.com/mediawiki/images/thumb/c/c0/Chuffy_Lickwound.jpg/250px-Chuffy_Lickwound.jpg"/>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10272464" y="4868586"/>
            <a:ext cx="1628858" cy="1752651"/>
          </a:xfrm>
          <a:prstGeom prst="rect">
            <a:avLst/>
          </a:prstGeom>
          <a:noFill/>
          <a:extLst>
            <a:ext uri="{909E8E84-426E-40DD-AFC4-6F175D3DCCD1}">
              <a14:hiddenFill xmlns:a14="http://schemas.microsoft.com/office/drawing/2010/main">
                <a:solidFill>
                  <a:srgbClr val="FFFFFF"/>
                </a:solidFill>
              </a14:hiddenFill>
            </a:ext>
          </a:extLst>
        </p:spPr>
      </p:pic>
      <p:sp>
        <p:nvSpPr>
          <p:cNvPr id="1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smells)</a:t>
            </a:r>
            <a:endParaRPr lang="es" sz="1600" dirty="0">
              <a:solidFill>
                <a:srgbClr val="00B0F0"/>
              </a:solidFill>
            </a:endParaRPr>
          </a:p>
        </p:txBody>
      </p:sp>
    </p:spTree>
    <p:extLst>
      <p:ext uri="{BB962C8B-B14F-4D97-AF65-F5344CB8AC3E}">
        <p14:creationId xmlns:p14="http://schemas.microsoft.com/office/powerpoint/2010/main" val="574165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7" name="Shape 196"/>
          <p:cNvSpPr txBox="1"/>
          <p:nvPr/>
        </p:nvSpPr>
        <p:spPr>
          <a:xfrm>
            <a:off x="609600" y="1294133"/>
            <a:ext cx="2822104" cy="766715"/>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 sz="3600" b="1" dirty="0">
                <a:solidFill>
                  <a:srgbClr val="FF0000"/>
                </a:solidFill>
                <a:latin typeface="Calibri"/>
                <a:ea typeface="Calibri"/>
                <a:cs typeface="Calibri"/>
                <a:sym typeface="Calibri"/>
              </a:rPr>
              <a:t>Feature Envy</a:t>
            </a:r>
            <a:endParaRPr lang="es-ES_tradnl" sz="3200" dirty="0">
              <a:solidFill>
                <a:srgbClr val="FF0000"/>
              </a:solidFill>
              <a:latin typeface="Calibri"/>
              <a:ea typeface="Calibri"/>
              <a:cs typeface="Calibri"/>
              <a:sym typeface="Calibri"/>
            </a:endParaRPr>
          </a:p>
        </p:txBody>
      </p:sp>
      <p:graphicFrame>
        <p:nvGraphicFramePr>
          <p:cNvPr id="11" name="Diagram 10"/>
          <p:cNvGraphicFramePr/>
          <p:nvPr/>
        </p:nvGraphicFramePr>
        <p:xfrm>
          <a:off x="1062782" y="2924944"/>
          <a:ext cx="2335808" cy="22772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7" name="Diagram 16"/>
          <p:cNvGraphicFramePr/>
          <p:nvPr/>
        </p:nvGraphicFramePr>
        <p:xfrm>
          <a:off x="5735960" y="1628800"/>
          <a:ext cx="5472608" cy="48711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8" name="Straight Arrow Connector 11"/>
          <p:cNvCxnSpPr/>
          <p:nvPr/>
        </p:nvCxnSpPr>
        <p:spPr>
          <a:xfrm rot="10800000">
            <a:off x="7464152" y="2780928"/>
            <a:ext cx="1224136" cy="432048"/>
          </a:xfrm>
          <a:prstGeom prst="bentConnector3">
            <a:avLst>
              <a:gd name="adj1" fmla="val -23919"/>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11"/>
          <p:cNvCxnSpPr/>
          <p:nvPr/>
        </p:nvCxnSpPr>
        <p:spPr>
          <a:xfrm rot="10800000" flipV="1">
            <a:off x="2495600" y="3573016"/>
            <a:ext cx="3600400" cy="432048"/>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11"/>
          <p:cNvCxnSpPr/>
          <p:nvPr/>
        </p:nvCxnSpPr>
        <p:spPr>
          <a:xfrm rot="10800000">
            <a:off x="2495600" y="4005064"/>
            <a:ext cx="3600401" cy="12700"/>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11"/>
          <p:cNvCxnSpPr/>
          <p:nvPr/>
        </p:nvCxnSpPr>
        <p:spPr>
          <a:xfrm rot="10800000">
            <a:off x="2495602" y="4017767"/>
            <a:ext cx="3600399" cy="376204"/>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11"/>
          <p:cNvCxnSpPr/>
          <p:nvPr/>
        </p:nvCxnSpPr>
        <p:spPr>
          <a:xfrm rot="10800000">
            <a:off x="2639616" y="4869161"/>
            <a:ext cx="3456384" cy="333068"/>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11"/>
          <p:cNvCxnSpPr/>
          <p:nvPr/>
        </p:nvCxnSpPr>
        <p:spPr>
          <a:xfrm rot="10800000">
            <a:off x="2639618" y="4869162"/>
            <a:ext cx="3456383" cy="765915"/>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11"/>
          <p:cNvCxnSpPr/>
          <p:nvPr/>
        </p:nvCxnSpPr>
        <p:spPr>
          <a:xfrm rot="10800000">
            <a:off x="2639616" y="4464244"/>
            <a:ext cx="3456385" cy="297442"/>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 name="Rectangle: Rounded Corners 1"/>
          <p:cNvSpPr/>
          <p:nvPr/>
        </p:nvSpPr>
        <p:spPr>
          <a:xfrm>
            <a:off x="3320422" y="1294133"/>
            <a:ext cx="5611804" cy="4701782"/>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endParaRPr lang="es-ES_tradnl"/>
          </a:p>
        </p:txBody>
      </p:sp>
      <p:pic>
        <p:nvPicPr>
          <p:cNvPr id="13" name="Picture 2" descr="Imagen relacionada"/>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76333" y="1910638"/>
            <a:ext cx="4493599" cy="33702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n relacionada"/>
          <p:cNvPicPr>
            <a:picLocks noChangeAspect="1" noChangeArrowheads="1"/>
          </p:cNvPicPr>
          <p:nvPr/>
        </p:nvPicPr>
        <p:blipFill rotWithShape="1">
          <a:blip r:embed="rId14">
            <a:duotone>
              <a:schemeClr val="bg2">
                <a:shade val="45000"/>
                <a:satMod val="135000"/>
              </a:schemeClr>
              <a:prstClr val="white"/>
            </a:duotone>
            <a:extLst>
              <a:ext uri="{BEBA8EAE-BF5A-486C-A8C5-ECC9F3942E4B}">
                <a14:imgProps xmlns:a14="http://schemas.microsoft.com/office/drawing/2010/main">
                  <a14:imgLayer r:embed="rId15">
                    <a14:imgEffect>
                      <a14:saturation sat="0"/>
                    </a14:imgEffect>
                  </a14:imgLayer>
                </a14:imgProps>
              </a:ext>
              <a:ext uri="{28A0092B-C50C-407E-A947-70E740481C1C}">
                <a14:useLocalDpi xmlns:a14="http://schemas.microsoft.com/office/drawing/2010/main" val="0"/>
              </a:ext>
            </a:extLst>
          </a:blip>
          <a:srcRect t="19773"/>
          <a:stretch/>
        </p:blipFill>
        <p:spPr bwMode="auto">
          <a:xfrm>
            <a:off x="3876333" y="2584959"/>
            <a:ext cx="4493599" cy="270382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s://pathfinderwiki.com/mediawiki/images/thumb/c/c0/Chuffy_Lickwound.jpg/250px-Chuffy_Lickwound.jpg"/>
          <p:cNvPicPr>
            <a:picLocks noChangeAspect="1" noChangeArrowheads="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10272464" y="4868586"/>
            <a:ext cx="1628858" cy="1752651"/>
          </a:xfrm>
          <a:prstGeom prst="rect">
            <a:avLst/>
          </a:prstGeom>
          <a:noFill/>
          <a:extLst>
            <a:ext uri="{909E8E84-426E-40DD-AFC4-6F175D3DCCD1}">
              <a14:hiddenFill xmlns:a14="http://schemas.microsoft.com/office/drawing/2010/main">
                <a:solidFill>
                  <a:srgbClr val="FFFFFF"/>
                </a:solidFill>
              </a14:hiddenFill>
            </a:ext>
          </a:extLst>
        </p:spPr>
      </p:pic>
      <p:sp>
        <p:nvSpPr>
          <p:cNvPr id="21"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smells)</a:t>
            </a:r>
            <a:endParaRPr lang="es" sz="1600" dirty="0">
              <a:solidFill>
                <a:srgbClr val="00B0F0"/>
              </a:solidFill>
            </a:endParaRPr>
          </a:p>
        </p:txBody>
      </p:sp>
    </p:spTree>
    <p:extLst>
      <p:ext uri="{BB962C8B-B14F-4D97-AF65-F5344CB8AC3E}">
        <p14:creationId xmlns:p14="http://schemas.microsoft.com/office/powerpoint/2010/main" val="1040382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aphicFrame>
        <p:nvGraphicFramePr>
          <p:cNvPr id="11" name="Diagram 10"/>
          <p:cNvGraphicFramePr/>
          <p:nvPr>
            <p:extLst>
              <p:ext uri="{D42A27DB-BD31-4B8C-83A1-F6EECF244321}">
                <p14:modId xmlns:p14="http://schemas.microsoft.com/office/powerpoint/2010/main" val="3705809240"/>
              </p:ext>
            </p:extLst>
          </p:nvPr>
        </p:nvGraphicFramePr>
        <p:xfrm>
          <a:off x="1062782" y="1556792"/>
          <a:ext cx="4241130"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7" name="Diagram 16"/>
          <p:cNvGraphicFramePr/>
          <p:nvPr>
            <p:extLst>
              <p:ext uri="{D42A27DB-BD31-4B8C-83A1-F6EECF244321}">
                <p14:modId xmlns:p14="http://schemas.microsoft.com/office/powerpoint/2010/main" val="1583371012"/>
              </p:ext>
            </p:extLst>
          </p:nvPr>
        </p:nvGraphicFramePr>
        <p:xfrm>
          <a:off x="6528048" y="1700808"/>
          <a:ext cx="2952328" cy="338437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8" name="Straight Arrow Connector 11"/>
          <p:cNvCxnSpPr/>
          <p:nvPr/>
        </p:nvCxnSpPr>
        <p:spPr>
          <a:xfrm rot="10800000">
            <a:off x="8034647" y="3573016"/>
            <a:ext cx="1224136" cy="432048"/>
          </a:xfrm>
          <a:prstGeom prst="bentConnector3">
            <a:avLst>
              <a:gd name="adj1" fmla="val -23919"/>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1"/>
          <p:cNvCxnSpPr/>
          <p:nvPr/>
        </p:nvCxnSpPr>
        <p:spPr>
          <a:xfrm rot="10800000">
            <a:off x="3647730" y="3501008"/>
            <a:ext cx="3019770" cy="448444"/>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9" name="Picture 2" descr="https://pathfinderwiki.com/mediawiki/images/thumb/c/c0/Chuffy_Lickwound.jpg/250px-Chuffy_Lickwound.jpg"/>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10272464" y="4868586"/>
            <a:ext cx="1628858" cy="1752651"/>
          </a:xfrm>
          <a:prstGeom prst="rect">
            <a:avLst/>
          </a:prstGeom>
          <a:noFill/>
          <a:extLst>
            <a:ext uri="{909E8E84-426E-40DD-AFC4-6F175D3DCCD1}">
              <a14:hiddenFill xmlns:a14="http://schemas.microsoft.com/office/drawing/2010/main">
                <a:solidFill>
                  <a:srgbClr val="FFFFFF"/>
                </a:solidFill>
              </a14:hiddenFill>
            </a:ext>
          </a:extLst>
        </p:spPr>
      </p:pic>
      <p:sp>
        <p:nvSpPr>
          <p:cNvPr id="9"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smells)</a:t>
            </a:r>
            <a:endParaRPr lang="es" sz="1600" dirty="0">
              <a:solidFill>
                <a:srgbClr val="00B0F0"/>
              </a:solidFill>
            </a:endParaRPr>
          </a:p>
        </p:txBody>
      </p:sp>
    </p:spTree>
    <p:extLst>
      <p:ext uri="{BB962C8B-B14F-4D97-AF65-F5344CB8AC3E}">
        <p14:creationId xmlns:p14="http://schemas.microsoft.com/office/powerpoint/2010/main" val="2060350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7" name="Shape 196"/>
          <p:cNvSpPr txBox="1"/>
          <p:nvPr/>
        </p:nvSpPr>
        <p:spPr>
          <a:xfrm>
            <a:off x="609600" y="1294133"/>
            <a:ext cx="2174032" cy="766715"/>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 sz="3600" b="1" dirty="0">
                <a:solidFill>
                  <a:srgbClr val="FF0000"/>
                </a:solidFill>
                <a:latin typeface="Calibri"/>
                <a:ea typeface="Calibri"/>
                <a:cs typeface="Calibri"/>
                <a:sym typeface="Calibri"/>
              </a:rPr>
              <a:t>Switchs</a:t>
            </a:r>
            <a:endParaRPr lang="es-ES_tradnl" sz="3200" dirty="0">
              <a:solidFill>
                <a:srgbClr val="FF0000"/>
              </a:solidFill>
              <a:latin typeface="Calibri"/>
              <a:ea typeface="Calibri"/>
              <a:cs typeface="Calibri"/>
              <a:sym typeface="Calibri"/>
            </a:endParaRPr>
          </a:p>
        </p:txBody>
      </p:sp>
      <p:sp>
        <p:nvSpPr>
          <p:cNvPr id="2" name="Rectangle: Rounded Corners 1"/>
          <p:cNvSpPr/>
          <p:nvPr/>
        </p:nvSpPr>
        <p:spPr>
          <a:xfrm>
            <a:off x="5375920" y="1556792"/>
            <a:ext cx="1440160" cy="1008112"/>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err="1"/>
              <a:t>Item</a:t>
            </a:r>
            <a:endParaRPr lang="es-ES_tradnl" dirty="0"/>
          </a:p>
        </p:txBody>
      </p:sp>
      <p:sp>
        <p:nvSpPr>
          <p:cNvPr id="3" name="Rectangle: Rounded Corners 2"/>
          <p:cNvSpPr/>
          <p:nvPr/>
        </p:nvSpPr>
        <p:spPr>
          <a:xfrm>
            <a:off x="119336" y="3861048"/>
            <a:ext cx="3672408" cy="2826306"/>
          </a:xfrm>
          <a:prstGeom prst="round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private</a:t>
            </a:r>
            <a:r>
              <a:rPr lang="es-ES_tradnl" sz="1000" b="1"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void</a:t>
            </a:r>
            <a:r>
              <a:rPr lang="es-ES_tradnl" sz="1000" b="1" dirty="0">
                <a:solidFill>
                  <a:srgbClr val="000000"/>
                </a:solidFill>
                <a:latin typeface="Consolas" panose="020B0609020204030204" pitchFamily="49" charset="0"/>
              </a:rPr>
              <a:t> </a:t>
            </a:r>
            <a:r>
              <a:rPr lang="es-ES_tradnl" sz="1000" b="1" dirty="0" err="1">
                <a:solidFill>
                  <a:srgbClr val="000000"/>
                </a:solidFill>
                <a:latin typeface="Consolas" panose="020B0609020204030204" pitchFamily="49" charset="0"/>
              </a:rPr>
              <a:t>updateQualityItem</a:t>
            </a:r>
            <a:r>
              <a:rPr lang="es-ES_tradnl" sz="1000" b="1" dirty="0">
                <a:solidFill>
                  <a:srgbClr val="000000"/>
                </a:solidFill>
                <a:latin typeface="Consolas" panose="020B0609020204030204" pitchFamily="49" charset="0"/>
              </a:rPr>
              <a:t>(</a:t>
            </a:r>
            <a:r>
              <a:rPr lang="es-ES_tradnl" sz="1000" b="1" dirty="0" err="1">
                <a:solidFill>
                  <a:srgbClr val="000000"/>
                </a:solidFill>
                <a:latin typeface="Consolas" panose="020B0609020204030204" pitchFamily="49" charset="0"/>
              </a:rPr>
              <a:t>Item</a:t>
            </a:r>
            <a:r>
              <a:rPr lang="es-ES_tradnl" sz="1000" b="1" dirty="0">
                <a:solidFill>
                  <a:srgbClr val="000000"/>
                </a:solidFill>
                <a:latin typeface="Consolas" panose="020B0609020204030204" pitchFamily="49" charset="0"/>
              </a:rPr>
              <a:t> </a:t>
            </a:r>
            <a:r>
              <a:rPr lang="es-ES_tradnl" sz="1000" b="1" dirty="0" err="1">
                <a:solidFill>
                  <a:srgbClr val="6A3E3E"/>
                </a:solidFill>
                <a:latin typeface="Consolas" panose="020B0609020204030204" pitchFamily="49" charset="0"/>
              </a:rPr>
              <a:t>item</a:t>
            </a:r>
            <a:r>
              <a:rPr lang="es-ES_tradnl" sz="1000" b="1" dirty="0">
                <a:solidFill>
                  <a:srgbClr val="000000"/>
                </a:solidFill>
                <a:latin typeface="Consolas" panose="020B0609020204030204" pitchFamily="49" charset="0"/>
              </a:rPr>
              <a:t>) {</a:t>
            </a: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if</a:t>
            </a:r>
            <a:r>
              <a:rPr lang="es-ES_tradnl" sz="1000" b="1" dirty="0">
                <a:solidFill>
                  <a:srgbClr val="000000"/>
                </a:solidFill>
                <a:latin typeface="Consolas" panose="020B0609020204030204" pitchFamily="49" charset="0"/>
              </a:rPr>
              <a:t> (</a:t>
            </a:r>
            <a:r>
              <a:rPr lang="es-ES_tradnl" sz="1000" b="1" dirty="0" err="1">
                <a:solidFill>
                  <a:srgbClr val="000000"/>
                </a:solidFill>
                <a:latin typeface="Consolas" panose="020B0609020204030204" pitchFamily="49" charset="0"/>
              </a:rPr>
              <a:t>isSulfuras</a:t>
            </a:r>
            <a:r>
              <a:rPr lang="es-ES_tradnl" sz="1000" b="1" dirty="0">
                <a:solidFill>
                  <a:srgbClr val="000000"/>
                </a:solidFill>
                <a:latin typeface="Consolas" panose="020B0609020204030204" pitchFamily="49" charset="0"/>
              </a:rPr>
              <a:t>(</a:t>
            </a:r>
            <a:r>
              <a:rPr lang="es-ES_tradnl" sz="1000" b="1" dirty="0" err="1">
                <a:solidFill>
                  <a:srgbClr val="6A3E3E"/>
                </a:solidFill>
                <a:latin typeface="Consolas" panose="020B0609020204030204" pitchFamily="49" charset="0"/>
              </a:rPr>
              <a:t>item</a:t>
            </a:r>
            <a:r>
              <a:rPr lang="es-ES_tradnl" sz="1000" b="1" dirty="0">
                <a:solidFill>
                  <a:srgbClr val="000000"/>
                </a:solidFill>
                <a:latin typeface="Consolas" panose="020B0609020204030204" pitchFamily="49" charset="0"/>
              </a:rPr>
              <a:t>))</a:t>
            </a: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return</a:t>
            </a:r>
            <a:r>
              <a:rPr lang="es-ES_tradnl" sz="1000" b="1" dirty="0">
                <a:solidFill>
                  <a:srgbClr val="000000"/>
                </a:solidFill>
                <a:latin typeface="Consolas" panose="020B0609020204030204" pitchFamily="49" charset="0"/>
              </a:rPr>
              <a:t>;</a:t>
            </a:r>
          </a:p>
          <a:p>
            <a:endParaRPr lang="es-ES_tradnl" sz="1000" dirty="0">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else</a:t>
            </a:r>
            <a:r>
              <a:rPr lang="es-ES_tradnl" sz="1000" b="1"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if</a:t>
            </a:r>
            <a:r>
              <a:rPr lang="es-ES_tradnl" sz="1000" b="1" dirty="0">
                <a:solidFill>
                  <a:srgbClr val="000000"/>
                </a:solidFill>
                <a:latin typeface="Consolas" panose="020B0609020204030204" pitchFamily="49" charset="0"/>
              </a:rPr>
              <a:t> (</a:t>
            </a:r>
            <a:r>
              <a:rPr lang="es-ES_tradnl" sz="1000" b="1" dirty="0" err="1">
                <a:solidFill>
                  <a:srgbClr val="000000"/>
                </a:solidFill>
                <a:latin typeface="Consolas" panose="020B0609020204030204" pitchFamily="49" charset="0"/>
              </a:rPr>
              <a:t>isBackstage</a:t>
            </a:r>
            <a:r>
              <a:rPr lang="es-ES_tradnl" sz="1000" b="1" dirty="0">
                <a:solidFill>
                  <a:srgbClr val="000000"/>
                </a:solidFill>
                <a:latin typeface="Consolas" panose="020B0609020204030204" pitchFamily="49" charset="0"/>
              </a:rPr>
              <a:t>(</a:t>
            </a:r>
            <a:r>
              <a:rPr lang="es-ES_tradnl" sz="1000" b="1" dirty="0" err="1">
                <a:solidFill>
                  <a:srgbClr val="6A3E3E"/>
                </a:solidFill>
                <a:latin typeface="Consolas" panose="020B0609020204030204" pitchFamily="49" charset="0"/>
              </a:rPr>
              <a:t>item</a:t>
            </a:r>
            <a:r>
              <a:rPr lang="es-ES_tradnl" sz="1000" b="1" dirty="0">
                <a:solidFill>
                  <a:srgbClr val="000000"/>
                </a:solidFill>
                <a:latin typeface="Consolas" panose="020B0609020204030204" pitchFamily="49" charset="0"/>
              </a:rPr>
              <a:t>))</a:t>
            </a:r>
          </a:p>
          <a:p>
            <a:r>
              <a:rPr lang="es-ES_tradnl" sz="1000" dirty="0">
                <a:solidFill>
                  <a:srgbClr val="000000"/>
                </a:solidFill>
                <a:latin typeface="Consolas" panose="020B0609020204030204" pitchFamily="49" charset="0"/>
              </a:rPr>
              <a:t>      </a:t>
            </a:r>
            <a:r>
              <a:rPr lang="es-ES_tradnl" sz="1000" dirty="0" err="1">
                <a:solidFill>
                  <a:srgbClr val="000000"/>
                </a:solidFill>
                <a:latin typeface="Consolas" panose="020B0609020204030204" pitchFamily="49" charset="0"/>
              </a:rPr>
              <a:t>updateQualityBackstage</a:t>
            </a:r>
            <a:r>
              <a:rPr lang="es-ES_tradnl" sz="1000" dirty="0">
                <a:solidFill>
                  <a:srgbClr val="000000"/>
                </a:solidFill>
                <a:latin typeface="Consolas" panose="020B0609020204030204" pitchFamily="49" charset="0"/>
              </a:rPr>
              <a:t>(</a:t>
            </a:r>
            <a:r>
              <a:rPr lang="es-ES_tradnl" sz="1000" dirty="0" err="1">
                <a:solidFill>
                  <a:srgbClr val="6A3E3E"/>
                </a:solidFill>
                <a:latin typeface="Consolas" panose="020B0609020204030204" pitchFamily="49" charset="0"/>
              </a:rPr>
              <a:t>item</a:t>
            </a:r>
            <a:r>
              <a:rPr lang="es-ES_tradnl" sz="1000" dirty="0">
                <a:solidFill>
                  <a:srgbClr val="000000"/>
                </a:solidFill>
                <a:latin typeface="Consolas" panose="020B0609020204030204" pitchFamily="49" charset="0"/>
              </a:rPr>
              <a:t>);</a:t>
            </a:r>
          </a:p>
          <a:p>
            <a:endParaRPr lang="es-ES_tradnl" sz="1000" dirty="0">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else</a:t>
            </a:r>
            <a:r>
              <a:rPr lang="es-ES_tradnl" sz="1000" b="1"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if</a:t>
            </a:r>
            <a:r>
              <a:rPr lang="es-ES_tradnl" sz="1000" b="1" dirty="0">
                <a:solidFill>
                  <a:srgbClr val="000000"/>
                </a:solidFill>
                <a:latin typeface="Consolas" panose="020B0609020204030204" pitchFamily="49" charset="0"/>
              </a:rPr>
              <a:t> (</a:t>
            </a:r>
            <a:r>
              <a:rPr lang="es-ES_tradnl" sz="1000" b="1" dirty="0" err="1">
                <a:solidFill>
                  <a:srgbClr val="000000"/>
                </a:solidFill>
                <a:latin typeface="Consolas" panose="020B0609020204030204" pitchFamily="49" charset="0"/>
              </a:rPr>
              <a:t>isAgedBrie</a:t>
            </a:r>
            <a:r>
              <a:rPr lang="es-ES_tradnl" sz="1000" b="1" dirty="0">
                <a:solidFill>
                  <a:srgbClr val="000000"/>
                </a:solidFill>
                <a:latin typeface="Consolas" panose="020B0609020204030204" pitchFamily="49" charset="0"/>
              </a:rPr>
              <a:t>(</a:t>
            </a:r>
            <a:r>
              <a:rPr lang="es-ES_tradnl" sz="1000" b="1" dirty="0" err="1">
                <a:solidFill>
                  <a:srgbClr val="6A3E3E"/>
                </a:solidFill>
                <a:latin typeface="Consolas" panose="020B0609020204030204" pitchFamily="49" charset="0"/>
              </a:rPr>
              <a:t>item</a:t>
            </a:r>
            <a:r>
              <a:rPr lang="es-ES_tradnl" sz="1000" b="1" dirty="0">
                <a:solidFill>
                  <a:srgbClr val="000000"/>
                </a:solidFill>
                <a:latin typeface="Consolas" panose="020B0609020204030204" pitchFamily="49" charset="0"/>
              </a:rPr>
              <a:t>))</a:t>
            </a:r>
          </a:p>
          <a:p>
            <a:r>
              <a:rPr lang="es-ES_tradnl" sz="1000" dirty="0">
                <a:solidFill>
                  <a:srgbClr val="000000"/>
                </a:solidFill>
                <a:latin typeface="Consolas" panose="020B0609020204030204" pitchFamily="49" charset="0"/>
              </a:rPr>
              <a:t>      </a:t>
            </a:r>
            <a:r>
              <a:rPr lang="es-ES_tradnl" sz="1000" dirty="0" err="1">
                <a:solidFill>
                  <a:srgbClr val="000000"/>
                </a:solidFill>
                <a:latin typeface="Consolas" panose="020B0609020204030204" pitchFamily="49" charset="0"/>
              </a:rPr>
              <a:t>increaseQuality</a:t>
            </a:r>
            <a:r>
              <a:rPr lang="es-ES_tradnl" sz="1000" dirty="0">
                <a:solidFill>
                  <a:srgbClr val="000000"/>
                </a:solidFill>
                <a:latin typeface="Consolas" panose="020B0609020204030204" pitchFamily="49" charset="0"/>
              </a:rPr>
              <a:t>(</a:t>
            </a:r>
            <a:r>
              <a:rPr lang="es-ES_tradnl" sz="1000" dirty="0" err="1">
                <a:solidFill>
                  <a:srgbClr val="6A3E3E"/>
                </a:solidFill>
                <a:latin typeface="Consolas" panose="020B0609020204030204" pitchFamily="49" charset="0"/>
              </a:rPr>
              <a:t>item</a:t>
            </a:r>
            <a:r>
              <a:rPr lang="es-ES_tradnl" sz="1000" dirty="0">
                <a:solidFill>
                  <a:srgbClr val="000000"/>
                </a:solidFill>
                <a:latin typeface="Consolas" panose="020B0609020204030204" pitchFamily="49" charset="0"/>
              </a:rPr>
              <a:t>);</a:t>
            </a:r>
          </a:p>
          <a:p>
            <a:endParaRPr lang="es-ES_tradnl" sz="1000" dirty="0">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else</a:t>
            </a:r>
            <a:r>
              <a:rPr lang="es-ES_tradnl" sz="1000" b="1"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if</a:t>
            </a:r>
            <a:r>
              <a:rPr lang="es-ES_tradnl" sz="1000" b="1" dirty="0">
                <a:solidFill>
                  <a:srgbClr val="000000"/>
                </a:solidFill>
                <a:latin typeface="Consolas" panose="020B0609020204030204" pitchFamily="49" charset="0"/>
              </a:rPr>
              <a:t> (</a:t>
            </a:r>
            <a:r>
              <a:rPr lang="es-ES_tradnl" sz="1000" b="1" dirty="0" err="1">
                <a:solidFill>
                  <a:srgbClr val="000000"/>
                </a:solidFill>
                <a:latin typeface="Consolas" panose="020B0609020204030204" pitchFamily="49" charset="0"/>
              </a:rPr>
              <a:t>isConjuredItem</a:t>
            </a:r>
            <a:r>
              <a:rPr lang="es-ES_tradnl" sz="1000" b="1" dirty="0">
                <a:solidFill>
                  <a:srgbClr val="000000"/>
                </a:solidFill>
                <a:latin typeface="Consolas" panose="020B0609020204030204" pitchFamily="49" charset="0"/>
              </a:rPr>
              <a:t>(</a:t>
            </a:r>
            <a:r>
              <a:rPr lang="es-ES_tradnl" sz="1000" b="1" dirty="0" err="1">
                <a:solidFill>
                  <a:srgbClr val="6A3E3E"/>
                </a:solidFill>
                <a:latin typeface="Consolas" panose="020B0609020204030204" pitchFamily="49" charset="0"/>
              </a:rPr>
              <a:t>item</a:t>
            </a:r>
            <a:r>
              <a:rPr lang="es-ES_tradnl"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decreaseQuality</a:t>
            </a:r>
            <a:r>
              <a:rPr lang="en-US" sz="1000" dirty="0">
                <a:solidFill>
                  <a:srgbClr val="000000"/>
                </a:solidFill>
                <a:latin typeface="Consolas" panose="020B0609020204030204" pitchFamily="49" charset="0"/>
              </a:rPr>
              <a:t>(</a:t>
            </a:r>
            <a:r>
              <a:rPr lang="en-US" sz="1000" dirty="0">
                <a:solidFill>
                  <a:srgbClr val="6A3E3E"/>
                </a:solidFill>
                <a:latin typeface="Consolas" panose="020B0609020204030204" pitchFamily="49" charset="0"/>
              </a:rPr>
              <a:t>item</a:t>
            </a:r>
            <a:r>
              <a:rPr lang="en-US" sz="1000" dirty="0">
                <a:solidFill>
                  <a:srgbClr val="000000"/>
                </a:solidFill>
                <a:latin typeface="Consolas" panose="020B0609020204030204" pitchFamily="49" charset="0"/>
              </a:rPr>
              <a:t>, </a:t>
            </a:r>
            <a:r>
              <a:rPr lang="en-US" sz="1000" b="1" i="1" dirty="0">
                <a:solidFill>
                  <a:srgbClr val="0000C0"/>
                </a:solidFill>
                <a:latin typeface="Consolas" panose="020B0609020204030204" pitchFamily="49" charset="0"/>
              </a:rPr>
              <a:t>QUALITY_STEP</a:t>
            </a:r>
            <a:r>
              <a:rPr lang="en-US" sz="1000" b="1" i="1" dirty="0">
                <a:solidFill>
                  <a:srgbClr val="000000"/>
                </a:solidFill>
                <a:latin typeface="Consolas" panose="020B0609020204030204" pitchFamily="49" charset="0"/>
              </a:rPr>
              <a:t> * 2);</a:t>
            </a:r>
            <a:endParaRPr lang="es-ES_tradnl" sz="1000" dirty="0">
              <a:solidFill>
                <a:srgbClr val="000000"/>
              </a:solidFill>
              <a:latin typeface="Consolas" panose="020B0609020204030204" pitchFamily="49" charset="0"/>
            </a:endParaRPr>
          </a:p>
          <a:p>
            <a:endParaRPr lang="es-ES_tradnl" sz="1000" dirty="0">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else</a:t>
            </a:r>
            <a:endParaRPr lang="es-ES_tradnl" sz="1000" b="1" dirty="0">
              <a:solidFill>
                <a:srgbClr val="000000"/>
              </a:solidFill>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dirty="0" err="1">
                <a:solidFill>
                  <a:srgbClr val="000000"/>
                </a:solidFill>
                <a:latin typeface="Consolas" panose="020B0609020204030204" pitchFamily="49" charset="0"/>
              </a:rPr>
              <a:t>decreaseQuality</a:t>
            </a:r>
            <a:r>
              <a:rPr lang="es-ES_tradnl" sz="1000" dirty="0">
                <a:solidFill>
                  <a:srgbClr val="000000"/>
                </a:solidFill>
                <a:latin typeface="Consolas" panose="020B0609020204030204" pitchFamily="49" charset="0"/>
              </a:rPr>
              <a:t>(</a:t>
            </a:r>
            <a:r>
              <a:rPr lang="es-ES_tradnl" sz="1000" dirty="0" err="1">
                <a:solidFill>
                  <a:srgbClr val="6A3E3E"/>
                </a:solidFill>
                <a:latin typeface="Consolas" panose="020B0609020204030204" pitchFamily="49" charset="0"/>
              </a:rPr>
              <a:t>item</a:t>
            </a:r>
            <a:r>
              <a:rPr lang="es-ES_tradnl" sz="1000" dirty="0">
                <a:solidFill>
                  <a:srgbClr val="000000"/>
                </a:solidFill>
                <a:latin typeface="Consolas" panose="020B0609020204030204" pitchFamily="49" charset="0"/>
              </a:rPr>
              <a:t>);</a:t>
            </a:r>
          </a:p>
          <a:p>
            <a:r>
              <a:rPr lang="es-ES_tradnl" sz="1000" dirty="0">
                <a:solidFill>
                  <a:srgbClr val="000000"/>
                </a:solidFill>
                <a:latin typeface="Consolas" panose="020B0609020204030204" pitchFamily="49" charset="0"/>
              </a:rPr>
              <a:t>  }</a:t>
            </a:r>
            <a:endParaRPr lang="es-ES_tradnl" sz="1000" dirty="0"/>
          </a:p>
        </p:txBody>
      </p:sp>
      <p:sp>
        <p:nvSpPr>
          <p:cNvPr id="8" name="Rectangle: Rounded Corners 7"/>
          <p:cNvSpPr/>
          <p:nvPr/>
        </p:nvSpPr>
        <p:spPr>
          <a:xfrm>
            <a:off x="4157954" y="3861048"/>
            <a:ext cx="3876092" cy="1293971"/>
          </a:xfrm>
          <a:prstGeom prst="round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000" b="1" dirty="0">
                <a:solidFill>
                  <a:srgbClr val="7F0055"/>
                </a:solidFill>
                <a:latin typeface="Consolas" panose="020B0609020204030204" pitchFamily="49" charset="0"/>
              </a:rPr>
              <a:t>private</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void</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updateSellIn</a:t>
            </a:r>
            <a:r>
              <a:rPr lang="en-US" sz="1000" b="1" dirty="0">
                <a:solidFill>
                  <a:srgbClr val="000000"/>
                </a:solidFill>
                <a:latin typeface="Consolas" panose="020B0609020204030204" pitchFamily="49" charset="0"/>
              </a:rPr>
              <a:t>(Item </a:t>
            </a:r>
            <a:r>
              <a:rPr lang="en-US" sz="1000" b="1" dirty="0">
                <a:solidFill>
                  <a:srgbClr val="6A3E3E"/>
                </a:solidFill>
                <a:latin typeface="Consolas" panose="020B0609020204030204" pitchFamily="49" charset="0"/>
              </a:rPr>
              <a:t>item</a:t>
            </a:r>
            <a:r>
              <a:rPr lang="en-US" sz="1000" b="1" dirty="0">
                <a:solidFill>
                  <a:srgbClr val="000000"/>
                </a:solidFill>
                <a:latin typeface="Consolas" panose="020B0609020204030204" pitchFamily="49" charset="0"/>
              </a:rPr>
              <a:t>) {</a:t>
            </a:r>
          </a:p>
          <a:p>
            <a:endParaRPr lang="es-ES_tradnl" sz="1000" dirty="0">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if</a:t>
            </a:r>
            <a:r>
              <a:rPr lang="es-ES_tradnl" sz="1000" b="1" dirty="0">
                <a:solidFill>
                  <a:srgbClr val="000000"/>
                </a:solidFill>
                <a:latin typeface="Consolas" panose="020B0609020204030204" pitchFamily="49" charset="0"/>
              </a:rPr>
              <a:t> (</a:t>
            </a:r>
            <a:r>
              <a:rPr lang="es-ES_tradnl" sz="1000" b="1" dirty="0" err="1">
                <a:solidFill>
                  <a:srgbClr val="000000"/>
                </a:solidFill>
                <a:latin typeface="Consolas" panose="020B0609020204030204" pitchFamily="49" charset="0"/>
              </a:rPr>
              <a:t>isSulfuras</a:t>
            </a:r>
            <a:r>
              <a:rPr lang="es-ES_tradnl" sz="1000" b="1" dirty="0">
                <a:solidFill>
                  <a:srgbClr val="000000"/>
                </a:solidFill>
                <a:latin typeface="Consolas" panose="020B0609020204030204" pitchFamily="49" charset="0"/>
              </a:rPr>
              <a:t>(</a:t>
            </a:r>
            <a:r>
              <a:rPr lang="es-ES_tradnl" sz="1000" b="1" dirty="0" err="1">
                <a:solidFill>
                  <a:srgbClr val="6A3E3E"/>
                </a:solidFill>
                <a:latin typeface="Consolas" panose="020B0609020204030204" pitchFamily="49" charset="0"/>
              </a:rPr>
              <a:t>item</a:t>
            </a:r>
            <a:r>
              <a:rPr lang="es-ES_tradnl" sz="1000" b="1" dirty="0">
                <a:solidFill>
                  <a:srgbClr val="000000"/>
                </a:solidFill>
                <a:latin typeface="Consolas" panose="020B0609020204030204" pitchFamily="49" charset="0"/>
              </a:rPr>
              <a:t>))</a:t>
            </a: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return</a:t>
            </a:r>
            <a:r>
              <a:rPr lang="es-ES_tradnl" sz="1000" b="1" dirty="0">
                <a:solidFill>
                  <a:srgbClr val="000000"/>
                </a:solidFill>
                <a:latin typeface="Consolas" panose="020B0609020204030204" pitchFamily="49" charset="0"/>
              </a:rPr>
              <a:t>;</a:t>
            </a:r>
          </a:p>
          <a:p>
            <a:endParaRPr lang="es-ES_tradnl" sz="1000" dirty="0">
              <a:latin typeface="Consolas" panose="020B0609020204030204" pitchFamily="49" charset="0"/>
            </a:endParaRPr>
          </a:p>
          <a:p>
            <a:r>
              <a:rPr lang="fi-FI" sz="1000" dirty="0">
                <a:solidFill>
                  <a:srgbClr val="000000"/>
                </a:solidFill>
                <a:latin typeface="Consolas" panose="020B0609020204030204" pitchFamily="49" charset="0"/>
              </a:rPr>
              <a:t>    </a:t>
            </a:r>
            <a:r>
              <a:rPr lang="fi-FI" sz="1000" dirty="0">
                <a:solidFill>
                  <a:srgbClr val="6A3E3E"/>
                </a:solidFill>
                <a:latin typeface="Consolas" panose="020B0609020204030204" pitchFamily="49" charset="0"/>
              </a:rPr>
              <a:t>item</a:t>
            </a:r>
            <a:r>
              <a:rPr lang="fi-FI" sz="1000" dirty="0">
                <a:solidFill>
                  <a:srgbClr val="000000"/>
                </a:solidFill>
                <a:latin typeface="Consolas" panose="020B0609020204030204" pitchFamily="49" charset="0"/>
              </a:rPr>
              <a:t>.setSellIn(</a:t>
            </a:r>
            <a:r>
              <a:rPr lang="fi-FI" sz="1000" dirty="0">
                <a:solidFill>
                  <a:srgbClr val="6A3E3E"/>
                </a:solidFill>
                <a:latin typeface="Consolas" panose="020B0609020204030204" pitchFamily="49" charset="0"/>
              </a:rPr>
              <a:t>item</a:t>
            </a:r>
            <a:r>
              <a:rPr lang="fi-FI" sz="1000" dirty="0">
                <a:solidFill>
                  <a:srgbClr val="000000"/>
                </a:solidFill>
                <a:latin typeface="Consolas" panose="020B0609020204030204" pitchFamily="49" charset="0"/>
              </a:rPr>
              <a:t>.getSellIn() - </a:t>
            </a:r>
            <a:r>
              <a:rPr lang="fi-FI" sz="1000" b="1" i="1" dirty="0">
                <a:solidFill>
                  <a:srgbClr val="0000C0"/>
                </a:solidFill>
                <a:latin typeface="Consolas" panose="020B0609020204030204" pitchFamily="49" charset="0"/>
              </a:rPr>
              <a:t>SELLIN_STEP</a:t>
            </a:r>
            <a:r>
              <a:rPr lang="fi-FI" sz="1000" b="1" i="1" dirty="0">
                <a:solidFill>
                  <a:srgbClr val="000000"/>
                </a:solidFill>
                <a:latin typeface="Consolas" panose="020B0609020204030204" pitchFamily="49" charset="0"/>
              </a:rPr>
              <a:t>);</a:t>
            </a:r>
          </a:p>
          <a:p>
            <a:r>
              <a:rPr lang="es-ES_tradnl" sz="1000" dirty="0">
                <a:solidFill>
                  <a:srgbClr val="000000"/>
                </a:solidFill>
                <a:latin typeface="Consolas" panose="020B0609020204030204" pitchFamily="49" charset="0"/>
              </a:rPr>
              <a:t>  }</a:t>
            </a:r>
          </a:p>
        </p:txBody>
      </p:sp>
      <p:sp>
        <p:nvSpPr>
          <p:cNvPr id="10" name="Rectangle: Rounded Corners 9"/>
          <p:cNvSpPr/>
          <p:nvPr/>
        </p:nvSpPr>
        <p:spPr>
          <a:xfrm>
            <a:off x="8400256" y="3861048"/>
            <a:ext cx="3575720" cy="2485787"/>
          </a:xfrm>
          <a:prstGeom prst="round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private</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void</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checkSellInExpired</a:t>
            </a:r>
            <a:r>
              <a:rPr lang="en-US" sz="1000" b="1" dirty="0">
                <a:solidFill>
                  <a:srgbClr val="000000"/>
                </a:solidFill>
                <a:latin typeface="Consolas" panose="020B0609020204030204" pitchFamily="49" charset="0"/>
              </a:rPr>
              <a:t>(Item </a:t>
            </a:r>
            <a:r>
              <a:rPr lang="en-US" sz="1000" b="1" dirty="0">
                <a:solidFill>
                  <a:srgbClr val="6A3E3E"/>
                </a:solidFill>
                <a:latin typeface="Consolas" panose="020B0609020204030204" pitchFamily="49" charset="0"/>
              </a:rPr>
              <a:t>item</a:t>
            </a:r>
            <a:r>
              <a:rPr lang="en-US" sz="1000" b="1" dirty="0">
                <a:solidFill>
                  <a:srgbClr val="000000"/>
                </a:solidFill>
                <a:latin typeface="Consolas" panose="020B0609020204030204" pitchFamily="49" charset="0"/>
              </a:rPr>
              <a:t>) {</a:t>
            </a:r>
          </a:p>
          <a:p>
            <a:endParaRPr lang="es-ES_tradnl" sz="1000" dirty="0">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if</a:t>
            </a:r>
            <a:r>
              <a:rPr lang="es-ES_tradnl" sz="1000" b="1" dirty="0">
                <a:solidFill>
                  <a:srgbClr val="000000"/>
                </a:solidFill>
                <a:latin typeface="Consolas" panose="020B0609020204030204" pitchFamily="49" charset="0"/>
              </a:rPr>
              <a:t> (</a:t>
            </a:r>
            <a:r>
              <a:rPr lang="es-ES_tradnl" sz="1000" b="1" dirty="0" err="1">
                <a:solidFill>
                  <a:srgbClr val="000000"/>
                </a:solidFill>
                <a:latin typeface="Consolas" panose="020B0609020204030204" pitchFamily="49" charset="0"/>
              </a:rPr>
              <a:t>sellInNotExpired</a:t>
            </a:r>
            <a:r>
              <a:rPr lang="es-ES_tradnl" sz="1000" b="1" dirty="0">
                <a:solidFill>
                  <a:srgbClr val="000000"/>
                </a:solidFill>
                <a:latin typeface="Consolas" panose="020B0609020204030204" pitchFamily="49" charset="0"/>
              </a:rPr>
              <a:t>(</a:t>
            </a:r>
            <a:r>
              <a:rPr lang="es-ES_tradnl" sz="1000" b="1" dirty="0" err="1">
                <a:solidFill>
                  <a:srgbClr val="6A3E3E"/>
                </a:solidFill>
                <a:latin typeface="Consolas" panose="020B0609020204030204" pitchFamily="49" charset="0"/>
              </a:rPr>
              <a:t>item</a:t>
            </a:r>
            <a:r>
              <a:rPr lang="es-ES_tradnl" sz="1000" b="1" dirty="0">
                <a:solidFill>
                  <a:srgbClr val="000000"/>
                </a:solidFill>
                <a:latin typeface="Consolas" panose="020B0609020204030204" pitchFamily="49" charset="0"/>
              </a:rPr>
              <a:t>))</a:t>
            </a: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return</a:t>
            </a:r>
            <a:r>
              <a:rPr lang="es-ES_tradnl" sz="1000" b="1" dirty="0">
                <a:solidFill>
                  <a:srgbClr val="000000"/>
                </a:solidFill>
                <a:latin typeface="Consolas" panose="020B0609020204030204" pitchFamily="49" charset="0"/>
              </a:rPr>
              <a:t>;</a:t>
            </a:r>
          </a:p>
          <a:p>
            <a:endParaRPr lang="es-ES_tradnl" sz="1000" dirty="0">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if</a:t>
            </a:r>
            <a:r>
              <a:rPr lang="es-ES_tradnl" sz="1000" b="1" dirty="0">
                <a:solidFill>
                  <a:srgbClr val="000000"/>
                </a:solidFill>
                <a:latin typeface="Consolas" panose="020B0609020204030204" pitchFamily="49" charset="0"/>
              </a:rPr>
              <a:t> (</a:t>
            </a:r>
            <a:r>
              <a:rPr lang="es-ES_tradnl" sz="1000" b="1" dirty="0" err="1">
                <a:solidFill>
                  <a:srgbClr val="000000"/>
                </a:solidFill>
                <a:latin typeface="Consolas" panose="020B0609020204030204" pitchFamily="49" charset="0"/>
              </a:rPr>
              <a:t>isAgedBrie</a:t>
            </a:r>
            <a:r>
              <a:rPr lang="es-ES_tradnl" sz="1000" b="1" dirty="0">
                <a:solidFill>
                  <a:srgbClr val="000000"/>
                </a:solidFill>
                <a:latin typeface="Consolas" panose="020B0609020204030204" pitchFamily="49" charset="0"/>
              </a:rPr>
              <a:t>(</a:t>
            </a:r>
            <a:r>
              <a:rPr lang="es-ES_tradnl" sz="1000" b="1" dirty="0" err="1">
                <a:solidFill>
                  <a:srgbClr val="6A3E3E"/>
                </a:solidFill>
                <a:latin typeface="Consolas" panose="020B0609020204030204" pitchFamily="49" charset="0"/>
              </a:rPr>
              <a:t>item</a:t>
            </a:r>
            <a:r>
              <a:rPr lang="es-ES_tradnl" sz="1000" b="1" dirty="0">
                <a:solidFill>
                  <a:srgbClr val="000000"/>
                </a:solidFill>
                <a:latin typeface="Consolas" panose="020B0609020204030204" pitchFamily="49" charset="0"/>
              </a:rPr>
              <a:t>))</a:t>
            </a:r>
          </a:p>
          <a:p>
            <a:r>
              <a:rPr lang="es-ES_tradnl" sz="1000" dirty="0">
                <a:solidFill>
                  <a:srgbClr val="000000"/>
                </a:solidFill>
                <a:latin typeface="Consolas" panose="020B0609020204030204" pitchFamily="49" charset="0"/>
              </a:rPr>
              <a:t>      </a:t>
            </a:r>
            <a:r>
              <a:rPr lang="es-ES_tradnl" sz="1000" dirty="0" err="1">
                <a:solidFill>
                  <a:srgbClr val="000000"/>
                </a:solidFill>
                <a:latin typeface="Consolas" panose="020B0609020204030204" pitchFamily="49" charset="0"/>
              </a:rPr>
              <a:t>increaseQuality</a:t>
            </a:r>
            <a:r>
              <a:rPr lang="es-ES_tradnl" sz="1000" dirty="0">
                <a:solidFill>
                  <a:srgbClr val="000000"/>
                </a:solidFill>
                <a:latin typeface="Consolas" panose="020B0609020204030204" pitchFamily="49" charset="0"/>
              </a:rPr>
              <a:t>(</a:t>
            </a:r>
            <a:r>
              <a:rPr lang="es-ES_tradnl" sz="1000" dirty="0" err="1">
                <a:solidFill>
                  <a:srgbClr val="6A3E3E"/>
                </a:solidFill>
                <a:latin typeface="Consolas" panose="020B0609020204030204" pitchFamily="49" charset="0"/>
              </a:rPr>
              <a:t>item</a:t>
            </a:r>
            <a:r>
              <a:rPr lang="es-ES_tradnl" sz="1000" dirty="0">
                <a:solidFill>
                  <a:srgbClr val="000000"/>
                </a:solidFill>
                <a:latin typeface="Consolas" panose="020B0609020204030204" pitchFamily="49" charset="0"/>
              </a:rPr>
              <a:t>);</a:t>
            </a:r>
          </a:p>
          <a:p>
            <a:endParaRPr lang="es-ES_tradnl" sz="1000" dirty="0">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else</a:t>
            </a:r>
            <a:r>
              <a:rPr lang="es-ES_tradnl" sz="1000" b="1"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if</a:t>
            </a:r>
            <a:r>
              <a:rPr lang="es-ES_tradnl" sz="1000" b="1" dirty="0">
                <a:solidFill>
                  <a:srgbClr val="000000"/>
                </a:solidFill>
                <a:latin typeface="Consolas" panose="020B0609020204030204" pitchFamily="49" charset="0"/>
              </a:rPr>
              <a:t> (</a:t>
            </a:r>
            <a:r>
              <a:rPr lang="es-ES_tradnl" sz="1000" b="1" dirty="0" err="1">
                <a:solidFill>
                  <a:srgbClr val="000000"/>
                </a:solidFill>
                <a:latin typeface="Consolas" panose="020B0609020204030204" pitchFamily="49" charset="0"/>
              </a:rPr>
              <a:t>isBackstage</a:t>
            </a:r>
            <a:r>
              <a:rPr lang="es-ES_tradnl" sz="1000" b="1" dirty="0">
                <a:solidFill>
                  <a:srgbClr val="000000"/>
                </a:solidFill>
                <a:latin typeface="Consolas" panose="020B0609020204030204" pitchFamily="49" charset="0"/>
              </a:rPr>
              <a:t>(</a:t>
            </a:r>
            <a:r>
              <a:rPr lang="es-ES_tradnl" sz="1000" b="1" dirty="0" err="1">
                <a:solidFill>
                  <a:srgbClr val="6A3E3E"/>
                </a:solidFill>
                <a:latin typeface="Consolas" panose="020B0609020204030204" pitchFamily="49" charset="0"/>
              </a:rPr>
              <a:t>item</a:t>
            </a:r>
            <a:r>
              <a:rPr lang="es-ES_tradnl" sz="1000" b="1" dirty="0">
                <a:solidFill>
                  <a:srgbClr val="000000"/>
                </a:solidFill>
                <a:latin typeface="Consolas" panose="020B0609020204030204" pitchFamily="49" charset="0"/>
              </a:rPr>
              <a:t>))</a:t>
            </a:r>
          </a:p>
          <a:p>
            <a:r>
              <a:rPr lang="es-ES_tradnl" sz="1000" dirty="0">
                <a:solidFill>
                  <a:srgbClr val="000000"/>
                </a:solidFill>
                <a:latin typeface="Consolas" panose="020B0609020204030204" pitchFamily="49" charset="0"/>
              </a:rPr>
              <a:t>      </a:t>
            </a:r>
            <a:r>
              <a:rPr lang="es-ES_tradnl" sz="1000" dirty="0" err="1">
                <a:solidFill>
                  <a:srgbClr val="000000"/>
                </a:solidFill>
                <a:latin typeface="Consolas" panose="020B0609020204030204" pitchFamily="49" charset="0"/>
              </a:rPr>
              <a:t>dropQuality</a:t>
            </a:r>
            <a:r>
              <a:rPr lang="es-ES_tradnl" sz="1000" dirty="0">
                <a:solidFill>
                  <a:srgbClr val="000000"/>
                </a:solidFill>
                <a:latin typeface="Consolas" panose="020B0609020204030204" pitchFamily="49" charset="0"/>
              </a:rPr>
              <a:t>(</a:t>
            </a:r>
            <a:r>
              <a:rPr lang="es-ES_tradnl" sz="1000" dirty="0" err="1">
                <a:solidFill>
                  <a:srgbClr val="6A3E3E"/>
                </a:solidFill>
                <a:latin typeface="Consolas" panose="020B0609020204030204" pitchFamily="49" charset="0"/>
              </a:rPr>
              <a:t>item</a:t>
            </a:r>
            <a:r>
              <a:rPr lang="es-ES_tradnl" sz="1000" dirty="0">
                <a:solidFill>
                  <a:srgbClr val="000000"/>
                </a:solidFill>
                <a:latin typeface="Consolas" panose="020B0609020204030204" pitchFamily="49" charset="0"/>
              </a:rPr>
              <a:t>);</a:t>
            </a:r>
          </a:p>
          <a:p>
            <a:endParaRPr lang="es-ES_tradnl" sz="1000" dirty="0">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else</a:t>
            </a:r>
            <a:endParaRPr lang="es-ES_tradnl" sz="1000" b="1" dirty="0">
              <a:solidFill>
                <a:srgbClr val="000000"/>
              </a:solidFill>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dirty="0" err="1">
                <a:solidFill>
                  <a:srgbClr val="000000"/>
                </a:solidFill>
                <a:latin typeface="Consolas" panose="020B0609020204030204" pitchFamily="49" charset="0"/>
              </a:rPr>
              <a:t>decreaseQuality</a:t>
            </a:r>
            <a:r>
              <a:rPr lang="es-ES_tradnl" sz="1000" dirty="0">
                <a:solidFill>
                  <a:srgbClr val="000000"/>
                </a:solidFill>
                <a:latin typeface="Consolas" panose="020B0609020204030204" pitchFamily="49" charset="0"/>
              </a:rPr>
              <a:t>(</a:t>
            </a:r>
            <a:r>
              <a:rPr lang="es-ES_tradnl" sz="1000" dirty="0" err="1">
                <a:solidFill>
                  <a:srgbClr val="6A3E3E"/>
                </a:solidFill>
                <a:latin typeface="Consolas" panose="020B0609020204030204" pitchFamily="49" charset="0"/>
              </a:rPr>
              <a:t>item</a:t>
            </a:r>
            <a:r>
              <a:rPr lang="es-ES_tradnl" sz="1000" dirty="0">
                <a:solidFill>
                  <a:srgbClr val="000000"/>
                </a:solidFill>
                <a:latin typeface="Consolas" panose="020B0609020204030204" pitchFamily="49" charset="0"/>
              </a:rPr>
              <a:t>);   </a:t>
            </a:r>
          </a:p>
          <a:p>
            <a:r>
              <a:rPr lang="es-ES_tradnl" sz="1000" dirty="0">
                <a:solidFill>
                  <a:srgbClr val="000000"/>
                </a:solidFill>
                <a:latin typeface="Consolas" panose="020B0609020204030204" pitchFamily="49" charset="0"/>
              </a:rPr>
              <a:t>  }</a:t>
            </a:r>
            <a:endParaRPr lang="es-ES_tradnl" sz="1000" dirty="0"/>
          </a:p>
        </p:txBody>
      </p:sp>
      <p:cxnSp>
        <p:nvCxnSpPr>
          <p:cNvPr id="12" name="Straight Arrow Connector 11"/>
          <p:cNvCxnSpPr>
            <a:stCxn id="2" idx="2"/>
            <a:endCxn id="3" idx="0"/>
          </p:cNvCxnSpPr>
          <p:nvPr/>
        </p:nvCxnSpPr>
        <p:spPr>
          <a:xfrm rot="5400000">
            <a:off x="3377698" y="1142746"/>
            <a:ext cx="1296144" cy="4140460"/>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1"/>
          <p:cNvCxnSpPr>
            <a:stCxn id="2" idx="2"/>
            <a:endCxn id="10" idx="0"/>
          </p:cNvCxnSpPr>
          <p:nvPr/>
        </p:nvCxnSpPr>
        <p:spPr>
          <a:xfrm rot="16200000" flipH="1">
            <a:off x="7493986" y="1166918"/>
            <a:ext cx="1296144" cy="4092116"/>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1"/>
          <p:cNvCxnSpPr>
            <a:stCxn id="2" idx="2"/>
            <a:endCxn id="8" idx="0"/>
          </p:cNvCxnSpPr>
          <p:nvPr/>
        </p:nvCxnSpPr>
        <p:spPr>
          <a:xfrm rot="5400000">
            <a:off x="5447928" y="3212976"/>
            <a:ext cx="1296144" cy="12700"/>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smells)</a:t>
            </a:r>
            <a:endParaRPr lang="es" sz="1600" dirty="0">
              <a:solidFill>
                <a:srgbClr val="00B0F0"/>
              </a:solidFill>
            </a:endParaRPr>
          </a:p>
        </p:txBody>
      </p:sp>
    </p:spTree>
    <p:extLst>
      <p:ext uri="{BB962C8B-B14F-4D97-AF65-F5344CB8AC3E}">
        <p14:creationId xmlns:p14="http://schemas.microsoft.com/office/powerpoint/2010/main" val="1352164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7" name="Shape 196"/>
          <p:cNvSpPr txBox="1"/>
          <p:nvPr/>
        </p:nvSpPr>
        <p:spPr>
          <a:xfrm>
            <a:off x="609600" y="1294133"/>
            <a:ext cx="2174032" cy="766715"/>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 sz="3600" b="1" dirty="0">
                <a:solidFill>
                  <a:srgbClr val="FF0000"/>
                </a:solidFill>
                <a:latin typeface="Calibri"/>
                <a:ea typeface="Calibri"/>
                <a:cs typeface="Calibri"/>
                <a:sym typeface="Calibri"/>
              </a:rPr>
              <a:t>Switchs</a:t>
            </a:r>
            <a:endParaRPr lang="es-ES_tradnl" sz="3200" dirty="0">
              <a:solidFill>
                <a:srgbClr val="FF0000"/>
              </a:solidFill>
              <a:latin typeface="Calibri"/>
              <a:ea typeface="Calibri"/>
              <a:cs typeface="Calibri"/>
              <a:sym typeface="Calibri"/>
            </a:endParaRPr>
          </a:p>
        </p:txBody>
      </p:sp>
      <p:sp>
        <p:nvSpPr>
          <p:cNvPr id="2" name="Rectangle: Rounded Corners 1"/>
          <p:cNvSpPr/>
          <p:nvPr/>
        </p:nvSpPr>
        <p:spPr>
          <a:xfrm>
            <a:off x="5375920" y="1556792"/>
            <a:ext cx="1440160" cy="1008112"/>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err="1"/>
              <a:t>Item</a:t>
            </a:r>
            <a:endParaRPr lang="es-ES_tradnl" dirty="0"/>
          </a:p>
        </p:txBody>
      </p:sp>
      <p:sp>
        <p:nvSpPr>
          <p:cNvPr id="3" name="Rectangle: Rounded Corners 2"/>
          <p:cNvSpPr/>
          <p:nvPr/>
        </p:nvSpPr>
        <p:spPr>
          <a:xfrm>
            <a:off x="119336" y="3861048"/>
            <a:ext cx="3672408" cy="2826306"/>
          </a:xfrm>
          <a:prstGeom prst="round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private</a:t>
            </a:r>
            <a:r>
              <a:rPr lang="es-ES_tradnl" sz="1000" b="1"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void</a:t>
            </a:r>
            <a:r>
              <a:rPr lang="es-ES_tradnl" sz="1000" b="1" dirty="0">
                <a:solidFill>
                  <a:srgbClr val="000000"/>
                </a:solidFill>
                <a:latin typeface="Consolas" panose="020B0609020204030204" pitchFamily="49" charset="0"/>
              </a:rPr>
              <a:t> </a:t>
            </a:r>
            <a:r>
              <a:rPr lang="es-ES_tradnl" sz="1000" b="1" dirty="0" err="1">
                <a:solidFill>
                  <a:srgbClr val="000000"/>
                </a:solidFill>
                <a:latin typeface="Consolas" panose="020B0609020204030204" pitchFamily="49" charset="0"/>
              </a:rPr>
              <a:t>updateQualityItem</a:t>
            </a:r>
            <a:r>
              <a:rPr lang="es-ES_tradnl" sz="1000" b="1" dirty="0">
                <a:solidFill>
                  <a:srgbClr val="000000"/>
                </a:solidFill>
                <a:latin typeface="Consolas" panose="020B0609020204030204" pitchFamily="49" charset="0"/>
              </a:rPr>
              <a:t>(</a:t>
            </a:r>
            <a:r>
              <a:rPr lang="es-ES_tradnl" sz="1000" b="1" dirty="0" err="1">
                <a:solidFill>
                  <a:srgbClr val="000000"/>
                </a:solidFill>
                <a:latin typeface="Consolas" panose="020B0609020204030204" pitchFamily="49" charset="0"/>
              </a:rPr>
              <a:t>Item</a:t>
            </a:r>
            <a:r>
              <a:rPr lang="es-ES_tradnl" sz="1000" b="1" dirty="0">
                <a:solidFill>
                  <a:srgbClr val="000000"/>
                </a:solidFill>
                <a:latin typeface="Consolas" panose="020B0609020204030204" pitchFamily="49" charset="0"/>
              </a:rPr>
              <a:t> </a:t>
            </a:r>
            <a:r>
              <a:rPr lang="es-ES_tradnl" sz="1000" b="1" dirty="0" err="1">
                <a:solidFill>
                  <a:srgbClr val="6A3E3E"/>
                </a:solidFill>
                <a:latin typeface="Consolas" panose="020B0609020204030204" pitchFamily="49" charset="0"/>
              </a:rPr>
              <a:t>item</a:t>
            </a:r>
            <a:r>
              <a:rPr lang="es-ES_tradnl" sz="1000" b="1" dirty="0">
                <a:solidFill>
                  <a:srgbClr val="000000"/>
                </a:solidFill>
                <a:latin typeface="Consolas" panose="020B0609020204030204" pitchFamily="49" charset="0"/>
              </a:rPr>
              <a:t>) {</a:t>
            </a: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if</a:t>
            </a:r>
            <a:r>
              <a:rPr lang="es-ES_tradnl" sz="1000" b="1" dirty="0">
                <a:solidFill>
                  <a:srgbClr val="000000"/>
                </a:solidFill>
                <a:latin typeface="Consolas" panose="020B0609020204030204" pitchFamily="49" charset="0"/>
              </a:rPr>
              <a:t> (</a:t>
            </a:r>
            <a:r>
              <a:rPr lang="es-ES_tradnl" sz="1000" b="1" dirty="0" err="1">
                <a:solidFill>
                  <a:srgbClr val="000000"/>
                </a:solidFill>
                <a:latin typeface="Consolas" panose="020B0609020204030204" pitchFamily="49" charset="0"/>
              </a:rPr>
              <a:t>isSulfuras</a:t>
            </a:r>
            <a:r>
              <a:rPr lang="es-ES_tradnl" sz="1000" b="1" dirty="0">
                <a:solidFill>
                  <a:srgbClr val="000000"/>
                </a:solidFill>
                <a:latin typeface="Consolas" panose="020B0609020204030204" pitchFamily="49" charset="0"/>
              </a:rPr>
              <a:t>(</a:t>
            </a:r>
            <a:r>
              <a:rPr lang="es-ES_tradnl" sz="1000" b="1" dirty="0" err="1">
                <a:solidFill>
                  <a:srgbClr val="6A3E3E"/>
                </a:solidFill>
                <a:latin typeface="Consolas" panose="020B0609020204030204" pitchFamily="49" charset="0"/>
              </a:rPr>
              <a:t>item</a:t>
            </a:r>
            <a:r>
              <a:rPr lang="es-ES_tradnl" sz="1000" b="1" dirty="0">
                <a:solidFill>
                  <a:srgbClr val="000000"/>
                </a:solidFill>
                <a:latin typeface="Consolas" panose="020B0609020204030204" pitchFamily="49" charset="0"/>
              </a:rPr>
              <a:t>))</a:t>
            </a: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return</a:t>
            </a:r>
            <a:r>
              <a:rPr lang="es-ES_tradnl" sz="1000" b="1" dirty="0">
                <a:solidFill>
                  <a:srgbClr val="000000"/>
                </a:solidFill>
                <a:latin typeface="Consolas" panose="020B0609020204030204" pitchFamily="49" charset="0"/>
              </a:rPr>
              <a:t>;</a:t>
            </a:r>
          </a:p>
          <a:p>
            <a:endParaRPr lang="es-ES_tradnl" sz="1000" dirty="0">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else</a:t>
            </a:r>
            <a:r>
              <a:rPr lang="es-ES_tradnl" sz="1000" b="1"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if</a:t>
            </a:r>
            <a:r>
              <a:rPr lang="es-ES_tradnl" sz="1000" b="1" dirty="0">
                <a:solidFill>
                  <a:srgbClr val="000000"/>
                </a:solidFill>
                <a:latin typeface="Consolas" panose="020B0609020204030204" pitchFamily="49" charset="0"/>
              </a:rPr>
              <a:t> (</a:t>
            </a:r>
            <a:r>
              <a:rPr lang="es-ES_tradnl" sz="1000" b="1" dirty="0" err="1">
                <a:solidFill>
                  <a:srgbClr val="000000"/>
                </a:solidFill>
                <a:latin typeface="Consolas" panose="020B0609020204030204" pitchFamily="49" charset="0"/>
              </a:rPr>
              <a:t>isBackstage</a:t>
            </a:r>
            <a:r>
              <a:rPr lang="es-ES_tradnl" sz="1000" b="1" dirty="0">
                <a:solidFill>
                  <a:srgbClr val="000000"/>
                </a:solidFill>
                <a:latin typeface="Consolas" panose="020B0609020204030204" pitchFamily="49" charset="0"/>
              </a:rPr>
              <a:t>(</a:t>
            </a:r>
            <a:r>
              <a:rPr lang="es-ES_tradnl" sz="1000" b="1" dirty="0" err="1">
                <a:solidFill>
                  <a:srgbClr val="6A3E3E"/>
                </a:solidFill>
                <a:latin typeface="Consolas" panose="020B0609020204030204" pitchFamily="49" charset="0"/>
              </a:rPr>
              <a:t>item</a:t>
            </a:r>
            <a:r>
              <a:rPr lang="es-ES_tradnl" sz="1000" b="1" dirty="0">
                <a:solidFill>
                  <a:srgbClr val="000000"/>
                </a:solidFill>
                <a:latin typeface="Consolas" panose="020B0609020204030204" pitchFamily="49" charset="0"/>
              </a:rPr>
              <a:t>))</a:t>
            </a:r>
          </a:p>
          <a:p>
            <a:r>
              <a:rPr lang="es-ES_tradnl" sz="1000" dirty="0">
                <a:solidFill>
                  <a:srgbClr val="000000"/>
                </a:solidFill>
                <a:latin typeface="Consolas" panose="020B0609020204030204" pitchFamily="49" charset="0"/>
              </a:rPr>
              <a:t>      </a:t>
            </a:r>
            <a:r>
              <a:rPr lang="es-ES_tradnl" sz="1000" dirty="0" err="1">
                <a:solidFill>
                  <a:srgbClr val="000000"/>
                </a:solidFill>
                <a:latin typeface="Consolas" panose="020B0609020204030204" pitchFamily="49" charset="0"/>
              </a:rPr>
              <a:t>updateQualityBackstage</a:t>
            </a:r>
            <a:r>
              <a:rPr lang="es-ES_tradnl" sz="1000" dirty="0">
                <a:solidFill>
                  <a:srgbClr val="000000"/>
                </a:solidFill>
                <a:latin typeface="Consolas" panose="020B0609020204030204" pitchFamily="49" charset="0"/>
              </a:rPr>
              <a:t>(</a:t>
            </a:r>
            <a:r>
              <a:rPr lang="es-ES_tradnl" sz="1000" dirty="0" err="1">
                <a:solidFill>
                  <a:srgbClr val="6A3E3E"/>
                </a:solidFill>
                <a:latin typeface="Consolas" panose="020B0609020204030204" pitchFamily="49" charset="0"/>
              </a:rPr>
              <a:t>item</a:t>
            </a:r>
            <a:r>
              <a:rPr lang="es-ES_tradnl" sz="1000" dirty="0">
                <a:solidFill>
                  <a:srgbClr val="000000"/>
                </a:solidFill>
                <a:latin typeface="Consolas" panose="020B0609020204030204" pitchFamily="49" charset="0"/>
              </a:rPr>
              <a:t>);</a:t>
            </a:r>
          </a:p>
          <a:p>
            <a:endParaRPr lang="es-ES_tradnl" sz="1000" dirty="0">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else</a:t>
            </a:r>
            <a:r>
              <a:rPr lang="es-ES_tradnl" sz="1000" b="1"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if</a:t>
            </a:r>
            <a:r>
              <a:rPr lang="es-ES_tradnl" sz="1000" b="1" dirty="0">
                <a:solidFill>
                  <a:srgbClr val="000000"/>
                </a:solidFill>
                <a:latin typeface="Consolas" panose="020B0609020204030204" pitchFamily="49" charset="0"/>
              </a:rPr>
              <a:t> (</a:t>
            </a:r>
            <a:r>
              <a:rPr lang="es-ES_tradnl" sz="1000" b="1" dirty="0" err="1">
                <a:solidFill>
                  <a:srgbClr val="000000"/>
                </a:solidFill>
                <a:latin typeface="Consolas" panose="020B0609020204030204" pitchFamily="49" charset="0"/>
              </a:rPr>
              <a:t>isAgedBrie</a:t>
            </a:r>
            <a:r>
              <a:rPr lang="es-ES_tradnl" sz="1000" b="1" dirty="0">
                <a:solidFill>
                  <a:srgbClr val="000000"/>
                </a:solidFill>
                <a:latin typeface="Consolas" panose="020B0609020204030204" pitchFamily="49" charset="0"/>
              </a:rPr>
              <a:t>(</a:t>
            </a:r>
            <a:r>
              <a:rPr lang="es-ES_tradnl" sz="1000" b="1" dirty="0" err="1">
                <a:solidFill>
                  <a:srgbClr val="6A3E3E"/>
                </a:solidFill>
                <a:latin typeface="Consolas" panose="020B0609020204030204" pitchFamily="49" charset="0"/>
              </a:rPr>
              <a:t>item</a:t>
            </a:r>
            <a:r>
              <a:rPr lang="es-ES_tradnl" sz="1000" b="1" dirty="0">
                <a:solidFill>
                  <a:srgbClr val="000000"/>
                </a:solidFill>
                <a:latin typeface="Consolas" panose="020B0609020204030204" pitchFamily="49" charset="0"/>
              </a:rPr>
              <a:t>))</a:t>
            </a:r>
          </a:p>
          <a:p>
            <a:r>
              <a:rPr lang="es-ES_tradnl" sz="1000" dirty="0">
                <a:solidFill>
                  <a:srgbClr val="000000"/>
                </a:solidFill>
                <a:latin typeface="Consolas" panose="020B0609020204030204" pitchFamily="49" charset="0"/>
              </a:rPr>
              <a:t>      </a:t>
            </a:r>
            <a:r>
              <a:rPr lang="es-ES_tradnl" sz="1000" dirty="0" err="1">
                <a:solidFill>
                  <a:srgbClr val="000000"/>
                </a:solidFill>
                <a:latin typeface="Consolas" panose="020B0609020204030204" pitchFamily="49" charset="0"/>
              </a:rPr>
              <a:t>increaseQuality</a:t>
            </a:r>
            <a:r>
              <a:rPr lang="es-ES_tradnl" sz="1000" dirty="0">
                <a:solidFill>
                  <a:srgbClr val="000000"/>
                </a:solidFill>
                <a:latin typeface="Consolas" panose="020B0609020204030204" pitchFamily="49" charset="0"/>
              </a:rPr>
              <a:t>(</a:t>
            </a:r>
            <a:r>
              <a:rPr lang="es-ES_tradnl" sz="1000" dirty="0" err="1">
                <a:solidFill>
                  <a:srgbClr val="6A3E3E"/>
                </a:solidFill>
                <a:latin typeface="Consolas" panose="020B0609020204030204" pitchFamily="49" charset="0"/>
              </a:rPr>
              <a:t>item</a:t>
            </a:r>
            <a:r>
              <a:rPr lang="es-ES_tradnl" sz="1000" dirty="0">
                <a:solidFill>
                  <a:srgbClr val="000000"/>
                </a:solidFill>
                <a:latin typeface="Consolas" panose="020B0609020204030204" pitchFamily="49" charset="0"/>
              </a:rPr>
              <a:t>);</a:t>
            </a:r>
          </a:p>
          <a:p>
            <a:endParaRPr lang="es-ES_tradnl" sz="1000" dirty="0">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else</a:t>
            </a:r>
            <a:r>
              <a:rPr lang="es-ES_tradnl" sz="1000" b="1"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if</a:t>
            </a:r>
            <a:r>
              <a:rPr lang="es-ES_tradnl" sz="1000" b="1" dirty="0">
                <a:solidFill>
                  <a:srgbClr val="000000"/>
                </a:solidFill>
                <a:latin typeface="Consolas" panose="020B0609020204030204" pitchFamily="49" charset="0"/>
              </a:rPr>
              <a:t> (</a:t>
            </a:r>
            <a:r>
              <a:rPr lang="es-ES_tradnl" sz="1000" b="1" dirty="0" err="1">
                <a:solidFill>
                  <a:srgbClr val="000000"/>
                </a:solidFill>
                <a:latin typeface="Consolas" panose="020B0609020204030204" pitchFamily="49" charset="0"/>
              </a:rPr>
              <a:t>isConjuredItem</a:t>
            </a:r>
            <a:r>
              <a:rPr lang="es-ES_tradnl" sz="1000" b="1" dirty="0">
                <a:solidFill>
                  <a:srgbClr val="000000"/>
                </a:solidFill>
                <a:latin typeface="Consolas" panose="020B0609020204030204" pitchFamily="49" charset="0"/>
              </a:rPr>
              <a:t>(</a:t>
            </a:r>
            <a:r>
              <a:rPr lang="es-ES_tradnl" sz="1000" b="1" dirty="0" err="1">
                <a:solidFill>
                  <a:srgbClr val="6A3E3E"/>
                </a:solidFill>
                <a:latin typeface="Consolas" panose="020B0609020204030204" pitchFamily="49" charset="0"/>
              </a:rPr>
              <a:t>item</a:t>
            </a:r>
            <a:r>
              <a:rPr lang="es-ES_tradnl"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decreaseQuality</a:t>
            </a:r>
            <a:r>
              <a:rPr lang="en-US" sz="1000" dirty="0">
                <a:solidFill>
                  <a:srgbClr val="000000"/>
                </a:solidFill>
                <a:latin typeface="Consolas" panose="020B0609020204030204" pitchFamily="49" charset="0"/>
              </a:rPr>
              <a:t>(</a:t>
            </a:r>
            <a:r>
              <a:rPr lang="en-US" sz="1000" dirty="0">
                <a:solidFill>
                  <a:srgbClr val="6A3E3E"/>
                </a:solidFill>
                <a:latin typeface="Consolas" panose="020B0609020204030204" pitchFamily="49" charset="0"/>
              </a:rPr>
              <a:t>item</a:t>
            </a:r>
            <a:r>
              <a:rPr lang="en-US" sz="1000" dirty="0">
                <a:solidFill>
                  <a:srgbClr val="000000"/>
                </a:solidFill>
                <a:latin typeface="Consolas" panose="020B0609020204030204" pitchFamily="49" charset="0"/>
              </a:rPr>
              <a:t>, </a:t>
            </a:r>
            <a:r>
              <a:rPr lang="en-US" sz="1000" b="1" i="1" dirty="0">
                <a:solidFill>
                  <a:srgbClr val="0000C0"/>
                </a:solidFill>
                <a:latin typeface="Consolas" panose="020B0609020204030204" pitchFamily="49" charset="0"/>
              </a:rPr>
              <a:t>QUALITY_STEP</a:t>
            </a:r>
            <a:r>
              <a:rPr lang="en-US" sz="1000" b="1" i="1" dirty="0">
                <a:solidFill>
                  <a:srgbClr val="000000"/>
                </a:solidFill>
                <a:latin typeface="Consolas" panose="020B0609020204030204" pitchFamily="49" charset="0"/>
              </a:rPr>
              <a:t> * 2);</a:t>
            </a:r>
            <a:endParaRPr lang="es-ES_tradnl" sz="1000" dirty="0">
              <a:solidFill>
                <a:srgbClr val="000000"/>
              </a:solidFill>
              <a:latin typeface="Consolas" panose="020B0609020204030204" pitchFamily="49" charset="0"/>
            </a:endParaRPr>
          </a:p>
          <a:p>
            <a:endParaRPr lang="es-ES_tradnl" sz="1000" dirty="0">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else</a:t>
            </a:r>
            <a:endParaRPr lang="es-ES_tradnl" sz="1000" b="1" dirty="0">
              <a:solidFill>
                <a:srgbClr val="000000"/>
              </a:solidFill>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dirty="0" err="1">
                <a:solidFill>
                  <a:srgbClr val="000000"/>
                </a:solidFill>
                <a:latin typeface="Consolas" panose="020B0609020204030204" pitchFamily="49" charset="0"/>
              </a:rPr>
              <a:t>decreaseQuality</a:t>
            </a:r>
            <a:r>
              <a:rPr lang="es-ES_tradnl" sz="1000" dirty="0">
                <a:solidFill>
                  <a:srgbClr val="000000"/>
                </a:solidFill>
                <a:latin typeface="Consolas" panose="020B0609020204030204" pitchFamily="49" charset="0"/>
              </a:rPr>
              <a:t>(</a:t>
            </a:r>
            <a:r>
              <a:rPr lang="es-ES_tradnl" sz="1000" dirty="0" err="1">
                <a:solidFill>
                  <a:srgbClr val="6A3E3E"/>
                </a:solidFill>
                <a:latin typeface="Consolas" panose="020B0609020204030204" pitchFamily="49" charset="0"/>
              </a:rPr>
              <a:t>item</a:t>
            </a:r>
            <a:r>
              <a:rPr lang="es-ES_tradnl" sz="1000" dirty="0">
                <a:solidFill>
                  <a:srgbClr val="000000"/>
                </a:solidFill>
                <a:latin typeface="Consolas" panose="020B0609020204030204" pitchFamily="49" charset="0"/>
              </a:rPr>
              <a:t>);</a:t>
            </a:r>
          </a:p>
          <a:p>
            <a:r>
              <a:rPr lang="es-ES_tradnl" sz="1000" dirty="0">
                <a:solidFill>
                  <a:srgbClr val="000000"/>
                </a:solidFill>
                <a:latin typeface="Consolas" panose="020B0609020204030204" pitchFamily="49" charset="0"/>
              </a:rPr>
              <a:t>  }</a:t>
            </a:r>
            <a:endParaRPr lang="es-ES_tradnl" sz="1000" dirty="0"/>
          </a:p>
        </p:txBody>
      </p:sp>
      <p:sp>
        <p:nvSpPr>
          <p:cNvPr id="8" name="Rectangle: Rounded Corners 7"/>
          <p:cNvSpPr/>
          <p:nvPr/>
        </p:nvSpPr>
        <p:spPr>
          <a:xfrm>
            <a:off x="4157954" y="3861048"/>
            <a:ext cx="3876092" cy="1293971"/>
          </a:xfrm>
          <a:prstGeom prst="round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000" b="1" dirty="0">
                <a:solidFill>
                  <a:srgbClr val="7F0055"/>
                </a:solidFill>
                <a:latin typeface="Consolas" panose="020B0609020204030204" pitchFamily="49" charset="0"/>
              </a:rPr>
              <a:t>private</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void</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updateSellIn</a:t>
            </a:r>
            <a:r>
              <a:rPr lang="en-US" sz="1000" b="1" dirty="0">
                <a:solidFill>
                  <a:srgbClr val="000000"/>
                </a:solidFill>
                <a:latin typeface="Consolas" panose="020B0609020204030204" pitchFamily="49" charset="0"/>
              </a:rPr>
              <a:t>(Item </a:t>
            </a:r>
            <a:r>
              <a:rPr lang="en-US" sz="1000" b="1" dirty="0">
                <a:solidFill>
                  <a:srgbClr val="6A3E3E"/>
                </a:solidFill>
                <a:latin typeface="Consolas" panose="020B0609020204030204" pitchFamily="49" charset="0"/>
              </a:rPr>
              <a:t>item</a:t>
            </a:r>
            <a:r>
              <a:rPr lang="en-US" sz="1000" b="1" dirty="0">
                <a:solidFill>
                  <a:srgbClr val="000000"/>
                </a:solidFill>
                <a:latin typeface="Consolas" panose="020B0609020204030204" pitchFamily="49" charset="0"/>
              </a:rPr>
              <a:t>) {</a:t>
            </a:r>
          </a:p>
          <a:p>
            <a:endParaRPr lang="es-ES_tradnl" sz="1000" dirty="0">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if</a:t>
            </a:r>
            <a:r>
              <a:rPr lang="es-ES_tradnl" sz="1000" b="1" dirty="0">
                <a:solidFill>
                  <a:srgbClr val="000000"/>
                </a:solidFill>
                <a:latin typeface="Consolas" panose="020B0609020204030204" pitchFamily="49" charset="0"/>
              </a:rPr>
              <a:t> (</a:t>
            </a:r>
            <a:r>
              <a:rPr lang="es-ES_tradnl" sz="1000" b="1" dirty="0" err="1">
                <a:solidFill>
                  <a:srgbClr val="000000"/>
                </a:solidFill>
                <a:latin typeface="Consolas" panose="020B0609020204030204" pitchFamily="49" charset="0"/>
              </a:rPr>
              <a:t>isSulfuras</a:t>
            </a:r>
            <a:r>
              <a:rPr lang="es-ES_tradnl" sz="1000" b="1" dirty="0">
                <a:solidFill>
                  <a:srgbClr val="000000"/>
                </a:solidFill>
                <a:latin typeface="Consolas" panose="020B0609020204030204" pitchFamily="49" charset="0"/>
              </a:rPr>
              <a:t>(</a:t>
            </a:r>
            <a:r>
              <a:rPr lang="es-ES_tradnl" sz="1000" b="1" dirty="0" err="1">
                <a:solidFill>
                  <a:srgbClr val="6A3E3E"/>
                </a:solidFill>
                <a:latin typeface="Consolas" panose="020B0609020204030204" pitchFamily="49" charset="0"/>
              </a:rPr>
              <a:t>item</a:t>
            </a:r>
            <a:r>
              <a:rPr lang="es-ES_tradnl" sz="1000" b="1" dirty="0">
                <a:solidFill>
                  <a:srgbClr val="000000"/>
                </a:solidFill>
                <a:latin typeface="Consolas" panose="020B0609020204030204" pitchFamily="49" charset="0"/>
              </a:rPr>
              <a:t>))</a:t>
            </a: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return</a:t>
            </a:r>
            <a:r>
              <a:rPr lang="es-ES_tradnl" sz="1000" b="1" dirty="0">
                <a:solidFill>
                  <a:srgbClr val="000000"/>
                </a:solidFill>
                <a:latin typeface="Consolas" panose="020B0609020204030204" pitchFamily="49" charset="0"/>
              </a:rPr>
              <a:t>;</a:t>
            </a:r>
          </a:p>
          <a:p>
            <a:endParaRPr lang="es-ES_tradnl" sz="1000" dirty="0">
              <a:latin typeface="Consolas" panose="020B0609020204030204" pitchFamily="49" charset="0"/>
            </a:endParaRPr>
          </a:p>
          <a:p>
            <a:r>
              <a:rPr lang="fi-FI" sz="1000" dirty="0">
                <a:solidFill>
                  <a:srgbClr val="000000"/>
                </a:solidFill>
                <a:latin typeface="Consolas" panose="020B0609020204030204" pitchFamily="49" charset="0"/>
              </a:rPr>
              <a:t>    </a:t>
            </a:r>
            <a:r>
              <a:rPr lang="fi-FI" sz="1000" dirty="0">
                <a:solidFill>
                  <a:srgbClr val="6A3E3E"/>
                </a:solidFill>
                <a:latin typeface="Consolas" panose="020B0609020204030204" pitchFamily="49" charset="0"/>
              </a:rPr>
              <a:t>item</a:t>
            </a:r>
            <a:r>
              <a:rPr lang="fi-FI" sz="1000" dirty="0">
                <a:solidFill>
                  <a:srgbClr val="000000"/>
                </a:solidFill>
                <a:latin typeface="Consolas" panose="020B0609020204030204" pitchFamily="49" charset="0"/>
              </a:rPr>
              <a:t>.setSellIn(</a:t>
            </a:r>
            <a:r>
              <a:rPr lang="fi-FI" sz="1000" dirty="0">
                <a:solidFill>
                  <a:srgbClr val="6A3E3E"/>
                </a:solidFill>
                <a:latin typeface="Consolas" panose="020B0609020204030204" pitchFamily="49" charset="0"/>
              </a:rPr>
              <a:t>item</a:t>
            </a:r>
            <a:r>
              <a:rPr lang="fi-FI" sz="1000" dirty="0">
                <a:solidFill>
                  <a:srgbClr val="000000"/>
                </a:solidFill>
                <a:latin typeface="Consolas" panose="020B0609020204030204" pitchFamily="49" charset="0"/>
              </a:rPr>
              <a:t>.getSellIn() - </a:t>
            </a:r>
            <a:r>
              <a:rPr lang="fi-FI" sz="1000" b="1" i="1" dirty="0">
                <a:solidFill>
                  <a:srgbClr val="0000C0"/>
                </a:solidFill>
                <a:latin typeface="Consolas" panose="020B0609020204030204" pitchFamily="49" charset="0"/>
              </a:rPr>
              <a:t>SELLIN_STEP</a:t>
            </a:r>
            <a:r>
              <a:rPr lang="fi-FI" sz="1000" b="1" i="1" dirty="0">
                <a:solidFill>
                  <a:srgbClr val="000000"/>
                </a:solidFill>
                <a:latin typeface="Consolas" panose="020B0609020204030204" pitchFamily="49" charset="0"/>
              </a:rPr>
              <a:t>);</a:t>
            </a:r>
          </a:p>
          <a:p>
            <a:r>
              <a:rPr lang="es-ES_tradnl" sz="1000" dirty="0">
                <a:solidFill>
                  <a:srgbClr val="000000"/>
                </a:solidFill>
                <a:latin typeface="Consolas" panose="020B0609020204030204" pitchFamily="49" charset="0"/>
              </a:rPr>
              <a:t>  }</a:t>
            </a:r>
          </a:p>
        </p:txBody>
      </p:sp>
      <p:sp>
        <p:nvSpPr>
          <p:cNvPr id="10" name="Rectangle: Rounded Corners 9"/>
          <p:cNvSpPr/>
          <p:nvPr/>
        </p:nvSpPr>
        <p:spPr>
          <a:xfrm>
            <a:off x="8400256" y="3861048"/>
            <a:ext cx="3575720" cy="2485787"/>
          </a:xfrm>
          <a:prstGeom prst="round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private</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void</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checkSellInExpired</a:t>
            </a:r>
            <a:r>
              <a:rPr lang="en-US" sz="1000" b="1" dirty="0">
                <a:solidFill>
                  <a:srgbClr val="000000"/>
                </a:solidFill>
                <a:latin typeface="Consolas" panose="020B0609020204030204" pitchFamily="49" charset="0"/>
              </a:rPr>
              <a:t>(Item </a:t>
            </a:r>
            <a:r>
              <a:rPr lang="en-US" sz="1000" b="1" dirty="0">
                <a:solidFill>
                  <a:srgbClr val="6A3E3E"/>
                </a:solidFill>
                <a:latin typeface="Consolas" panose="020B0609020204030204" pitchFamily="49" charset="0"/>
              </a:rPr>
              <a:t>item</a:t>
            </a:r>
            <a:r>
              <a:rPr lang="en-US" sz="1000" b="1" dirty="0">
                <a:solidFill>
                  <a:srgbClr val="000000"/>
                </a:solidFill>
                <a:latin typeface="Consolas" panose="020B0609020204030204" pitchFamily="49" charset="0"/>
              </a:rPr>
              <a:t>) {</a:t>
            </a:r>
          </a:p>
          <a:p>
            <a:endParaRPr lang="es-ES_tradnl" sz="1000" dirty="0">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if</a:t>
            </a:r>
            <a:r>
              <a:rPr lang="es-ES_tradnl" sz="1000" b="1" dirty="0">
                <a:solidFill>
                  <a:srgbClr val="000000"/>
                </a:solidFill>
                <a:latin typeface="Consolas" panose="020B0609020204030204" pitchFamily="49" charset="0"/>
              </a:rPr>
              <a:t> (</a:t>
            </a:r>
            <a:r>
              <a:rPr lang="es-ES_tradnl" sz="1000" b="1" dirty="0" err="1">
                <a:solidFill>
                  <a:srgbClr val="000000"/>
                </a:solidFill>
                <a:latin typeface="Consolas" panose="020B0609020204030204" pitchFamily="49" charset="0"/>
              </a:rPr>
              <a:t>sellInNotExpired</a:t>
            </a:r>
            <a:r>
              <a:rPr lang="es-ES_tradnl" sz="1000" b="1" dirty="0">
                <a:solidFill>
                  <a:srgbClr val="000000"/>
                </a:solidFill>
                <a:latin typeface="Consolas" panose="020B0609020204030204" pitchFamily="49" charset="0"/>
              </a:rPr>
              <a:t>(</a:t>
            </a:r>
            <a:r>
              <a:rPr lang="es-ES_tradnl" sz="1000" b="1" dirty="0" err="1">
                <a:solidFill>
                  <a:srgbClr val="6A3E3E"/>
                </a:solidFill>
                <a:latin typeface="Consolas" panose="020B0609020204030204" pitchFamily="49" charset="0"/>
              </a:rPr>
              <a:t>item</a:t>
            </a:r>
            <a:r>
              <a:rPr lang="es-ES_tradnl" sz="1000" b="1" dirty="0">
                <a:solidFill>
                  <a:srgbClr val="000000"/>
                </a:solidFill>
                <a:latin typeface="Consolas" panose="020B0609020204030204" pitchFamily="49" charset="0"/>
              </a:rPr>
              <a:t>))</a:t>
            </a: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return</a:t>
            </a:r>
            <a:r>
              <a:rPr lang="es-ES_tradnl" sz="1000" b="1" dirty="0">
                <a:solidFill>
                  <a:srgbClr val="000000"/>
                </a:solidFill>
                <a:latin typeface="Consolas" panose="020B0609020204030204" pitchFamily="49" charset="0"/>
              </a:rPr>
              <a:t>;</a:t>
            </a:r>
          </a:p>
          <a:p>
            <a:endParaRPr lang="es-ES_tradnl" sz="1000" dirty="0">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if</a:t>
            </a:r>
            <a:r>
              <a:rPr lang="es-ES_tradnl" sz="1000" b="1" dirty="0">
                <a:solidFill>
                  <a:srgbClr val="000000"/>
                </a:solidFill>
                <a:latin typeface="Consolas" panose="020B0609020204030204" pitchFamily="49" charset="0"/>
              </a:rPr>
              <a:t> (</a:t>
            </a:r>
            <a:r>
              <a:rPr lang="es-ES_tradnl" sz="1000" b="1" dirty="0" err="1">
                <a:solidFill>
                  <a:srgbClr val="000000"/>
                </a:solidFill>
                <a:latin typeface="Consolas" panose="020B0609020204030204" pitchFamily="49" charset="0"/>
              </a:rPr>
              <a:t>isAgedBrie</a:t>
            </a:r>
            <a:r>
              <a:rPr lang="es-ES_tradnl" sz="1000" b="1" dirty="0">
                <a:solidFill>
                  <a:srgbClr val="000000"/>
                </a:solidFill>
                <a:latin typeface="Consolas" panose="020B0609020204030204" pitchFamily="49" charset="0"/>
              </a:rPr>
              <a:t>(</a:t>
            </a:r>
            <a:r>
              <a:rPr lang="es-ES_tradnl" sz="1000" b="1" dirty="0" err="1">
                <a:solidFill>
                  <a:srgbClr val="6A3E3E"/>
                </a:solidFill>
                <a:latin typeface="Consolas" panose="020B0609020204030204" pitchFamily="49" charset="0"/>
              </a:rPr>
              <a:t>item</a:t>
            </a:r>
            <a:r>
              <a:rPr lang="es-ES_tradnl" sz="1000" b="1" dirty="0">
                <a:solidFill>
                  <a:srgbClr val="000000"/>
                </a:solidFill>
                <a:latin typeface="Consolas" panose="020B0609020204030204" pitchFamily="49" charset="0"/>
              </a:rPr>
              <a:t>))</a:t>
            </a:r>
          </a:p>
          <a:p>
            <a:r>
              <a:rPr lang="es-ES_tradnl" sz="1000" dirty="0">
                <a:solidFill>
                  <a:srgbClr val="000000"/>
                </a:solidFill>
                <a:latin typeface="Consolas" panose="020B0609020204030204" pitchFamily="49" charset="0"/>
              </a:rPr>
              <a:t>      </a:t>
            </a:r>
            <a:r>
              <a:rPr lang="es-ES_tradnl" sz="1000" dirty="0" err="1">
                <a:solidFill>
                  <a:srgbClr val="000000"/>
                </a:solidFill>
                <a:latin typeface="Consolas" panose="020B0609020204030204" pitchFamily="49" charset="0"/>
              </a:rPr>
              <a:t>increaseQuality</a:t>
            </a:r>
            <a:r>
              <a:rPr lang="es-ES_tradnl" sz="1000" dirty="0">
                <a:solidFill>
                  <a:srgbClr val="000000"/>
                </a:solidFill>
                <a:latin typeface="Consolas" panose="020B0609020204030204" pitchFamily="49" charset="0"/>
              </a:rPr>
              <a:t>(</a:t>
            </a:r>
            <a:r>
              <a:rPr lang="es-ES_tradnl" sz="1000" dirty="0" err="1">
                <a:solidFill>
                  <a:srgbClr val="6A3E3E"/>
                </a:solidFill>
                <a:latin typeface="Consolas" panose="020B0609020204030204" pitchFamily="49" charset="0"/>
              </a:rPr>
              <a:t>item</a:t>
            </a:r>
            <a:r>
              <a:rPr lang="es-ES_tradnl" sz="1000" dirty="0">
                <a:solidFill>
                  <a:srgbClr val="000000"/>
                </a:solidFill>
                <a:latin typeface="Consolas" panose="020B0609020204030204" pitchFamily="49" charset="0"/>
              </a:rPr>
              <a:t>);</a:t>
            </a:r>
          </a:p>
          <a:p>
            <a:endParaRPr lang="es-ES_tradnl" sz="1000" dirty="0">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else</a:t>
            </a:r>
            <a:r>
              <a:rPr lang="es-ES_tradnl" sz="1000" b="1"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if</a:t>
            </a:r>
            <a:r>
              <a:rPr lang="es-ES_tradnl" sz="1000" b="1" dirty="0">
                <a:solidFill>
                  <a:srgbClr val="000000"/>
                </a:solidFill>
                <a:latin typeface="Consolas" panose="020B0609020204030204" pitchFamily="49" charset="0"/>
              </a:rPr>
              <a:t> (</a:t>
            </a:r>
            <a:r>
              <a:rPr lang="es-ES_tradnl" sz="1000" b="1" dirty="0" err="1">
                <a:solidFill>
                  <a:srgbClr val="000000"/>
                </a:solidFill>
                <a:latin typeface="Consolas" panose="020B0609020204030204" pitchFamily="49" charset="0"/>
              </a:rPr>
              <a:t>isBackstage</a:t>
            </a:r>
            <a:r>
              <a:rPr lang="es-ES_tradnl" sz="1000" b="1" dirty="0">
                <a:solidFill>
                  <a:srgbClr val="000000"/>
                </a:solidFill>
                <a:latin typeface="Consolas" panose="020B0609020204030204" pitchFamily="49" charset="0"/>
              </a:rPr>
              <a:t>(</a:t>
            </a:r>
            <a:r>
              <a:rPr lang="es-ES_tradnl" sz="1000" b="1" dirty="0" err="1">
                <a:solidFill>
                  <a:srgbClr val="6A3E3E"/>
                </a:solidFill>
                <a:latin typeface="Consolas" panose="020B0609020204030204" pitchFamily="49" charset="0"/>
              </a:rPr>
              <a:t>item</a:t>
            </a:r>
            <a:r>
              <a:rPr lang="es-ES_tradnl" sz="1000" b="1" dirty="0">
                <a:solidFill>
                  <a:srgbClr val="000000"/>
                </a:solidFill>
                <a:latin typeface="Consolas" panose="020B0609020204030204" pitchFamily="49" charset="0"/>
              </a:rPr>
              <a:t>))</a:t>
            </a:r>
          </a:p>
          <a:p>
            <a:r>
              <a:rPr lang="es-ES_tradnl" sz="1000" dirty="0">
                <a:solidFill>
                  <a:srgbClr val="000000"/>
                </a:solidFill>
                <a:latin typeface="Consolas" panose="020B0609020204030204" pitchFamily="49" charset="0"/>
              </a:rPr>
              <a:t>      </a:t>
            </a:r>
            <a:r>
              <a:rPr lang="es-ES_tradnl" sz="1000" dirty="0" err="1">
                <a:solidFill>
                  <a:srgbClr val="000000"/>
                </a:solidFill>
                <a:latin typeface="Consolas" panose="020B0609020204030204" pitchFamily="49" charset="0"/>
              </a:rPr>
              <a:t>dropQuality</a:t>
            </a:r>
            <a:r>
              <a:rPr lang="es-ES_tradnl" sz="1000" dirty="0">
                <a:solidFill>
                  <a:srgbClr val="000000"/>
                </a:solidFill>
                <a:latin typeface="Consolas" panose="020B0609020204030204" pitchFamily="49" charset="0"/>
              </a:rPr>
              <a:t>(</a:t>
            </a:r>
            <a:r>
              <a:rPr lang="es-ES_tradnl" sz="1000" dirty="0" err="1">
                <a:solidFill>
                  <a:srgbClr val="6A3E3E"/>
                </a:solidFill>
                <a:latin typeface="Consolas" panose="020B0609020204030204" pitchFamily="49" charset="0"/>
              </a:rPr>
              <a:t>item</a:t>
            </a:r>
            <a:r>
              <a:rPr lang="es-ES_tradnl" sz="1000" dirty="0">
                <a:solidFill>
                  <a:srgbClr val="000000"/>
                </a:solidFill>
                <a:latin typeface="Consolas" panose="020B0609020204030204" pitchFamily="49" charset="0"/>
              </a:rPr>
              <a:t>);</a:t>
            </a:r>
          </a:p>
          <a:p>
            <a:endParaRPr lang="es-ES_tradnl" sz="1000" dirty="0">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else</a:t>
            </a:r>
            <a:endParaRPr lang="es-ES_tradnl" sz="1000" b="1" dirty="0">
              <a:solidFill>
                <a:srgbClr val="000000"/>
              </a:solidFill>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dirty="0" err="1">
                <a:solidFill>
                  <a:srgbClr val="000000"/>
                </a:solidFill>
                <a:latin typeface="Consolas" panose="020B0609020204030204" pitchFamily="49" charset="0"/>
              </a:rPr>
              <a:t>decreaseQuality</a:t>
            </a:r>
            <a:r>
              <a:rPr lang="es-ES_tradnl" sz="1000" dirty="0">
                <a:solidFill>
                  <a:srgbClr val="000000"/>
                </a:solidFill>
                <a:latin typeface="Consolas" panose="020B0609020204030204" pitchFamily="49" charset="0"/>
              </a:rPr>
              <a:t>(</a:t>
            </a:r>
            <a:r>
              <a:rPr lang="es-ES_tradnl" sz="1000" dirty="0" err="1">
                <a:solidFill>
                  <a:srgbClr val="6A3E3E"/>
                </a:solidFill>
                <a:latin typeface="Consolas" panose="020B0609020204030204" pitchFamily="49" charset="0"/>
              </a:rPr>
              <a:t>item</a:t>
            </a:r>
            <a:r>
              <a:rPr lang="es-ES_tradnl" sz="1000" dirty="0">
                <a:solidFill>
                  <a:srgbClr val="000000"/>
                </a:solidFill>
                <a:latin typeface="Consolas" panose="020B0609020204030204" pitchFamily="49" charset="0"/>
              </a:rPr>
              <a:t>);   </a:t>
            </a:r>
          </a:p>
          <a:p>
            <a:r>
              <a:rPr lang="es-ES_tradnl" sz="1000" dirty="0">
                <a:solidFill>
                  <a:srgbClr val="000000"/>
                </a:solidFill>
                <a:latin typeface="Consolas" panose="020B0609020204030204" pitchFamily="49" charset="0"/>
              </a:rPr>
              <a:t>  }</a:t>
            </a:r>
            <a:endParaRPr lang="es-ES_tradnl" sz="1000" dirty="0"/>
          </a:p>
        </p:txBody>
      </p:sp>
      <p:cxnSp>
        <p:nvCxnSpPr>
          <p:cNvPr id="12" name="Straight Arrow Connector 11"/>
          <p:cNvCxnSpPr>
            <a:stCxn id="2" idx="2"/>
            <a:endCxn id="3" idx="0"/>
          </p:cNvCxnSpPr>
          <p:nvPr/>
        </p:nvCxnSpPr>
        <p:spPr>
          <a:xfrm rot="5400000">
            <a:off x="3377698" y="1142746"/>
            <a:ext cx="1296144" cy="4140460"/>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1"/>
          <p:cNvCxnSpPr>
            <a:stCxn id="2" idx="2"/>
            <a:endCxn id="10" idx="0"/>
          </p:cNvCxnSpPr>
          <p:nvPr/>
        </p:nvCxnSpPr>
        <p:spPr>
          <a:xfrm rot="16200000" flipH="1">
            <a:off x="7493986" y="1166918"/>
            <a:ext cx="1296144" cy="4092116"/>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1"/>
          <p:cNvCxnSpPr>
            <a:stCxn id="2" idx="2"/>
            <a:endCxn id="8" idx="0"/>
          </p:cNvCxnSpPr>
          <p:nvPr/>
        </p:nvCxnSpPr>
        <p:spPr>
          <a:xfrm rot="5400000">
            <a:off x="5447928" y="3212976"/>
            <a:ext cx="1296144" cy="12700"/>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p:cNvSpPr/>
          <p:nvPr/>
        </p:nvSpPr>
        <p:spPr>
          <a:xfrm>
            <a:off x="3320422" y="1294133"/>
            <a:ext cx="5611804" cy="4701782"/>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endParaRPr lang="es-ES_tradnl"/>
          </a:p>
        </p:txBody>
      </p:sp>
      <p:pic>
        <p:nvPicPr>
          <p:cNvPr id="29" name="Picture 2"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6333" y="1910638"/>
            <a:ext cx="4493599" cy="33702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Imagen relacionada"/>
          <p:cNvPicPr>
            <a:picLocks noChangeAspect="1" noChangeArrowheads="1"/>
          </p:cNvPicPr>
          <p:nvPr/>
        </p:nvPicPr>
        <p:blipFill rotWithShape="1">
          <a:blip r:embed="rId4">
            <a:duotone>
              <a:schemeClr val="bg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t="40013"/>
          <a:stretch/>
        </p:blipFill>
        <p:spPr bwMode="auto">
          <a:xfrm>
            <a:off x="3876333" y="3267075"/>
            <a:ext cx="4493599" cy="202170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Imagen relacionada"/>
          <p:cNvPicPr>
            <a:picLocks noChangeAspect="1" noChangeArrowheads="1"/>
          </p:cNvPicPr>
          <p:nvPr/>
        </p:nvPicPr>
        <p:blipFill rotWithShape="1">
          <a:blip r:embed="rId6">
            <a:duotone>
              <a:schemeClr val="bg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t="-236" b="80634"/>
          <a:stretch/>
        </p:blipFill>
        <p:spPr bwMode="auto">
          <a:xfrm>
            <a:off x="3855550" y="1910639"/>
            <a:ext cx="4493599" cy="660615"/>
          </a:xfrm>
          <a:prstGeom prst="rect">
            <a:avLst/>
          </a:prstGeom>
          <a:noFill/>
          <a:extLst>
            <a:ext uri="{909E8E84-426E-40DD-AFC4-6F175D3DCCD1}">
              <a14:hiddenFill xmlns:a14="http://schemas.microsoft.com/office/drawing/2010/main">
                <a:solidFill>
                  <a:srgbClr val="FFFFFF"/>
                </a:solidFill>
              </a14:hiddenFill>
            </a:ext>
          </a:extLst>
        </p:spPr>
      </p:pic>
      <p:sp>
        <p:nvSpPr>
          <p:cNvPr id="17"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smells)</a:t>
            </a:r>
            <a:endParaRPr lang="es" sz="1600" dirty="0">
              <a:solidFill>
                <a:srgbClr val="00B0F0"/>
              </a:solidFill>
            </a:endParaRPr>
          </a:p>
        </p:txBody>
      </p:sp>
    </p:spTree>
    <p:extLst>
      <p:ext uri="{BB962C8B-B14F-4D97-AF65-F5344CB8AC3E}">
        <p14:creationId xmlns:p14="http://schemas.microsoft.com/office/powerpoint/2010/main" val="3286620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9600" y="1294133"/>
            <a:ext cx="10972800" cy="5326000"/>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 sz="2400" b="1" dirty="0">
                <a:latin typeface="Calibri"/>
                <a:ea typeface="Calibri"/>
                <a:cs typeface="Calibri"/>
                <a:sym typeface="Calibri"/>
              </a:rPr>
              <a:t>Strategy Pattern</a:t>
            </a: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r>
              <a:rPr lang="es-ES" sz="2133" dirty="0">
                <a:latin typeface="Calibri"/>
                <a:ea typeface="Calibri"/>
                <a:cs typeface="Calibri"/>
                <a:sym typeface="Calibri"/>
              </a:rPr>
              <a:t>El patrón ‘</a:t>
            </a:r>
            <a:r>
              <a:rPr lang="es-ES" sz="2133" dirty="0" err="1">
                <a:latin typeface="Calibri"/>
                <a:ea typeface="Calibri"/>
                <a:cs typeface="Calibri"/>
                <a:sym typeface="Calibri"/>
              </a:rPr>
              <a:t>Strategy</a:t>
            </a:r>
            <a:r>
              <a:rPr lang="es-ES" sz="2133" dirty="0">
                <a:latin typeface="Calibri"/>
                <a:ea typeface="Calibri"/>
                <a:cs typeface="Calibri"/>
                <a:sym typeface="Calibri"/>
              </a:rPr>
              <a:t>’ tiene sentido cuando nos </a:t>
            </a:r>
          </a:p>
          <a:p>
            <a:pPr algn="just">
              <a:lnSpc>
                <a:spcPct val="90000"/>
              </a:lnSpc>
              <a:tabLst>
                <a:tab pos="480472" algn="l"/>
              </a:tabLst>
            </a:pPr>
            <a:r>
              <a:rPr lang="es-ES" sz="2133" dirty="0">
                <a:latin typeface="Calibri"/>
                <a:ea typeface="Calibri"/>
                <a:cs typeface="Calibri"/>
                <a:sym typeface="Calibri"/>
              </a:rPr>
              <a:t>encontramos un escenario en el que  para conseguir </a:t>
            </a:r>
          </a:p>
          <a:p>
            <a:pPr algn="just">
              <a:lnSpc>
                <a:spcPct val="90000"/>
              </a:lnSpc>
              <a:tabLst>
                <a:tab pos="480472" algn="l"/>
              </a:tabLst>
            </a:pPr>
            <a:r>
              <a:rPr lang="es-ES" sz="2133" dirty="0">
                <a:latin typeface="Calibri"/>
                <a:ea typeface="Calibri"/>
                <a:cs typeface="Calibri"/>
                <a:sym typeface="Calibri"/>
              </a:rPr>
              <a:t>un objetivo, existen diferentes estrategias para lograrlo.</a:t>
            </a: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r>
              <a:rPr lang="es-ES" sz="2133" dirty="0">
                <a:latin typeface="Calibri"/>
                <a:ea typeface="Calibri"/>
                <a:cs typeface="Calibri"/>
                <a:sym typeface="Calibri"/>
              </a:rPr>
              <a:t>Como se implementa:</a:t>
            </a:r>
          </a:p>
          <a:p>
            <a:pPr marL="342900" indent="-342900" algn="just">
              <a:lnSpc>
                <a:spcPct val="90000"/>
              </a:lnSpc>
              <a:buFont typeface="Arial" panose="020B0604020202020204" pitchFamily="34" charset="0"/>
              <a:buChar char="•"/>
              <a:tabLst>
                <a:tab pos="480472" algn="l"/>
              </a:tabLst>
            </a:pPr>
            <a:r>
              <a:rPr lang="es-ES" sz="2133" dirty="0">
                <a:latin typeface="Calibri"/>
                <a:ea typeface="Calibri"/>
                <a:cs typeface="Calibri"/>
                <a:sym typeface="Calibri"/>
              </a:rPr>
              <a:t>El contexto utiliza una clase donde se define el método o métodos generales y la implementación más generalista</a:t>
            </a:r>
          </a:p>
          <a:p>
            <a:pPr marL="342900" indent="-342900" algn="just">
              <a:lnSpc>
                <a:spcPct val="90000"/>
              </a:lnSpc>
              <a:buFont typeface="Arial" panose="020B0604020202020204" pitchFamily="34" charset="0"/>
              <a:buChar char="•"/>
              <a:tabLst>
                <a:tab pos="480472" algn="l"/>
              </a:tabLst>
            </a:pPr>
            <a:r>
              <a:rPr lang="es-ES" sz="2133" dirty="0">
                <a:latin typeface="Calibri"/>
                <a:ea typeface="Calibri"/>
                <a:cs typeface="Calibri"/>
                <a:sym typeface="Calibri"/>
              </a:rPr>
              <a:t>Cada una de las diferentes estrategias, extienden esa clase padre e implementan su propia estrategia concreta</a:t>
            </a: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algn="just">
              <a:lnSpc>
                <a:spcPct val="90000"/>
              </a:lnSpc>
              <a:tabLst>
                <a:tab pos="480472" algn="l"/>
              </a:tabLst>
            </a:pPr>
            <a:r>
              <a:rPr lang="es-ES" sz="2133" dirty="0">
                <a:latin typeface="Calibri"/>
                <a:ea typeface="Calibri"/>
                <a:cs typeface="Calibri"/>
                <a:sym typeface="Calibri"/>
              </a:rPr>
              <a:t>Si aparece una nueva estrategia, tan solo hay que añadir una nueva clase que herede de la genérica e implementar esa estrategia concreta.</a:t>
            </a:r>
            <a:endParaRPr lang="es-ES_tradnl" sz="2133" dirty="0">
              <a:latin typeface="Calibri"/>
              <a:ea typeface="Calibri"/>
              <a:cs typeface="Calibri"/>
              <a:sym typeface="Calibri"/>
            </a:endParaRPr>
          </a:p>
        </p:txBody>
      </p:sp>
      <p:pic>
        <p:nvPicPr>
          <p:cNvPr id="4098" name="Picture 2" descr="Resultado de imagen de strategy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1934" y="1413590"/>
            <a:ext cx="4794706" cy="1799386"/>
          </a:xfrm>
          <a:prstGeom prst="rect">
            <a:avLst/>
          </a:prstGeom>
          <a:noFill/>
          <a:extLst>
            <a:ext uri="{909E8E84-426E-40DD-AFC4-6F175D3DCCD1}">
              <a14:hiddenFill xmlns:a14="http://schemas.microsoft.com/office/drawing/2010/main">
                <a:solidFill>
                  <a:srgbClr val="FFFFFF"/>
                </a:solidFill>
              </a14:hiddenFill>
            </a:ext>
          </a:extLst>
        </p:spPr>
      </p:pic>
      <p:sp>
        <p:nvSpPr>
          <p:cNvPr id="6"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smells)</a:t>
            </a:r>
            <a:endParaRPr lang="es" sz="1600" dirty="0">
              <a:solidFill>
                <a:srgbClr val="00B0F0"/>
              </a:solidFill>
            </a:endParaRPr>
          </a:p>
        </p:txBody>
      </p:sp>
    </p:spTree>
    <p:extLst>
      <p:ext uri="{BB962C8B-B14F-4D97-AF65-F5344CB8AC3E}">
        <p14:creationId xmlns:p14="http://schemas.microsoft.com/office/powerpoint/2010/main" val="389460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688364" y="4308293"/>
            <a:ext cx="4664219" cy="1721321"/>
          </a:xfrm>
        </p:spPr>
        <p:txBody>
          <a:bodyPr/>
          <a:lstStyle/>
          <a:p>
            <a:r>
              <a:rPr lang="es-ES" sz="4400" dirty="0" err="1"/>
              <a:t>The</a:t>
            </a:r>
            <a:r>
              <a:rPr lang="es-ES" sz="4400" dirty="0"/>
              <a:t> </a:t>
            </a:r>
            <a:r>
              <a:rPr lang="es-ES" sz="4400" dirty="0" err="1"/>
              <a:t>road</a:t>
            </a:r>
            <a:r>
              <a:rPr lang="es-ES" sz="4400" dirty="0"/>
              <a:t> so </a:t>
            </a:r>
            <a:r>
              <a:rPr lang="es-ES" sz="4400" dirty="0" err="1"/>
              <a:t>far</a:t>
            </a:r>
            <a:endParaRPr lang="es-ES_tradnl" sz="4400" dirty="0"/>
          </a:p>
        </p:txBody>
      </p:sp>
    </p:spTree>
    <p:extLst>
      <p:ext uri="{BB962C8B-B14F-4D97-AF65-F5344CB8AC3E}">
        <p14:creationId xmlns:p14="http://schemas.microsoft.com/office/powerpoint/2010/main" val="932073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2" name="Rectangle: Rounded Corners 1"/>
          <p:cNvSpPr/>
          <p:nvPr/>
        </p:nvSpPr>
        <p:spPr>
          <a:xfrm>
            <a:off x="5375920" y="1196752"/>
            <a:ext cx="1440160" cy="1008112"/>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err="1"/>
              <a:t>Item</a:t>
            </a:r>
            <a:endParaRPr lang="es-ES_tradnl" dirty="0"/>
          </a:p>
        </p:txBody>
      </p:sp>
      <p:sp>
        <p:nvSpPr>
          <p:cNvPr id="3" name="Rectangle: Rounded Corners 2"/>
          <p:cNvSpPr/>
          <p:nvPr/>
        </p:nvSpPr>
        <p:spPr>
          <a:xfrm>
            <a:off x="47328" y="3429000"/>
            <a:ext cx="2378029" cy="1328023"/>
          </a:xfrm>
          <a:prstGeom prst="roundRect">
            <a:avLst/>
          </a:prstGeom>
        </p:spPr>
        <p:style>
          <a:lnRef idx="2">
            <a:schemeClr val="accent5"/>
          </a:lnRef>
          <a:fillRef idx="1">
            <a:schemeClr val="lt1"/>
          </a:fillRef>
          <a:effectRef idx="0">
            <a:schemeClr val="accent5"/>
          </a:effectRef>
          <a:fontRef idx="minor">
            <a:schemeClr val="dk1"/>
          </a:fontRef>
        </p:style>
        <p:txBody>
          <a:bodyPr wrap="square" lIns="36000" rIns="36000">
            <a:noAutofit/>
          </a:bodyPr>
          <a:lstStyle/>
          <a:p>
            <a:endParaRPr lang="es-ES_tradnl" sz="800" b="1" dirty="0">
              <a:solidFill>
                <a:srgbClr val="7F0055"/>
              </a:solidFill>
              <a:latin typeface="Consolas" panose="020B0609020204030204" pitchFamily="49" charset="0"/>
            </a:endParaRPr>
          </a:p>
          <a:p>
            <a:r>
              <a:rPr lang="es-ES_tradnl" sz="800" b="1" dirty="0" err="1">
                <a:solidFill>
                  <a:srgbClr val="7F0055"/>
                </a:solidFill>
                <a:latin typeface="Consolas" panose="020B0609020204030204" pitchFamily="49" charset="0"/>
              </a:rPr>
              <a:t>private</a:t>
            </a:r>
            <a:r>
              <a:rPr lang="es-ES_tradnl" sz="800" b="1" dirty="0">
                <a:solidFill>
                  <a:srgbClr val="000000"/>
                </a:solidFill>
                <a:latin typeface="Consolas" panose="020B0609020204030204" pitchFamily="49" charset="0"/>
              </a:rPr>
              <a:t> </a:t>
            </a:r>
            <a:r>
              <a:rPr lang="es-ES_tradnl" sz="800" b="1" dirty="0" err="1">
                <a:solidFill>
                  <a:srgbClr val="7F0055"/>
                </a:solidFill>
                <a:latin typeface="Consolas" panose="020B0609020204030204" pitchFamily="49" charset="0"/>
              </a:rPr>
              <a:t>void</a:t>
            </a:r>
            <a:r>
              <a:rPr lang="es-ES_tradnl" sz="800" b="1" dirty="0">
                <a:solidFill>
                  <a:srgbClr val="000000"/>
                </a:solidFill>
                <a:latin typeface="Consolas" panose="020B0609020204030204" pitchFamily="49" charset="0"/>
              </a:rPr>
              <a:t> </a:t>
            </a:r>
            <a:r>
              <a:rPr lang="es-ES_tradnl" sz="800" b="1" dirty="0" err="1">
                <a:solidFill>
                  <a:srgbClr val="000000"/>
                </a:solidFill>
                <a:latin typeface="Consolas" panose="020B0609020204030204" pitchFamily="49" charset="0"/>
              </a:rPr>
              <a:t>updateQualityItem</a:t>
            </a:r>
            <a:r>
              <a:rPr lang="es-ES_tradnl" sz="800" b="1" dirty="0">
                <a:solidFill>
                  <a:srgbClr val="000000"/>
                </a:solidFill>
                <a:latin typeface="Consolas" panose="020B0609020204030204" pitchFamily="49" charset="0"/>
              </a:rPr>
              <a:t>() {</a:t>
            </a:r>
          </a:p>
          <a:p>
            <a:r>
              <a:rPr lang="es-ES_tradnl" sz="800" b="1" dirty="0">
                <a:solidFill>
                  <a:srgbClr val="7F0055"/>
                </a:solidFill>
                <a:latin typeface="Consolas" panose="020B0609020204030204" pitchFamily="49" charset="0"/>
              </a:rPr>
              <a:t>}</a:t>
            </a:r>
          </a:p>
          <a:p>
            <a:endParaRPr lang="es-ES" sz="800" b="1" dirty="0">
              <a:solidFill>
                <a:srgbClr val="7F0055"/>
              </a:solidFill>
              <a:latin typeface="Consolas" panose="020B0609020204030204" pitchFamily="49" charset="0"/>
            </a:endParaRPr>
          </a:p>
          <a:p>
            <a:r>
              <a:rPr lang="en-US" sz="800" b="1" dirty="0">
                <a:solidFill>
                  <a:srgbClr val="7F0055"/>
                </a:solidFill>
                <a:latin typeface="Consolas" panose="020B0609020204030204" pitchFamily="49" charset="0"/>
              </a:rPr>
              <a:t>private</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updateSellIn</a:t>
            </a:r>
            <a:r>
              <a:rPr lang="en-US" sz="800" b="1" dirty="0">
                <a:solidFill>
                  <a:srgbClr val="000000"/>
                </a:solidFill>
                <a:latin typeface="Consolas" panose="020B0609020204030204" pitchFamily="49" charset="0"/>
              </a:rPr>
              <a:t>() {</a:t>
            </a:r>
          </a:p>
          <a:p>
            <a:r>
              <a:rPr lang="es-ES_tradnl" sz="800" b="1" dirty="0">
                <a:solidFill>
                  <a:srgbClr val="7F0055"/>
                </a:solidFill>
                <a:latin typeface="Consolas" panose="020B0609020204030204" pitchFamily="49" charset="0"/>
              </a:rPr>
              <a:t>}</a:t>
            </a:r>
          </a:p>
          <a:p>
            <a:endParaRPr lang="es-ES" sz="800" b="1" dirty="0">
              <a:solidFill>
                <a:srgbClr val="7F0055"/>
              </a:solidFill>
              <a:latin typeface="Consolas" panose="020B0609020204030204" pitchFamily="49" charset="0"/>
            </a:endParaRPr>
          </a:p>
          <a:p>
            <a:r>
              <a:rPr lang="en-US" sz="800" b="1" dirty="0">
                <a:solidFill>
                  <a:srgbClr val="7F0055"/>
                </a:solidFill>
                <a:latin typeface="Consolas" panose="020B0609020204030204" pitchFamily="49" charset="0"/>
              </a:rPr>
              <a:t>private</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checkSellInExpired</a:t>
            </a:r>
            <a:r>
              <a:rPr lang="en-US" sz="800" b="1" dirty="0">
                <a:solidFill>
                  <a:srgbClr val="000000"/>
                </a:solidFill>
                <a:latin typeface="Consolas" panose="020B0609020204030204" pitchFamily="49" charset="0"/>
              </a:rPr>
              <a:t>() {</a:t>
            </a:r>
          </a:p>
          <a:p>
            <a:r>
              <a:rPr lang="es-ES_tradnl" sz="800" b="1" dirty="0">
                <a:solidFill>
                  <a:srgbClr val="7F0055"/>
                </a:solidFill>
                <a:latin typeface="Consolas" panose="020B0609020204030204" pitchFamily="49" charset="0"/>
              </a:rPr>
              <a:t>}</a:t>
            </a:r>
          </a:p>
        </p:txBody>
      </p:sp>
      <p:cxnSp>
        <p:nvCxnSpPr>
          <p:cNvPr id="12" name="Straight Arrow Connector 11"/>
          <p:cNvCxnSpPr>
            <a:stCxn id="2" idx="2"/>
            <a:endCxn id="14" idx="0"/>
          </p:cNvCxnSpPr>
          <p:nvPr/>
        </p:nvCxnSpPr>
        <p:spPr>
          <a:xfrm rot="5400000">
            <a:off x="3237448" y="207020"/>
            <a:ext cx="860708" cy="4856397"/>
          </a:xfrm>
          <a:prstGeom prst="bentConnector3">
            <a:avLst>
              <a:gd name="adj1" fmla="val 50000"/>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120009" y="3065572"/>
            <a:ext cx="2239187" cy="477409"/>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err="1"/>
              <a:t>SulfurasItem</a:t>
            </a:r>
            <a:endParaRPr lang="es-ES_tradnl" dirty="0"/>
          </a:p>
        </p:txBody>
      </p:sp>
      <p:sp>
        <p:nvSpPr>
          <p:cNvPr id="17" name="Rectangle: Rounded Corners 16"/>
          <p:cNvSpPr/>
          <p:nvPr/>
        </p:nvSpPr>
        <p:spPr>
          <a:xfrm>
            <a:off x="2586609" y="3432389"/>
            <a:ext cx="3077343" cy="1733258"/>
          </a:xfrm>
          <a:prstGeom prst="roundRect">
            <a:avLst/>
          </a:prstGeom>
        </p:spPr>
        <p:style>
          <a:lnRef idx="2">
            <a:schemeClr val="accent5"/>
          </a:lnRef>
          <a:fillRef idx="1">
            <a:schemeClr val="lt1"/>
          </a:fillRef>
          <a:effectRef idx="0">
            <a:schemeClr val="accent5"/>
          </a:effectRef>
          <a:fontRef idx="minor">
            <a:schemeClr val="dk1"/>
          </a:fontRef>
        </p:style>
        <p:txBody>
          <a:bodyPr wrap="square" lIns="36000" rIns="36000">
            <a:noAutofit/>
          </a:bodyPr>
          <a:lstStyle/>
          <a:p>
            <a:endParaRPr lang="es-ES_tradnl" sz="800" b="1" dirty="0">
              <a:solidFill>
                <a:srgbClr val="7F0055"/>
              </a:solidFill>
              <a:latin typeface="Consolas" panose="020B0609020204030204" pitchFamily="49" charset="0"/>
            </a:endParaRPr>
          </a:p>
          <a:p>
            <a:r>
              <a:rPr lang="es-ES_tradnl" sz="800" b="1" dirty="0" err="1">
                <a:solidFill>
                  <a:srgbClr val="7F0055"/>
                </a:solidFill>
                <a:latin typeface="Consolas" panose="020B0609020204030204" pitchFamily="49" charset="0"/>
              </a:rPr>
              <a:t>private</a:t>
            </a:r>
            <a:r>
              <a:rPr lang="es-ES_tradnl" sz="800" b="1" dirty="0">
                <a:solidFill>
                  <a:srgbClr val="000000"/>
                </a:solidFill>
                <a:latin typeface="Consolas" panose="020B0609020204030204" pitchFamily="49" charset="0"/>
              </a:rPr>
              <a:t> </a:t>
            </a:r>
            <a:r>
              <a:rPr lang="es-ES_tradnl" sz="800" b="1" dirty="0" err="1">
                <a:solidFill>
                  <a:srgbClr val="7F0055"/>
                </a:solidFill>
                <a:latin typeface="Consolas" panose="020B0609020204030204" pitchFamily="49" charset="0"/>
              </a:rPr>
              <a:t>void</a:t>
            </a:r>
            <a:r>
              <a:rPr lang="es-ES_tradnl" sz="800" b="1" dirty="0">
                <a:solidFill>
                  <a:srgbClr val="000000"/>
                </a:solidFill>
                <a:latin typeface="Consolas" panose="020B0609020204030204" pitchFamily="49" charset="0"/>
              </a:rPr>
              <a:t> </a:t>
            </a:r>
            <a:r>
              <a:rPr lang="es-ES_tradnl" sz="800" b="1" dirty="0" err="1">
                <a:solidFill>
                  <a:srgbClr val="000000"/>
                </a:solidFill>
                <a:latin typeface="Consolas" panose="020B0609020204030204" pitchFamily="49" charset="0"/>
              </a:rPr>
              <a:t>updateQualityItem</a:t>
            </a:r>
            <a:r>
              <a:rPr lang="es-ES_tradnl" sz="800" b="1" dirty="0">
                <a:solidFill>
                  <a:srgbClr val="000000"/>
                </a:solidFill>
                <a:latin typeface="Consolas" panose="020B0609020204030204" pitchFamily="49" charset="0"/>
              </a:rPr>
              <a:t>() {</a:t>
            </a:r>
          </a:p>
          <a:p>
            <a:r>
              <a:rPr lang="es-ES_tradnl" sz="800" b="1" dirty="0">
                <a:solidFill>
                  <a:srgbClr val="7F0055"/>
                </a:solidFill>
                <a:latin typeface="Consolas" panose="020B0609020204030204" pitchFamily="49" charset="0"/>
              </a:rPr>
              <a:t> </a:t>
            </a:r>
            <a:r>
              <a:rPr lang="es-ES_tradnl" sz="800" dirty="0" err="1">
                <a:solidFill>
                  <a:srgbClr val="000000"/>
                </a:solidFill>
                <a:latin typeface="Consolas" panose="020B0609020204030204" pitchFamily="49" charset="0"/>
              </a:rPr>
              <a:t>increaseQuality</a:t>
            </a:r>
            <a:r>
              <a:rPr lang="es-ES_tradnl" sz="800" dirty="0">
                <a:solidFill>
                  <a:srgbClr val="000000"/>
                </a:solidFill>
                <a:latin typeface="Consolas" panose="020B0609020204030204" pitchFamily="49" charset="0"/>
              </a:rPr>
              <a:t>(</a:t>
            </a:r>
            <a:r>
              <a:rPr lang="es-ES_tradnl" sz="800" b="1" dirty="0" err="1">
                <a:solidFill>
                  <a:srgbClr val="7F0055"/>
                </a:solidFill>
                <a:latin typeface="Consolas" panose="020B0609020204030204" pitchFamily="49" charset="0"/>
              </a:rPr>
              <a:t>item</a:t>
            </a:r>
            <a:r>
              <a:rPr lang="es-ES_tradnl" sz="800" dirty="0">
                <a:solidFill>
                  <a:srgbClr val="000000"/>
                </a:solidFill>
                <a:latin typeface="Consolas" panose="020B0609020204030204" pitchFamily="49" charset="0"/>
              </a:rPr>
              <a:t>);</a:t>
            </a:r>
          </a:p>
          <a:p>
            <a:r>
              <a:rPr lang="es-ES_tradnl" sz="800" b="1" dirty="0">
                <a:solidFill>
                  <a:srgbClr val="7F0055"/>
                </a:solidFill>
                <a:latin typeface="Consolas" panose="020B0609020204030204" pitchFamily="49" charset="0"/>
              </a:rPr>
              <a:t>}</a:t>
            </a:r>
          </a:p>
          <a:p>
            <a:endParaRPr lang="es-ES" sz="800" b="1" dirty="0">
              <a:solidFill>
                <a:srgbClr val="7F0055"/>
              </a:solidFill>
              <a:latin typeface="Consolas" panose="020B0609020204030204" pitchFamily="49" charset="0"/>
            </a:endParaRPr>
          </a:p>
          <a:p>
            <a:r>
              <a:rPr lang="en-US" sz="800" b="1" dirty="0">
                <a:solidFill>
                  <a:srgbClr val="7F0055"/>
                </a:solidFill>
                <a:latin typeface="Consolas" panose="020B0609020204030204" pitchFamily="49" charset="0"/>
              </a:rPr>
              <a:t>private</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updateSellIn</a:t>
            </a:r>
            <a:r>
              <a:rPr lang="en-US" sz="800" b="1" dirty="0">
                <a:solidFill>
                  <a:srgbClr val="000000"/>
                </a:solidFill>
                <a:latin typeface="Consolas" panose="020B0609020204030204" pitchFamily="49" charset="0"/>
              </a:rPr>
              <a:t>() {</a:t>
            </a:r>
          </a:p>
          <a:p>
            <a:r>
              <a:rPr lang="fi-FI" sz="800" dirty="0">
                <a:solidFill>
                  <a:srgbClr val="6A3E3E"/>
                </a:solidFill>
                <a:latin typeface="Consolas" panose="020B0609020204030204" pitchFamily="49" charset="0"/>
              </a:rPr>
              <a:t>  item</a:t>
            </a:r>
            <a:r>
              <a:rPr lang="fi-FI" sz="800" dirty="0">
                <a:solidFill>
                  <a:srgbClr val="000000"/>
                </a:solidFill>
                <a:latin typeface="Consolas" panose="020B0609020204030204" pitchFamily="49" charset="0"/>
              </a:rPr>
              <a:t>.setSellIn(</a:t>
            </a:r>
            <a:r>
              <a:rPr lang="fi-FI" sz="800" dirty="0">
                <a:solidFill>
                  <a:srgbClr val="6A3E3E"/>
                </a:solidFill>
                <a:latin typeface="Consolas" panose="020B0609020204030204" pitchFamily="49" charset="0"/>
              </a:rPr>
              <a:t>item</a:t>
            </a:r>
            <a:r>
              <a:rPr lang="fi-FI" sz="800" dirty="0">
                <a:solidFill>
                  <a:srgbClr val="000000"/>
                </a:solidFill>
                <a:latin typeface="Consolas" panose="020B0609020204030204" pitchFamily="49" charset="0"/>
              </a:rPr>
              <a:t>.getSellIn() - </a:t>
            </a:r>
            <a:r>
              <a:rPr lang="fi-FI" sz="800" b="1" i="1" dirty="0">
                <a:solidFill>
                  <a:srgbClr val="0000C0"/>
                </a:solidFill>
                <a:latin typeface="Consolas" panose="020B0609020204030204" pitchFamily="49" charset="0"/>
              </a:rPr>
              <a:t>SELLIN_STEP</a:t>
            </a:r>
            <a:r>
              <a:rPr lang="fi-FI" sz="800" b="1" i="1" dirty="0">
                <a:solidFill>
                  <a:srgbClr val="000000"/>
                </a:solidFill>
                <a:latin typeface="Consolas" panose="020B0609020204030204" pitchFamily="49" charset="0"/>
              </a:rPr>
              <a:t>);</a:t>
            </a:r>
          </a:p>
          <a:p>
            <a:r>
              <a:rPr lang="es-ES_tradnl" sz="800" b="1" dirty="0">
                <a:solidFill>
                  <a:srgbClr val="7F0055"/>
                </a:solidFill>
                <a:latin typeface="Consolas" panose="020B0609020204030204" pitchFamily="49" charset="0"/>
              </a:rPr>
              <a:t>}</a:t>
            </a:r>
          </a:p>
          <a:p>
            <a:endParaRPr lang="es-ES" sz="800" b="1" dirty="0">
              <a:solidFill>
                <a:srgbClr val="7F0055"/>
              </a:solidFill>
              <a:latin typeface="Consolas" panose="020B0609020204030204" pitchFamily="49" charset="0"/>
            </a:endParaRPr>
          </a:p>
          <a:p>
            <a:r>
              <a:rPr lang="en-US" sz="800" b="1" dirty="0">
                <a:solidFill>
                  <a:srgbClr val="7F0055"/>
                </a:solidFill>
                <a:latin typeface="Consolas" panose="020B0609020204030204" pitchFamily="49" charset="0"/>
              </a:rPr>
              <a:t>private</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checkSellInExpired</a:t>
            </a:r>
            <a:r>
              <a:rPr lang="en-US" sz="800" b="1" dirty="0">
                <a:solidFill>
                  <a:srgbClr val="000000"/>
                </a:solidFill>
                <a:latin typeface="Consolas" panose="020B0609020204030204" pitchFamily="49" charset="0"/>
              </a:rPr>
              <a:t>() {</a:t>
            </a:r>
          </a:p>
          <a:p>
            <a:r>
              <a:rPr lang="es-ES_tradnl" sz="800" b="1" dirty="0">
                <a:solidFill>
                  <a:srgbClr val="7F0055"/>
                </a:solidFill>
                <a:latin typeface="Consolas" panose="020B0609020204030204" pitchFamily="49" charset="0"/>
              </a:rPr>
              <a:t>  </a:t>
            </a:r>
            <a:r>
              <a:rPr lang="es-ES_tradnl" sz="800" dirty="0" err="1">
                <a:solidFill>
                  <a:srgbClr val="000000"/>
                </a:solidFill>
                <a:latin typeface="Consolas" panose="020B0609020204030204" pitchFamily="49" charset="0"/>
              </a:rPr>
              <a:t>increaseQuality</a:t>
            </a:r>
            <a:r>
              <a:rPr lang="es-ES_tradnl" sz="800" dirty="0">
                <a:solidFill>
                  <a:srgbClr val="000000"/>
                </a:solidFill>
                <a:latin typeface="Consolas" panose="020B0609020204030204" pitchFamily="49" charset="0"/>
              </a:rPr>
              <a:t>(</a:t>
            </a:r>
            <a:r>
              <a:rPr lang="es-ES_tradnl" sz="800" b="1" dirty="0" err="1">
                <a:solidFill>
                  <a:srgbClr val="7F0055"/>
                </a:solidFill>
                <a:latin typeface="Consolas" panose="020B0609020204030204" pitchFamily="49" charset="0"/>
              </a:rPr>
              <a:t>item</a:t>
            </a:r>
            <a:r>
              <a:rPr lang="es-ES_tradnl" sz="800" dirty="0">
                <a:solidFill>
                  <a:srgbClr val="000000"/>
                </a:solidFill>
                <a:latin typeface="Consolas" panose="020B0609020204030204" pitchFamily="49" charset="0"/>
              </a:rPr>
              <a:t>);</a:t>
            </a:r>
            <a:endParaRPr lang="en-US" sz="800" dirty="0">
              <a:solidFill>
                <a:srgbClr val="000000"/>
              </a:solidFill>
              <a:latin typeface="Consolas" panose="020B0609020204030204" pitchFamily="49" charset="0"/>
            </a:endParaRPr>
          </a:p>
          <a:p>
            <a:r>
              <a:rPr lang="es-ES_tradnl" sz="800" b="1" dirty="0">
                <a:solidFill>
                  <a:srgbClr val="7F0055"/>
                </a:solidFill>
                <a:latin typeface="Consolas" panose="020B0609020204030204" pitchFamily="49" charset="0"/>
              </a:rPr>
              <a:t>}</a:t>
            </a:r>
          </a:p>
        </p:txBody>
      </p:sp>
      <p:sp>
        <p:nvSpPr>
          <p:cNvPr id="18" name="Rectangle: Rounded Corners 17"/>
          <p:cNvSpPr/>
          <p:nvPr/>
        </p:nvSpPr>
        <p:spPr>
          <a:xfrm>
            <a:off x="3005687" y="3068960"/>
            <a:ext cx="2239187" cy="477409"/>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err="1"/>
              <a:t>AgedBrieItem</a:t>
            </a:r>
            <a:endParaRPr lang="es-ES_tradnl" dirty="0"/>
          </a:p>
        </p:txBody>
      </p:sp>
      <p:sp>
        <p:nvSpPr>
          <p:cNvPr id="19" name="Rectangle: Rounded Corners 18"/>
          <p:cNvSpPr/>
          <p:nvPr/>
        </p:nvSpPr>
        <p:spPr>
          <a:xfrm>
            <a:off x="5819357" y="3429000"/>
            <a:ext cx="3084955" cy="1736646"/>
          </a:xfrm>
          <a:prstGeom prst="roundRect">
            <a:avLst/>
          </a:prstGeom>
        </p:spPr>
        <p:style>
          <a:lnRef idx="2">
            <a:schemeClr val="accent5"/>
          </a:lnRef>
          <a:fillRef idx="1">
            <a:schemeClr val="lt1"/>
          </a:fillRef>
          <a:effectRef idx="0">
            <a:schemeClr val="accent5"/>
          </a:effectRef>
          <a:fontRef idx="minor">
            <a:schemeClr val="dk1"/>
          </a:fontRef>
        </p:style>
        <p:txBody>
          <a:bodyPr wrap="square" lIns="36000" rIns="36000">
            <a:noAutofit/>
          </a:bodyPr>
          <a:lstStyle/>
          <a:p>
            <a:endParaRPr lang="es-ES_tradnl" sz="800" b="1" dirty="0">
              <a:solidFill>
                <a:srgbClr val="7F0055"/>
              </a:solidFill>
              <a:latin typeface="Consolas" panose="020B0609020204030204" pitchFamily="49" charset="0"/>
            </a:endParaRPr>
          </a:p>
          <a:p>
            <a:r>
              <a:rPr lang="es-ES_tradnl" sz="800" b="1" dirty="0" err="1">
                <a:solidFill>
                  <a:srgbClr val="7F0055"/>
                </a:solidFill>
                <a:latin typeface="Consolas" panose="020B0609020204030204" pitchFamily="49" charset="0"/>
              </a:rPr>
              <a:t>private</a:t>
            </a:r>
            <a:r>
              <a:rPr lang="es-ES_tradnl" sz="800" b="1" dirty="0">
                <a:solidFill>
                  <a:srgbClr val="000000"/>
                </a:solidFill>
                <a:latin typeface="Consolas" panose="020B0609020204030204" pitchFamily="49" charset="0"/>
              </a:rPr>
              <a:t> </a:t>
            </a:r>
            <a:r>
              <a:rPr lang="es-ES_tradnl" sz="800" b="1" dirty="0" err="1">
                <a:solidFill>
                  <a:srgbClr val="7F0055"/>
                </a:solidFill>
                <a:latin typeface="Consolas" panose="020B0609020204030204" pitchFamily="49" charset="0"/>
              </a:rPr>
              <a:t>void</a:t>
            </a:r>
            <a:r>
              <a:rPr lang="es-ES_tradnl" sz="800" b="1" dirty="0">
                <a:solidFill>
                  <a:srgbClr val="000000"/>
                </a:solidFill>
                <a:latin typeface="Consolas" panose="020B0609020204030204" pitchFamily="49" charset="0"/>
              </a:rPr>
              <a:t> </a:t>
            </a:r>
            <a:r>
              <a:rPr lang="es-ES_tradnl" sz="800" b="1" dirty="0" err="1">
                <a:solidFill>
                  <a:srgbClr val="000000"/>
                </a:solidFill>
                <a:latin typeface="Consolas" panose="020B0609020204030204" pitchFamily="49" charset="0"/>
              </a:rPr>
              <a:t>updateQualityItem</a:t>
            </a:r>
            <a:r>
              <a:rPr lang="es-ES_tradnl" sz="800" b="1" dirty="0">
                <a:solidFill>
                  <a:srgbClr val="000000"/>
                </a:solidFill>
                <a:latin typeface="Consolas" panose="020B0609020204030204" pitchFamily="49" charset="0"/>
              </a:rPr>
              <a:t>() {</a:t>
            </a:r>
          </a:p>
          <a:p>
            <a:r>
              <a:rPr lang="es-ES_tradnl" sz="800" b="1" dirty="0">
                <a:solidFill>
                  <a:srgbClr val="7F0055"/>
                </a:solidFill>
                <a:latin typeface="Consolas" panose="020B0609020204030204" pitchFamily="49" charset="0"/>
              </a:rPr>
              <a:t>  </a:t>
            </a:r>
            <a:r>
              <a:rPr lang="es-ES_tradnl" sz="800" dirty="0" err="1">
                <a:solidFill>
                  <a:srgbClr val="000000"/>
                </a:solidFill>
                <a:latin typeface="Consolas" panose="020B0609020204030204" pitchFamily="49" charset="0"/>
              </a:rPr>
              <a:t>updateQualityBackstage</a:t>
            </a:r>
            <a:r>
              <a:rPr lang="es-ES_tradnl" sz="800" dirty="0">
                <a:solidFill>
                  <a:srgbClr val="000000"/>
                </a:solidFill>
                <a:latin typeface="Consolas" panose="020B0609020204030204" pitchFamily="49" charset="0"/>
              </a:rPr>
              <a:t>(</a:t>
            </a:r>
            <a:r>
              <a:rPr lang="es-ES_tradnl" sz="800" b="1" dirty="0" err="1">
                <a:solidFill>
                  <a:srgbClr val="7F0055"/>
                </a:solidFill>
                <a:latin typeface="Consolas" panose="020B0609020204030204" pitchFamily="49" charset="0"/>
              </a:rPr>
              <a:t>item</a:t>
            </a:r>
            <a:r>
              <a:rPr lang="es-ES_tradnl" sz="800" dirty="0">
                <a:solidFill>
                  <a:srgbClr val="000000"/>
                </a:solidFill>
                <a:latin typeface="Consolas" panose="020B0609020204030204" pitchFamily="49" charset="0"/>
              </a:rPr>
              <a:t>);</a:t>
            </a:r>
            <a:r>
              <a:rPr lang="es-ES_tradnl" sz="800" b="1" dirty="0">
                <a:solidFill>
                  <a:srgbClr val="7F0055"/>
                </a:solidFill>
                <a:latin typeface="Consolas" panose="020B0609020204030204" pitchFamily="49" charset="0"/>
              </a:rPr>
              <a:t>}</a:t>
            </a:r>
          </a:p>
          <a:p>
            <a:endParaRPr lang="es-ES" sz="800" b="1" dirty="0">
              <a:solidFill>
                <a:srgbClr val="7F0055"/>
              </a:solidFill>
              <a:latin typeface="Consolas" panose="020B0609020204030204" pitchFamily="49" charset="0"/>
            </a:endParaRPr>
          </a:p>
          <a:p>
            <a:r>
              <a:rPr lang="en-US" sz="800" b="1" dirty="0">
                <a:solidFill>
                  <a:srgbClr val="7F0055"/>
                </a:solidFill>
                <a:latin typeface="Consolas" panose="020B0609020204030204" pitchFamily="49" charset="0"/>
              </a:rPr>
              <a:t>private</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updateSellIn</a:t>
            </a:r>
            <a:r>
              <a:rPr lang="en-US" sz="800" b="1" dirty="0">
                <a:solidFill>
                  <a:srgbClr val="000000"/>
                </a:solidFill>
                <a:latin typeface="Consolas" panose="020B0609020204030204" pitchFamily="49" charset="0"/>
              </a:rPr>
              <a:t>() {</a:t>
            </a:r>
          </a:p>
          <a:p>
            <a:r>
              <a:rPr lang="fi-FI" sz="800" b="1" dirty="0">
                <a:solidFill>
                  <a:srgbClr val="7F0055"/>
                </a:solidFill>
                <a:latin typeface="Consolas" panose="020B0609020204030204" pitchFamily="49" charset="0"/>
              </a:rPr>
              <a:t>  </a:t>
            </a:r>
            <a:r>
              <a:rPr lang="fi-FI" sz="800" dirty="0">
                <a:solidFill>
                  <a:srgbClr val="6A3E3E"/>
                </a:solidFill>
                <a:latin typeface="Consolas" panose="020B0609020204030204" pitchFamily="49" charset="0"/>
              </a:rPr>
              <a:t>item</a:t>
            </a:r>
            <a:r>
              <a:rPr lang="fi-FI" sz="800" dirty="0">
                <a:solidFill>
                  <a:srgbClr val="000000"/>
                </a:solidFill>
                <a:latin typeface="Consolas" panose="020B0609020204030204" pitchFamily="49" charset="0"/>
              </a:rPr>
              <a:t>.setSellIn(</a:t>
            </a:r>
            <a:r>
              <a:rPr lang="fi-FI" sz="800" dirty="0">
                <a:solidFill>
                  <a:srgbClr val="6A3E3E"/>
                </a:solidFill>
                <a:latin typeface="Consolas" panose="020B0609020204030204" pitchFamily="49" charset="0"/>
              </a:rPr>
              <a:t>item</a:t>
            </a:r>
            <a:r>
              <a:rPr lang="fi-FI" sz="800" dirty="0">
                <a:solidFill>
                  <a:srgbClr val="000000"/>
                </a:solidFill>
                <a:latin typeface="Consolas" panose="020B0609020204030204" pitchFamily="49" charset="0"/>
              </a:rPr>
              <a:t>.getSellIn() - </a:t>
            </a:r>
            <a:r>
              <a:rPr lang="fi-FI" sz="800" b="1" i="1" dirty="0">
                <a:solidFill>
                  <a:srgbClr val="0000C0"/>
                </a:solidFill>
                <a:latin typeface="Consolas" panose="020B0609020204030204" pitchFamily="49" charset="0"/>
              </a:rPr>
              <a:t>SELLIN_STEP</a:t>
            </a:r>
            <a:r>
              <a:rPr lang="fi-FI" sz="800" b="1" i="1" dirty="0">
                <a:solidFill>
                  <a:srgbClr val="000000"/>
                </a:solidFill>
                <a:latin typeface="Consolas" panose="020B0609020204030204" pitchFamily="49" charset="0"/>
              </a:rPr>
              <a:t>);</a:t>
            </a:r>
            <a:endParaRPr lang="en-US" sz="800" b="1" dirty="0">
              <a:solidFill>
                <a:srgbClr val="7F0055"/>
              </a:solidFill>
              <a:latin typeface="Consolas" panose="020B0609020204030204" pitchFamily="49" charset="0"/>
            </a:endParaRPr>
          </a:p>
          <a:p>
            <a:r>
              <a:rPr lang="es-ES_tradnl" sz="800" b="1" dirty="0">
                <a:solidFill>
                  <a:srgbClr val="7F0055"/>
                </a:solidFill>
                <a:latin typeface="Consolas" panose="020B0609020204030204" pitchFamily="49" charset="0"/>
              </a:rPr>
              <a:t>}</a:t>
            </a:r>
          </a:p>
          <a:p>
            <a:endParaRPr lang="es-ES" sz="800" b="1" dirty="0">
              <a:solidFill>
                <a:srgbClr val="7F0055"/>
              </a:solidFill>
              <a:latin typeface="Consolas" panose="020B0609020204030204" pitchFamily="49" charset="0"/>
            </a:endParaRPr>
          </a:p>
          <a:p>
            <a:r>
              <a:rPr lang="en-US" sz="800" b="1" dirty="0">
                <a:solidFill>
                  <a:srgbClr val="7F0055"/>
                </a:solidFill>
                <a:latin typeface="Consolas" panose="020B0609020204030204" pitchFamily="49" charset="0"/>
              </a:rPr>
              <a:t>private</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checkSellInExpired</a:t>
            </a:r>
            <a:r>
              <a:rPr lang="en-US" sz="800" b="1" dirty="0">
                <a:solidFill>
                  <a:srgbClr val="000000"/>
                </a:solidFill>
                <a:latin typeface="Consolas" panose="020B0609020204030204" pitchFamily="49" charset="0"/>
              </a:rPr>
              <a:t>() {</a:t>
            </a:r>
          </a:p>
          <a:p>
            <a:r>
              <a:rPr lang="es-ES_tradnl" sz="800" dirty="0">
                <a:solidFill>
                  <a:srgbClr val="000000"/>
                </a:solidFill>
                <a:latin typeface="Consolas" panose="020B0609020204030204" pitchFamily="49" charset="0"/>
              </a:rPr>
              <a:t>  </a:t>
            </a:r>
            <a:r>
              <a:rPr lang="es-ES_tradnl" sz="800" dirty="0" err="1">
                <a:solidFill>
                  <a:srgbClr val="000000"/>
                </a:solidFill>
                <a:latin typeface="Consolas" panose="020B0609020204030204" pitchFamily="49" charset="0"/>
              </a:rPr>
              <a:t>dropQuality</a:t>
            </a:r>
            <a:r>
              <a:rPr lang="es-ES_tradnl" sz="800" dirty="0">
                <a:solidFill>
                  <a:srgbClr val="000000"/>
                </a:solidFill>
                <a:latin typeface="Consolas" panose="020B0609020204030204" pitchFamily="49" charset="0"/>
              </a:rPr>
              <a:t>(</a:t>
            </a:r>
            <a:r>
              <a:rPr lang="es-ES_tradnl" sz="800" dirty="0" err="1">
                <a:solidFill>
                  <a:srgbClr val="6A3E3E"/>
                </a:solidFill>
                <a:latin typeface="Consolas" panose="020B0609020204030204" pitchFamily="49" charset="0"/>
              </a:rPr>
              <a:t>item</a:t>
            </a:r>
            <a:r>
              <a:rPr lang="es-ES_tradnl" sz="800" dirty="0">
                <a:solidFill>
                  <a:srgbClr val="000000"/>
                </a:solidFill>
                <a:latin typeface="Consolas" panose="020B0609020204030204" pitchFamily="49" charset="0"/>
              </a:rPr>
              <a:t>);</a:t>
            </a:r>
          </a:p>
          <a:p>
            <a:r>
              <a:rPr lang="es-ES_tradnl" sz="800" b="1" dirty="0">
                <a:solidFill>
                  <a:srgbClr val="7F0055"/>
                </a:solidFill>
                <a:latin typeface="Consolas" panose="020B0609020204030204" pitchFamily="49" charset="0"/>
              </a:rPr>
              <a:t>}</a:t>
            </a:r>
          </a:p>
        </p:txBody>
      </p:sp>
      <p:sp>
        <p:nvSpPr>
          <p:cNvPr id="20" name="Rectangle: Rounded Corners 19"/>
          <p:cNvSpPr/>
          <p:nvPr/>
        </p:nvSpPr>
        <p:spPr>
          <a:xfrm>
            <a:off x="6242241" y="3065572"/>
            <a:ext cx="2239187" cy="477409"/>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err="1"/>
              <a:t>BackstageItem</a:t>
            </a:r>
            <a:endParaRPr lang="es-ES_tradnl" dirty="0"/>
          </a:p>
        </p:txBody>
      </p:sp>
      <p:sp>
        <p:nvSpPr>
          <p:cNvPr id="21" name="Rectangle: Rounded Corners 20"/>
          <p:cNvSpPr/>
          <p:nvPr/>
        </p:nvSpPr>
        <p:spPr>
          <a:xfrm>
            <a:off x="9006710" y="3429000"/>
            <a:ext cx="3065954" cy="1736646"/>
          </a:xfrm>
          <a:prstGeom prst="roundRect">
            <a:avLst/>
          </a:prstGeom>
        </p:spPr>
        <p:style>
          <a:lnRef idx="2">
            <a:schemeClr val="accent5"/>
          </a:lnRef>
          <a:fillRef idx="1">
            <a:schemeClr val="lt1"/>
          </a:fillRef>
          <a:effectRef idx="0">
            <a:schemeClr val="accent5"/>
          </a:effectRef>
          <a:fontRef idx="minor">
            <a:schemeClr val="dk1"/>
          </a:fontRef>
        </p:style>
        <p:txBody>
          <a:bodyPr wrap="square" lIns="36000" rIns="36000">
            <a:noAutofit/>
          </a:bodyPr>
          <a:lstStyle/>
          <a:p>
            <a:endParaRPr lang="es-ES_tradnl" sz="800" b="1" dirty="0">
              <a:solidFill>
                <a:srgbClr val="7F0055"/>
              </a:solidFill>
              <a:latin typeface="Consolas" panose="020B0609020204030204" pitchFamily="49" charset="0"/>
            </a:endParaRPr>
          </a:p>
          <a:p>
            <a:r>
              <a:rPr lang="es-ES_tradnl" sz="800" b="1" dirty="0" err="1">
                <a:solidFill>
                  <a:srgbClr val="7F0055"/>
                </a:solidFill>
                <a:latin typeface="Consolas" panose="020B0609020204030204" pitchFamily="49" charset="0"/>
              </a:rPr>
              <a:t>private</a:t>
            </a:r>
            <a:r>
              <a:rPr lang="es-ES_tradnl" sz="800" b="1" dirty="0">
                <a:solidFill>
                  <a:srgbClr val="000000"/>
                </a:solidFill>
                <a:latin typeface="Consolas" panose="020B0609020204030204" pitchFamily="49" charset="0"/>
              </a:rPr>
              <a:t> </a:t>
            </a:r>
            <a:r>
              <a:rPr lang="es-ES_tradnl" sz="800" b="1" dirty="0" err="1">
                <a:solidFill>
                  <a:srgbClr val="7F0055"/>
                </a:solidFill>
                <a:latin typeface="Consolas" panose="020B0609020204030204" pitchFamily="49" charset="0"/>
              </a:rPr>
              <a:t>void</a:t>
            </a:r>
            <a:r>
              <a:rPr lang="es-ES_tradnl" sz="800" b="1" dirty="0">
                <a:solidFill>
                  <a:srgbClr val="000000"/>
                </a:solidFill>
                <a:latin typeface="Consolas" panose="020B0609020204030204" pitchFamily="49" charset="0"/>
              </a:rPr>
              <a:t> </a:t>
            </a:r>
            <a:r>
              <a:rPr lang="es-ES_tradnl" sz="800" b="1" dirty="0" err="1">
                <a:solidFill>
                  <a:srgbClr val="000000"/>
                </a:solidFill>
                <a:latin typeface="Consolas" panose="020B0609020204030204" pitchFamily="49" charset="0"/>
              </a:rPr>
              <a:t>updateQualityItem</a:t>
            </a:r>
            <a:r>
              <a:rPr lang="es-ES_tradnl" sz="800" b="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decreaseQuality</a:t>
            </a:r>
            <a:r>
              <a:rPr lang="en-US" sz="800" dirty="0">
                <a:solidFill>
                  <a:srgbClr val="000000"/>
                </a:solidFill>
                <a:latin typeface="Consolas" panose="020B0609020204030204" pitchFamily="49" charset="0"/>
              </a:rPr>
              <a:t>(</a:t>
            </a:r>
            <a:r>
              <a:rPr lang="en-US" sz="800" dirty="0">
                <a:solidFill>
                  <a:srgbClr val="6A3E3E"/>
                </a:solidFill>
                <a:latin typeface="Consolas" panose="020B0609020204030204" pitchFamily="49" charset="0"/>
              </a:rPr>
              <a:t>item</a:t>
            </a:r>
            <a:r>
              <a:rPr lang="en-US" sz="800"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QUALITY_STEP</a:t>
            </a:r>
            <a:r>
              <a:rPr lang="en-US" sz="800" b="1" i="1" dirty="0">
                <a:solidFill>
                  <a:srgbClr val="000000"/>
                </a:solidFill>
                <a:latin typeface="Consolas" panose="020B0609020204030204" pitchFamily="49" charset="0"/>
              </a:rPr>
              <a:t> * 2);</a:t>
            </a:r>
            <a:endParaRPr lang="es-ES_tradnl" sz="800" b="1" dirty="0">
              <a:solidFill>
                <a:srgbClr val="000000"/>
              </a:solidFill>
              <a:latin typeface="Consolas" panose="020B0609020204030204" pitchFamily="49" charset="0"/>
            </a:endParaRPr>
          </a:p>
          <a:p>
            <a:r>
              <a:rPr lang="es-ES_tradnl" sz="800" dirty="0">
                <a:solidFill>
                  <a:srgbClr val="000000"/>
                </a:solidFill>
                <a:latin typeface="Consolas" panose="020B0609020204030204" pitchFamily="49" charset="0"/>
              </a:rPr>
              <a:t>}</a:t>
            </a:r>
          </a:p>
          <a:p>
            <a:endParaRPr lang="es-ES" sz="800" dirty="0">
              <a:solidFill>
                <a:srgbClr val="000000"/>
              </a:solidFill>
              <a:latin typeface="Consolas" panose="020B0609020204030204" pitchFamily="49" charset="0"/>
            </a:endParaRPr>
          </a:p>
          <a:p>
            <a:r>
              <a:rPr lang="en-US" sz="800" b="1" dirty="0">
                <a:solidFill>
                  <a:srgbClr val="7F0055"/>
                </a:solidFill>
                <a:latin typeface="Consolas" panose="020B0609020204030204" pitchFamily="49" charset="0"/>
              </a:rPr>
              <a:t>private</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updateSellIn</a:t>
            </a:r>
            <a:r>
              <a:rPr lang="en-US" sz="800" b="1" dirty="0">
                <a:solidFill>
                  <a:srgbClr val="000000"/>
                </a:solidFill>
                <a:latin typeface="Consolas" panose="020B0609020204030204" pitchFamily="49" charset="0"/>
              </a:rPr>
              <a:t>() {</a:t>
            </a:r>
          </a:p>
          <a:p>
            <a:r>
              <a:rPr lang="fi-FI" sz="800" dirty="0">
                <a:solidFill>
                  <a:srgbClr val="6A3E3E"/>
                </a:solidFill>
                <a:latin typeface="Consolas" panose="020B0609020204030204" pitchFamily="49" charset="0"/>
              </a:rPr>
              <a:t>  item</a:t>
            </a:r>
            <a:r>
              <a:rPr lang="fi-FI" sz="800" dirty="0">
                <a:solidFill>
                  <a:srgbClr val="000000"/>
                </a:solidFill>
                <a:latin typeface="Consolas" panose="020B0609020204030204" pitchFamily="49" charset="0"/>
              </a:rPr>
              <a:t>.setSellIn(</a:t>
            </a:r>
            <a:r>
              <a:rPr lang="fi-FI" sz="800" dirty="0">
                <a:solidFill>
                  <a:srgbClr val="6A3E3E"/>
                </a:solidFill>
                <a:latin typeface="Consolas" panose="020B0609020204030204" pitchFamily="49" charset="0"/>
              </a:rPr>
              <a:t>item</a:t>
            </a:r>
            <a:r>
              <a:rPr lang="fi-FI" sz="800" dirty="0">
                <a:solidFill>
                  <a:srgbClr val="000000"/>
                </a:solidFill>
                <a:latin typeface="Consolas" panose="020B0609020204030204" pitchFamily="49" charset="0"/>
              </a:rPr>
              <a:t>.getSellIn() - </a:t>
            </a:r>
            <a:r>
              <a:rPr lang="fi-FI" sz="800" b="1" i="1" dirty="0">
                <a:solidFill>
                  <a:srgbClr val="0000C0"/>
                </a:solidFill>
                <a:latin typeface="Consolas" panose="020B0609020204030204" pitchFamily="49" charset="0"/>
              </a:rPr>
              <a:t>SELLIN_STEP</a:t>
            </a:r>
            <a:r>
              <a:rPr lang="fi-FI" sz="800" b="1" i="1" dirty="0">
                <a:solidFill>
                  <a:srgbClr val="000000"/>
                </a:solidFill>
                <a:latin typeface="Consolas" panose="020B0609020204030204" pitchFamily="49" charset="0"/>
              </a:rPr>
              <a:t>);</a:t>
            </a:r>
            <a:endParaRPr lang="en-US" sz="800" b="1" dirty="0">
              <a:solidFill>
                <a:srgbClr val="000000"/>
              </a:solidFill>
              <a:latin typeface="Consolas" panose="020B0609020204030204" pitchFamily="49" charset="0"/>
            </a:endParaRPr>
          </a:p>
          <a:p>
            <a:r>
              <a:rPr lang="es-ES_tradnl" sz="800" dirty="0">
                <a:solidFill>
                  <a:srgbClr val="000000"/>
                </a:solidFill>
                <a:latin typeface="Consolas" panose="020B0609020204030204" pitchFamily="49" charset="0"/>
              </a:rPr>
              <a:t>}</a:t>
            </a:r>
          </a:p>
          <a:p>
            <a:endParaRPr lang="es-ES" sz="800" dirty="0">
              <a:solidFill>
                <a:srgbClr val="000000"/>
              </a:solidFill>
              <a:latin typeface="Consolas" panose="020B0609020204030204" pitchFamily="49" charset="0"/>
            </a:endParaRPr>
          </a:p>
          <a:p>
            <a:r>
              <a:rPr lang="en-US" sz="800" b="1" dirty="0">
                <a:solidFill>
                  <a:srgbClr val="7F0055"/>
                </a:solidFill>
                <a:latin typeface="Consolas" panose="020B0609020204030204" pitchFamily="49" charset="0"/>
              </a:rPr>
              <a:t>private</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checkSellInExpired</a:t>
            </a:r>
            <a:r>
              <a:rPr lang="en-US" sz="800" b="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decreaseQuality</a:t>
            </a:r>
            <a:r>
              <a:rPr lang="en-US" sz="800" dirty="0">
                <a:solidFill>
                  <a:srgbClr val="000000"/>
                </a:solidFill>
                <a:latin typeface="Consolas" panose="020B0609020204030204" pitchFamily="49" charset="0"/>
              </a:rPr>
              <a:t>(</a:t>
            </a:r>
            <a:r>
              <a:rPr lang="en-US" sz="800" dirty="0">
                <a:solidFill>
                  <a:srgbClr val="6A3E3E"/>
                </a:solidFill>
                <a:latin typeface="Consolas" panose="020B0609020204030204" pitchFamily="49" charset="0"/>
              </a:rPr>
              <a:t>item</a:t>
            </a:r>
            <a:r>
              <a:rPr lang="en-US" sz="800"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QUALITY_STEP</a:t>
            </a:r>
            <a:r>
              <a:rPr lang="en-US" sz="800" b="1" i="1" dirty="0">
                <a:solidFill>
                  <a:srgbClr val="000000"/>
                </a:solidFill>
                <a:latin typeface="Consolas" panose="020B0609020204030204" pitchFamily="49" charset="0"/>
              </a:rPr>
              <a:t> * 2);</a:t>
            </a:r>
            <a:r>
              <a:rPr lang="es-ES_tradnl" sz="800" dirty="0">
                <a:solidFill>
                  <a:srgbClr val="000000"/>
                </a:solidFill>
                <a:latin typeface="Consolas" panose="020B0609020204030204" pitchFamily="49" charset="0"/>
              </a:rPr>
              <a:t> </a:t>
            </a:r>
            <a:endParaRPr lang="en-US" sz="800" b="1" dirty="0">
              <a:solidFill>
                <a:srgbClr val="000000"/>
              </a:solidFill>
              <a:latin typeface="Consolas" panose="020B0609020204030204" pitchFamily="49" charset="0"/>
            </a:endParaRPr>
          </a:p>
          <a:p>
            <a:r>
              <a:rPr lang="es-ES_tradnl" sz="800" dirty="0">
                <a:solidFill>
                  <a:srgbClr val="000000"/>
                </a:solidFill>
                <a:latin typeface="Consolas" panose="020B0609020204030204" pitchFamily="49" charset="0"/>
              </a:rPr>
              <a:t>}</a:t>
            </a:r>
          </a:p>
        </p:txBody>
      </p:sp>
      <p:sp>
        <p:nvSpPr>
          <p:cNvPr id="22" name="Rectangle: Rounded Corners 21"/>
          <p:cNvSpPr/>
          <p:nvPr/>
        </p:nvSpPr>
        <p:spPr>
          <a:xfrm>
            <a:off x="9420094" y="3065572"/>
            <a:ext cx="2239187" cy="477409"/>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err="1"/>
              <a:t>ConjuredItem</a:t>
            </a:r>
            <a:endParaRPr lang="es-ES_tradnl" dirty="0"/>
          </a:p>
        </p:txBody>
      </p:sp>
      <p:cxnSp>
        <p:nvCxnSpPr>
          <p:cNvPr id="24" name="Straight Arrow Connector 11"/>
          <p:cNvCxnSpPr>
            <a:stCxn id="2" idx="2"/>
            <a:endCxn id="18" idx="0"/>
          </p:cNvCxnSpPr>
          <p:nvPr/>
        </p:nvCxnSpPr>
        <p:spPr>
          <a:xfrm rot="5400000">
            <a:off x="4678593" y="1651553"/>
            <a:ext cx="864096" cy="1970719"/>
          </a:xfrm>
          <a:prstGeom prst="bentConnector3">
            <a:avLst>
              <a:gd name="adj1" fmla="val 50000"/>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11"/>
          <p:cNvCxnSpPr>
            <a:stCxn id="2" idx="2"/>
            <a:endCxn id="20" idx="0"/>
          </p:cNvCxnSpPr>
          <p:nvPr/>
        </p:nvCxnSpPr>
        <p:spPr>
          <a:xfrm rot="16200000" flipH="1">
            <a:off x="6298563" y="2002300"/>
            <a:ext cx="860708" cy="1265835"/>
          </a:xfrm>
          <a:prstGeom prst="bentConnector3">
            <a:avLst>
              <a:gd name="adj1" fmla="val 50000"/>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11"/>
          <p:cNvCxnSpPr>
            <a:stCxn id="2" idx="2"/>
            <a:endCxn id="22" idx="0"/>
          </p:cNvCxnSpPr>
          <p:nvPr/>
        </p:nvCxnSpPr>
        <p:spPr>
          <a:xfrm rot="16200000" flipH="1">
            <a:off x="7887490" y="413374"/>
            <a:ext cx="860708" cy="4443688"/>
          </a:xfrm>
          <a:prstGeom prst="bentConnector3">
            <a:avLst>
              <a:gd name="adj1" fmla="val 50000"/>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33" name="Picture 2" descr="https://pathfinderwiki.com/mediawiki/images/thumb/c/c0/Chuffy_Lickwound.jpg/250px-Chuffy_Lickwound.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10272464" y="4868586"/>
            <a:ext cx="1628858" cy="1752651"/>
          </a:xfrm>
          <a:prstGeom prst="rect">
            <a:avLst/>
          </a:prstGeom>
          <a:noFill/>
          <a:extLst>
            <a:ext uri="{909E8E84-426E-40DD-AFC4-6F175D3DCCD1}">
              <a14:hiddenFill xmlns:a14="http://schemas.microsoft.com/office/drawing/2010/main">
                <a:solidFill>
                  <a:srgbClr val="FFFFFF"/>
                </a:solidFill>
              </a14:hiddenFill>
            </a:ext>
          </a:extLst>
        </p:spPr>
      </p:pic>
      <p:sp>
        <p:nvSpPr>
          <p:cNvPr id="23"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smells)</a:t>
            </a:r>
            <a:endParaRPr lang="es" sz="1600" dirty="0">
              <a:solidFill>
                <a:srgbClr val="00B0F0"/>
              </a:solidFill>
            </a:endParaRPr>
          </a:p>
        </p:txBody>
      </p:sp>
    </p:spTree>
    <p:extLst>
      <p:ext uri="{BB962C8B-B14F-4D97-AF65-F5344CB8AC3E}">
        <p14:creationId xmlns:p14="http://schemas.microsoft.com/office/powerpoint/2010/main" val="3608933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07988" y="2060849"/>
            <a:ext cx="5904035" cy="2088232"/>
          </a:xfrm>
        </p:spPr>
        <p:txBody>
          <a:bodyPr>
            <a:normAutofit fontScale="90000"/>
          </a:bodyPr>
          <a:lstStyle/>
          <a:p>
            <a:r>
              <a:rPr lang="en-US" sz="6600" dirty="0" err="1"/>
              <a:t>Programemos</a:t>
            </a:r>
            <a:r>
              <a:rPr lang="en-US" sz="6600" dirty="0"/>
              <a:t> un </a:t>
            </a:r>
            <a:r>
              <a:rPr lang="en-US" sz="6600" dirty="0" err="1"/>
              <a:t>poco</a:t>
            </a:r>
            <a:br>
              <a:rPr lang="en-US" sz="6600" dirty="0"/>
            </a:br>
            <a:r>
              <a:rPr lang="en-US" sz="2700" dirty="0">
                <a:solidFill>
                  <a:schemeClr val="bg1">
                    <a:lumMod val="75000"/>
                  </a:schemeClr>
                </a:solidFill>
              </a:rPr>
              <a:t>(</a:t>
            </a:r>
            <a:r>
              <a:rPr lang="en-US" sz="2700" dirty="0" err="1">
                <a:solidFill>
                  <a:schemeClr val="bg1">
                    <a:lumMod val="75000"/>
                  </a:schemeClr>
                </a:solidFill>
              </a:rPr>
              <a:t>refactoricemos</a:t>
            </a:r>
            <a:r>
              <a:rPr lang="en-US" sz="2700" dirty="0">
                <a:solidFill>
                  <a:schemeClr val="bg1">
                    <a:lumMod val="75000"/>
                  </a:schemeClr>
                </a:solidFill>
              </a:rPr>
              <a:t> a </a:t>
            </a:r>
            <a:r>
              <a:rPr lang="en-US" sz="2700" dirty="0" err="1">
                <a:solidFill>
                  <a:schemeClr val="bg1">
                    <a:lumMod val="75000"/>
                  </a:schemeClr>
                </a:solidFill>
              </a:rPr>
              <a:t>patrones</a:t>
            </a:r>
            <a:r>
              <a:rPr lang="en-US" sz="2700" dirty="0">
                <a:solidFill>
                  <a:schemeClr val="bg1">
                    <a:lumMod val="75000"/>
                  </a:schemeClr>
                </a:solidFill>
              </a:rPr>
              <a:t>)</a:t>
            </a:r>
          </a:p>
        </p:txBody>
      </p:sp>
    </p:spTree>
    <p:extLst>
      <p:ext uri="{BB962C8B-B14F-4D97-AF65-F5344CB8AC3E}">
        <p14:creationId xmlns:p14="http://schemas.microsoft.com/office/powerpoint/2010/main" val="1297386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hape 233" descr="Logotype-Vertical.png"/>
          <p:cNvPicPr preferRelativeResize="0"/>
          <p:nvPr/>
        </p:nvPicPr>
        <p:blipFill>
          <a:blip r:embed="rId2">
            <a:alphaModFix/>
          </a:blip>
          <a:stretch>
            <a:fillRect/>
          </a:stretch>
        </p:blipFill>
        <p:spPr>
          <a:xfrm>
            <a:off x="407368" y="764704"/>
            <a:ext cx="1693705" cy="1368152"/>
          </a:xfrm>
          <a:prstGeom prst="rect">
            <a:avLst/>
          </a:prstGeom>
          <a:noFill/>
          <a:ln>
            <a:noFill/>
          </a:ln>
        </p:spPr>
      </p:pic>
    </p:spTree>
    <p:extLst>
      <p:ext uri="{BB962C8B-B14F-4D97-AF65-F5344CB8AC3E}">
        <p14:creationId xmlns:p14="http://schemas.microsoft.com/office/powerpoint/2010/main" val="1545407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864086" y="1294133"/>
            <a:ext cx="4800533" cy="5326000"/>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_tradnl" dirty="0">
                <a:latin typeface="Calibri"/>
                <a:ea typeface="Calibri"/>
                <a:cs typeface="Calibri"/>
                <a:sym typeface="Calibri"/>
              </a:rPr>
              <a:t>Bienvenido al equipo de </a:t>
            </a:r>
            <a:r>
              <a:rPr lang="es-ES_tradnl" dirty="0" err="1">
                <a:latin typeface="Calibri"/>
                <a:ea typeface="Calibri"/>
                <a:cs typeface="Calibri"/>
                <a:sym typeface="Calibri"/>
              </a:rPr>
              <a:t>Gilded</a:t>
            </a:r>
            <a:r>
              <a:rPr lang="es-ES_tradnl" dirty="0">
                <a:latin typeface="Calibri"/>
                <a:ea typeface="Calibri"/>
                <a:cs typeface="Calibri"/>
                <a:sym typeface="Calibri"/>
              </a:rPr>
              <a:t> Rose. Como quizá sabes, somos una pequeña posada ubicada estratégicamente en una prestigiosa ciudad, atendida por la amable Allison. También compramos y vendemos mercadería de alta calidad. Por desgracia, nuestra mercadería va bajando de calidad a medida que se aproxima la fecha de venta.</a:t>
            </a:r>
          </a:p>
          <a:p>
            <a:pPr algn="just">
              <a:lnSpc>
                <a:spcPct val="90000"/>
              </a:lnSpc>
              <a:tabLst>
                <a:tab pos="480472" algn="l"/>
              </a:tabLst>
            </a:pPr>
            <a:endParaRPr lang="es-ES_tradnl" dirty="0">
              <a:latin typeface="Calibri"/>
              <a:ea typeface="Calibri"/>
              <a:cs typeface="Calibri"/>
              <a:sym typeface="Calibri"/>
            </a:endParaRPr>
          </a:p>
          <a:p>
            <a:pPr algn="just">
              <a:lnSpc>
                <a:spcPct val="90000"/>
              </a:lnSpc>
              <a:tabLst>
                <a:tab pos="480472" algn="l"/>
              </a:tabLst>
            </a:pPr>
            <a:r>
              <a:rPr lang="es-ES_tradnl" dirty="0">
                <a:latin typeface="Calibri"/>
                <a:ea typeface="Calibri"/>
                <a:cs typeface="Calibri"/>
                <a:sym typeface="Calibri"/>
              </a:rPr>
              <a:t>Tenemos un sistema instalado que actualiza automáticamente el inventario. Este sistema fue desarrollado por un muchacho con poco sentido común llamado </a:t>
            </a:r>
            <a:r>
              <a:rPr lang="es-ES_tradnl" dirty="0" err="1">
                <a:latin typeface="Calibri"/>
                <a:ea typeface="Calibri"/>
                <a:cs typeface="Calibri"/>
                <a:sym typeface="Calibri"/>
              </a:rPr>
              <a:t>Leeroy</a:t>
            </a:r>
            <a:r>
              <a:rPr lang="es-ES_tradnl" dirty="0">
                <a:latin typeface="Calibri"/>
                <a:ea typeface="Calibri"/>
                <a:cs typeface="Calibri"/>
                <a:sym typeface="Calibri"/>
              </a:rPr>
              <a:t>, que ahora se dedica a nuevas aventuras. Por suerte, </a:t>
            </a:r>
            <a:r>
              <a:rPr lang="es-ES_tradnl" dirty="0" err="1">
                <a:latin typeface="Calibri"/>
                <a:ea typeface="Calibri"/>
                <a:cs typeface="Calibri"/>
                <a:sym typeface="Calibri"/>
              </a:rPr>
              <a:t>Leeroy</a:t>
            </a:r>
            <a:r>
              <a:rPr lang="es-ES_tradnl" dirty="0">
                <a:latin typeface="Calibri"/>
                <a:ea typeface="Calibri"/>
                <a:cs typeface="Calibri"/>
                <a:sym typeface="Calibri"/>
              </a:rPr>
              <a:t> implementó un sistema de </a:t>
            </a:r>
            <a:r>
              <a:rPr lang="es-ES_tradnl" dirty="0" err="1">
                <a:latin typeface="Calibri"/>
                <a:ea typeface="Calibri"/>
                <a:cs typeface="Calibri"/>
                <a:sym typeface="Calibri"/>
              </a:rPr>
              <a:t>tests</a:t>
            </a:r>
            <a:r>
              <a:rPr lang="es-ES_tradnl" dirty="0">
                <a:latin typeface="Calibri"/>
                <a:ea typeface="Calibri"/>
                <a:cs typeface="Calibri"/>
                <a:sym typeface="Calibri"/>
              </a:rPr>
              <a:t> muy meticuloso. </a:t>
            </a:r>
          </a:p>
          <a:p>
            <a:pPr algn="just">
              <a:lnSpc>
                <a:spcPct val="90000"/>
              </a:lnSpc>
              <a:tabLst>
                <a:tab pos="480472" algn="l"/>
              </a:tabLst>
            </a:pPr>
            <a:r>
              <a:rPr lang="es-ES_tradnl" dirty="0">
                <a:latin typeface="Calibri"/>
                <a:ea typeface="Calibri"/>
                <a:cs typeface="Calibri"/>
                <a:sym typeface="Calibri"/>
              </a:rPr>
              <a:t>Tu tarea es agregar una nueva característica al sistema para que podamos comenzar a vender una nueva categoría de </a:t>
            </a:r>
            <a:r>
              <a:rPr lang="es-ES_tradnl" dirty="0" err="1">
                <a:latin typeface="Calibri"/>
                <a:ea typeface="Calibri"/>
                <a:cs typeface="Calibri"/>
                <a:sym typeface="Calibri"/>
              </a:rPr>
              <a:t>items</a:t>
            </a:r>
            <a:r>
              <a:rPr lang="es-ES_tradnl" dirty="0">
                <a:latin typeface="Calibri"/>
                <a:ea typeface="Calibri"/>
                <a:cs typeface="Calibri"/>
                <a:sym typeface="Calibri"/>
              </a:rPr>
              <a:t>.</a:t>
            </a:r>
            <a:endParaRPr lang="es-ES" sz="1200" dirty="0">
              <a:latin typeface="Calibri"/>
              <a:ea typeface="Calibri"/>
              <a:cs typeface="Calibri"/>
              <a:sym typeface="Calibri"/>
            </a:endParaRPr>
          </a:p>
        </p:txBody>
      </p:sp>
      <p:pic>
        <p:nvPicPr>
          <p:cNvPr id="4098" name="Picture 2" descr="http://images3.wikia.nocookie.net/__cb20060611194804/wowwiki/images/5/57/Slaughtered_Lam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72" y="1689440"/>
            <a:ext cx="6031825" cy="4523869"/>
          </a:xfrm>
          <a:prstGeom prst="rect">
            <a:avLst/>
          </a:prstGeom>
          <a:noFill/>
          <a:extLst>
            <a:ext uri="{909E8E84-426E-40DD-AFC4-6F175D3DCCD1}">
              <a14:hiddenFill xmlns:a14="http://schemas.microsoft.com/office/drawing/2010/main">
                <a:solidFill>
                  <a:srgbClr val="FFFFFF"/>
                </a:solidFill>
              </a14:hiddenFill>
            </a:ext>
          </a:extLst>
        </p:spPr>
      </p:pic>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Gilded Rose </a:t>
            </a:r>
            <a:r>
              <a:rPr lang="es" sz="2667" dirty="0">
                <a:solidFill>
                  <a:srgbClr val="00B0F0"/>
                </a:solidFill>
                <a:latin typeface="Calibri" panose="020F0502020204030204" pitchFamily="34" charset="0"/>
                <a:cs typeface="Calibri" panose="020F0502020204030204" pitchFamily="34" charset="0"/>
              </a:rPr>
              <a:t>(Enunciado)</a:t>
            </a:r>
            <a:endParaRPr lang="es" sz="1600" dirty="0">
              <a:solidFill>
                <a:srgbClr val="00B0F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4825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Gilded Rose </a:t>
            </a:r>
            <a:r>
              <a:rPr lang="es" sz="2667" dirty="0">
                <a:solidFill>
                  <a:srgbClr val="00B0F0"/>
                </a:solidFill>
              </a:rPr>
              <a:t>(Enunciado)</a:t>
            </a:r>
            <a:endParaRPr lang="es" sz="1600" dirty="0">
              <a:solidFill>
                <a:srgbClr val="00B0F0"/>
              </a:solidFill>
            </a:endParaRPr>
          </a:p>
        </p:txBody>
      </p:sp>
      <p:sp>
        <p:nvSpPr>
          <p:cNvPr id="196" name="Shape 196"/>
          <p:cNvSpPr txBox="1"/>
          <p:nvPr/>
        </p:nvSpPr>
        <p:spPr>
          <a:xfrm>
            <a:off x="609600" y="1294133"/>
            <a:ext cx="10972800" cy="5326000"/>
          </a:xfrm>
          <a:prstGeom prst="rect">
            <a:avLst/>
          </a:prstGeom>
          <a:noFill/>
          <a:ln>
            <a:noFill/>
          </a:ln>
        </p:spPr>
        <p:txBody>
          <a:bodyPr lIns="121900" tIns="60933" rIns="121900" bIns="60933" anchor="t" anchorCtr="0">
            <a:noAutofit/>
          </a:bodyPr>
          <a:lstStyle/>
          <a:p>
            <a:pPr>
              <a:spcBef>
                <a:spcPts val="533"/>
              </a:spcBef>
              <a:tabLst>
                <a:tab pos="480472" algn="l"/>
              </a:tabLst>
            </a:pPr>
            <a:r>
              <a:rPr lang="es-ES_tradnl" sz="2400" dirty="0">
                <a:latin typeface="Calibri"/>
                <a:ea typeface="Calibri"/>
                <a:cs typeface="Calibri"/>
                <a:sym typeface="Calibri"/>
              </a:rPr>
              <a:t>Vamos a introducir el sistema:</a:t>
            </a:r>
          </a:p>
          <a:p>
            <a:pPr>
              <a:spcBef>
                <a:spcPts val="533"/>
              </a:spcBef>
              <a:tabLst>
                <a:tab pos="480472" algn="l"/>
              </a:tabLst>
            </a:pPr>
            <a:endParaRPr lang="es-ES_tradnl" sz="2400" dirty="0">
              <a:latin typeface="Calibri"/>
              <a:ea typeface="Calibri"/>
              <a:cs typeface="Calibri"/>
              <a:sym typeface="Calibri"/>
            </a:endParaRPr>
          </a:p>
          <a:p>
            <a:pPr marL="380990" indent="-380990">
              <a:spcBef>
                <a:spcPts val="533"/>
              </a:spcBef>
              <a:buFont typeface="Arial" panose="020B0604020202020204" pitchFamily="34" charset="0"/>
              <a:buChar char="•"/>
              <a:tabLst>
                <a:tab pos="480472" algn="l"/>
              </a:tabLst>
            </a:pPr>
            <a:r>
              <a:rPr lang="es-ES_tradnl" sz="2400" dirty="0">
                <a:latin typeface="Calibri"/>
                <a:ea typeface="Calibri"/>
                <a:cs typeface="Calibri"/>
                <a:sym typeface="Calibri"/>
              </a:rPr>
              <a:t>Todos los artículos (</a:t>
            </a:r>
            <a:r>
              <a:rPr lang="es-ES_tradnl" sz="2400" dirty="0" err="1">
                <a:highlight>
                  <a:srgbClr val="C0C0C0"/>
                </a:highlight>
                <a:latin typeface="Calibri"/>
                <a:ea typeface="Calibri"/>
                <a:cs typeface="Calibri"/>
                <a:sym typeface="Calibri"/>
              </a:rPr>
              <a:t>Item</a:t>
            </a:r>
            <a:r>
              <a:rPr lang="es-ES_tradnl" sz="2400" dirty="0">
                <a:latin typeface="Calibri"/>
                <a:ea typeface="Calibri"/>
                <a:cs typeface="Calibri"/>
                <a:sym typeface="Calibri"/>
              </a:rPr>
              <a:t>) tienen una propiedad </a:t>
            </a:r>
            <a:r>
              <a:rPr lang="es-ES_tradnl" sz="2400" dirty="0" err="1">
                <a:highlight>
                  <a:srgbClr val="C0C0C0"/>
                </a:highlight>
                <a:latin typeface="Calibri"/>
                <a:ea typeface="Calibri"/>
                <a:cs typeface="Calibri"/>
                <a:sym typeface="Calibri"/>
              </a:rPr>
              <a:t>sellIn</a:t>
            </a:r>
            <a:r>
              <a:rPr lang="es-ES_tradnl" sz="2400" dirty="0">
                <a:latin typeface="Calibri"/>
                <a:ea typeface="Calibri"/>
                <a:cs typeface="Calibri"/>
                <a:sym typeface="Calibri"/>
              </a:rPr>
              <a:t> que denota el número de días que tenemos para venderlo</a:t>
            </a:r>
          </a:p>
          <a:p>
            <a:pPr marL="380990" indent="-380990">
              <a:spcBef>
                <a:spcPts val="533"/>
              </a:spcBef>
              <a:buFont typeface="Arial" panose="020B0604020202020204" pitchFamily="34" charset="0"/>
              <a:buChar char="•"/>
              <a:tabLst>
                <a:tab pos="480472" algn="l"/>
              </a:tabLst>
            </a:pPr>
            <a:r>
              <a:rPr lang="es-ES_tradnl" sz="2400" dirty="0">
                <a:latin typeface="Calibri"/>
                <a:ea typeface="Calibri"/>
                <a:cs typeface="Calibri"/>
                <a:sym typeface="Calibri"/>
              </a:rPr>
              <a:t>Todos los artículos tienen una propiedad </a:t>
            </a:r>
            <a:r>
              <a:rPr lang="es-ES_tradnl" sz="2400" dirty="0" err="1">
                <a:highlight>
                  <a:srgbClr val="C0C0C0"/>
                </a:highlight>
                <a:latin typeface="Calibri"/>
                <a:ea typeface="Calibri"/>
                <a:cs typeface="Calibri"/>
                <a:sym typeface="Calibri"/>
              </a:rPr>
              <a:t>quality</a:t>
            </a:r>
            <a:r>
              <a:rPr lang="es-ES_tradnl" sz="2400" dirty="0">
                <a:latin typeface="Calibri"/>
                <a:ea typeface="Calibri"/>
                <a:cs typeface="Calibri"/>
                <a:sym typeface="Calibri"/>
              </a:rPr>
              <a:t> que denota </a:t>
            </a:r>
            <a:r>
              <a:rPr lang="es-ES_tradnl" sz="2400" dirty="0" err="1">
                <a:latin typeface="Calibri"/>
                <a:ea typeface="Calibri"/>
                <a:cs typeface="Calibri"/>
                <a:sym typeface="Calibri"/>
              </a:rPr>
              <a:t>cúan</a:t>
            </a:r>
            <a:r>
              <a:rPr lang="es-ES_tradnl" sz="2400" dirty="0">
                <a:latin typeface="Calibri"/>
                <a:ea typeface="Calibri"/>
                <a:cs typeface="Calibri"/>
                <a:sym typeface="Calibri"/>
              </a:rPr>
              <a:t> valioso es el artículo</a:t>
            </a:r>
          </a:p>
          <a:p>
            <a:pPr marL="380990" indent="-380990">
              <a:spcBef>
                <a:spcPts val="533"/>
              </a:spcBef>
              <a:buFont typeface="Arial" panose="020B0604020202020204" pitchFamily="34" charset="0"/>
              <a:buChar char="•"/>
              <a:tabLst>
                <a:tab pos="480472" algn="l"/>
              </a:tabLst>
            </a:pPr>
            <a:r>
              <a:rPr lang="es-ES_tradnl" sz="2400" dirty="0">
                <a:latin typeface="Calibri"/>
                <a:ea typeface="Calibri"/>
                <a:cs typeface="Calibri"/>
                <a:sym typeface="Calibri"/>
              </a:rPr>
              <a:t>Al final de cada día, nuestro sistema decrementa ambos valores para cada artículo mediante el método </a:t>
            </a:r>
            <a:r>
              <a:rPr lang="es-ES_tradnl" sz="2400" dirty="0" err="1">
                <a:highlight>
                  <a:srgbClr val="C0C0C0"/>
                </a:highlight>
                <a:latin typeface="Calibri"/>
                <a:ea typeface="Calibri"/>
                <a:cs typeface="Calibri"/>
                <a:sym typeface="Calibri"/>
              </a:rPr>
              <a:t>updateQuality</a:t>
            </a:r>
            <a:endParaRPr lang="es-ES_tradnl" sz="2400" dirty="0">
              <a:highlight>
                <a:srgbClr val="C0C0C0"/>
              </a:highlight>
              <a:latin typeface="Calibri"/>
              <a:ea typeface="Calibri"/>
              <a:cs typeface="Calibri"/>
              <a:sym typeface="Calibri"/>
            </a:endParaRPr>
          </a:p>
          <a:p>
            <a:pPr marL="380990" indent="-380990">
              <a:spcBef>
                <a:spcPts val="533"/>
              </a:spcBef>
              <a:buFont typeface="Arial" panose="020B0604020202020204" pitchFamily="34" charset="0"/>
              <a:buChar char="•"/>
              <a:tabLst>
                <a:tab pos="480472" algn="l"/>
              </a:tabLst>
            </a:pPr>
            <a:endParaRPr lang="es-ES" sz="2400" dirty="0">
              <a:highlight>
                <a:srgbClr val="C0C0C0"/>
              </a:highlight>
              <a:latin typeface="Calibri"/>
              <a:ea typeface="Calibri"/>
              <a:cs typeface="Calibri"/>
              <a:sym typeface="Calibri"/>
            </a:endParaRPr>
          </a:p>
          <a:p>
            <a:pPr marL="380990" indent="-380990">
              <a:spcBef>
                <a:spcPts val="533"/>
              </a:spcBef>
              <a:buFont typeface="Arial" panose="020B0604020202020204" pitchFamily="34" charset="0"/>
              <a:buChar char="•"/>
              <a:tabLst>
                <a:tab pos="480472" algn="l"/>
              </a:tabLst>
            </a:pPr>
            <a:endParaRPr lang="es-ES" sz="2400" dirty="0">
              <a:highlight>
                <a:srgbClr val="C0C0C0"/>
              </a:highlight>
              <a:latin typeface="Calibri"/>
              <a:ea typeface="Calibri"/>
              <a:cs typeface="Calibri"/>
              <a:sym typeface="Calibri"/>
            </a:endParaRPr>
          </a:p>
          <a:p>
            <a:pPr>
              <a:spcBef>
                <a:spcPts val="533"/>
              </a:spcBef>
              <a:tabLst>
                <a:tab pos="480472" algn="l"/>
              </a:tabLst>
            </a:pPr>
            <a:r>
              <a:rPr lang="es-ES_tradnl" sz="2400" dirty="0">
                <a:latin typeface="Calibri"/>
                <a:ea typeface="Calibri"/>
                <a:cs typeface="Calibri"/>
                <a:sym typeface="Calibri"/>
              </a:rPr>
              <a:t>Bastante simple, ¿no? Bueno, ahora es donde se pone interesante.</a:t>
            </a:r>
          </a:p>
          <a:p>
            <a:pPr>
              <a:spcBef>
                <a:spcPts val="533"/>
              </a:spcBef>
              <a:tabLst>
                <a:tab pos="480472" algn="l"/>
              </a:tabLst>
            </a:pPr>
            <a:endParaRPr lang="es-ES" sz="1600" dirty="0">
              <a:highlight>
                <a:srgbClr val="C0C0C0"/>
              </a:highlight>
              <a:latin typeface="Calibri"/>
              <a:ea typeface="Calibri"/>
              <a:cs typeface="Calibri"/>
              <a:sym typeface="Calibri"/>
            </a:endParaRPr>
          </a:p>
        </p:txBody>
      </p:sp>
    </p:spTree>
    <p:extLst>
      <p:ext uri="{BB962C8B-B14F-4D97-AF65-F5344CB8AC3E}">
        <p14:creationId xmlns:p14="http://schemas.microsoft.com/office/powerpoint/2010/main" val="223235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Gilded Rose </a:t>
            </a:r>
            <a:r>
              <a:rPr lang="es" sz="2667" dirty="0">
                <a:solidFill>
                  <a:srgbClr val="00B0F0"/>
                </a:solidFill>
              </a:rPr>
              <a:t>(Enunciado)</a:t>
            </a:r>
            <a:endParaRPr lang="es" sz="1600" dirty="0">
              <a:solidFill>
                <a:srgbClr val="00B0F0"/>
              </a:solidFill>
            </a:endParaRPr>
          </a:p>
        </p:txBody>
      </p:sp>
      <p:sp>
        <p:nvSpPr>
          <p:cNvPr id="196" name="Shape 196"/>
          <p:cNvSpPr txBox="1"/>
          <p:nvPr/>
        </p:nvSpPr>
        <p:spPr>
          <a:xfrm>
            <a:off x="609600" y="1294133"/>
            <a:ext cx="10972800" cy="5326000"/>
          </a:xfrm>
          <a:prstGeom prst="rect">
            <a:avLst/>
          </a:prstGeom>
          <a:noFill/>
          <a:ln>
            <a:noFill/>
          </a:ln>
        </p:spPr>
        <p:txBody>
          <a:bodyPr lIns="121900" tIns="60933" rIns="121900" bIns="60933" anchor="t" anchorCtr="0">
            <a:noAutofit/>
          </a:bodyPr>
          <a:lstStyle/>
          <a:p>
            <a:pPr marL="380990"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Una vez superado el </a:t>
            </a:r>
            <a:r>
              <a:rPr lang="es-ES_tradnl" sz="2133" dirty="0" err="1">
                <a:latin typeface="Calibri"/>
                <a:ea typeface="Calibri"/>
                <a:cs typeface="Calibri"/>
                <a:sym typeface="Calibri"/>
              </a:rPr>
              <a:t>sellIn</a:t>
            </a:r>
            <a:r>
              <a:rPr lang="es-ES_tradnl" sz="2133" dirty="0">
                <a:latin typeface="Calibri"/>
                <a:ea typeface="Calibri"/>
                <a:cs typeface="Calibri"/>
                <a:sym typeface="Calibri"/>
              </a:rPr>
              <a:t> de venta, la </a:t>
            </a:r>
            <a:r>
              <a:rPr lang="es-ES_tradnl" sz="2133" dirty="0" err="1">
                <a:latin typeface="Calibri"/>
                <a:ea typeface="Calibri"/>
                <a:cs typeface="Calibri"/>
                <a:sym typeface="Calibri"/>
              </a:rPr>
              <a:t>quality</a:t>
            </a:r>
            <a:r>
              <a:rPr lang="es-ES_tradnl" sz="2133" dirty="0">
                <a:latin typeface="Calibri"/>
                <a:ea typeface="Calibri"/>
                <a:cs typeface="Calibri"/>
                <a:sym typeface="Calibri"/>
              </a:rPr>
              <a:t> se degrada al doble de velocidad</a:t>
            </a:r>
          </a:p>
          <a:p>
            <a:pPr marL="380990" lvl="8"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La </a:t>
            </a:r>
            <a:r>
              <a:rPr lang="es-ES_tradnl" sz="2133" dirty="0" err="1">
                <a:latin typeface="Calibri"/>
                <a:ea typeface="Calibri"/>
                <a:cs typeface="Calibri"/>
                <a:sym typeface="Calibri"/>
              </a:rPr>
              <a:t>quality</a:t>
            </a:r>
            <a:r>
              <a:rPr lang="es-ES_tradnl" sz="2133" dirty="0">
                <a:latin typeface="Calibri"/>
                <a:ea typeface="Calibri"/>
                <a:cs typeface="Calibri"/>
                <a:sym typeface="Calibri"/>
              </a:rPr>
              <a:t> de un artículo nunca es negativa</a:t>
            </a:r>
          </a:p>
          <a:p>
            <a:pPr marL="380990" lvl="8"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La </a:t>
            </a:r>
            <a:r>
              <a:rPr lang="es-ES_tradnl" sz="2133" dirty="0" err="1">
                <a:latin typeface="Calibri"/>
                <a:ea typeface="Calibri"/>
                <a:cs typeface="Calibri"/>
                <a:sym typeface="Calibri"/>
              </a:rPr>
              <a:t>quality</a:t>
            </a:r>
            <a:r>
              <a:rPr lang="es-ES_tradnl" sz="2133" dirty="0">
                <a:latin typeface="Calibri"/>
                <a:ea typeface="Calibri"/>
                <a:cs typeface="Calibri"/>
                <a:sym typeface="Calibri"/>
              </a:rPr>
              <a:t> de un artículo nunca es mayor a 50</a:t>
            </a:r>
          </a:p>
          <a:p>
            <a:pPr marL="380990"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El artículo </a:t>
            </a:r>
            <a:r>
              <a:rPr lang="es-ES_tradnl" sz="2133" b="1" dirty="0">
                <a:latin typeface="Courier New" panose="02070309020205020404" pitchFamily="49" charset="0"/>
                <a:ea typeface="Calibri"/>
                <a:cs typeface="Courier New" panose="02070309020205020404" pitchFamily="49" charset="0"/>
                <a:sym typeface="Calibri"/>
              </a:rPr>
              <a:t>”</a:t>
            </a:r>
            <a:r>
              <a:rPr lang="es-ES_tradnl" sz="2133" b="1" dirty="0" err="1">
                <a:latin typeface="Courier New" panose="02070309020205020404" pitchFamily="49" charset="0"/>
                <a:ea typeface="Calibri"/>
                <a:cs typeface="Courier New" panose="02070309020205020404" pitchFamily="49" charset="0"/>
                <a:sym typeface="Calibri"/>
              </a:rPr>
              <a:t>Aged</a:t>
            </a:r>
            <a:r>
              <a:rPr lang="es-ES_tradnl" sz="2133" b="1" dirty="0">
                <a:latin typeface="Courier New" panose="02070309020205020404" pitchFamily="49" charset="0"/>
                <a:ea typeface="Calibri"/>
                <a:cs typeface="Courier New" panose="02070309020205020404" pitchFamily="49" charset="0"/>
                <a:sym typeface="Calibri"/>
              </a:rPr>
              <a:t> </a:t>
            </a:r>
            <a:r>
              <a:rPr lang="es-ES_tradnl" sz="2133" b="1" dirty="0" err="1">
                <a:latin typeface="Courier New" panose="02070309020205020404" pitchFamily="49" charset="0"/>
                <a:ea typeface="Calibri"/>
                <a:cs typeface="Courier New" panose="02070309020205020404" pitchFamily="49" charset="0"/>
                <a:sym typeface="Calibri"/>
              </a:rPr>
              <a:t>brie</a:t>
            </a:r>
            <a:r>
              <a:rPr lang="es-ES_tradnl" sz="2133" b="1" dirty="0">
                <a:latin typeface="Courier New" panose="02070309020205020404" pitchFamily="49" charset="0"/>
                <a:ea typeface="Calibri"/>
                <a:cs typeface="Courier New" panose="02070309020205020404" pitchFamily="49" charset="0"/>
                <a:sym typeface="Calibri"/>
              </a:rPr>
              <a:t>” </a:t>
            </a:r>
            <a:r>
              <a:rPr lang="es-ES_tradnl" sz="2133" dirty="0">
                <a:latin typeface="Calibri"/>
                <a:ea typeface="Calibri"/>
                <a:cs typeface="Calibri"/>
                <a:sym typeface="Calibri"/>
              </a:rPr>
              <a:t>incrementa su </a:t>
            </a:r>
            <a:r>
              <a:rPr lang="es-ES_tradnl" sz="2133" dirty="0" err="1">
                <a:latin typeface="Calibri"/>
                <a:ea typeface="Calibri"/>
                <a:cs typeface="Calibri"/>
                <a:sym typeface="Calibri"/>
              </a:rPr>
              <a:t>quality</a:t>
            </a:r>
            <a:r>
              <a:rPr lang="es-ES_tradnl" sz="2133" dirty="0">
                <a:latin typeface="Calibri"/>
                <a:ea typeface="Calibri"/>
                <a:cs typeface="Calibri"/>
                <a:sym typeface="Calibri"/>
              </a:rPr>
              <a:t> a medida que se pone viejo</a:t>
            </a:r>
          </a:p>
          <a:p>
            <a:pPr marL="952476" lvl="6"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Su </a:t>
            </a:r>
            <a:r>
              <a:rPr lang="es-ES_tradnl" sz="2133" dirty="0" err="1">
                <a:latin typeface="Calibri"/>
                <a:ea typeface="Calibri"/>
                <a:cs typeface="Calibri"/>
                <a:sym typeface="Calibri"/>
              </a:rPr>
              <a:t>quality</a:t>
            </a:r>
            <a:r>
              <a:rPr lang="es-ES_tradnl" sz="2133" dirty="0">
                <a:latin typeface="Calibri"/>
                <a:ea typeface="Calibri"/>
                <a:cs typeface="Calibri"/>
                <a:sym typeface="Calibri"/>
              </a:rPr>
              <a:t> aumenta en 1 unidad cada día</a:t>
            </a:r>
          </a:p>
          <a:p>
            <a:pPr marL="952476"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Cuando caduca su </a:t>
            </a:r>
            <a:r>
              <a:rPr lang="es-ES_tradnl" sz="2133" dirty="0" err="1">
                <a:latin typeface="Calibri"/>
                <a:ea typeface="Calibri"/>
                <a:cs typeface="Calibri"/>
                <a:sym typeface="Calibri"/>
              </a:rPr>
              <a:t>quality</a:t>
            </a:r>
            <a:r>
              <a:rPr lang="es-ES_tradnl" sz="2133" dirty="0">
                <a:latin typeface="Calibri"/>
                <a:ea typeface="Calibri"/>
                <a:cs typeface="Calibri"/>
                <a:sym typeface="Calibri"/>
              </a:rPr>
              <a:t> aumenta 2 unidades por día</a:t>
            </a:r>
          </a:p>
          <a:p>
            <a:pPr marL="380990"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El artículo </a:t>
            </a:r>
            <a:r>
              <a:rPr lang="es-ES_tradnl" sz="2133" b="1" dirty="0">
                <a:latin typeface="Courier New" panose="02070309020205020404" pitchFamily="49" charset="0"/>
                <a:ea typeface="Calibri"/>
                <a:cs typeface="Courier New" panose="02070309020205020404" pitchFamily="49" charset="0"/>
                <a:sym typeface="Calibri"/>
              </a:rPr>
              <a:t>”Sulfuras, Hand of </a:t>
            </a:r>
            <a:r>
              <a:rPr lang="es-ES_tradnl" sz="2133" b="1" dirty="0" err="1">
                <a:latin typeface="Courier New" panose="02070309020205020404" pitchFamily="49" charset="0"/>
                <a:ea typeface="Calibri"/>
                <a:cs typeface="Courier New" panose="02070309020205020404" pitchFamily="49" charset="0"/>
                <a:sym typeface="Calibri"/>
              </a:rPr>
              <a:t>Ragnaros</a:t>
            </a:r>
            <a:r>
              <a:rPr lang="es-ES_tradnl" sz="2133" b="1" dirty="0">
                <a:latin typeface="Courier New" panose="02070309020205020404" pitchFamily="49" charset="0"/>
                <a:ea typeface="Calibri"/>
                <a:cs typeface="Courier New" panose="02070309020205020404" pitchFamily="49" charset="0"/>
                <a:sym typeface="Calibri"/>
              </a:rPr>
              <a:t>”</a:t>
            </a:r>
            <a:r>
              <a:rPr lang="es-ES_tradnl" sz="2133" dirty="0">
                <a:latin typeface="Calibri"/>
                <a:ea typeface="Calibri"/>
                <a:cs typeface="Calibri"/>
                <a:sym typeface="Calibri"/>
              </a:rPr>
              <a:t>, siendo un artículo legendario, no modifica su </a:t>
            </a:r>
            <a:r>
              <a:rPr lang="es-ES_tradnl" sz="2133" dirty="0" err="1">
                <a:latin typeface="Calibri"/>
                <a:ea typeface="Calibri"/>
                <a:cs typeface="Calibri"/>
                <a:sym typeface="Calibri"/>
              </a:rPr>
              <a:t>sellIn</a:t>
            </a:r>
            <a:r>
              <a:rPr lang="es-ES_tradnl" sz="2133" dirty="0">
                <a:latin typeface="Calibri"/>
                <a:ea typeface="Calibri"/>
                <a:cs typeface="Calibri"/>
                <a:sym typeface="Calibri"/>
              </a:rPr>
              <a:t> ni degrada su </a:t>
            </a:r>
            <a:r>
              <a:rPr lang="es-ES_tradnl" sz="2133" dirty="0" err="1">
                <a:latin typeface="Calibri"/>
                <a:ea typeface="Calibri"/>
                <a:cs typeface="Calibri"/>
                <a:sym typeface="Calibri"/>
              </a:rPr>
              <a:t>quality</a:t>
            </a:r>
            <a:endParaRPr lang="es-ES_tradnl" sz="2133" dirty="0">
              <a:latin typeface="Calibri"/>
              <a:ea typeface="Calibri"/>
              <a:cs typeface="Calibri"/>
              <a:sym typeface="Calibri"/>
            </a:endParaRPr>
          </a:p>
          <a:p>
            <a:pPr marL="380990"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El artículo </a:t>
            </a:r>
            <a:r>
              <a:rPr lang="es-ES_tradnl" sz="2133" b="1" dirty="0">
                <a:latin typeface="Courier New" panose="02070309020205020404" pitchFamily="49" charset="0"/>
                <a:ea typeface="Calibri"/>
                <a:cs typeface="Courier New" panose="02070309020205020404" pitchFamily="49" charset="0"/>
                <a:sym typeface="Calibri"/>
              </a:rPr>
              <a:t>”Backstage </a:t>
            </a:r>
            <a:r>
              <a:rPr lang="es-ES_tradnl" sz="2133" b="1" dirty="0" err="1">
                <a:latin typeface="Courier New" panose="02070309020205020404" pitchFamily="49" charset="0"/>
                <a:ea typeface="Calibri"/>
                <a:cs typeface="Courier New" panose="02070309020205020404" pitchFamily="49" charset="0"/>
                <a:sym typeface="Calibri"/>
              </a:rPr>
              <a:t>Passes</a:t>
            </a:r>
            <a:r>
              <a:rPr lang="es-ES_tradnl" sz="2133" b="1" dirty="0">
                <a:latin typeface="Courier New" panose="02070309020205020404" pitchFamily="49" charset="0"/>
                <a:ea typeface="Calibri"/>
                <a:cs typeface="Courier New" panose="02070309020205020404" pitchFamily="49" charset="0"/>
                <a:sym typeface="Calibri"/>
              </a:rPr>
              <a:t>”,</a:t>
            </a:r>
            <a:r>
              <a:rPr lang="es-ES_tradnl" sz="2133" dirty="0">
                <a:latin typeface="Calibri"/>
                <a:ea typeface="Calibri"/>
                <a:cs typeface="Calibri"/>
                <a:sym typeface="Calibri"/>
              </a:rPr>
              <a:t> como el queso </a:t>
            </a:r>
            <a:r>
              <a:rPr lang="es-ES_tradnl" sz="2133" dirty="0" err="1">
                <a:latin typeface="Calibri"/>
                <a:ea typeface="Calibri"/>
                <a:cs typeface="Calibri"/>
                <a:sym typeface="Calibri"/>
              </a:rPr>
              <a:t>brie</a:t>
            </a:r>
            <a:r>
              <a:rPr lang="es-ES_tradnl" sz="2133" dirty="0">
                <a:latin typeface="Calibri"/>
                <a:ea typeface="Calibri"/>
                <a:cs typeface="Calibri"/>
                <a:sym typeface="Calibri"/>
              </a:rPr>
              <a:t>, incrementa su </a:t>
            </a:r>
            <a:r>
              <a:rPr lang="es-ES_tradnl" sz="2133" dirty="0" err="1">
                <a:latin typeface="Calibri"/>
                <a:ea typeface="Calibri"/>
                <a:cs typeface="Calibri"/>
                <a:sym typeface="Calibri"/>
              </a:rPr>
              <a:t>quality</a:t>
            </a:r>
            <a:r>
              <a:rPr lang="es-ES_tradnl" sz="2133" dirty="0">
                <a:latin typeface="Calibri"/>
                <a:ea typeface="Calibri"/>
                <a:cs typeface="Calibri"/>
                <a:sym typeface="Calibri"/>
              </a:rPr>
              <a:t> a medida que </a:t>
            </a:r>
            <a:r>
              <a:rPr lang="es-ES_tradnl" sz="2133" dirty="0" err="1">
                <a:latin typeface="Calibri"/>
                <a:ea typeface="Calibri"/>
                <a:cs typeface="Calibri"/>
                <a:sym typeface="Calibri"/>
              </a:rPr>
              <a:t>sellIn</a:t>
            </a:r>
            <a:r>
              <a:rPr lang="es-ES_tradnl" sz="2133" b="1" dirty="0">
                <a:solidFill>
                  <a:schemeClr val="bg2"/>
                </a:solidFill>
                <a:latin typeface="Courier New" panose="02070309020205020404" pitchFamily="49" charset="0"/>
                <a:ea typeface="Calibri"/>
                <a:cs typeface="Courier New" panose="02070309020205020404" pitchFamily="49" charset="0"/>
                <a:sym typeface="Calibri"/>
              </a:rPr>
              <a:t> </a:t>
            </a:r>
            <a:r>
              <a:rPr lang="es-ES_tradnl" sz="2133" dirty="0">
                <a:latin typeface="Calibri"/>
                <a:ea typeface="Calibri"/>
                <a:cs typeface="Calibri"/>
                <a:sym typeface="Calibri"/>
              </a:rPr>
              <a:t>se aproxima</a:t>
            </a:r>
          </a:p>
          <a:p>
            <a:pPr marL="952476" lvl="1"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si faltan 10 días o menos para el concierto, </a:t>
            </a:r>
            <a:r>
              <a:rPr lang="es-ES_tradnl" sz="2133" dirty="0" err="1">
                <a:latin typeface="Calibri"/>
                <a:ea typeface="Calibri"/>
                <a:cs typeface="Calibri"/>
                <a:sym typeface="Calibri"/>
              </a:rPr>
              <a:t>quality</a:t>
            </a:r>
            <a:r>
              <a:rPr lang="es-ES_tradnl" sz="2133" dirty="0">
                <a:latin typeface="Calibri"/>
                <a:ea typeface="Calibri"/>
                <a:cs typeface="Calibri"/>
                <a:sym typeface="Calibri"/>
              </a:rPr>
              <a:t> se incrementa en 2 unidades</a:t>
            </a:r>
          </a:p>
          <a:p>
            <a:pPr marL="952476"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si faltan 5 días o menos, </a:t>
            </a:r>
            <a:r>
              <a:rPr lang="es-ES_tradnl" sz="2133" dirty="0" err="1">
                <a:latin typeface="Calibri"/>
                <a:ea typeface="Calibri"/>
                <a:cs typeface="Calibri"/>
                <a:sym typeface="Calibri"/>
              </a:rPr>
              <a:t>quality</a:t>
            </a:r>
            <a:r>
              <a:rPr lang="es-ES_tradnl" sz="2133" b="1" dirty="0">
                <a:solidFill>
                  <a:schemeClr val="bg2"/>
                </a:solidFill>
                <a:latin typeface="Courier New" panose="02070309020205020404" pitchFamily="49" charset="0"/>
                <a:ea typeface="Calibri"/>
                <a:cs typeface="Courier New" panose="02070309020205020404" pitchFamily="49" charset="0"/>
                <a:sym typeface="Calibri"/>
              </a:rPr>
              <a:t> </a:t>
            </a:r>
            <a:r>
              <a:rPr lang="es-ES_tradnl" sz="2133" dirty="0">
                <a:latin typeface="Calibri"/>
                <a:ea typeface="Calibri"/>
                <a:cs typeface="Calibri"/>
                <a:sym typeface="Calibri"/>
              </a:rPr>
              <a:t>se incrementa en 3 unidades</a:t>
            </a:r>
          </a:p>
          <a:p>
            <a:pPr marL="952476"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Al vencimiento del </a:t>
            </a:r>
            <a:r>
              <a:rPr lang="es-ES_tradnl" sz="2133" dirty="0" err="1">
                <a:latin typeface="Calibri"/>
                <a:ea typeface="Calibri"/>
                <a:cs typeface="Calibri"/>
                <a:sym typeface="Calibri"/>
              </a:rPr>
              <a:t>sellIn</a:t>
            </a:r>
            <a:r>
              <a:rPr lang="es-ES_tradnl" sz="2133" b="1" dirty="0">
                <a:solidFill>
                  <a:schemeClr val="bg2"/>
                </a:solidFill>
                <a:latin typeface="Courier New" panose="02070309020205020404" pitchFamily="49" charset="0"/>
                <a:ea typeface="Calibri"/>
                <a:cs typeface="Courier New" panose="02070309020205020404" pitchFamily="49" charset="0"/>
                <a:sym typeface="Calibri"/>
              </a:rPr>
              <a:t> </a:t>
            </a:r>
            <a:r>
              <a:rPr lang="es-ES_tradnl" sz="2133" dirty="0">
                <a:latin typeface="Calibri"/>
                <a:ea typeface="Calibri"/>
                <a:cs typeface="Calibri"/>
                <a:sym typeface="Calibri"/>
              </a:rPr>
              <a:t>su</a:t>
            </a:r>
            <a:r>
              <a:rPr lang="es-ES_tradnl" sz="2133" b="1" dirty="0">
                <a:solidFill>
                  <a:schemeClr val="bg2"/>
                </a:solidFill>
                <a:latin typeface="Courier New" panose="02070309020205020404" pitchFamily="49" charset="0"/>
                <a:ea typeface="Calibri"/>
                <a:cs typeface="Courier New" panose="02070309020205020404" pitchFamily="49" charset="0"/>
                <a:sym typeface="Calibri"/>
              </a:rPr>
              <a:t> </a:t>
            </a:r>
            <a:r>
              <a:rPr lang="es-ES_tradnl" sz="2133" dirty="0" err="1">
                <a:latin typeface="Calibri"/>
                <a:ea typeface="Calibri"/>
                <a:cs typeface="Calibri"/>
                <a:sym typeface="Calibri"/>
              </a:rPr>
              <a:t>quality</a:t>
            </a:r>
            <a:r>
              <a:rPr lang="es-ES_tradnl" sz="2133" b="1" dirty="0">
                <a:solidFill>
                  <a:schemeClr val="bg2"/>
                </a:solidFill>
                <a:latin typeface="Courier New" panose="02070309020205020404" pitchFamily="49" charset="0"/>
                <a:ea typeface="Calibri"/>
                <a:cs typeface="Courier New" panose="02070309020205020404" pitchFamily="49" charset="0"/>
                <a:sym typeface="Calibri"/>
              </a:rPr>
              <a:t> </a:t>
            </a:r>
            <a:r>
              <a:rPr lang="es-ES_tradnl" sz="2133" dirty="0">
                <a:latin typeface="Calibri"/>
                <a:ea typeface="Calibri"/>
                <a:cs typeface="Calibri"/>
                <a:sym typeface="Calibri"/>
              </a:rPr>
              <a:t>cae a 0</a:t>
            </a:r>
            <a:endParaRPr lang="es-ES" sz="2133" dirty="0">
              <a:highlight>
                <a:srgbClr val="C0C0C0"/>
              </a:highlight>
              <a:latin typeface="Calibri"/>
              <a:ea typeface="Calibri"/>
              <a:cs typeface="Calibri"/>
              <a:sym typeface="Calibri"/>
            </a:endParaRPr>
          </a:p>
        </p:txBody>
      </p:sp>
    </p:spTree>
    <p:extLst>
      <p:ext uri="{BB962C8B-B14F-4D97-AF65-F5344CB8AC3E}">
        <p14:creationId xmlns:p14="http://schemas.microsoft.com/office/powerpoint/2010/main" val="2871526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Gilded Rose </a:t>
            </a:r>
            <a:r>
              <a:rPr lang="es" sz="2667" dirty="0">
                <a:solidFill>
                  <a:srgbClr val="00B0F0"/>
                </a:solidFill>
              </a:rPr>
              <a:t>(Enunciado)</a:t>
            </a:r>
            <a:endParaRPr lang="es" sz="1600" dirty="0">
              <a:solidFill>
                <a:srgbClr val="00B0F0"/>
              </a:solidFill>
            </a:endParaRPr>
          </a:p>
        </p:txBody>
      </p:sp>
      <p:sp>
        <p:nvSpPr>
          <p:cNvPr id="196" name="Shape 196"/>
          <p:cNvSpPr txBox="1"/>
          <p:nvPr/>
        </p:nvSpPr>
        <p:spPr>
          <a:xfrm>
            <a:off x="609600" y="1294133"/>
            <a:ext cx="10972800" cy="5326000"/>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 sz="2400" b="1" dirty="0">
                <a:latin typeface="Calibri"/>
                <a:ea typeface="Calibri"/>
                <a:cs typeface="Calibri"/>
                <a:sym typeface="Calibri"/>
              </a:rPr>
              <a:t>Requerimiento</a:t>
            </a:r>
          </a:p>
          <a:p>
            <a:pPr algn="just">
              <a:lnSpc>
                <a:spcPct val="90000"/>
              </a:lnSpc>
              <a:tabLst>
                <a:tab pos="480472" algn="l"/>
              </a:tabLst>
            </a:pPr>
            <a:r>
              <a:rPr lang="es-ES" sz="2133" dirty="0">
                <a:latin typeface="Calibri"/>
                <a:ea typeface="Calibri"/>
                <a:cs typeface="Calibri"/>
                <a:sym typeface="Calibri"/>
              </a:rPr>
              <a:t>Hace poco contratamos a un proveedor de artículos conjurados mágicamente y por tanto necesitamos una ampliación de nuestra aplicación.</a:t>
            </a:r>
          </a:p>
          <a:p>
            <a:pPr algn="just">
              <a:lnSpc>
                <a:spcPct val="90000"/>
              </a:lnSpc>
              <a:tabLst>
                <a:tab pos="480472" algn="l"/>
              </a:tabLst>
            </a:pPr>
            <a:endParaRPr lang="es-ES" sz="2133" dirty="0">
              <a:latin typeface="Calibri"/>
              <a:ea typeface="Calibri"/>
              <a:cs typeface="Calibri"/>
              <a:sym typeface="Calibri"/>
            </a:endParaRPr>
          </a:p>
          <a:p>
            <a:pPr marL="380990" indent="-380990" algn="just">
              <a:lnSpc>
                <a:spcPct val="90000"/>
              </a:lnSpc>
              <a:buFont typeface="Arial" panose="020B0604020202020204" pitchFamily="34" charset="0"/>
              <a:buChar char="•"/>
              <a:tabLst>
                <a:tab pos="480472" algn="l"/>
              </a:tabLst>
            </a:pPr>
            <a:r>
              <a:rPr lang="es-ES" sz="2133" dirty="0">
                <a:latin typeface="Calibri"/>
                <a:ea typeface="Calibri"/>
                <a:cs typeface="Calibri"/>
                <a:sym typeface="Calibri"/>
              </a:rPr>
              <a:t>Los artículos </a:t>
            </a:r>
            <a:r>
              <a:rPr lang="es-ES_tradnl" sz="2133" b="1" dirty="0">
                <a:latin typeface="Courier New" panose="02070309020205020404" pitchFamily="49" charset="0"/>
                <a:ea typeface="Calibri"/>
                <a:cs typeface="Courier New" panose="02070309020205020404" pitchFamily="49" charset="0"/>
                <a:sym typeface="Calibri"/>
              </a:rPr>
              <a:t>”</a:t>
            </a:r>
            <a:r>
              <a:rPr lang="es-ES" sz="2133" b="1" dirty="0" err="1">
                <a:latin typeface="Courier New" panose="02070309020205020404" pitchFamily="49" charset="0"/>
                <a:ea typeface="Calibri"/>
                <a:cs typeface="Courier New" panose="02070309020205020404" pitchFamily="49" charset="0"/>
                <a:sym typeface="Calibri"/>
              </a:rPr>
              <a:t>Conjured</a:t>
            </a:r>
            <a:r>
              <a:rPr lang="es-ES_tradnl" sz="2133" b="1" dirty="0">
                <a:latin typeface="Courier New" panose="02070309020205020404" pitchFamily="49" charset="0"/>
                <a:ea typeface="Calibri"/>
                <a:cs typeface="Courier New" panose="02070309020205020404" pitchFamily="49" charset="0"/>
                <a:sym typeface="Calibri"/>
              </a:rPr>
              <a:t>”</a:t>
            </a:r>
            <a:r>
              <a:rPr lang="es-ES" sz="2133" dirty="0">
                <a:latin typeface="Calibri"/>
                <a:ea typeface="Calibri"/>
                <a:cs typeface="Calibri"/>
                <a:sym typeface="Calibri"/>
              </a:rPr>
              <a:t> degradan su calidad 2 unidades al día.</a:t>
            </a:r>
          </a:p>
          <a:p>
            <a:pPr algn="just">
              <a:lnSpc>
                <a:spcPct val="90000"/>
              </a:lnSpc>
              <a:tabLst>
                <a:tab pos="480472" algn="l"/>
              </a:tabLst>
            </a:pPr>
            <a:endParaRPr lang="es-ES" sz="2400" b="1" dirty="0">
              <a:solidFill>
                <a:srgbClr val="000000"/>
              </a:solidFill>
              <a:latin typeface="Calibri"/>
              <a:ea typeface="Calibri"/>
              <a:cs typeface="Calibri"/>
              <a:sym typeface="Calibri"/>
            </a:endParaRPr>
          </a:p>
          <a:p>
            <a:pPr algn="just">
              <a:lnSpc>
                <a:spcPct val="90000"/>
              </a:lnSpc>
              <a:tabLst>
                <a:tab pos="480472" algn="l"/>
              </a:tabLst>
            </a:pPr>
            <a:endParaRPr lang="es-ES" sz="2400" b="1" dirty="0">
              <a:solidFill>
                <a:srgbClr val="000000"/>
              </a:solidFill>
              <a:latin typeface="Calibri"/>
              <a:ea typeface="Calibri"/>
              <a:cs typeface="Calibri"/>
              <a:sym typeface="Calibri"/>
            </a:endParaRPr>
          </a:p>
          <a:p>
            <a:pPr algn="just">
              <a:lnSpc>
                <a:spcPct val="90000"/>
              </a:lnSpc>
              <a:tabLst>
                <a:tab pos="480472" algn="l"/>
              </a:tabLst>
            </a:pPr>
            <a:r>
              <a:rPr lang="es-ES_tradnl" sz="2133" dirty="0">
                <a:latin typeface="Calibri"/>
                <a:ea typeface="Calibri"/>
                <a:cs typeface="Calibri"/>
                <a:sym typeface="Calibri"/>
              </a:rPr>
              <a:t>Siéntete libre de realizar cualquier cambio al método </a:t>
            </a:r>
            <a:r>
              <a:rPr lang="es-ES_tradnl" sz="2133" dirty="0" err="1">
                <a:highlight>
                  <a:srgbClr val="C0C0C0"/>
                </a:highlight>
                <a:latin typeface="Calibri"/>
                <a:ea typeface="Calibri"/>
                <a:cs typeface="Calibri"/>
                <a:sym typeface="Calibri"/>
              </a:rPr>
              <a:t>updateQuality</a:t>
            </a:r>
            <a:r>
              <a:rPr lang="es-ES_tradnl" sz="2133" dirty="0">
                <a:latin typeface="Calibri"/>
                <a:ea typeface="Calibri"/>
                <a:cs typeface="Calibri"/>
                <a:sym typeface="Calibri"/>
              </a:rPr>
              <a:t> y agregar el código que sea necesario, mientras que todo siga funcionando correctamente.</a:t>
            </a:r>
          </a:p>
          <a:p>
            <a:pPr algn="just">
              <a:lnSpc>
                <a:spcPct val="90000"/>
              </a:lnSpc>
              <a:tabLst>
                <a:tab pos="480472" algn="l"/>
              </a:tabLst>
            </a:pPr>
            <a:endParaRPr lang="es-ES_tradnl" sz="2133" dirty="0">
              <a:latin typeface="Calibri"/>
              <a:ea typeface="Calibri"/>
              <a:cs typeface="Calibri"/>
              <a:sym typeface="Calibri"/>
            </a:endParaRPr>
          </a:p>
          <a:p>
            <a:pPr algn="just">
              <a:lnSpc>
                <a:spcPct val="90000"/>
              </a:lnSpc>
              <a:tabLst>
                <a:tab pos="480472" algn="l"/>
              </a:tabLst>
            </a:pPr>
            <a:endParaRPr lang="es-ES_tradnl" sz="2133" dirty="0">
              <a:latin typeface="Calibri"/>
              <a:ea typeface="Calibri"/>
              <a:cs typeface="Calibri"/>
              <a:sym typeface="Calibri"/>
            </a:endParaRPr>
          </a:p>
          <a:p>
            <a:pPr algn="just">
              <a:lnSpc>
                <a:spcPct val="90000"/>
              </a:lnSpc>
              <a:tabLst>
                <a:tab pos="480472" algn="l"/>
              </a:tabLst>
            </a:pPr>
            <a:r>
              <a:rPr lang="es-ES_tradnl" sz="2133" dirty="0">
                <a:latin typeface="Calibri"/>
                <a:ea typeface="Calibri"/>
                <a:cs typeface="Calibri"/>
                <a:sym typeface="Calibri"/>
              </a:rPr>
              <a:t>Sin embargo, no alteres el objeto </a:t>
            </a:r>
            <a:r>
              <a:rPr lang="es-ES_tradnl" sz="2133" dirty="0" err="1">
                <a:highlight>
                  <a:srgbClr val="C0C0C0"/>
                </a:highlight>
                <a:latin typeface="Calibri"/>
                <a:ea typeface="Calibri"/>
                <a:cs typeface="Calibri"/>
                <a:sym typeface="Calibri"/>
              </a:rPr>
              <a:t>Item</a:t>
            </a:r>
            <a:r>
              <a:rPr lang="es-ES_tradnl" sz="2133" dirty="0">
                <a:latin typeface="Calibri"/>
                <a:ea typeface="Calibri"/>
                <a:cs typeface="Calibri"/>
                <a:sym typeface="Calibri"/>
              </a:rPr>
              <a:t> ni sus propiedades ya que pertenecen</a:t>
            </a:r>
          </a:p>
          <a:p>
            <a:pPr algn="just">
              <a:lnSpc>
                <a:spcPct val="90000"/>
              </a:lnSpc>
              <a:tabLst>
                <a:tab pos="480472" algn="l"/>
              </a:tabLst>
            </a:pPr>
            <a:r>
              <a:rPr lang="es-ES_tradnl" sz="2133" dirty="0">
                <a:latin typeface="Calibri"/>
                <a:ea typeface="Calibri"/>
                <a:cs typeface="Calibri"/>
                <a:sym typeface="Calibri"/>
              </a:rPr>
              <a:t>al </a:t>
            </a:r>
            <a:r>
              <a:rPr lang="es-ES_tradnl" sz="2133" dirty="0" err="1">
                <a:latin typeface="Calibri"/>
                <a:ea typeface="Calibri"/>
                <a:cs typeface="Calibri"/>
                <a:sym typeface="Calibri"/>
              </a:rPr>
              <a:t>goblin</a:t>
            </a:r>
            <a:r>
              <a:rPr lang="es-ES_tradnl" sz="2133" dirty="0">
                <a:latin typeface="Calibri"/>
                <a:ea typeface="Calibri"/>
                <a:cs typeface="Calibri"/>
                <a:sym typeface="Calibri"/>
              </a:rPr>
              <a:t> que está en ese rincón, que en un ataque de ira te puede liquidar </a:t>
            </a:r>
          </a:p>
          <a:p>
            <a:pPr algn="just">
              <a:lnSpc>
                <a:spcPct val="90000"/>
              </a:lnSpc>
              <a:tabLst>
                <a:tab pos="480472" algn="l"/>
              </a:tabLst>
            </a:pPr>
            <a:r>
              <a:rPr lang="es-ES_tradnl" sz="2133" dirty="0">
                <a:latin typeface="Calibri"/>
                <a:ea typeface="Calibri"/>
                <a:cs typeface="Calibri"/>
                <a:sym typeface="Calibri"/>
              </a:rPr>
              <a:t>de un golpe.</a:t>
            </a:r>
          </a:p>
        </p:txBody>
      </p:sp>
      <p:pic>
        <p:nvPicPr>
          <p:cNvPr id="2050" name="Picture 2" descr="https://pathfinderwiki.com/mediawiki/images/thumb/c/c0/Chuffy_Lickwound.jpg/250px-Chuffy_Lickw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648395" y="4197086"/>
            <a:ext cx="2252928" cy="242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566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Gilded Rose </a:t>
            </a:r>
            <a:r>
              <a:rPr lang="es" sz="2667" dirty="0">
                <a:solidFill>
                  <a:srgbClr val="00B0F0"/>
                </a:solidFill>
              </a:rPr>
              <a:t>(Sesión 1)</a:t>
            </a:r>
            <a:endParaRPr lang="es" sz="1600" dirty="0">
              <a:solidFill>
                <a:srgbClr val="00B0F0"/>
              </a:solidFill>
            </a:endParaRPr>
          </a:p>
        </p:txBody>
      </p:sp>
      <p:sp>
        <p:nvSpPr>
          <p:cNvPr id="2" name="Rectangle 1"/>
          <p:cNvSpPr/>
          <p:nvPr/>
        </p:nvSpPr>
        <p:spPr>
          <a:xfrm>
            <a:off x="335360" y="978997"/>
            <a:ext cx="6768752" cy="5693866"/>
          </a:xfrm>
          <a:prstGeom prst="rect">
            <a:avLst/>
          </a:prstGeom>
        </p:spPr>
        <p:txBody>
          <a:bodyPr wrap="square">
            <a:spAutoFit/>
          </a:bodyPr>
          <a:lstStyle/>
          <a:p>
            <a:r>
              <a:rPr lang="es-ES_tradnl" sz="700" b="1" dirty="0" err="1">
                <a:solidFill>
                  <a:srgbClr val="7F0055"/>
                </a:solidFill>
                <a:latin typeface="Consolas" panose="020B0609020204030204" pitchFamily="49" charset="0"/>
              </a:rPr>
              <a:t>public</a:t>
            </a:r>
            <a:r>
              <a:rPr lang="es-ES_tradnl" sz="700" b="1" dirty="0">
                <a:solidFill>
                  <a:srgbClr val="000000"/>
                </a:solidFill>
                <a:latin typeface="Consolas" panose="020B0609020204030204" pitchFamily="49" charset="0"/>
              </a:rPr>
              <a:t> </a:t>
            </a:r>
            <a:r>
              <a:rPr lang="es-ES_tradnl" sz="700" b="1" dirty="0" err="1">
                <a:solidFill>
                  <a:srgbClr val="7F0055"/>
                </a:solidFill>
                <a:latin typeface="Consolas" panose="020B0609020204030204" pitchFamily="49" charset="0"/>
              </a:rPr>
              <a:t>void</a:t>
            </a:r>
            <a:r>
              <a:rPr lang="es-ES_tradnl" sz="700" b="1" dirty="0">
                <a:solidFill>
                  <a:srgbClr val="000000"/>
                </a:solidFill>
                <a:latin typeface="Consolas" panose="020B0609020204030204" pitchFamily="49" charset="0"/>
              </a:rPr>
              <a:t> </a:t>
            </a:r>
            <a:r>
              <a:rPr lang="es-ES_tradnl" sz="700" b="1" u="sng" dirty="0" err="1">
                <a:solidFill>
                  <a:srgbClr val="000000"/>
                </a:solidFill>
                <a:latin typeface="Consolas" panose="020B0609020204030204" pitchFamily="49" charset="0"/>
              </a:rPr>
              <a:t>updateQuality</a:t>
            </a:r>
            <a:r>
              <a:rPr lang="es-ES_tradnl" sz="700" b="1" u="sng"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r>
              <a:rPr lang="es-ES_tradnl" sz="700" b="1" dirty="0" err="1">
                <a:solidFill>
                  <a:srgbClr val="7F0055"/>
                </a:solidFill>
                <a:latin typeface="Consolas" panose="020B0609020204030204" pitchFamily="49" charset="0"/>
              </a:rPr>
              <a:t>for</a:t>
            </a:r>
            <a:r>
              <a:rPr lang="es-ES_tradnl" sz="700" b="1" dirty="0">
                <a:solidFill>
                  <a:srgbClr val="000000"/>
                </a:solidFill>
                <a:latin typeface="Consolas" panose="020B0609020204030204" pitchFamily="49" charset="0"/>
              </a:rPr>
              <a:t> (</a:t>
            </a:r>
            <a:r>
              <a:rPr lang="es-ES_tradnl" sz="700" b="1" dirty="0" err="1">
                <a:solidFill>
                  <a:srgbClr val="7F0055"/>
                </a:solidFill>
                <a:latin typeface="Consolas" panose="020B0609020204030204" pitchFamily="49" charset="0"/>
              </a:rPr>
              <a:t>int</a:t>
            </a:r>
            <a:r>
              <a:rPr lang="es-ES_tradnl" sz="700" b="1" dirty="0">
                <a:solidFill>
                  <a:srgbClr val="000000"/>
                </a:solidFill>
                <a:latin typeface="Consolas" panose="020B0609020204030204" pitchFamily="49" charset="0"/>
              </a:rPr>
              <a:t> </a:t>
            </a:r>
            <a:r>
              <a:rPr lang="es-ES_tradnl" sz="700" b="1" dirty="0">
                <a:solidFill>
                  <a:srgbClr val="6A3E3E"/>
                </a:solidFill>
                <a:latin typeface="Consolas" panose="020B0609020204030204" pitchFamily="49" charset="0"/>
              </a:rPr>
              <a:t>i</a:t>
            </a:r>
            <a:r>
              <a:rPr lang="es-ES_tradnl" sz="700" b="1" dirty="0">
                <a:solidFill>
                  <a:srgbClr val="000000"/>
                </a:solidFill>
                <a:latin typeface="Consolas" panose="020B0609020204030204" pitchFamily="49" charset="0"/>
              </a:rPr>
              <a:t> = 0; </a:t>
            </a:r>
            <a:r>
              <a:rPr lang="es-ES_tradnl" sz="700" b="1" dirty="0">
                <a:solidFill>
                  <a:srgbClr val="6A3E3E"/>
                </a:solidFill>
                <a:latin typeface="Consolas" panose="020B0609020204030204" pitchFamily="49" charset="0"/>
              </a:rPr>
              <a:t>i</a:t>
            </a:r>
            <a:r>
              <a:rPr lang="es-ES_tradnl" sz="700" b="1" dirty="0">
                <a:solidFill>
                  <a:srgbClr val="000000"/>
                </a:solidFill>
                <a:latin typeface="Consolas" panose="020B0609020204030204" pitchFamily="49" charset="0"/>
              </a:rPr>
              <a:t> &lt; </a:t>
            </a:r>
            <a:r>
              <a:rPr lang="es-ES_tradnl" sz="700" b="1" dirty="0" err="1">
                <a:solidFill>
                  <a:srgbClr val="7F0055"/>
                </a:solidFill>
                <a:latin typeface="Consolas" panose="020B0609020204030204" pitchFamily="49" charset="0"/>
              </a:rPr>
              <a:t>this</a:t>
            </a:r>
            <a:r>
              <a:rPr lang="es-ES_tradnl" sz="700" b="1" dirty="0" err="1">
                <a:solidFill>
                  <a:srgbClr val="000000"/>
                </a:solidFill>
                <a:latin typeface="Consolas" panose="020B0609020204030204" pitchFamily="49" charset="0"/>
              </a:rPr>
              <a:t>.</a:t>
            </a:r>
            <a:r>
              <a:rPr lang="es-ES_tradnl" sz="700" b="1" dirty="0" err="1">
                <a:solidFill>
                  <a:srgbClr val="0000C0"/>
                </a:solidFill>
                <a:latin typeface="Consolas" panose="020B0609020204030204" pitchFamily="49" charset="0"/>
              </a:rPr>
              <a:t>items</a:t>
            </a:r>
            <a:r>
              <a:rPr lang="es-ES_tradnl" sz="700" b="1" dirty="0" err="1">
                <a:solidFill>
                  <a:srgbClr val="000000"/>
                </a:solidFill>
                <a:latin typeface="Consolas" panose="020B0609020204030204" pitchFamily="49" charset="0"/>
              </a:rPr>
              <a:t>.</a:t>
            </a:r>
            <a:r>
              <a:rPr lang="es-ES_tradnl" sz="700" b="1" dirty="0" err="1">
                <a:solidFill>
                  <a:srgbClr val="0000C0"/>
                </a:solidFill>
                <a:latin typeface="Consolas" panose="020B0609020204030204" pitchFamily="49" charset="0"/>
              </a:rPr>
              <a:t>length</a:t>
            </a:r>
            <a:r>
              <a:rPr lang="es-ES_tradnl" sz="700" b="1" dirty="0">
                <a:solidFill>
                  <a:srgbClr val="000000"/>
                </a:solidFill>
                <a:latin typeface="Consolas" panose="020B0609020204030204" pitchFamily="49" charset="0"/>
              </a:rPr>
              <a:t>; </a:t>
            </a:r>
            <a:r>
              <a:rPr lang="es-ES_tradnl" sz="700" b="1" dirty="0">
                <a:solidFill>
                  <a:srgbClr val="6A3E3E"/>
                </a:solidFill>
                <a:latin typeface="Consolas" panose="020B0609020204030204" pitchFamily="49" charset="0"/>
              </a:rPr>
              <a:t>i</a:t>
            </a:r>
            <a:r>
              <a:rPr lang="es-ES_tradnl" sz="700" b="1"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if</a:t>
            </a:r>
            <a:r>
              <a:rPr lang="en-US" sz="700" b="1"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getName</a:t>
            </a:r>
            <a:r>
              <a:rPr lang="en-US" sz="700" b="1" dirty="0">
                <a:solidFill>
                  <a:srgbClr val="000000"/>
                </a:solidFill>
                <a:latin typeface="Consolas" panose="020B0609020204030204" pitchFamily="49" charset="0"/>
              </a:rPr>
              <a:t>().equals(</a:t>
            </a:r>
            <a:r>
              <a:rPr lang="en-US" sz="700" b="1" dirty="0">
                <a:solidFill>
                  <a:srgbClr val="2A00FF"/>
                </a:solidFill>
                <a:latin typeface="Consolas" panose="020B0609020204030204" pitchFamily="49" charset="0"/>
              </a:rPr>
              <a:t>"Aged Brie"</a:t>
            </a:r>
            <a:r>
              <a:rPr lang="en-US" sz="700" b="1" dirty="0">
                <a:solidFill>
                  <a:srgbClr val="000000"/>
                </a:solidFill>
                <a:latin typeface="Consolas" panose="020B0609020204030204" pitchFamily="49" charset="0"/>
              </a:rPr>
              <a:t>)</a:t>
            </a:r>
          </a:p>
          <a:p>
            <a:r>
              <a:rPr lang="en-US" sz="700" dirty="0">
                <a:solidFill>
                  <a:srgbClr val="000000"/>
                </a:solidFill>
                <a:latin typeface="Consolas" panose="020B0609020204030204" pitchFamily="49" charset="0"/>
              </a:rPr>
              <a:t>          &amp;&amp;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getName</a:t>
            </a:r>
            <a:r>
              <a:rPr lang="en-US" sz="700" b="1" dirty="0">
                <a:solidFill>
                  <a:srgbClr val="000000"/>
                </a:solidFill>
                <a:latin typeface="Consolas" panose="020B0609020204030204" pitchFamily="49" charset="0"/>
              </a:rPr>
              <a:t>().equals(</a:t>
            </a:r>
            <a:r>
              <a:rPr lang="en-US" sz="700" b="1" dirty="0">
                <a:solidFill>
                  <a:srgbClr val="2A00FF"/>
                </a:solidFill>
                <a:latin typeface="Consolas" panose="020B0609020204030204" pitchFamily="49" charset="0"/>
              </a:rPr>
              <a:t>"Backstage passes to a TAFKAL80ETC concert"</a:t>
            </a:r>
            <a:r>
              <a:rPr lang="en-US" sz="700" b="1"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if</a:t>
            </a:r>
            <a:r>
              <a:rPr lang="en-US" sz="700" b="1"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getQuality</a:t>
            </a:r>
            <a:r>
              <a:rPr lang="en-US" sz="700" b="1" dirty="0">
                <a:solidFill>
                  <a:srgbClr val="000000"/>
                </a:solidFill>
                <a:latin typeface="Consolas" panose="020B0609020204030204" pitchFamily="49" charset="0"/>
              </a:rPr>
              <a:t>() &gt; 0) {</a:t>
            </a: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if</a:t>
            </a:r>
            <a:r>
              <a:rPr lang="en-US" sz="700" b="1"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getName</a:t>
            </a:r>
            <a:r>
              <a:rPr lang="en-US" sz="700" b="1" dirty="0">
                <a:solidFill>
                  <a:srgbClr val="000000"/>
                </a:solidFill>
                <a:latin typeface="Consolas" panose="020B0609020204030204" pitchFamily="49" charset="0"/>
              </a:rPr>
              <a:t>().equals(</a:t>
            </a:r>
            <a:r>
              <a:rPr lang="en-US" sz="700" b="1" dirty="0">
                <a:solidFill>
                  <a:srgbClr val="2A00FF"/>
                </a:solidFill>
                <a:latin typeface="Consolas" panose="020B0609020204030204" pitchFamily="49" charset="0"/>
              </a:rPr>
              <a:t>"</a:t>
            </a:r>
            <a:r>
              <a:rPr lang="en-US" sz="700" b="1" dirty="0" err="1">
                <a:solidFill>
                  <a:srgbClr val="2A00FF"/>
                </a:solidFill>
                <a:latin typeface="Consolas" panose="020B0609020204030204" pitchFamily="49" charset="0"/>
              </a:rPr>
              <a:t>Sulfuras</a:t>
            </a:r>
            <a:r>
              <a:rPr lang="en-US" sz="700" b="1" dirty="0">
                <a:solidFill>
                  <a:srgbClr val="2A00FF"/>
                </a:solidFill>
                <a:latin typeface="Consolas" panose="020B0609020204030204" pitchFamily="49" charset="0"/>
              </a:rPr>
              <a:t>, Hand of </a:t>
            </a:r>
            <a:r>
              <a:rPr lang="en-US" sz="700" b="1" dirty="0" err="1">
                <a:solidFill>
                  <a:srgbClr val="2A00FF"/>
                </a:solidFill>
                <a:latin typeface="Consolas" panose="020B0609020204030204" pitchFamily="49" charset="0"/>
              </a:rPr>
              <a:t>Ragnaros</a:t>
            </a:r>
            <a:r>
              <a:rPr lang="en-US" sz="700" b="1" dirty="0">
                <a:solidFill>
                  <a:srgbClr val="2A00FF"/>
                </a:solidFill>
                <a:latin typeface="Consolas" panose="020B0609020204030204" pitchFamily="49" charset="0"/>
              </a:rPr>
              <a:t>"</a:t>
            </a:r>
            <a:r>
              <a:rPr lang="en-US" sz="700" b="1"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setQuality</a:t>
            </a:r>
            <a:r>
              <a:rPr lang="en-US" sz="700" b="1" dirty="0">
                <a:solidFill>
                  <a:srgbClr val="000000"/>
                </a:solidFill>
                <a:latin typeface="Consolas" panose="020B0609020204030204" pitchFamily="49" charset="0"/>
              </a:rPr>
              <a:t>(</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getQuality</a:t>
            </a:r>
            <a:r>
              <a:rPr lang="en-US" sz="700" b="1" dirty="0">
                <a:solidFill>
                  <a:srgbClr val="000000"/>
                </a:solidFill>
                <a:latin typeface="Consolas" panose="020B0609020204030204" pitchFamily="49" charset="0"/>
              </a:rPr>
              <a:t>() - 1);</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 </a:t>
            </a:r>
            <a:r>
              <a:rPr lang="es-ES_tradnl" sz="700" b="1" dirty="0" err="1">
                <a:solidFill>
                  <a:srgbClr val="7F0055"/>
                </a:solidFill>
                <a:latin typeface="Consolas" panose="020B0609020204030204" pitchFamily="49" charset="0"/>
              </a:rPr>
              <a:t>else</a:t>
            </a:r>
            <a:r>
              <a:rPr lang="es-ES_tradnl" sz="700" b="1"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if</a:t>
            </a:r>
            <a:r>
              <a:rPr lang="en-US" sz="700" b="1"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getQuality</a:t>
            </a:r>
            <a:r>
              <a:rPr lang="en-US" sz="700" b="1" dirty="0">
                <a:solidFill>
                  <a:srgbClr val="000000"/>
                </a:solidFill>
                <a:latin typeface="Consolas" panose="020B0609020204030204" pitchFamily="49" charset="0"/>
              </a:rPr>
              <a:t>() &lt; 50) {</a:t>
            </a:r>
          </a:p>
          <a:p>
            <a:r>
              <a:rPr lang="en-US" sz="700"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setQuality</a:t>
            </a:r>
            <a:r>
              <a:rPr lang="en-US" sz="700" b="1" dirty="0">
                <a:solidFill>
                  <a:srgbClr val="000000"/>
                </a:solidFill>
                <a:latin typeface="Consolas" panose="020B0609020204030204" pitchFamily="49" charset="0"/>
              </a:rPr>
              <a:t>(</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getQuality</a:t>
            </a:r>
            <a:r>
              <a:rPr lang="en-US" sz="700" b="1" dirty="0">
                <a:solidFill>
                  <a:srgbClr val="000000"/>
                </a:solidFill>
                <a:latin typeface="Consolas" panose="020B0609020204030204" pitchFamily="49" charset="0"/>
              </a:rPr>
              <a:t>() + 1);</a:t>
            </a:r>
          </a:p>
          <a:p>
            <a:endParaRPr lang="es-ES_tradnl" sz="700" dirty="0">
              <a:latin typeface="Consolas" panose="020B0609020204030204" pitchFamily="49" charset="0"/>
            </a:endParaRP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if</a:t>
            </a:r>
            <a:r>
              <a:rPr lang="en-US" sz="700" b="1"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getName</a:t>
            </a:r>
            <a:r>
              <a:rPr lang="en-US" sz="700" b="1" dirty="0">
                <a:solidFill>
                  <a:srgbClr val="000000"/>
                </a:solidFill>
                <a:latin typeface="Consolas" panose="020B0609020204030204" pitchFamily="49" charset="0"/>
              </a:rPr>
              <a:t>().equals(</a:t>
            </a:r>
            <a:r>
              <a:rPr lang="en-US" sz="700" b="1" dirty="0">
                <a:solidFill>
                  <a:srgbClr val="2A00FF"/>
                </a:solidFill>
                <a:latin typeface="Consolas" panose="020B0609020204030204" pitchFamily="49" charset="0"/>
              </a:rPr>
              <a:t>"Backstage passes to a TAFKAL80ETC concert"</a:t>
            </a:r>
            <a:r>
              <a:rPr lang="en-US" sz="700" b="1"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if</a:t>
            </a:r>
            <a:r>
              <a:rPr lang="en-US" sz="700" b="1"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getSellIn</a:t>
            </a:r>
            <a:r>
              <a:rPr lang="en-US" sz="700" b="1" dirty="0">
                <a:solidFill>
                  <a:srgbClr val="000000"/>
                </a:solidFill>
                <a:latin typeface="Consolas" panose="020B0609020204030204" pitchFamily="49" charset="0"/>
              </a:rPr>
              <a:t>() &lt; 11) {</a:t>
            </a: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if</a:t>
            </a:r>
            <a:r>
              <a:rPr lang="en-US" sz="700" b="1"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getQuality</a:t>
            </a:r>
            <a:r>
              <a:rPr lang="en-US" sz="700" b="1" dirty="0">
                <a:solidFill>
                  <a:srgbClr val="000000"/>
                </a:solidFill>
                <a:latin typeface="Consolas" panose="020B0609020204030204" pitchFamily="49" charset="0"/>
              </a:rPr>
              <a:t>() &lt; 50) {</a:t>
            </a:r>
          </a:p>
          <a:p>
            <a:r>
              <a:rPr lang="en-US" sz="700"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setQuality</a:t>
            </a:r>
            <a:r>
              <a:rPr lang="en-US" sz="700" b="1" dirty="0">
                <a:solidFill>
                  <a:srgbClr val="000000"/>
                </a:solidFill>
                <a:latin typeface="Consolas" panose="020B0609020204030204" pitchFamily="49" charset="0"/>
              </a:rPr>
              <a:t>(</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getQuality</a:t>
            </a:r>
            <a:r>
              <a:rPr lang="en-US" sz="700" b="1" dirty="0">
                <a:solidFill>
                  <a:srgbClr val="000000"/>
                </a:solidFill>
                <a:latin typeface="Consolas" panose="020B0609020204030204" pitchFamily="49" charset="0"/>
              </a:rPr>
              <a:t>() + 1);</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p>
          <a:p>
            <a:endParaRPr lang="es-ES_tradnl" sz="700" dirty="0">
              <a:latin typeface="Consolas" panose="020B0609020204030204" pitchFamily="49" charset="0"/>
            </a:endParaRP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if</a:t>
            </a:r>
            <a:r>
              <a:rPr lang="en-US" sz="700" b="1"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getSellIn</a:t>
            </a:r>
            <a:r>
              <a:rPr lang="en-US" sz="700" b="1" dirty="0">
                <a:solidFill>
                  <a:srgbClr val="000000"/>
                </a:solidFill>
                <a:latin typeface="Consolas" panose="020B0609020204030204" pitchFamily="49" charset="0"/>
              </a:rPr>
              <a:t>() &lt; 6) {</a:t>
            </a: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if</a:t>
            </a:r>
            <a:r>
              <a:rPr lang="en-US" sz="700" b="1"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getQuality</a:t>
            </a:r>
            <a:r>
              <a:rPr lang="en-US" sz="700" b="1" dirty="0">
                <a:solidFill>
                  <a:srgbClr val="000000"/>
                </a:solidFill>
                <a:latin typeface="Consolas" panose="020B0609020204030204" pitchFamily="49" charset="0"/>
              </a:rPr>
              <a:t>() &lt; 50) {</a:t>
            </a:r>
          </a:p>
          <a:p>
            <a:r>
              <a:rPr lang="en-US" sz="700"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setQuality</a:t>
            </a:r>
            <a:r>
              <a:rPr lang="en-US" sz="700" b="1" dirty="0">
                <a:solidFill>
                  <a:srgbClr val="000000"/>
                </a:solidFill>
                <a:latin typeface="Consolas" panose="020B0609020204030204" pitchFamily="49" charset="0"/>
              </a:rPr>
              <a:t>(</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getQuality</a:t>
            </a:r>
            <a:r>
              <a:rPr lang="en-US" sz="700" b="1" dirty="0">
                <a:solidFill>
                  <a:srgbClr val="000000"/>
                </a:solidFill>
                <a:latin typeface="Consolas" panose="020B0609020204030204" pitchFamily="49" charset="0"/>
              </a:rPr>
              <a:t>() + 1);</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p>
          <a:p>
            <a:endParaRPr lang="es-ES_tradnl" sz="700" dirty="0">
              <a:latin typeface="Consolas" panose="020B0609020204030204" pitchFamily="49" charset="0"/>
            </a:endParaRP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if</a:t>
            </a:r>
            <a:r>
              <a:rPr lang="en-US" sz="700" b="1"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getName</a:t>
            </a:r>
            <a:r>
              <a:rPr lang="en-US" sz="700" b="1" dirty="0">
                <a:solidFill>
                  <a:srgbClr val="000000"/>
                </a:solidFill>
                <a:latin typeface="Consolas" panose="020B0609020204030204" pitchFamily="49" charset="0"/>
              </a:rPr>
              <a:t>().equals(</a:t>
            </a:r>
            <a:r>
              <a:rPr lang="en-US" sz="700" b="1" dirty="0">
                <a:solidFill>
                  <a:srgbClr val="2A00FF"/>
                </a:solidFill>
                <a:latin typeface="Consolas" panose="020B0609020204030204" pitchFamily="49" charset="0"/>
              </a:rPr>
              <a:t>"</a:t>
            </a:r>
            <a:r>
              <a:rPr lang="en-US" sz="700" b="1" dirty="0" err="1">
                <a:solidFill>
                  <a:srgbClr val="2A00FF"/>
                </a:solidFill>
                <a:latin typeface="Consolas" panose="020B0609020204030204" pitchFamily="49" charset="0"/>
              </a:rPr>
              <a:t>Sulfuras</a:t>
            </a:r>
            <a:r>
              <a:rPr lang="en-US" sz="700" b="1" dirty="0">
                <a:solidFill>
                  <a:srgbClr val="2A00FF"/>
                </a:solidFill>
                <a:latin typeface="Consolas" panose="020B0609020204030204" pitchFamily="49" charset="0"/>
              </a:rPr>
              <a:t>, Hand of </a:t>
            </a:r>
            <a:r>
              <a:rPr lang="en-US" sz="700" b="1" dirty="0" err="1">
                <a:solidFill>
                  <a:srgbClr val="2A00FF"/>
                </a:solidFill>
                <a:latin typeface="Consolas" panose="020B0609020204030204" pitchFamily="49" charset="0"/>
              </a:rPr>
              <a:t>Ragnaros</a:t>
            </a:r>
            <a:r>
              <a:rPr lang="en-US" sz="700" b="1" dirty="0">
                <a:solidFill>
                  <a:srgbClr val="2A00FF"/>
                </a:solidFill>
                <a:latin typeface="Consolas" panose="020B0609020204030204" pitchFamily="49" charset="0"/>
              </a:rPr>
              <a:t>"</a:t>
            </a:r>
            <a:r>
              <a:rPr lang="en-US" sz="700" b="1"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setSellIn</a:t>
            </a:r>
            <a:r>
              <a:rPr lang="en-US" sz="700" b="1" dirty="0">
                <a:solidFill>
                  <a:srgbClr val="000000"/>
                </a:solidFill>
                <a:latin typeface="Consolas" panose="020B0609020204030204" pitchFamily="49" charset="0"/>
              </a:rPr>
              <a:t>(</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getSellIn</a:t>
            </a:r>
            <a:r>
              <a:rPr lang="en-US" sz="700" b="1" dirty="0">
                <a:solidFill>
                  <a:srgbClr val="000000"/>
                </a:solidFill>
                <a:latin typeface="Consolas" panose="020B0609020204030204" pitchFamily="49" charset="0"/>
              </a:rPr>
              <a:t>() - 1);</a:t>
            </a:r>
          </a:p>
          <a:p>
            <a:r>
              <a:rPr lang="es-ES_tradnl" sz="700" dirty="0">
                <a:solidFill>
                  <a:srgbClr val="000000"/>
                </a:solidFill>
                <a:latin typeface="Consolas" panose="020B0609020204030204" pitchFamily="49" charset="0"/>
              </a:rPr>
              <a:t>      }</a:t>
            </a:r>
          </a:p>
          <a:p>
            <a:endParaRPr lang="es-ES_tradnl" sz="700" dirty="0">
              <a:latin typeface="Consolas" panose="020B0609020204030204" pitchFamily="49" charset="0"/>
            </a:endParaRP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if</a:t>
            </a:r>
            <a:r>
              <a:rPr lang="en-US" sz="700" b="1"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getSellIn</a:t>
            </a:r>
            <a:r>
              <a:rPr lang="en-US" sz="700" b="1" dirty="0">
                <a:solidFill>
                  <a:srgbClr val="000000"/>
                </a:solidFill>
                <a:latin typeface="Consolas" panose="020B0609020204030204" pitchFamily="49" charset="0"/>
              </a:rPr>
              <a:t>() &lt; 0) {</a:t>
            </a: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if</a:t>
            </a:r>
            <a:r>
              <a:rPr lang="en-US" sz="700" b="1"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getName</a:t>
            </a:r>
            <a:r>
              <a:rPr lang="en-US" sz="700" b="1" dirty="0">
                <a:solidFill>
                  <a:srgbClr val="000000"/>
                </a:solidFill>
                <a:latin typeface="Consolas" panose="020B0609020204030204" pitchFamily="49" charset="0"/>
              </a:rPr>
              <a:t>().equals(</a:t>
            </a:r>
            <a:r>
              <a:rPr lang="en-US" sz="700" b="1" dirty="0">
                <a:solidFill>
                  <a:srgbClr val="2A00FF"/>
                </a:solidFill>
                <a:latin typeface="Consolas" panose="020B0609020204030204" pitchFamily="49" charset="0"/>
              </a:rPr>
              <a:t>"Aged Brie"</a:t>
            </a:r>
            <a:r>
              <a:rPr lang="en-US" sz="700" b="1"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if</a:t>
            </a:r>
            <a:r>
              <a:rPr lang="en-US" sz="700" b="1"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getName</a:t>
            </a:r>
            <a:r>
              <a:rPr lang="en-US" sz="700" b="1" dirty="0">
                <a:solidFill>
                  <a:srgbClr val="000000"/>
                </a:solidFill>
                <a:latin typeface="Consolas" panose="020B0609020204030204" pitchFamily="49" charset="0"/>
              </a:rPr>
              <a:t>().equals(</a:t>
            </a:r>
            <a:r>
              <a:rPr lang="en-US" sz="700" b="1" dirty="0">
                <a:solidFill>
                  <a:srgbClr val="2A00FF"/>
                </a:solidFill>
                <a:latin typeface="Consolas" panose="020B0609020204030204" pitchFamily="49" charset="0"/>
              </a:rPr>
              <a:t>"Backstage passes to a TAFKAL80ETC concert"</a:t>
            </a:r>
            <a:r>
              <a:rPr lang="en-US" sz="700" b="1"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if</a:t>
            </a:r>
            <a:r>
              <a:rPr lang="en-US" sz="700" b="1"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getQuality</a:t>
            </a:r>
            <a:r>
              <a:rPr lang="en-US" sz="700" b="1" dirty="0">
                <a:solidFill>
                  <a:srgbClr val="000000"/>
                </a:solidFill>
                <a:latin typeface="Consolas" panose="020B0609020204030204" pitchFamily="49" charset="0"/>
              </a:rPr>
              <a:t>() &gt; 0) {</a:t>
            </a: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if</a:t>
            </a:r>
            <a:r>
              <a:rPr lang="en-US" sz="700" b="1"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getName</a:t>
            </a:r>
            <a:r>
              <a:rPr lang="en-US" sz="700" b="1" dirty="0">
                <a:solidFill>
                  <a:srgbClr val="000000"/>
                </a:solidFill>
                <a:latin typeface="Consolas" panose="020B0609020204030204" pitchFamily="49" charset="0"/>
              </a:rPr>
              <a:t>().equals(</a:t>
            </a:r>
            <a:r>
              <a:rPr lang="en-US" sz="700" b="1" dirty="0">
                <a:solidFill>
                  <a:srgbClr val="2A00FF"/>
                </a:solidFill>
                <a:latin typeface="Consolas" panose="020B0609020204030204" pitchFamily="49" charset="0"/>
              </a:rPr>
              <a:t>"</a:t>
            </a:r>
            <a:r>
              <a:rPr lang="en-US" sz="700" b="1" dirty="0" err="1">
                <a:solidFill>
                  <a:srgbClr val="2A00FF"/>
                </a:solidFill>
                <a:latin typeface="Consolas" panose="020B0609020204030204" pitchFamily="49" charset="0"/>
              </a:rPr>
              <a:t>Sulfuras</a:t>
            </a:r>
            <a:r>
              <a:rPr lang="en-US" sz="700" b="1" dirty="0">
                <a:solidFill>
                  <a:srgbClr val="2A00FF"/>
                </a:solidFill>
                <a:latin typeface="Consolas" panose="020B0609020204030204" pitchFamily="49" charset="0"/>
              </a:rPr>
              <a:t>, Hand of </a:t>
            </a:r>
            <a:r>
              <a:rPr lang="en-US" sz="700" b="1" dirty="0" err="1">
                <a:solidFill>
                  <a:srgbClr val="2A00FF"/>
                </a:solidFill>
                <a:latin typeface="Consolas" panose="020B0609020204030204" pitchFamily="49" charset="0"/>
              </a:rPr>
              <a:t>Ragnaros</a:t>
            </a:r>
            <a:r>
              <a:rPr lang="en-US" sz="700" b="1" dirty="0">
                <a:solidFill>
                  <a:srgbClr val="2A00FF"/>
                </a:solidFill>
                <a:latin typeface="Consolas" panose="020B0609020204030204" pitchFamily="49" charset="0"/>
              </a:rPr>
              <a:t>"</a:t>
            </a:r>
            <a:r>
              <a:rPr lang="en-US" sz="700" b="1"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setQuality</a:t>
            </a:r>
            <a:r>
              <a:rPr lang="en-US" sz="700" b="1" dirty="0">
                <a:solidFill>
                  <a:srgbClr val="000000"/>
                </a:solidFill>
                <a:latin typeface="Consolas" panose="020B0609020204030204" pitchFamily="49" charset="0"/>
              </a:rPr>
              <a:t>(</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getQuality</a:t>
            </a:r>
            <a:r>
              <a:rPr lang="en-US" sz="700" b="1" dirty="0">
                <a:solidFill>
                  <a:srgbClr val="000000"/>
                </a:solidFill>
                <a:latin typeface="Consolas" panose="020B0609020204030204" pitchFamily="49" charset="0"/>
              </a:rPr>
              <a:t>() - 1);</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 </a:t>
            </a:r>
            <a:r>
              <a:rPr lang="es-ES_tradnl" sz="700" b="1" dirty="0" err="1">
                <a:solidFill>
                  <a:srgbClr val="7F0055"/>
                </a:solidFill>
                <a:latin typeface="Consolas" panose="020B0609020204030204" pitchFamily="49" charset="0"/>
              </a:rPr>
              <a:t>else</a:t>
            </a:r>
            <a:r>
              <a:rPr lang="es-ES_tradnl" sz="700" b="1"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setQuality</a:t>
            </a:r>
            <a:r>
              <a:rPr lang="en-US" sz="700" b="1" dirty="0">
                <a:solidFill>
                  <a:srgbClr val="000000"/>
                </a:solidFill>
                <a:latin typeface="Consolas" panose="020B0609020204030204" pitchFamily="49" charset="0"/>
              </a:rPr>
              <a:t>(</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getQuality</a:t>
            </a:r>
            <a:r>
              <a:rPr lang="en-US" sz="700" b="1" dirty="0">
                <a:solidFill>
                  <a:srgbClr val="000000"/>
                </a:solidFill>
                <a:latin typeface="Consolas" panose="020B0609020204030204" pitchFamily="49" charset="0"/>
              </a:rPr>
              <a:t>() -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getQuality</a:t>
            </a:r>
            <a:r>
              <a:rPr lang="en-US" sz="700" b="1" dirty="0">
                <a:solidFill>
                  <a:srgbClr val="000000"/>
                </a:solidFill>
                <a:latin typeface="Consolas" panose="020B0609020204030204" pitchFamily="49" charset="0"/>
              </a:rPr>
              <a:t>());</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 </a:t>
            </a:r>
            <a:r>
              <a:rPr lang="es-ES_tradnl" sz="700" b="1" dirty="0" err="1">
                <a:solidFill>
                  <a:srgbClr val="7F0055"/>
                </a:solidFill>
                <a:latin typeface="Consolas" panose="020B0609020204030204" pitchFamily="49" charset="0"/>
              </a:rPr>
              <a:t>else</a:t>
            </a:r>
            <a:r>
              <a:rPr lang="es-ES_tradnl" sz="700" b="1"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if</a:t>
            </a:r>
            <a:r>
              <a:rPr lang="en-US" sz="700" b="1"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getQuality</a:t>
            </a:r>
            <a:r>
              <a:rPr lang="en-US" sz="700" b="1" dirty="0">
                <a:solidFill>
                  <a:srgbClr val="000000"/>
                </a:solidFill>
                <a:latin typeface="Consolas" panose="020B0609020204030204" pitchFamily="49" charset="0"/>
              </a:rPr>
              <a:t>() &lt; 50) {</a:t>
            </a:r>
          </a:p>
          <a:p>
            <a:r>
              <a:rPr lang="en-US" sz="700"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setQuality</a:t>
            </a:r>
            <a:r>
              <a:rPr lang="en-US" sz="700" b="1" dirty="0">
                <a:solidFill>
                  <a:srgbClr val="000000"/>
                </a:solidFill>
                <a:latin typeface="Consolas" panose="020B0609020204030204" pitchFamily="49" charset="0"/>
              </a:rPr>
              <a:t>(</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getQuality</a:t>
            </a:r>
            <a:r>
              <a:rPr lang="en-US" sz="700" b="1" dirty="0">
                <a:solidFill>
                  <a:srgbClr val="000000"/>
                </a:solidFill>
                <a:latin typeface="Consolas" panose="020B0609020204030204" pitchFamily="49" charset="0"/>
              </a:rPr>
              <a:t>() + 1);</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endParaRPr lang="es-ES_tradnl" sz="700" dirty="0"/>
          </a:p>
        </p:txBody>
      </p:sp>
    </p:spTree>
    <p:extLst>
      <p:ext uri="{BB962C8B-B14F-4D97-AF65-F5344CB8AC3E}">
        <p14:creationId xmlns:p14="http://schemas.microsoft.com/office/powerpoint/2010/main" val="1997767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Gilded Rose </a:t>
            </a:r>
            <a:r>
              <a:rPr lang="es" sz="2667" dirty="0">
                <a:solidFill>
                  <a:srgbClr val="00B0F0"/>
                </a:solidFill>
              </a:rPr>
              <a:t>(Sesión 1)</a:t>
            </a:r>
            <a:endParaRPr lang="es" sz="1600" dirty="0">
              <a:solidFill>
                <a:srgbClr val="00B0F0"/>
              </a:solidFill>
            </a:endParaRPr>
          </a:p>
        </p:txBody>
      </p:sp>
      <p:sp>
        <p:nvSpPr>
          <p:cNvPr id="2" name="Rectangle 1"/>
          <p:cNvSpPr/>
          <p:nvPr/>
        </p:nvSpPr>
        <p:spPr>
          <a:xfrm>
            <a:off x="335360" y="978997"/>
            <a:ext cx="6768752" cy="5693866"/>
          </a:xfrm>
          <a:prstGeom prst="rect">
            <a:avLst/>
          </a:prstGeom>
        </p:spPr>
        <p:txBody>
          <a:bodyPr wrap="square">
            <a:spAutoFit/>
          </a:bodyPr>
          <a:lstStyle/>
          <a:p>
            <a:r>
              <a:rPr lang="es-ES_tradnl" sz="700" b="1" dirty="0" err="1">
                <a:solidFill>
                  <a:srgbClr val="7F0055"/>
                </a:solidFill>
                <a:latin typeface="Consolas" panose="020B0609020204030204" pitchFamily="49" charset="0"/>
              </a:rPr>
              <a:t>public</a:t>
            </a:r>
            <a:r>
              <a:rPr lang="es-ES_tradnl" sz="700" b="1" dirty="0">
                <a:solidFill>
                  <a:srgbClr val="000000"/>
                </a:solidFill>
                <a:latin typeface="Consolas" panose="020B0609020204030204" pitchFamily="49" charset="0"/>
              </a:rPr>
              <a:t> </a:t>
            </a:r>
            <a:r>
              <a:rPr lang="es-ES_tradnl" sz="700" b="1" dirty="0" err="1">
                <a:solidFill>
                  <a:srgbClr val="7F0055"/>
                </a:solidFill>
                <a:latin typeface="Consolas" panose="020B0609020204030204" pitchFamily="49" charset="0"/>
              </a:rPr>
              <a:t>void</a:t>
            </a:r>
            <a:r>
              <a:rPr lang="es-ES_tradnl" sz="700" b="1" dirty="0">
                <a:solidFill>
                  <a:srgbClr val="000000"/>
                </a:solidFill>
                <a:latin typeface="Consolas" panose="020B0609020204030204" pitchFamily="49" charset="0"/>
              </a:rPr>
              <a:t> </a:t>
            </a:r>
            <a:r>
              <a:rPr lang="es-ES_tradnl" sz="700" b="1" u="sng" dirty="0" err="1">
                <a:solidFill>
                  <a:srgbClr val="000000"/>
                </a:solidFill>
                <a:latin typeface="Consolas" panose="020B0609020204030204" pitchFamily="49" charset="0"/>
              </a:rPr>
              <a:t>updateQuality</a:t>
            </a:r>
            <a:r>
              <a:rPr lang="es-ES_tradnl" sz="700" b="1" u="sng"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r>
              <a:rPr lang="es-ES_tradnl" sz="700" b="1" dirty="0" err="1">
                <a:solidFill>
                  <a:srgbClr val="7F0055"/>
                </a:solidFill>
                <a:latin typeface="Consolas" panose="020B0609020204030204" pitchFamily="49" charset="0"/>
              </a:rPr>
              <a:t>for</a:t>
            </a:r>
            <a:r>
              <a:rPr lang="es-ES_tradnl" sz="700" b="1" dirty="0">
                <a:solidFill>
                  <a:srgbClr val="000000"/>
                </a:solidFill>
                <a:latin typeface="Consolas" panose="020B0609020204030204" pitchFamily="49" charset="0"/>
              </a:rPr>
              <a:t> (</a:t>
            </a:r>
            <a:r>
              <a:rPr lang="es-ES_tradnl" sz="700" b="1" dirty="0" err="1">
                <a:solidFill>
                  <a:srgbClr val="7F0055"/>
                </a:solidFill>
                <a:latin typeface="Consolas" panose="020B0609020204030204" pitchFamily="49" charset="0"/>
              </a:rPr>
              <a:t>int</a:t>
            </a:r>
            <a:r>
              <a:rPr lang="es-ES_tradnl" sz="700" b="1" dirty="0">
                <a:solidFill>
                  <a:srgbClr val="000000"/>
                </a:solidFill>
                <a:latin typeface="Consolas" panose="020B0609020204030204" pitchFamily="49" charset="0"/>
              </a:rPr>
              <a:t> </a:t>
            </a:r>
            <a:r>
              <a:rPr lang="es-ES_tradnl" sz="700" b="1" dirty="0">
                <a:solidFill>
                  <a:srgbClr val="6A3E3E"/>
                </a:solidFill>
                <a:latin typeface="Consolas" panose="020B0609020204030204" pitchFamily="49" charset="0"/>
              </a:rPr>
              <a:t>i</a:t>
            </a:r>
            <a:r>
              <a:rPr lang="es-ES_tradnl" sz="700" b="1" dirty="0">
                <a:solidFill>
                  <a:srgbClr val="000000"/>
                </a:solidFill>
                <a:latin typeface="Consolas" panose="020B0609020204030204" pitchFamily="49" charset="0"/>
              </a:rPr>
              <a:t> = 0; </a:t>
            </a:r>
            <a:r>
              <a:rPr lang="es-ES_tradnl" sz="700" b="1" dirty="0">
                <a:solidFill>
                  <a:srgbClr val="6A3E3E"/>
                </a:solidFill>
                <a:latin typeface="Consolas" panose="020B0609020204030204" pitchFamily="49" charset="0"/>
              </a:rPr>
              <a:t>i</a:t>
            </a:r>
            <a:r>
              <a:rPr lang="es-ES_tradnl" sz="700" b="1" dirty="0">
                <a:solidFill>
                  <a:srgbClr val="000000"/>
                </a:solidFill>
                <a:latin typeface="Consolas" panose="020B0609020204030204" pitchFamily="49" charset="0"/>
              </a:rPr>
              <a:t> &lt; </a:t>
            </a:r>
            <a:r>
              <a:rPr lang="es-ES_tradnl" sz="700" b="1" dirty="0" err="1">
                <a:solidFill>
                  <a:srgbClr val="7F0055"/>
                </a:solidFill>
                <a:latin typeface="Consolas" panose="020B0609020204030204" pitchFamily="49" charset="0"/>
              </a:rPr>
              <a:t>this</a:t>
            </a:r>
            <a:r>
              <a:rPr lang="es-ES_tradnl" sz="700" b="1" dirty="0" err="1">
                <a:solidFill>
                  <a:srgbClr val="000000"/>
                </a:solidFill>
                <a:latin typeface="Consolas" panose="020B0609020204030204" pitchFamily="49" charset="0"/>
              </a:rPr>
              <a:t>.</a:t>
            </a:r>
            <a:r>
              <a:rPr lang="es-ES_tradnl" sz="700" b="1" dirty="0" err="1">
                <a:solidFill>
                  <a:srgbClr val="0000C0"/>
                </a:solidFill>
                <a:latin typeface="Consolas" panose="020B0609020204030204" pitchFamily="49" charset="0"/>
              </a:rPr>
              <a:t>items</a:t>
            </a:r>
            <a:r>
              <a:rPr lang="es-ES_tradnl" sz="700" b="1" dirty="0" err="1">
                <a:solidFill>
                  <a:srgbClr val="000000"/>
                </a:solidFill>
                <a:latin typeface="Consolas" panose="020B0609020204030204" pitchFamily="49" charset="0"/>
              </a:rPr>
              <a:t>.</a:t>
            </a:r>
            <a:r>
              <a:rPr lang="es-ES_tradnl" sz="700" b="1" dirty="0" err="1">
                <a:solidFill>
                  <a:srgbClr val="0000C0"/>
                </a:solidFill>
                <a:latin typeface="Consolas" panose="020B0609020204030204" pitchFamily="49" charset="0"/>
              </a:rPr>
              <a:t>length</a:t>
            </a:r>
            <a:r>
              <a:rPr lang="es-ES_tradnl" sz="700" b="1" dirty="0">
                <a:solidFill>
                  <a:srgbClr val="000000"/>
                </a:solidFill>
                <a:latin typeface="Consolas" panose="020B0609020204030204" pitchFamily="49" charset="0"/>
              </a:rPr>
              <a:t>; </a:t>
            </a:r>
            <a:r>
              <a:rPr lang="es-ES_tradnl" sz="700" b="1" dirty="0">
                <a:solidFill>
                  <a:srgbClr val="6A3E3E"/>
                </a:solidFill>
                <a:latin typeface="Consolas" panose="020B0609020204030204" pitchFamily="49" charset="0"/>
              </a:rPr>
              <a:t>i</a:t>
            </a:r>
            <a:r>
              <a:rPr lang="es-ES_tradnl" sz="700" b="1"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if</a:t>
            </a:r>
            <a:r>
              <a:rPr lang="en-US" sz="700" b="1"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getName</a:t>
            </a:r>
            <a:r>
              <a:rPr lang="en-US" sz="700" b="1" dirty="0">
                <a:solidFill>
                  <a:srgbClr val="000000"/>
                </a:solidFill>
                <a:latin typeface="Consolas" panose="020B0609020204030204" pitchFamily="49" charset="0"/>
              </a:rPr>
              <a:t>().equals(</a:t>
            </a:r>
            <a:r>
              <a:rPr lang="en-US" sz="700" b="1" dirty="0">
                <a:solidFill>
                  <a:srgbClr val="2A00FF"/>
                </a:solidFill>
                <a:latin typeface="Consolas" panose="020B0609020204030204" pitchFamily="49" charset="0"/>
              </a:rPr>
              <a:t>"Aged Brie"</a:t>
            </a:r>
            <a:r>
              <a:rPr lang="en-US" sz="700" b="1" dirty="0">
                <a:solidFill>
                  <a:srgbClr val="000000"/>
                </a:solidFill>
                <a:latin typeface="Consolas" panose="020B0609020204030204" pitchFamily="49" charset="0"/>
              </a:rPr>
              <a:t>)</a:t>
            </a:r>
          </a:p>
          <a:p>
            <a:r>
              <a:rPr lang="en-US" sz="700" dirty="0">
                <a:solidFill>
                  <a:srgbClr val="000000"/>
                </a:solidFill>
                <a:latin typeface="Consolas" panose="020B0609020204030204" pitchFamily="49" charset="0"/>
              </a:rPr>
              <a:t>          &amp;&amp;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getName</a:t>
            </a:r>
            <a:r>
              <a:rPr lang="en-US" sz="700" b="1" dirty="0">
                <a:solidFill>
                  <a:srgbClr val="000000"/>
                </a:solidFill>
                <a:latin typeface="Consolas" panose="020B0609020204030204" pitchFamily="49" charset="0"/>
              </a:rPr>
              <a:t>().equals(</a:t>
            </a:r>
            <a:r>
              <a:rPr lang="en-US" sz="700" b="1" dirty="0">
                <a:solidFill>
                  <a:srgbClr val="2A00FF"/>
                </a:solidFill>
                <a:latin typeface="Consolas" panose="020B0609020204030204" pitchFamily="49" charset="0"/>
              </a:rPr>
              <a:t>"Backstage passes to a TAFKAL80ETC concert"</a:t>
            </a:r>
            <a:r>
              <a:rPr lang="en-US" sz="700" b="1"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if</a:t>
            </a:r>
            <a:r>
              <a:rPr lang="en-US" sz="700" b="1"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getQuality</a:t>
            </a:r>
            <a:r>
              <a:rPr lang="en-US" sz="700" b="1" dirty="0">
                <a:solidFill>
                  <a:srgbClr val="000000"/>
                </a:solidFill>
                <a:latin typeface="Consolas" panose="020B0609020204030204" pitchFamily="49" charset="0"/>
              </a:rPr>
              <a:t>() &gt; 0) {</a:t>
            </a: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if</a:t>
            </a:r>
            <a:r>
              <a:rPr lang="en-US" sz="700" b="1"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getName</a:t>
            </a:r>
            <a:r>
              <a:rPr lang="en-US" sz="700" b="1" dirty="0">
                <a:solidFill>
                  <a:srgbClr val="000000"/>
                </a:solidFill>
                <a:latin typeface="Consolas" panose="020B0609020204030204" pitchFamily="49" charset="0"/>
              </a:rPr>
              <a:t>().equals(</a:t>
            </a:r>
            <a:r>
              <a:rPr lang="en-US" sz="700" b="1" dirty="0">
                <a:solidFill>
                  <a:srgbClr val="2A00FF"/>
                </a:solidFill>
                <a:latin typeface="Consolas" panose="020B0609020204030204" pitchFamily="49" charset="0"/>
              </a:rPr>
              <a:t>"</a:t>
            </a:r>
            <a:r>
              <a:rPr lang="en-US" sz="700" b="1" dirty="0" err="1">
                <a:solidFill>
                  <a:srgbClr val="2A00FF"/>
                </a:solidFill>
                <a:latin typeface="Consolas" panose="020B0609020204030204" pitchFamily="49" charset="0"/>
              </a:rPr>
              <a:t>Sulfuras</a:t>
            </a:r>
            <a:r>
              <a:rPr lang="en-US" sz="700" b="1" dirty="0">
                <a:solidFill>
                  <a:srgbClr val="2A00FF"/>
                </a:solidFill>
                <a:latin typeface="Consolas" panose="020B0609020204030204" pitchFamily="49" charset="0"/>
              </a:rPr>
              <a:t>, Hand of </a:t>
            </a:r>
            <a:r>
              <a:rPr lang="en-US" sz="700" b="1" dirty="0" err="1">
                <a:solidFill>
                  <a:srgbClr val="2A00FF"/>
                </a:solidFill>
                <a:latin typeface="Consolas" panose="020B0609020204030204" pitchFamily="49" charset="0"/>
              </a:rPr>
              <a:t>Ragnaros</a:t>
            </a:r>
            <a:r>
              <a:rPr lang="en-US" sz="700" b="1" dirty="0">
                <a:solidFill>
                  <a:srgbClr val="2A00FF"/>
                </a:solidFill>
                <a:latin typeface="Consolas" panose="020B0609020204030204" pitchFamily="49" charset="0"/>
              </a:rPr>
              <a:t>"</a:t>
            </a:r>
            <a:r>
              <a:rPr lang="en-US" sz="700" b="1"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setQuality</a:t>
            </a:r>
            <a:r>
              <a:rPr lang="en-US" sz="700" b="1" dirty="0">
                <a:solidFill>
                  <a:srgbClr val="000000"/>
                </a:solidFill>
                <a:latin typeface="Consolas" panose="020B0609020204030204" pitchFamily="49" charset="0"/>
              </a:rPr>
              <a:t>(</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getQuality</a:t>
            </a:r>
            <a:r>
              <a:rPr lang="en-US" sz="700" b="1" dirty="0">
                <a:solidFill>
                  <a:srgbClr val="000000"/>
                </a:solidFill>
                <a:latin typeface="Consolas" panose="020B0609020204030204" pitchFamily="49" charset="0"/>
              </a:rPr>
              <a:t>() - 1);</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 </a:t>
            </a:r>
            <a:r>
              <a:rPr lang="es-ES_tradnl" sz="700" b="1" dirty="0" err="1">
                <a:solidFill>
                  <a:srgbClr val="7F0055"/>
                </a:solidFill>
                <a:latin typeface="Consolas" panose="020B0609020204030204" pitchFamily="49" charset="0"/>
              </a:rPr>
              <a:t>else</a:t>
            </a:r>
            <a:r>
              <a:rPr lang="es-ES_tradnl" sz="700" b="1"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if</a:t>
            </a:r>
            <a:r>
              <a:rPr lang="en-US" sz="700" b="1"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getQuality</a:t>
            </a:r>
            <a:r>
              <a:rPr lang="en-US" sz="700" b="1" dirty="0">
                <a:solidFill>
                  <a:srgbClr val="000000"/>
                </a:solidFill>
                <a:latin typeface="Consolas" panose="020B0609020204030204" pitchFamily="49" charset="0"/>
              </a:rPr>
              <a:t>() &lt; 50) {</a:t>
            </a:r>
          </a:p>
          <a:p>
            <a:r>
              <a:rPr lang="en-US" sz="700"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setQuality</a:t>
            </a:r>
            <a:r>
              <a:rPr lang="en-US" sz="700" b="1" dirty="0">
                <a:solidFill>
                  <a:srgbClr val="000000"/>
                </a:solidFill>
                <a:latin typeface="Consolas" panose="020B0609020204030204" pitchFamily="49" charset="0"/>
              </a:rPr>
              <a:t>(</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getQuality</a:t>
            </a:r>
            <a:r>
              <a:rPr lang="en-US" sz="700" b="1" dirty="0">
                <a:solidFill>
                  <a:srgbClr val="000000"/>
                </a:solidFill>
                <a:latin typeface="Consolas" panose="020B0609020204030204" pitchFamily="49" charset="0"/>
              </a:rPr>
              <a:t>() + 1);</a:t>
            </a:r>
          </a:p>
          <a:p>
            <a:endParaRPr lang="es-ES_tradnl" sz="700" dirty="0">
              <a:latin typeface="Consolas" panose="020B0609020204030204" pitchFamily="49" charset="0"/>
            </a:endParaRP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if</a:t>
            </a:r>
            <a:r>
              <a:rPr lang="en-US" sz="700" b="1"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getName</a:t>
            </a:r>
            <a:r>
              <a:rPr lang="en-US" sz="700" b="1" dirty="0">
                <a:solidFill>
                  <a:srgbClr val="000000"/>
                </a:solidFill>
                <a:latin typeface="Consolas" panose="020B0609020204030204" pitchFamily="49" charset="0"/>
              </a:rPr>
              <a:t>().equals(</a:t>
            </a:r>
            <a:r>
              <a:rPr lang="en-US" sz="700" b="1" dirty="0">
                <a:solidFill>
                  <a:srgbClr val="2A00FF"/>
                </a:solidFill>
                <a:latin typeface="Consolas" panose="020B0609020204030204" pitchFamily="49" charset="0"/>
              </a:rPr>
              <a:t>"Backstage passes to a TAFKAL80ETC concert"</a:t>
            </a:r>
            <a:r>
              <a:rPr lang="en-US" sz="700" b="1"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if</a:t>
            </a:r>
            <a:r>
              <a:rPr lang="en-US" sz="700" b="1"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getSellIn</a:t>
            </a:r>
            <a:r>
              <a:rPr lang="en-US" sz="700" b="1" dirty="0">
                <a:solidFill>
                  <a:srgbClr val="000000"/>
                </a:solidFill>
                <a:latin typeface="Consolas" panose="020B0609020204030204" pitchFamily="49" charset="0"/>
              </a:rPr>
              <a:t>() &lt; 11) {</a:t>
            </a: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if</a:t>
            </a:r>
            <a:r>
              <a:rPr lang="en-US" sz="700" b="1"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getQuality</a:t>
            </a:r>
            <a:r>
              <a:rPr lang="en-US" sz="700" b="1" dirty="0">
                <a:solidFill>
                  <a:srgbClr val="000000"/>
                </a:solidFill>
                <a:latin typeface="Consolas" panose="020B0609020204030204" pitchFamily="49" charset="0"/>
              </a:rPr>
              <a:t>() &lt; 50) {</a:t>
            </a:r>
          </a:p>
          <a:p>
            <a:r>
              <a:rPr lang="en-US" sz="700"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setQuality</a:t>
            </a:r>
            <a:r>
              <a:rPr lang="en-US" sz="700" b="1" dirty="0">
                <a:solidFill>
                  <a:srgbClr val="000000"/>
                </a:solidFill>
                <a:latin typeface="Consolas" panose="020B0609020204030204" pitchFamily="49" charset="0"/>
              </a:rPr>
              <a:t>(</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getQuality</a:t>
            </a:r>
            <a:r>
              <a:rPr lang="en-US" sz="700" b="1" dirty="0">
                <a:solidFill>
                  <a:srgbClr val="000000"/>
                </a:solidFill>
                <a:latin typeface="Consolas" panose="020B0609020204030204" pitchFamily="49" charset="0"/>
              </a:rPr>
              <a:t>() + 1);</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p>
          <a:p>
            <a:endParaRPr lang="es-ES_tradnl" sz="700" dirty="0">
              <a:latin typeface="Consolas" panose="020B0609020204030204" pitchFamily="49" charset="0"/>
            </a:endParaRP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if</a:t>
            </a:r>
            <a:r>
              <a:rPr lang="en-US" sz="700" b="1"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getSellIn</a:t>
            </a:r>
            <a:r>
              <a:rPr lang="en-US" sz="700" b="1" dirty="0">
                <a:solidFill>
                  <a:srgbClr val="000000"/>
                </a:solidFill>
                <a:latin typeface="Consolas" panose="020B0609020204030204" pitchFamily="49" charset="0"/>
              </a:rPr>
              <a:t>() &lt; 6) {</a:t>
            </a: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if</a:t>
            </a:r>
            <a:r>
              <a:rPr lang="en-US" sz="700" b="1"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getQuality</a:t>
            </a:r>
            <a:r>
              <a:rPr lang="en-US" sz="700" b="1" dirty="0">
                <a:solidFill>
                  <a:srgbClr val="000000"/>
                </a:solidFill>
                <a:latin typeface="Consolas" panose="020B0609020204030204" pitchFamily="49" charset="0"/>
              </a:rPr>
              <a:t>() &lt; 50) {</a:t>
            </a:r>
          </a:p>
          <a:p>
            <a:r>
              <a:rPr lang="en-US" sz="700"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setQuality</a:t>
            </a:r>
            <a:r>
              <a:rPr lang="en-US" sz="700" b="1" dirty="0">
                <a:solidFill>
                  <a:srgbClr val="000000"/>
                </a:solidFill>
                <a:latin typeface="Consolas" panose="020B0609020204030204" pitchFamily="49" charset="0"/>
              </a:rPr>
              <a:t>(</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getQuality</a:t>
            </a:r>
            <a:r>
              <a:rPr lang="en-US" sz="700" b="1" dirty="0">
                <a:solidFill>
                  <a:srgbClr val="000000"/>
                </a:solidFill>
                <a:latin typeface="Consolas" panose="020B0609020204030204" pitchFamily="49" charset="0"/>
              </a:rPr>
              <a:t>() + 1);</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p>
          <a:p>
            <a:endParaRPr lang="es-ES_tradnl" sz="700" dirty="0">
              <a:latin typeface="Consolas" panose="020B0609020204030204" pitchFamily="49" charset="0"/>
            </a:endParaRP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if</a:t>
            </a:r>
            <a:r>
              <a:rPr lang="en-US" sz="700" b="1"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getName</a:t>
            </a:r>
            <a:r>
              <a:rPr lang="en-US" sz="700" b="1" dirty="0">
                <a:solidFill>
                  <a:srgbClr val="000000"/>
                </a:solidFill>
                <a:latin typeface="Consolas" panose="020B0609020204030204" pitchFamily="49" charset="0"/>
              </a:rPr>
              <a:t>().equals(</a:t>
            </a:r>
            <a:r>
              <a:rPr lang="en-US" sz="700" b="1" dirty="0">
                <a:solidFill>
                  <a:srgbClr val="2A00FF"/>
                </a:solidFill>
                <a:latin typeface="Consolas" panose="020B0609020204030204" pitchFamily="49" charset="0"/>
              </a:rPr>
              <a:t>"</a:t>
            </a:r>
            <a:r>
              <a:rPr lang="en-US" sz="700" b="1" dirty="0" err="1">
                <a:solidFill>
                  <a:srgbClr val="2A00FF"/>
                </a:solidFill>
                <a:latin typeface="Consolas" panose="020B0609020204030204" pitchFamily="49" charset="0"/>
              </a:rPr>
              <a:t>Sulfuras</a:t>
            </a:r>
            <a:r>
              <a:rPr lang="en-US" sz="700" b="1" dirty="0">
                <a:solidFill>
                  <a:srgbClr val="2A00FF"/>
                </a:solidFill>
                <a:latin typeface="Consolas" panose="020B0609020204030204" pitchFamily="49" charset="0"/>
              </a:rPr>
              <a:t>, Hand of </a:t>
            </a:r>
            <a:r>
              <a:rPr lang="en-US" sz="700" b="1" dirty="0" err="1">
                <a:solidFill>
                  <a:srgbClr val="2A00FF"/>
                </a:solidFill>
                <a:latin typeface="Consolas" panose="020B0609020204030204" pitchFamily="49" charset="0"/>
              </a:rPr>
              <a:t>Ragnaros</a:t>
            </a:r>
            <a:r>
              <a:rPr lang="en-US" sz="700" b="1" dirty="0">
                <a:solidFill>
                  <a:srgbClr val="2A00FF"/>
                </a:solidFill>
                <a:latin typeface="Consolas" panose="020B0609020204030204" pitchFamily="49" charset="0"/>
              </a:rPr>
              <a:t>"</a:t>
            </a:r>
            <a:r>
              <a:rPr lang="en-US" sz="700" b="1"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setSellIn</a:t>
            </a:r>
            <a:r>
              <a:rPr lang="en-US" sz="700" b="1" dirty="0">
                <a:solidFill>
                  <a:srgbClr val="000000"/>
                </a:solidFill>
                <a:latin typeface="Consolas" panose="020B0609020204030204" pitchFamily="49" charset="0"/>
              </a:rPr>
              <a:t>(</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getSellIn</a:t>
            </a:r>
            <a:r>
              <a:rPr lang="en-US" sz="700" b="1" dirty="0">
                <a:solidFill>
                  <a:srgbClr val="000000"/>
                </a:solidFill>
                <a:latin typeface="Consolas" panose="020B0609020204030204" pitchFamily="49" charset="0"/>
              </a:rPr>
              <a:t>() - 1);</a:t>
            </a:r>
          </a:p>
          <a:p>
            <a:r>
              <a:rPr lang="es-ES_tradnl" sz="700" dirty="0">
                <a:solidFill>
                  <a:srgbClr val="000000"/>
                </a:solidFill>
                <a:latin typeface="Consolas" panose="020B0609020204030204" pitchFamily="49" charset="0"/>
              </a:rPr>
              <a:t>      }</a:t>
            </a:r>
          </a:p>
          <a:p>
            <a:endParaRPr lang="es-ES_tradnl" sz="700" dirty="0">
              <a:latin typeface="Consolas" panose="020B0609020204030204" pitchFamily="49" charset="0"/>
            </a:endParaRP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if</a:t>
            </a:r>
            <a:r>
              <a:rPr lang="en-US" sz="700" b="1"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getSellIn</a:t>
            </a:r>
            <a:r>
              <a:rPr lang="en-US" sz="700" b="1" dirty="0">
                <a:solidFill>
                  <a:srgbClr val="000000"/>
                </a:solidFill>
                <a:latin typeface="Consolas" panose="020B0609020204030204" pitchFamily="49" charset="0"/>
              </a:rPr>
              <a:t>() &lt; 0) {</a:t>
            </a: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if</a:t>
            </a:r>
            <a:r>
              <a:rPr lang="en-US" sz="700" b="1"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getName</a:t>
            </a:r>
            <a:r>
              <a:rPr lang="en-US" sz="700" b="1" dirty="0">
                <a:solidFill>
                  <a:srgbClr val="000000"/>
                </a:solidFill>
                <a:latin typeface="Consolas" panose="020B0609020204030204" pitchFamily="49" charset="0"/>
              </a:rPr>
              <a:t>().equals(</a:t>
            </a:r>
            <a:r>
              <a:rPr lang="en-US" sz="700" b="1" dirty="0">
                <a:solidFill>
                  <a:srgbClr val="2A00FF"/>
                </a:solidFill>
                <a:latin typeface="Consolas" panose="020B0609020204030204" pitchFamily="49" charset="0"/>
              </a:rPr>
              <a:t>"Aged Brie"</a:t>
            </a:r>
            <a:r>
              <a:rPr lang="en-US" sz="700" b="1"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if</a:t>
            </a:r>
            <a:r>
              <a:rPr lang="en-US" sz="700" b="1"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getName</a:t>
            </a:r>
            <a:r>
              <a:rPr lang="en-US" sz="700" b="1" dirty="0">
                <a:solidFill>
                  <a:srgbClr val="000000"/>
                </a:solidFill>
                <a:latin typeface="Consolas" panose="020B0609020204030204" pitchFamily="49" charset="0"/>
              </a:rPr>
              <a:t>().equals(</a:t>
            </a:r>
            <a:r>
              <a:rPr lang="en-US" sz="700" b="1" dirty="0">
                <a:solidFill>
                  <a:srgbClr val="2A00FF"/>
                </a:solidFill>
                <a:latin typeface="Consolas" panose="020B0609020204030204" pitchFamily="49" charset="0"/>
              </a:rPr>
              <a:t>"Backstage passes to a TAFKAL80ETC concert"</a:t>
            </a:r>
            <a:r>
              <a:rPr lang="en-US" sz="700" b="1"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if</a:t>
            </a:r>
            <a:r>
              <a:rPr lang="en-US" sz="700" b="1"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getQuality</a:t>
            </a:r>
            <a:r>
              <a:rPr lang="en-US" sz="700" b="1" dirty="0">
                <a:solidFill>
                  <a:srgbClr val="000000"/>
                </a:solidFill>
                <a:latin typeface="Consolas" panose="020B0609020204030204" pitchFamily="49" charset="0"/>
              </a:rPr>
              <a:t>() &gt; 0) {</a:t>
            </a: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if</a:t>
            </a:r>
            <a:r>
              <a:rPr lang="en-US" sz="700" b="1"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getName</a:t>
            </a:r>
            <a:r>
              <a:rPr lang="en-US" sz="700" b="1" dirty="0">
                <a:solidFill>
                  <a:srgbClr val="000000"/>
                </a:solidFill>
                <a:latin typeface="Consolas" panose="020B0609020204030204" pitchFamily="49" charset="0"/>
              </a:rPr>
              <a:t>().equals(</a:t>
            </a:r>
            <a:r>
              <a:rPr lang="en-US" sz="700" b="1" dirty="0">
                <a:solidFill>
                  <a:srgbClr val="2A00FF"/>
                </a:solidFill>
                <a:latin typeface="Consolas" panose="020B0609020204030204" pitchFamily="49" charset="0"/>
              </a:rPr>
              <a:t>"</a:t>
            </a:r>
            <a:r>
              <a:rPr lang="en-US" sz="700" b="1" dirty="0" err="1">
                <a:solidFill>
                  <a:srgbClr val="2A00FF"/>
                </a:solidFill>
                <a:latin typeface="Consolas" panose="020B0609020204030204" pitchFamily="49" charset="0"/>
              </a:rPr>
              <a:t>Sulfuras</a:t>
            </a:r>
            <a:r>
              <a:rPr lang="en-US" sz="700" b="1" dirty="0">
                <a:solidFill>
                  <a:srgbClr val="2A00FF"/>
                </a:solidFill>
                <a:latin typeface="Consolas" panose="020B0609020204030204" pitchFamily="49" charset="0"/>
              </a:rPr>
              <a:t>, Hand of </a:t>
            </a:r>
            <a:r>
              <a:rPr lang="en-US" sz="700" b="1" dirty="0" err="1">
                <a:solidFill>
                  <a:srgbClr val="2A00FF"/>
                </a:solidFill>
                <a:latin typeface="Consolas" panose="020B0609020204030204" pitchFamily="49" charset="0"/>
              </a:rPr>
              <a:t>Ragnaros</a:t>
            </a:r>
            <a:r>
              <a:rPr lang="en-US" sz="700" b="1" dirty="0">
                <a:solidFill>
                  <a:srgbClr val="2A00FF"/>
                </a:solidFill>
                <a:latin typeface="Consolas" panose="020B0609020204030204" pitchFamily="49" charset="0"/>
              </a:rPr>
              <a:t>"</a:t>
            </a:r>
            <a:r>
              <a:rPr lang="en-US" sz="700" b="1"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setQuality</a:t>
            </a:r>
            <a:r>
              <a:rPr lang="en-US" sz="700" b="1" dirty="0">
                <a:solidFill>
                  <a:srgbClr val="000000"/>
                </a:solidFill>
                <a:latin typeface="Consolas" panose="020B0609020204030204" pitchFamily="49" charset="0"/>
              </a:rPr>
              <a:t>(</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getQuality</a:t>
            </a:r>
            <a:r>
              <a:rPr lang="en-US" sz="700" b="1" dirty="0">
                <a:solidFill>
                  <a:srgbClr val="000000"/>
                </a:solidFill>
                <a:latin typeface="Consolas" panose="020B0609020204030204" pitchFamily="49" charset="0"/>
              </a:rPr>
              <a:t>() - 1);</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 </a:t>
            </a:r>
            <a:r>
              <a:rPr lang="es-ES_tradnl" sz="700" b="1" dirty="0" err="1">
                <a:solidFill>
                  <a:srgbClr val="7F0055"/>
                </a:solidFill>
                <a:latin typeface="Consolas" panose="020B0609020204030204" pitchFamily="49" charset="0"/>
              </a:rPr>
              <a:t>else</a:t>
            </a:r>
            <a:r>
              <a:rPr lang="es-ES_tradnl" sz="700" b="1"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setQuality</a:t>
            </a:r>
            <a:r>
              <a:rPr lang="en-US" sz="700" b="1" dirty="0">
                <a:solidFill>
                  <a:srgbClr val="000000"/>
                </a:solidFill>
                <a:latin typeface="Consolas" panose="020B0609020204030204" pitchFamily="49" charset="0"/>
              </a:rPr>
              <a:t>(</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getQuality</a:t>
            </a:r>
            <a:r>
              <a:rPr lang="en-US" sz="700" b="1" dirty="0">
                <a:solidFill>
                  <a:srgbClr val="000000"/>
                </a:solidFill>
                <a:latin typeface="Consolas" panose="020B0609020204030204" pitchFamily="49" charset="0"/>
              </a:rPr>
              <a:t>() -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getQuality</a:t>
            </a:r>
            <a:r>
              <a:rPr lang="en-US" sz="700" b="1" dirty="0">
                <a:solidFill>
                  <a:srgbClr val="000000"/>
                </a:solidFill>
                <a:latin typeface="Consolas" panose="020B0609020204030204" pitchFamily="49" charset="0"/>
              </a:rPr>
              <a:t>());</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 </a:t>
            </a:r>
            <a:r>
              <a:rPr lang="es-ES_tradnl" sz="700" b="1" dirty="0" err="1">
                <a:solidFill>
                  <a:srgbClr val="7F0055"/>
                </a:solidFill>
                <a:latin typeface="Consolas" panose="020B0609020204030204" pitchFamily="49" charset="0"/>
              </a:rPr>
              <a:t>else</a:t>
            </a:r>
            <a:r>
              <a:rPr lang="es-ES_tradnl" sz="700" b="1"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if</a:t>
            </a:r>
            <a:r>
              <a:rPr lang="en-US" sz="700" b="1"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getQuality</a:t>
            </a:r>
            <a:r>
              <a:rPr lang="en-US" sz="700" b="1" dirty="0">
                <a:solidFill>
                  <a:srgbClr val="000000"/>
                </a:solidFill>
                <a:latin typeface="Consolas" panose="020B0609020204030204" pitchFamily="49" charset="0"/>
              </a:rPr>
              <a:t>() &lt; 50) {</a:t>
            </a:r>
          </a:p>
          <a:p>
            <a:r>
              <a:rPr lang="en-US" sz="700" dirty="0">
                <a:solidFill>
                  <a:srgbClr val="000000"/>
                </a:solidFill>
                <a:latin typeface="Consolas" panose="020B0609020204030204" pitchFamily="49" charset="0"/>
              </a:rPr>
              <a:t>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setQuality</a:t>
            </a:r>
            <a:r>
              <a:rPr lang="en-US" sz="700" b="1" dirty="0">
                <a:solidFill>
                  <a:srgbClr val="000000"/>
                </a:solidFill>
                <a:latin typeface="Consolas" panose="020B0609020204030204" pitchFamily="49" charset="0"/>
              </a:rPr>
              <a:t>(</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a:t>
            </a:r>
            <a:r>
              <a:rPr lang="en-US" sz="700" b="1" dirty="0" err="1">
                <a:solidFill>
                  <a:srgbClr val="6A3E3E"/>
                </a:solidFill>
                <a:latin typeface="Consolas" panose="020B0609020204030204" pitchFamily="49" charset="0"/>
              </a:rPr>
              <a:t>i</a:t>
            </a:r>
            <a:r>
              <a:rPr lang="en-US" sz="700" b="1" dirty="0">
                <a:solidFill>
                  <a:srgbClr val="000000"/>
                </a:solidFill>
                <a:latin typeface="Consolas" panose="020B0609020204030204" pitchFamily="49" charset="0"/>
              </a:rPr>
              <a:t>].</a:t>
            </a:r>
            <a:r>
              <a:rPr lang="en-US" sz="700" b="1" dirty="0" err="1">
                <a:solidFill>
                  <a:srgbClr val="000000"/>
                </a:solidFill>
                <a:latin typeface="Consolas" panose="020B0609020204030204" pitchFamily="49" charset="0"/>
              </a:rPr>
              <a:t>getQuality</a:t>
            </a:r>
            <a:r>
              <a:rPr lang="en-US" sz="700" b="1" dirty="0">
                <a:solidFill>
                  <a:srgbClr val="000000"/>
                </a:solidFill>
                <a:latin typeface="Consolas" panose="020B0609020204030204" pitchFamily="49" charset="0"/>
              </a:rPr>
              <a:t>() + 1);</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endParaRPr lang="es-ES_tradnl" sz="700" dirty="0"/>
          </a:p>
        </p:txBody>
      </p:sp>
      <p:sp>
        <p:nvSpPr>
          <p:cNvPr id="3" name="Rectangle 2"/>
          <p:cNvSpPr/>
          <p:nvPr/>
        </p:nvSpPr>
        <p:spPr>
          <a:xfrm>
            <a:off x="8184232" y="655831"/>
            <a:ext cx="3600400" cy="6017032"/>
          </a:xfrm>
          <a:prstGeom prst="rect">
            <a:avLst/>
          </a:prstGeom>
        </p:spPr>
        <p:txBody>
          <a:bodyPr wrap="square">
            <a:spAutoFit/>
          </a:bodyPr>
          <a:lstStyle/>
          <a:p>
            <a:r>
              <a:rPr lang="es-ES_tradnl" sz="700" dirty="0">
                <a:solidFill>
                  <a:srgbClr val="000000"/>
                </a:solidFill>
                <a:latin typeface="Consolas" panose="020B0609020204030204" pitchFamily="49" charset="0"/>
              </a:rPr>
              <a:t> </a:t>
            </a:r>
            <a:r>
              <a:rPr lang="es-ES_tradnl" sz="700" b="1" dirty="0" err="1">
                <a:solidFill>
                  <a:srgbClr val="7F0055"/>
                </a:solidFill>
                <a:latin typeface="Consolas" panose="020B0609020204030204" pitchFamily="49" charset="0"/>
              </a:rPr>
              <a:t>public</a:t>
            </a:r>
            <a:r>
              <a:rPr lang="es-ES_tradnl" sz="700" b="1" dirty="0">
                <a:solidFill>
                  <a:srgbClr val="000000"/>
                </a:solidFill>
                <a:latin typeface="Consolas" panose="020B0609020204030204" pitchFamily="49" charset="0"/>
              </a:rPr>
              <a:t> </a:t>
            </a:r>
            <a:r>
              <a:rPr lang="es-ES_tradnl" sz="700" b="1" dirty="0" err="1">
                <a:solidFill>
                  <a:srgbClr val="7F0055"/>
                </a:solidFill>
                <a:latin typeface="Consolas" panose="020B0609020204030204" pitchFamily="49" charset="0"/>
              </a:rPr>
              <a:t>void</a:t>
            </a:r>
            <a:r>
              <a:rPr lang="es-ES_tradnl" sz="700" b="1" dirty="0">
                <a:solidFill>
                  <a:srgbClr val="000000"/>
                </a:solidFill>
                <a:latin typeface="Consolas" panose="020B0609020204030204" pitchFamily="49" charset="0"/>
              </a:rPr>
              <a:t> </a:t>
            </a:r>
            <a:r>
              <a:rPr lang="es-ES_tradnl" sz="700" b="1" u="sng" dirty="0" err="1">
                <a:solidFill>
                  <a:srgbClr val="000000"/>
                </a:solidFill>
                <a:latin typeface="Consolas" panose="020B0609020204030204" pitchFamily="49" charset="0"/>
              </a:rPr>
              <a:t>updateQuality</a:t>
            </a:r>
            <a:r>
              <a:rPr lang="es-ES_tradnl" sz="700" b="1" u="sng" dirty="0">
                <a:solidFill>
                  <a:srgbClr val="000000"/>
                </a:solidFill>
                <a:latin typeface="Consolas" panose="020B0609020204030204" pitchFamily="49" charset="0"/>
              </a:rPr>
              <a:t>() {</a:t>
            </a:r>
            <a:endParaRPr lang="es-ES_tradnl" sz="700" dirty="0">
              <a:latin typeface="Consolas" panose="020B0609020204030204" pitchFamily="49" charset="0"/>
            </a:endParaRPr>
          </a:p>
          <a:p>
            <a:r>
              <a:rPr lang="en-US" sz="700" dirty="0">
                <a:solidFill>
                  <a:srgbClr val="000000"/>
                </a:solidFill>
                <a:latin typeface="Consolas" panose="020B0609020204030204" pitchFamily="49" charset="0"/>
              </a:rPr>
              <a:t>    </a:t>
            </a:r>
            <a:r>
              <a:rPr lang="en-US" sz="700" b="1" dirty="0">
                <a:solidFill>
                  <a:srgbClr val="7F0055"/>
                </a:solidFill>
                <a:latin typeface="Consolas" panose="020B0609020204030204" pitchFamily="49" charset="0"/>
              </a:rPr>
              <a:t>for</a:t>
            </a:r>
            <a:r>
              <a:rPr lang="en-US" sz="700" b="1" dirty="0">
                <a:solidFill>
                  <a:srgbClr val="000000"/>
                </a:solidFill>
                <a:latin typeface="Consolas" panose="020B0609020204030204" pitchFamily="49" charset="0"/>
              </a:rPr>
              <a:t> (Item </a:t>
            </a:r>
            <a:r>
              <a:rPr lang="en-US" sz="700" b="1" dirty="0" err="1">
                <a:solidFill>
                  <a:srgbClr val="6A3E3E"/>
                </a:solidFill>
                <a:latin typeface="Consolas" panose="020B0609020204030204" pitchFamily="49" charset="0"/>
              </a:rPr>
              <a:t>item</a:t>
            </a:r>
            <a:r>
              <a:rPr lang="en-US" sz="700" b="1" dirty="0">
                <a:solidFill>
                  <a:srgbClr val="000000"/>
                </a:solidFill>
                <a:latin typeface="Consolas" panose="020B0609020204030204" pitchFamily="49" charset="0"/>
              </a:rPr>
              <a:t> : </a:t>
            </a:r>
            <a:r>
              <a:rPr lang="en-US" sz="700" b="1" dirty="0" err="1">
                <a:solidFill>
                  <a:srgbClr val="7F0055"/>
                </a:solidFill>
                <a:latin typeface="Consolas" panose="020B0609020204030204" pitchFamily="49" charset="0"/>
              </a:rPr>
              <a:t>this</a:t>
            </a:r>
            <a:r>
              <a:rPr lang="en-US" sz="700" b="1" dirty="0" err="1">
                <a:solidFill>
                  <a:srgbClr val="000000"/>
                </a:solidFill>
                <a:latin typeface="Consolas" panose="020B0609020204030204" pitchFamily="49" charset="0"/>
              </a:rPr>
              <a:t>.</a:t>
            </a:r>
            <a:r>
              <a:rPr lang="en-US" sz="700" b="1" dirty="0" err="1">
                <a:solidFill>
                  <a:srgbClr val="0000C0"/>
                </a:solidFill>
                <a:latin typeface="Consolas" panose="020B0609020204030204" pitchFamily="49" charset="0"/>
              </a:rPr>
              <a:t>items</a:t>
            </a:r>
            <a:r>
              <a:rPr lang="en-US" sz="700" b="1"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r>
              <a:rPr lang="es-ES_tradnl" sz="700" dirty="0" err="1">
                <a:solidFill>
                  <a:srgbClr val="000000"/>
                </a:solidFill>
                <a:latin typeface="Consolas" panose="020B0609020204030204" pitchFamily="49" charset="0"/>
              </a:rPr>
              <a:t>String</a:t>
            </a:r>
            <a:r>
              <a:rPr lang="es-ES_tradnl" sz="700" dirty="0">
                <a:solidFill>
                  <a:srgbClr val="000000"/>
                </a:solidFill>
                <a:latin typeface="Consolas" panose="020B0609020204030204" pitchFamily="49" charset="0"/>
              </a:rPr>
              <a:t> </a:t>
            </a:r>
            <a:r>
              <a:rPr lang="es-ES_tradnl" sz="700" dirty="0" err="1">
                <a:solidFill>
                  <a:srgbClr val="6A3E3E"/>
                </a:solidFill>
                <a:latin typeface="Consolas" panose="020B0609020204030204" pitchFamily="49" charset="0"/>
              </a:rPr>
              <a:t>itemName</a:t>
            </a:r>
            <a:r>
              <a:rPr lang="es-ES_tradnl" sz="700" dirty="0">
                <a:solidFill>
                  <a:srgbClr val="000000"/>
                </a:solidFill>
                <a:latin typeface="Consolas" panose="020B0609020204030204" pitchFamily="49" charset="0"/>
              </a:rPr>
              <a:t> = </a:t>
            </a:r>
            <a:r>
              <a:rPr lang="es-ES_tradnl" sz="700" dirty="0" err="1">
                <a:solidFill>
                  <a:srgbClr val="6A3E3E"/>
                </a:solidFill>
                <a:latin typeface="Consolas" panose="020B0609020204030204" pitchFamily="49" charset="0"/>
              </a:rPr>
              <a:t>item</a:t>
            </a:r>
            <a:r>
              <a:rPr lang="es-ES_tradnl" sz="700" dirty="0" err="1">
                <a:solidFill>
                  <a:srgbClr val="000000"/>
                </a:solidFill>
                <a:latin typeface="Consolas" panose="020B0609020204030204" pitchFamily="49" charset="0"/>
              </a:rPr>
              <a:t>.getName</a:t>
            </a:r>
            <a:r>
              <a:rPr lang="es-ES_tradnl" sz="700" dirty="0">
                <a:solidFill>
                  <a:srgbClr val="000000"/>
                </a:solidFill>
                <a:latin typeface="Consolas" panose="020B0609020204030204" pitchFamily="49" charset="0"/>
              </a:rPr>
              <a:t>();</a:t>
            </a:r>
          </a:p>
          <a:p>
            <a:endParaRPr lang="es-ES_tradnl" sz="700" dirty="0">
              <a:latin typeface="Consolas" panose="020B0609020204030204" pitchFamily="49" charset="0"/>
            </a:endParaRPr>
          </a:p>
          <a:p>
            <a:r>
              <a:rPr lang="en-US" sz="700" dirty="0">
                <a:solidFill>
                  <a:srgbClr val="000000"/>
                </a:solidFill>
                <a:latin typeface="Consolas" panose="020B0609020204030204" pitchFamily="49" charset="0"/>
              </a:rPr>
              <a:t>      ...</a:t>
            </a:r>
          </a:p>
          <a:p>
            <a:endParaRPr lang="es-ES_tradnl" sz="700" dirty="0">
              <a:latin typeface="Consolas" panose="020B0609020204030204" pitchFamily="49" charset="0"/>
            </a:endParaRPr>
          </a:p>
          <a:p>
            <a:r>
              <a:rPr lang="es-ES_tradnl" sz="700" dirty="0">
                <a:solidFill>
                  <a:srgbClr val="000000"/>
                </a:solidFill>
                <a:latin typeface="Consolas" panose="020B0609020204030204" pitchFamily="49" charset="0"/>
              </a:rPr>
              <a:t>      </a:t>
            </a:r>
            <a:r>
              <a:rPr lang="es-ES_tradnl" sz="700" b="1" dirty="0" err="1">
                <a:solidFill>
                  <a:srgbClr val="7F0055"/>
                </a:solidFill>
                <a:latin typeface="Consolas" panose="020B0609020204030204" pitchFamily="49" charset="0"/>
              </a:rPr>
              <a:t>if</a:t>
            </a:r>
            <a:r>
              <a:rPr lang="es-ES_tradnl" sz="700" b="1" dirty="0">
                <a:solidFill>
                  <a:srgbClr val="000000"/>
                </a:solidFill>
                <a:latin typeface="Consolas" panose="020B0609020204030204" pitchFamily="49" charset="0"/>
              </a:rPr>
              <a:t> (</a:t>
            </a:r>
            <a:r>
              <a:rPr lang="es-ES_tradnl" sz="700" b="1" dirty="0" err="1">
                <a:solidFill>
                  <a:srgbClr val="6A3E3E"/>
                </a:solidFill>
                <a:latin typeface="Consolas" panose="020B0609020204030204" pitchFamily="49" charset="0"/>
              </a:rPr>
              <a:t>isNotAgedBrie</a:t>
            </a:r>
            <a:r>
              <a:rPr lang="es-ES_tradnl" sz="700" b="1" dirty="0">
                <a:solidFill>
                  <a:srgbClr val="000000"/>
                </a:solidFill>
                <a:latin typeface="Consolas" panose="020B0609020204030204" pitchFamily="49" charset="0"/>
              </a:rPr>
              <a:t> &amp;&amp; </a:t>
            </a:r>
            <a:r>
              <a:rPr lang="es-ES_tradnl" sz="700" b="1" dirty="0" err="1">
                <a:solidFill>
                  <a:srgbClr val="6A3E3E"/>
                </a:solidFill>
                <a:latin typeface="Consolas" panose="020B0609020204030204" pitchFamily="49" charset="0"/>
              </a:rPr>
              <a:t>isNotPasses</a:t>
            </a:r>
            <a:r>
              <a:rPr lang="es-ES_tradnl" sz="700" b="1"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r>
              <a:rPr lang="es-ES_tradnl" sz="700" b="1" dirty="0" err="1">
                <a:solidFill>
                  <a:srgbClr val="7F0055"/>
                </a:solidFill>
                <a:latin typeface="Consolas" panose="020B0609020204030204" pitchFamily="49" charset="0"/>
              </a:rPr>
              <a:t>if</a:t>
            </a:r>
            <a:r>
              <a:rPr lang="es-ES_tradnl" sz="700" b="1" dirty="0">
                <a:solidFill>
                  <a:srgbClr val="000000"/>
                </a:solidFill>
                <a:latin typeface="Consolas" panose="020B0609020204030204" pitchFamily="49" charset="0"/>
              </a:rPr>
              <a:t> (</a:t>
            </a:r>
            <a:r>
              <a:rPr lang="es-ES_tradnl" sz="700" b="1" dirty="0" err="1">
                <a:solidFill>
                  <a:srgbClr val="000000"/>
                </a:solidFill>
                <a:latin typeface="Consolas" panose="020B0609020204030204" pitchFamily="49" charset="0"/>
              </a:rPr>
              <a:t>notMinQuality</a:t>
            </a:r>
            <a:r>
              <a:rPr lang="es-ES_tradnl" sz="700" b="1" dirty="0">
                <a:solidFill>
                  <a:srgbClr val="000000"/>
                </a:solidFill>
                <a:latin typeface="Consolas" panose="020B0609020204030204" pitchFamily="49" charset="0"/>
              </a:rPr>
              <a:t>(</a:t>
            </a:r>
            <a:r>
              <a:rPr lang="es-ES_tradnl" sz="700" b="1" dirty="0" err="1">
                <a:solidFill>
                  <a:srgbClr val="6A3E3E"/>
                </a:solidFill>
                <a:latin typeface="Consolas" panose="020B0609020204030204" pitchFamily="49" charset="0"/>
              </a:rPr>
              <a:t>item</a:t>
            </a:r>
            <a:r>
              <a:rPr lang="es-ES_tradnl" sz="700" b="1"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r>
              <a:rPr lang="es-ES_tradnl" sz="700" b="1" dirty="0" err="1">
                <a:solidFill>
                  <a:srgbClr val="7F0055"/>
                </a:solidFill>
                <a:latin typeface="Consolas" panose="020B0609020204030204" pitchFamily="49" charset="0"/>
              </a:rPr>
              <a:t>if</a:t>
            </a:r>
            <a:r>
              <a:rPr lang="es-ES_tradnl" sz="700" b="1" dirty="0">
                <a:solidFill>
                  <a:srgbClr val="000000"/>
                </a:solidFill>
                <a:latin typeface="Consolas" panose="020B0609020204030204" pitchFamily="49" charset="0"/>
              </a:rPr>
              <a:t> (</a:t>
            </a:r>
            <a:r>
              <a:rPr lang="es-ES_tradnl" sz="700" b="1" dirty="0" err="1">
                <a:solidFill>
                  <a:srgbClr val="6A3E3E"/>
                </a:solidFill>
                <a:latin typeface="Consolas" panose="020B0609020204030204" pitchFamily="49" charset="0"/>
              </a:rPr>
              <a:t>isNotSulfuras</a:t>
            </a:r>
            <a:r>
              <a:rPr lang="es-ES_tradnl" sz="700" b="1"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r>
              <a:rPr lang="es-ES_tradnl" sz="700" dirty="0" err="1">
                <a:solidFill>
                  <a:srgbClr val="000000"/>
                </a:solidFill>
                <a:latin typeface="Consolas" panose="020B0609020204030204" pitchFamily="49" charset="0"/>
              </a:rPr>
              <a:t>decreaseQuality</a:t>
            </a:r>
            <a:r>
              <a:rPr lang="es-ES_tradnl" sz="700" dirty="0">
                <a:solidFill>
                  <a:srgbClr val="000000"/>
                </a:solidFill>
                <a:latin typeface="Consolas" panose="020B0609020204030204" pitchFamily="49" charset="0"/>
              </a:rPr>
              <a:t>(</a:t>
            </a:r>
            <a:r>
              <a:rPr lang="es-ES_tradnl" sz="700" dirty="0" err="1">
                <a:solidFill>
                  <a:srgbClr val="6A3E3E"/>
                </a:solidFill>
                <a:latin typeface="Consolas" panose="020B0609020204030204" pitchFamily="49" charset="0"/>
              </a:rPr>
              <a:t>item</a:t>
            </a:r>
            <a:r>
              <a:rPr lang="es-ES_tradnl" sz="700" dirty="0">
                <a:solidFill>
                  <a:srgbClr val="000000"/>
                </a:solidFill>
                <a:latin typeface="Consolas" panose="020B0609020204030204" pitchFamily="49" charset="0"/>
              </a:rPr>
              <a:t>);</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 </a:t>
            </a:r>
            <a:r>
              <a:rPr lang="es-ES_tradnl" sz="700" b="1" dirty="0" err="1">
                <a:solidFill>
                  <a:srgbClr val="7F0055"/>
                </a:solidFill>
                <a:latin typeface="Consolas" panose="020B0609020204030204" pitchFamily="49" charset="0"/>
              </a:rPr>
              <a:t>else</a:t>
            </a:r>
            <a:r>
              <a:rPr lang="es-ES_tradnl" sz="700" b="1"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r>
              <a:rPr lang="es-ES_tradnl" sz="700" b="1" dirty="0" err="1">
                <a:solidFill>
                  <a:srgbClr val="7F0055"/>
                </a:solidFill>
                <a:latin typeface="Consolas" panose="020B0609020204030204" pitchFamily="49" charset="0"/>
              </a:rPr>
              <a:t>if</a:t>
            </a:r>
            <a:r>
              <a:rPr lang="es-ES_tradnl" sz="700" b="1" dirty="0">
                <a:solidFill>
                  <a:srgbClr val="000000"/>
                </a:solidFill>
                <a:latin typeface="Consolas" panose="020B0609020204030204" pitchFamily="49" charset="0"/>
              </a:rPr>
              <a:t> (</a:t>
            </a:r>
            <a:r>
              <a:rPr lang="es-ES_tradnl" sz="700" b="1" dirty="0" err="1">
                <a:solidFill>
                  <a:srgbClr val="000000"/>
                </a:solidFill>
                <a:latin typeface="Consolas" panose="020B0609020204030204" pitchFamily="49" charset="0"/>
              </a:rPr>
              <a:t>notMaxQuality</a:t>
            </a:r>
            <a:r>
              <a:rPr lang="es-ES_tradnl" sz="700" b="1" dirty="0">
                <a:solidFill>
                  <a:srgbClr val="000000"/>
                </a:solidFill>
                <a:latin typeface="Consolas" panose="020B0609020204030204" pitchFamily="49" charset="0"/>
              </a:rPr>
              <a:t>(</a:t>
            </a:r>
            <a:r>
              <a:rPr lang="es-ES_tradnl" sz="700" b="1" dirty="0" err="1">
                <a:solidFill>
                  <a:srgbClr val="6A3E3E"/>
                </a:solidFill>
                <a:latin typeface="Consolas" panose="020B0609020204030204" pitchFamily="49" charset="0"/>
              </a:rPr>
              <a:t>item</a:t>
            </a:r>
            <a:r>
              <a:rPr lang="es-ES_tradnl" sz="700" b="1"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r>
              <a:rPr lang="es-ES_tradnl" sz="700" dirty="0" err="1">
                <a:solidFill>
                  <a:srgbClr val="000000"/>
                </a:solidFill>
                <a:latin typeface="Consolas" panose="020B0609020204030204" pitchFamily="49" charset="0"/>
              </a:rPr>
              <a:t>increaseQuality</a:t>
            </a:r>
            <a:r>
              <a:rPr lang="es-ES_tradnl" sz="700" dirty="0">
                <a:solidFill>
                  <a:srgbClr val="000000"/>
                </a:solidFill>
                <a:latin typeface="Consolas" panose="020B0609020204030204" pitchFamily="49" charset="0"/>
              </a:rPr>
              <a:t>(</a:t>
            </a:r>
            <a:r>
              <a:rPr lang="es-ES_tradnl" sz="700" dirty="0" err="1">
                <a:solidFill>
                  <a:srgbClr val="6A3E3E"/>
                </a:solidFill>
                <a:latin typeface="Consolas" panose="020B0609020204030204" pitchFamily="49" charset="0"/>
              </a:rPr>
              <a:t>item</a:t>
            </a:r>
            <a:r>
              <a:rPr lang="es-ES_tradnl" sz="700" dirty="0">
                <a:solidFill>
                  <a:srgbClr val="000000"/>
                </a:solidFill>
                <a:latin typeface="Consolas" panose="020B0609020204030204" pitchFamily="49" charset="0"/>
              </a:rPr>
              <a:t>);</a:t>
            </a:r>
          </a:p>
          <a:p>
            <a:endParaRPr lang="es-ES_tradnl" sz="700" dirty="0">
              <a:latin typeface="Consolas" panose="020B0609020204030204" pitchFamily="49" charset="0"/>
            </a:endParaRPr>
          </a:p>
          <a:p>
            <a:r>
              <a:rPr lang="es-ES_tradnl" sz="700" dirty="0">
                <a:solidFill>
                  <a:srgbClr val="000000"/>
                </a:solidFill>
                <a:latin typeface="Consolas" panose="020B0609020204030204" pitchFamily="49" charset="0"/>
              </a:rPr>
              <a:t>          </a:t>
            </a:r>
            <a:r>
              <a:rPr lang="es-ES_tradnl" sz="700" b="1" dirty="0" err="1">
                <a:solidFill>
                  <a:srgbClr val="7F0055"/>
                </a:solidFill>
                <a:latin typeface="Consolas" panose="020B0609020204030204" pitchFamily="49" charset="0"/>
              </a:rPr>
              <a:t>if</a:t>
            </a:r>
            <a:r>
              <a:rPr lang="es-ES_tradnl" sz="700" b="1" dirty="0">
                <a:solidFill>
                  <a:srgbClr val="000000"/>
                </a:solidFill>
                <a:latin typeface="Consolas" panose="020B0609020204030204" pitchFamily="49" charset="0"/>
              </a:rPr>
              <a:t> (</a:t>
            </a:r>
            <a:r>
              <a:rPr lang="es-ES_tradnl" sz="700" b="1" dirty="0" err="1">
                <a:solidFill>
                  <a:srgbClr val="6A3E3E"/>
                </a:solidFill>
                <a:latin typeface="Consolas" panose="020B0609020204030204" pitchFamily="49" charset="0"/>
              </a:rPr>
              <a:t>isPasses</a:t>
            </a:r>
            <a:r>
              <a:rPr lang="es-ES_tradnl" sz="700" b="1"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r>
              <a:rPr lang="es-ES_tradnl" sz="700" b="1" dirty="0" err="1">
                <a:solidFill>
                  <a:srgbClr val="7F0055"/>
                </a:solidFill>
                <a:latin typeface="Consolas" panose="020B0609020204030204" pitchFamily="49" charset="0"/>
              </a:rPr>
              <a:t>if</a:t>
            </a:r>
            <a:r>
              <a:rPr lang="es-ES_tradnl" sz="700" b="1" dirty="0">
                <a:solidFill>
                  <a:srgbClr val="000000"/>
                </a:solidFill>
                <a:latin typeface="Consolas" panose="020B0609020204030204" pitchFamily="49" charset="0"/>
              </a:rPr>
              <a:t> (</a:t>
            </a:r>
            <a:r>
              <a:rPr lang="es-ES_tradnl" sz="700" b="1" dirty="0" err="1">
                <a:solidFill>
                  <a:srgbClr val="6A3E3E"/>
                </a:solidFill>
                <a:latin typeface="Consolas" panose="020B0609020204030204" pitchFamily="49" charset="0"/>
              </a:rPr>
              <a:t>belowThresholdDoubleQuality</a:t>
            </a:r>
            <a:r>
              <a:rPr lang="es-ES_tradnl" sz="700" b="1"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r>
              <a:rPr lang="es-ES_tradnl" sz="700" b="1" dirty="0" err="1">
                <a:solidFill>
                  <a:srgbClr val="7F0055"/>
                </a:solidFill>
                <a:latin typeface="Consolas" panose="020B0609020204030204" pitchFamily="49" charset="0"/>
              </a:rPr>
              <a:t>if</a:t>
            </a:r>
            <a:r>
              <a:rPr lang="es-ES_tradnl" sz="700" b="1" dirty="0">
                <a:solidFill>
                  <a:srgbClr val="000000"/>
                </a:solidFill>
                <a:latin typeface="Consolas" panose="020B0609020204030204" pitchFamily="49" charset="0"/>
              </a:rPr>
              <a:t> (</a:t>
            </a:r>
            <a:r>
              <a:rPr lang="es-ES_tradnl" sz="700" b="1" dirty="0" err="1">
                <a:solidFill>
                  <a:srgbClr val="000000"/>
                </a:solidFill>
                <a:latin typeface="Consolas" panose="020B0609020204030204" pitchFamily="49" charset="0"/>
              </a:rPr>
              <a:t>notMaxQuality</a:t>
            </a:r>
            <a:r>
              <a:rPr lang="es-ES_tradnl" sz="700" b="1" dirty="0">
                <a:solidFill>
                  <a:srgbClr val="000000"/>
                </a:solidFill>
                <a:latin typeface="Consolas" panose="020B0609020204030204" pitchFamily="49" charset="0"/>
              </a:rPr>
              <a:t>(</a:t>
            </a:r>
            <a:r>
              <a:rPr lang="es-ES_tradnl" sz="700" b="1" dirty="0" err="1">
                <a:solidFill>
                  <a:srgbClr val="6A3E3E"/>
                </a:solidFill>
                <a:latin typeface="Consolas" panose="020B0609020204030204" pitchFamily="49" charset="0"/>
              </a:rPr>
              <a:t>item</a:t>
            </a:r>
            <a:r>
              <a:rPr lang="es-ES_tradnl" sz="700" b="1"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r>
              <a:rPr lang="es-ES_tradnl" sz="700" dirty="0" err="1">
                <a:solidFill>
                  <a:srgbClr val="000000"/>
                </a:solidFill>
                <a:latin typeface="Consolas" panose="020B0609020204030204" pitchFamily="49" charset="0"/>
              </a:rPr>
              <a:t>increaseQuality</a:t>
            </a:r>
            <a:r>
              <a:rPr lang="es-ES_tradnl" sz="700" dirty="0">
                <a:solidFill>
                  <a:srgbClr val="000000"/>
                </a:solidFill>
                <a:latin typeface="Consolas" panose="020B0609020204030204" pitchFamily="49" charset="0"/>
              </a:rPr>
              <a:t>(</a:t>
            </a:r>
            <a:r>
              <a:rPr lang="es-ES_tradnl" sz="700" dirty="0" err="1">
                <a:solidFill>
                  <a:srgbClr val="6A3E3E"/>
                </a:solidFill>
                <a:latin typeface="Consolas" panose="020B0609020204030204" pitchFamily="49" charset="0"/>
              </a:rPr>
              <a:t>item</a:t>
            </a:r>
            <a:r>
              <a:rPr lang="es-ES_tradnl" sz="700" dirty="0">
                <a:solidFill>
                  <a:srgbClr val="000000"/>
                </a:solidFill>
                <a:latin typeface="Consolas" panose="020B0609020204030204" pitchFamily="49" charset="0"/>
              </a:rPr>
              <a:t>);</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p>
          <a:p>
            <a:endParaRPr lang="es-ES_tradnl" sz="700" dirty="0">
              <a:latin typeface="Consolas" panose="020B0609020204030204" pitchFamily="49" charset="0"/>
            </a:endParaRPr>
          </a:p>
          <a:p>
            <a:r>
              <a:rPr lang="es-ES_tradnl" sz="700" dirty="0">
                <a:solidFill>
                  <a:srgbClr val="000000"/>
                </a:solidFill>
                <a:latin typeface="Consolas" panose="020B0609020204030204" pitchFamily="49" charset="0"/>
              </a:rPr>
              <a:t>            </a:t>
            </a:r>
            <a:r>
              <a:rPr lang="es-ES_tradnl" sz="700" b="1" dirty="0" err="1">
                <a:solidFill>
                  <a:srgbClr val="7F0055"/>
                </a:solidFill>
                <a:latin typeface="Consolas" panose="020B0609020204030204" pitchFamily="49" charset="0"/>
              </a:rPr>
              <a:t>if</a:t>
            </a:r>
            <a:r>
              <a:rPr lang="es-ES_tradnl" sz="700" b="1" dirty="0">
                <a:solidFill>
                  <a:srgbClr val="000000"/>
                </a:solidFill>
                <a:latin typeface="Consolas" panose="020B0609020204030204" pitchFamily="49" charset="0"/>
              </a:rPr>
              <a:t> (</a:t>
            </a:r>
            <a:r>
              <a:rPr lang="es-ES_tradnl" sz="700" b="1" dirty="0" err="1">
                <a:solidFill>
                  <a:srgbClr val="6A3E3E"/>
                </a:solidFill>
                <a:latin typeface="Consolas" panose="020B0609020204030204" pitchFamily="49" charset="0"/>
              </a:rPr>
              <a:t>belowThresholdTripleQuality</a:t>
            </a:r>
            <a:r>
              <a:rPr lang="es-ES_tradnl" sz="700" b="1"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r>
              <a:rPr lang="es-ES_tradnl" sz="700" b="1" dirty="0" err="1">
                <a:solidFill>
                  <a:srgbClr val="7F0055"/>
                </a:solidFill>
                <a:latin typeface="Consolas" panose="020B0609020204030204" pitchFamily="49" charset="0"/>
              </a:rPr>
              <a:t>if</a:t>
            </a:r>
            <a:r>
              <a:rPr lang="es-ES_tradnl" sz="700" b="1" dirty="0">
                <a:solidFill>
                  <a:srgbClr val="000000"/>
                </a:solidFill>
                <a:latin typeface="Consolas" panose="020B0609020204030204" pitchFamily="49" charset="0"/>
              </a:rPr>
              <a:t> (</a:t>
            </a:r>
            <a:r>
              <a:rPr lang="es-ES_tradnl" sz="700" b="1" dirty="0" err="1">
                <a:solidFill>
                  <a:srgbClr val="000000"/>
                </a:solidFill>
                <a:latin typeface="Consolas" panose="020B0609020204030204" pitchFamily="49" charset="0"/>
              </a:rPr>
              <a:t>notMaxQuality</a:t>
            </a:r>
            <a:r>
              <a:rPr lang="es-ES_tradnl" sz="700" b="1" dirty="0">
                <a:solidFill>
                  <a:srgbClr val="000000"/>
                </a:solidFill>
                <a:latin typeface="Consolas" panose="020B0609020204030204" pitchFamily="49" charset="0"/>
              </a:rPr>
              <a:t>(</a:t>
            </a:r>
            <a:r>
              <a:rPr lang="es-ES_tradnl" sz="700" b="1" dirty="0" err="1">
                <a:solidFill>
                  <a:srgbClr val="6A3E3E"/>
                </a:solidFill>
                <a:latin typeface="Consolas" panose="020B0609020204030204" pitchFamily="49" charset="0"/>
              </a:rPr>
              <a:t>item</a:t>
            </a:r>
            <a:r>
              <a:rPr lang="es-ES_tradnl" sz="700" b="1"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r>
              <a:rPr lang="es-ES_tradnl" sz="700" dirty="0" err="1">
                <a:solidFill>
                  <a:srgbClr val="000000"/>
                </a:solidFill>
                <a:latin typeface="Consolas" panose="020B0609020204030204" pitchFamily="49" charset="0"/>
              </a:rPr>
              <a:t>increaseQuality</a:t>
            </a:r>
            <a:r>
              <a:rPr lang="es-ES_tradnl" sz="700" dirty="0">
                <a:solidFill>
                  <a:srgbClr val="000000"/>
                </a:solidFill>
                <a:latin typeface="Consolas" panose="020B0609020204030204" pitchFamily="49" charset="0"/>
              </a:rPr>
              <a:t>(</a:t>
            </a:r>
            <a:r>
              <a:rPr lang="es-ES_tradnl" sz="700" dirty="0" err="1">
                <a:solidFill>
                  <a:srgbClr val="6A3E3E"/>
                </a:solidFill>
                <a:latin typeface="Consolas" panose="020B0609020204030204" pitchFamily="49" charset="0"/>
              </a:rPr>
              <a:t>item</a:t>
            </a:r>
            <a:r>
              <a:rPr lang="es-ES_tradnl" sz="700" dirty="0">
                <a:solidFill>
                  <a:srgbClr val="000000"/>
                </a:solidFill>
                <a:latin typeface="Consolas" panose="020B0609020204030204" pitchFamily="49" charset="0"/>
              </a:rPr>
              <a:t>);</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p>
          <a:p>
            <a:endParaRPr lang="es-ES_tradnl" sz="700" dirty="0">
              <a:latin typeface="Consolas" panose="020B0609020204030204" pitchFamily="49" charset="0"/>
            </a:endParaRPr>
          </a:p>
          <a:p>
            <a:r>
              <a:rPr lang="es-ES_tradnl" sz="700" dirty="0">
                <a:solidFill>
                  <a:srgbClr val="000000"/>
                </a:solidFill>
                <a:latin typeface="Consolas" panose="020B0609020204030204" pitchFamily="49" charset="0"/>
              </a:rPr>
              <a:t>      </a:t>
            </a:r>
            <a:r>
              <a:rPr lang="es-ES_tradnl" sz="700" b="1" dirty="0" err="1">
                <a:solidFill>
                  <a:srgbClr val="7F0055"/>
                </a:solidFill>
                <a:latin typeface="Consolas" panose="020B0609020204030204" pitchFamily="49" charset="0"/>
              </a:rPr>
              <a:t>if</a:t>
            </a:r>
            <a:r>
              <a:rPr lang="es-ES_tradnl" sz="700" b="1" dirty="0">
                <a:solidFill>
                  <a:srgbClr val="000000"/>
                </a:solidFill>
                <a:latin typeface="Consolas" panose="020B0609020204030204" pitchFamily="49" charset="0"/>
              </a:rPr>
              <a:t> (</a:t>
            </a:r>
            <a:r>
              <a:rPr lang="es-ES_tradnl" sz="700" b="1" dirty="0" err="1">
                <a:solidFill>
                  <a:srgbClr val="6A3E3E"/>
                </a:solidFill>
                <a:latin typeface="Consolas" panose="020B0609020204030204" pitchFamily="49" charset="0"/>
              </a:rPr>
              <a:t>isNotSulfuras</a:t>
            </a:r>
            <a:r>
              <a:rPr lang="es-ES_tradnl" sz="700" b="1"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r>
              <a:rPr lang="es-ES_tradnl" sz="700" dirty="0" err="1">
                <a:solidFill>
                  <a:srgbClr val="000000"/>
                </a:solidFill>
                <a:latin typeface="Consolas" panose="020B0609020204030204" pitchFamily="49" charset="0"/>
              </a:rPr>
              <a:t>decreaseSellIn</a:t>
            </a:r>
            <a:r>
              <a:rPr lang="es-ES_tradnl" sz="700" dirty="0">
                <a:solidFill>
                  <a:srgbClr val="000000"/>
                </a:solidFill>
                <a:latin typeface="Consolas" panose="020B0609020204030204" pitchFamily="49" charset="0"/>
              </a:rPr>
              <a:t>(</a:t>
            </a:r>
            <a:r>
              <a:rPr lang="es-ES_tradnl" sz="700" dirty="0" err="1">
                <a:solidFill>
                  <a:srgbClr val="6A3E3E"/>
                </a:solidFill>
                <a:latin typeface="Consolas" panose="020B0609020204030204" pitchFamily="49" charset="0"/>
              </a:rPr>
              <a:t>item</a:t>
            </a:r>
            <a:r>
              <a:rPr lang="es-ES_tradnl" sz="700" dirty="0">
                <a:solidFill>
                  <a:srgbClr val="000000"/>
                </a:solidFill>
                <a:latin typeface="Consolas" panose="020B0609020204030204" pitchFamily="49" charset="0"/>
              </a:rPr>
              <a:t>);</a:t>
            </a:r>
          </a:p>
          <a:p>
            <a:r>
              <a:rPr lang="es-ES_tradnl" sz="700" dirty="0">
                <a:solidFill>
                  <a:srgbClr val="000000"/>
                </a:solidFill>
                <a:latin typeface="Consolas" panose="020B0609020204030204" pitchFamily="49" charset="0"/>
              </a:rPr>
              <a:t>      }</a:t>
            </a:r>
          </a:p>
          <a:p>
            <a:endParaRPr lang="es-ES_tradnl" sz="700" dirty="0">
              <a:latin typeface="Consolas" panose="020B0609020204030204" pitchFamily="49" charset="0"/>
            </a:endParaRPr>
          </a:p>
          <a:p>
            <a:r>
              <a:rPr lang="es-ES_tradnl" sz="700" dirty="0">
                <a:solidFill>
                  <a:srgbClr val="000000"/>
                </a:solidFill>
                <a:latin typeface="Consolas" panose="020B0609020204030204" pitchFamily="49" charset="0"/>
              </a:rPr>
              <a:t>      </a:t>
            </a:r>
            <a:r>
              <a:rPr lang="es-ES_tradnl" sz="700" b="1" dirty="0" err="1">
                <a:solidFill>
                  <a:srgbClr val="7F0055"/>
                </a:solidFill>
                <a:latin typeface="Consolas" panose="020B0609020204030204" pitchFamily="49" charset="0"/>
              </a:rPr>
              <a:t>if</a:t>
            </a:r>
            <a:r>
              <a:rPr lang="es-ES_tradnl" sz="700" b="1" dirty="0">
                <a:solidFill>
                  <a:srgbClr val="000000"/>
                </a:solidFill>
                <a:latin typeface="Consolas" panose="020B0609020204030204" pitchFamily="49" charset="0"/>
              </a:rPr>
              <a:t> (</a:t>
            </a:r>
            <a:r>
              <a:rPr lang="es-ES_tradnl" sz="700" b="1" dirty="0" err="1">
                <a:solidFill>
                  <a:srgbClr val="000000"/>
                </a:solidFill>
                <a:latin typeface="Consolas" panose="020B0609020204030204" pitchFamily="49" charset="0"/>
              </a:rPr>
              <a:t>hasExpired</a:t>
            </a:r>
            <a:r>
              <a:rPr lang="es-ES_tradnl" sz="700" b="1" dirty="0">
                <a:solidFill>
                  <a:srgbClr val="000000"/>
                </a:solidFill>
                <a:latin typeface="Consolas" panose="020B0609020204030204" pitchFamily="49" charset="0"/>
              </a:rPr>
              <a:t>(</a:t>
            </a:r>
            <a:r>
              <a:rPr lang="es-ES_tradnl" sz="700" b="1" dirty="0" err="1">
                <a:solidFill>
                  <a:srgbClr val="6A3E3E"/>
                </a:solidFill>
                <a:latin typeface="Consolas" panose="020B0609020204030204" pitchFamily="49" charset="0"/>
              </a:rPr>
              <a:t>item</a:t>
            </a:r>
            <a:r>
              <a:rPr lang="es-ES_tradnl" sz="700" b="1"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r>
              <a:rPr lang="es-ES_tradnl" sz="700" b="1" dirty="0" err="1">
                <a:solidFill>
                  <a:srgbClr val="7F0055"/>
                </a:solidFill>
                <a:latin typeface="Consolas" panose="020B0609020204030204" pitchFamily="49" charset="0"/>
              </a:rPr>
              <a:t>if</a:t>
            </a:r>
            <a:r>
              <a:rPr lang="es-ES_tradnl" sz="700" b="1" dirty="0">
                <a:solidFill>
                  <a:srgbClr val="000000"/>
                </a:solidFill>
                <a:latin typeface="Consolas" panose="020B0609020204030204" pitchFamily="49" charset="0"/>
              </a:rPr>
              <a:t> (</a:t>
            </a:r>
            <a:r>
              <a:rPr lang="es-ES_tradnl" sz="700" b="1" dirty="0" err="1">
                <a:solidFill>
                  <a:srgbClr val="6A3E3E"/>
                </a:solidFill>
                <a:latin typeface="Consolas" panose="020B0609020204030204" pitchFamily="49" charset="0"/>
              </a:rPr>
              <a:t>isNotAgedBrie</a:t>
            </a:r>
            <a:r>
              <a:rPr lang="es-ES_tradnl" sz="700" b="1"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r>
              <a:rPr lang="es-ES_tradnl" sz="700" b="1" dirty="0" err="1">
                <a:solidFill>
                  <a:srgbClr val="7F0055"/>
                </a:solidFill>
                <a:latin typeface="Consolas" panose="020B0609020204030204" pitchFamily="49" charset="0"/>
              </a:rPr>
              <a:t>if</a:t>
            </a:r>
            <a:r>
              <a:rPr lang="es-ES_tradnl" sz="700" b="1" dirty="0">
                <a:solidFill>
                  <a:srgbClr val="000000"/>
                </a:solidFill>
                <a:latin typeface="Consolas" panose="020B0609020204030204" pitchFamily="49" charset="0"/>
              </a:rPr>
              <a:t> (</a:t>
            </a:r>
            <a:r>
              <a:rPr lang="es-ES_tradnl" sz="700" b="1" dirty="0" err="1">
                <a:solidFill>
                  <a:srgbClr val="6A3E3E"/>
                </a:solidFill>
                <a:latin typeface="Consolas" panose="020B0609020204030204" pitchFamily="49" charset="0"/>
              </a:rPr>
              <a:t>isNotPasses</a:t>
            </a:r>
            <a:r>
              <a:rPr lang="es-ES_tradnl" sz="700" b="1"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r>
              <a:rPr lang="es-ES_tradnl" sz="700" b="1" dirty="0" err="1">
                <a:solidFill>
                  <a:srgbClr val="7F0055"/>
                </a:solidFill>
                <a:latin typeface="Consolas" panose="020B0609020204030204" pitchFamily="49" charset="0"/>
              </a:rPr>
              <a:t>if</a:t>
            </a:r>
            <a:r>
              <a:rPr lang="es-ES_tradnl" sz="700" b="1" dirty="0">
                <a:solidFill>
                  <a:srgbClr val="000000"/>
                </a:solidFill>
                <a:latin typeface="Consolas" panose="020B0609020204030204" pitchFamily="49" charset="0"/>
              </a:rPr>
              <a:t> (</a:t>
            </a:r>
            <a:r>
              <a:rPr lang="es-ES_tradnl" sz="700" b="1" dirty="0" err="1">
                <a:solidFill>
                  <a:srgbClr val="000000"/>
                </a:solidFill>
                <a:latin typeface="Consolas" panose="020B0609020204030204" pitchFamily="49" charset="0"/>
              </a:rPr>
              <a:t>notMinQuality</a:t>
            </a:r>
            <a:r>
              <a:rPr lang="es-ES_tradnl" sz="700" b="1" dirty="0">
                <a:solidFill>
                  <a:srgbClr val="000000"/>
                </a:solidFill>
                <a:latin typeface="Consolas" panose="020B0609020204030204" pitchFamily="49" charset="0"/>
              </a:rPr>
              <a:t>(</a:t>
            </a:r>
            <a:r>
              <a:rPr lang="es-ES_tradnl" sz="700" b="1" dirty="0" err="1">
                <a:solidFill>
                  <a:srgbClr val="6A3E3E"/>
                </a:solidFill>
                <a:latin typeface="Consolas" panose="020B0609020204030204" pitchFamily="49" charset="0"/>
              </a:rPr>
              <a:t>item</a:t>
            </a:r>
            <a:r>
              <a:rPr lang="es-ES_tradnl" sz="700" b="1"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r>
              <a:rPr lang="es-ES_tradnl" sz="700" b="1" dirty="0" err="1">
                <a:solidFill>
                  <a:srgbClr val="7F0055"/>
                </a:solidFill>
                <a:latin typeface="Consolas" panose="020B0609020204030204" pitchFamily="49" charset="0"/>
              </a:rPr>
              <a:t>if</a:t>
            </a:r>
            <a:r>
              <a:rPr lang="es-ES_tradnl" sz="700" b="1" dirty="0">
                <a:solidFill>
                  <a:srgbClr val="000000"/>
                </a:solidFill>
                <a:latin typeface="Consolas" panose="020B0609020204030204" pitchFamily="49" charset="0"/>
              </a:rPr>
              <a:t> (</a:t>
            </a:r>
            <a:r>
              <a:rPr lang="es-ES_tradnl" sz="700" b="1" dirty="0" err="1">
                <a:solidFill>
                  <a:srgbClr val="6A3E3E"/>
                </a:solidFill>
                <a:latin typeface="Consolas" panose="020B0609020204030204" pitchFamily="49" charset="0"/>
              </a:rPr>
              <a:t>isNotSulfuras</a:t>
            </a:r>
            <a:r>
              <a:rPr lang="es-ES_tradnl" sz="700" b="1"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r>
              <a:rPr lang="es-ES_tradnl" sz="700" dirty="0" err="1">
                <a:solidFill>
                  <a:srgbClr val="000000"/>
                </a:solidFill>
                <a:latin typeface="Consolas" panose="020B0609020204030204" pitchFamily="49" charset="0"/>
              </a:rPr>
              <a:t>decreaseQuality</a:t>
            </a:r>
            <a:r>
              <a:rPr lang="es-ES_tradnl" sz="700" dirty="0">
                <a:solidFill>
                  <a:srgbClr val="000000"/>
                </a:solidFill>
                <a:latin typeface="Consolas" panose="020B0609020204030204" pitchFamily="49" charset="0"/>
              </a:rPr>
              <a:t>(</a:t>
            </a:r>
            <a:r>
              <a:rPr lang="es-ES_tradnl" sz="700" dirty="0" err="1">
                <a:solidFill>
                  <a:srgbClr val="6A3E3E"/>
                </a:solidFill>
                <a:latin typeface="Consolas" panose="020B0609020204030204" pitchFamily="49" charset="0"/>
              </a:rPr>
              <a:t>item</a:t>
            </a:r>
            <a:r>
              <a:rPr lang="es-ES_tradnl" sz="700" dirty="0">
                <a:solidFill>
                  <a:srgbClr val="000000"/>
                </a:solidFill>
                <a:latin typeface="Consolas" panose="020B0609020204030204" pitchFamily="49" charset="0"/>
              </a:rPr>
              <a:t>);</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 </a:t>
            </a:r>
            <a:r>
              <a:rPr lang="es-ES_tradnl" sz="700" b="1" dirty="0" err="1">
                <a:solidFill>
                  <a:srgbClr val="7F0055"/>
                </a:solidFill>
                <a:latin typeface="Consolas" panose="020B0609020204030204" pitchFamily="49" charset="0"/>
              </a:rPr>
              <a:t>else</a:t>
            </a:r>
            <a:r>
              <a:rPr lang="es-ES_tradnl" sz="700" b="1"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r>
              <a:rPr lang="es-ES_tradnl" sz="700" dirty="0" err="1">
                <a:solidFill>
                  <a:srgbClr val="000000"/>
                </a:solidFill>
                <a:latin typeface="Consolas" panose="020B0609020204030204" pitchFamily="49" charset="0"/>
              </a:rPr>
              <a:t>setZeroQuality</a:t>
            </a:r>
            <a:r>
              <a:rPr lang="es-ES_tradnl" sz="700" dirty="0">
                <a:solidFill>
                  <a:srgbClr val="000000"/>
                </a:solidFill>
                <a:latin typeface="Consolas" panose="020B0609020204030204" pitchFamily="49" charset="0"/>
              </a:rPr>
              <a:t>(</a:t>
            </a:r>
            <a:r>
              <a:rPr lang="es-ES_tradnl" sz="700" dirty="0" err="1">
                <a:solidFill>
                  <a:srgbClr val="6A3E3E"/>
                </a:solidFill>
                <a:latin typeface="Consolas" panose="020B0609020204030204" pitchFamily="49" charset="0"/>
              </a:rPr>
              <a:t>item</a:t>
            </a:r>
            <a:r>
              <a:rPr lang="es-ES_tradnl" sz="700" dirty="0">
                <a:solidFill>
                  <a:srgbClr val="000000"/>
                </a:solidFill>
                <a:latin typeface="Consolas" panose="020B0609020204030204" pitchFamily="49" charset="0"/>
              </a:rPr>
              <a:t>);</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 </a:t>
            </a:r>
            <a:r>
              <a:rPr lang="es-ES_tradnl" sz="700" b="1" dirty="0" err="1">
                <a:solidFill>
                  <a:srgbClr val="7F0055"/>
                </a:solidFill>
                <a:latin typeface="Consolas" panose="020B0609020204030204" pitchFamily="49" charset="0"/>
              </a:rPr>
              <a:t>else</a:t>
            </a:r>
            <a:r>
              <a:rPr lang="es-ES_tradnl" sz="700" b="1"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r>
              <a:rPr lang="es-ES_tradnl" sz="700" b="1" dirty="0" err="1">
                <a:solidFill>
                  <a:srgbClr val="7F0055"/>
                </a:solidFill>
                <a:latin typeface="Consolas" panose="020B0609020204030204" pitchFamily="49" charset="0"/>
              </a:rPr>
              <a:t>if</a:t>
            </a:r>
            <a:r>
              <a:rPr lang="es-ES_tradnl" sz="700" b="1" dirty="0">
                <a:solidFill>
                  <a:srgbClr val="000000"/>
                </a:solidFill>
                <a:latin typeface="Consolas" panose="020B0609020204030204" pitchFamily="49" charset="0"/>
              </a:rPr>
              <a:t> (</a:t>
            </a:r>
            <a:r>
              <a:rPr lang="es-ES_tradnl" sz="700" b="1" dirty="0" err="1">
                <a:solidFill>
                  <a:srgbClr val="000000"/>
                </a:solidFill>
                <a:latin typeface="Consolas" panose="020B0609020204030204" pitchFamily="49" charset="0"/>
              </a:rPr>
              <a:t>notMaxQuality</a:t>
            </a:r>
            <a:r>
              <a:rPr lang="es-ES_tradnl" sz="700" b="1" dirty="0">
                <a:solidFill>
                  <a:srgbClr val="000000"/>
                </a:solidFill>
                <a:latin typeface="Consolas" panose="020B0609020204030204" pitchFamily="49" charset="0"/>
              </a:rPr>
              <a:t>(</a:t>
            </a:r>
            <a:r>
              <a:rPr lang="es-ES_tradnl" sz="700" b="1" dirty="0" err="1">
                <a:solidFill>
                  <a:srgbClr val="6A3E3E"/>
                </a:solidFill>
                <a:latin typeface="Consolas" panose="020B0609020204030204" pitchFamily="49" charset="0"/>
              </a:rPr>
              <a:t>item</a:t>
            </a:r>
            <a:r>
              <a:rPr lang="es-ES_tradnl" sz="700" b="1"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r>
              <a:rPr lang="es-ES_tradnl" sz="700" dirty="0" err="1">
                <a:solidFill>
                  <a:srgbClr val="000000"/>
                </a:solidFill>
                <a:latin typeface="Consolas" panose="020B0609020204030204" pitchFamily="49" charset="0"/>
              </a:rPr>
              <a:t>increaseQuality</a:t>
            </a:r>
            <a:r>
              <a:rPr lang="es-ES_tradnl" sz="700" dirty="0">
                <a:solidFill>
                  <a:srgbClr val="000000"/>
                </a:solidFill>
                <a:latin typeface="Consolas" panose="020B0609020204030204" pitchFamily="49" charset="0"/>
              </a:rPr>
              <a:t>(</a:t>
            </a:r>
            <a:r>
              <a:rPr lang="es-ES_tradnl" sz="700" dirty="0" err="1">
                <a:solidFill>
                  <a:srgbClr val="6A3E3E"/>
                </a:solidFill>
                <a:latin typeface="Consolas" panose="020B0609020204030204" pitchFamily="49" charset="0"/>
              </a:rPr>
              <a:t>item</a:t>
            </a:r>
            <a:r>
              <a:rPr lang="es-ES_tradnl" sz="700" dirty="0">
                <a:solidFill>
                  <a:srgbClr val="000000"/>
                </a:solidFill>
                <a:latin typeface="Consolas" panose="020B0609020204030204" pitchFamily="49" charset="0"/>
              </a:rPr>
              <a:t>);</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p>
          <a:p>
            <a:r>
              <a:rPr lang="es-ES_tradnl" sz="700" dirty="0">
                <a:solidFill>
                  <a:srgbClr val="000000"/>
                </a:solidFill>
                <a:latin typeface="Consolas" panose="020B0609020204030204" pitchFamily="49" charset="0"/>
              </a:rPr>
              <a:t>  }</a:t>
            </a:r>
            <a:endParaRPr lang="es-ES_tradnl" sz="700" dirty="0"/>
          </a:p>
        </p:txBody>
      </p:sp>
      <p:sp>
        <p:nvSpPr>
          <p:cNvPr id="4" name="Arrow: Striped Right 3"/>
          <p:cNvSpPr/>
          <p:nvPr/>
        </p:nvSpPr>
        <p:spPr>
          <a:xfrm>
            <a:off x="5303912" y="3038190"/>
            <a:ext cx="2476450" cy="792088"/>
          </a:xfrm>
          <a:prstGeom prst="stripedRightArrow">
            <a:avLst>
              <a:gd name="adj1" fmla="val 35570"/>
              <a:gd name="adj2" fmla="val 51203"/>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s-ES_tradnl"/>
          </a:p>
        </p:txBody>
      </p:sp>
      <p:sp>
        <p:nvSpPr>
          <p:cNvPr id="5" name="Rectangle: Rounded Corners 4"/>
          <p:cNvSpPr/>
          <p:nvPr/>
        </p:nvSpPr>
        <p:spPr>
          <a:xfrm>
            <a:off x="5101977" y="1556792"/>
            <a:ext cx="2880320" cy="1368152"/>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s-ES" sz="1600" dirty="0"/>
              <a:t>Darle semántica para comprender el algoritmo (pseudocódigo)</a:t>
            </a:r>
            <a:endParaRPr lang="es-ES_tradnl" sz="1600" dirty="0"/>
          </a:p>
        </p:txBody>
      </p:sp>
    </p:spTree>
    <p:extLst>
      <p:ext uri="{BB962C8B-B14F-4D97-AF65-F5344CB8AC3E}">
        <p14:creationId xmlns:p14="http://schemas.microsoft.com/office/powerpoint/2010/main" val="283304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07988" y="2060849"/>
            <a:ext cx="5904035" cy="2088232"/>
          </a:xfrm>
        </p:spPr>
        <p:txBody>
          <a:bodyPr>
            <a:normAutofit fontScale="90000"/>
          </a:bodyPr>
          <a:lstStyle/>
          <a:p>
            <a:r>
              <a:rPr lang="en-US" sz="6600" dirty="0" err="1"/>
              <a:t>Programemos</a:t>
            </a:r>
            <a:r>
              <a:rPr lang="en-US" sz="6600" dirty="0"/>
              <a:t> un </a:t>
            </a:r>
            <a:r>
              <a:rPr lang="en-US" sz="6600" dirty="0" err="1"/>
              <a:t>poco</a:t>
            </a:r>
            <a:br>
              <a:rPr lang="en-US" sz="6600" dirty="0"/>
            </a:br>
            <a:r>
              <a:rPr lang="en-US" sz="2700" dirty="0">
                <a:solidFill>
                  <a:schemeClr val="bg1">
                    <a:lumMod val="75000"/>
                  </a:schemeClr>
                </a:solidFill>
              </a:rPr>
              <a:t>(</a:t>
            </a:r>
            <a:r>
              <a:rPr lang="en-US" sz="2700" dirty="0" err="1">
                <a:solidFill>
                  <a:schemeClr val="bg1">
                    <a:lumMod val="75000"/>
                  </a:schemeClr>
                </a:solidFill>
              </a:rPr>
              <a:t>sesión</a:t>
            </a:r>
            <a:r>
              <a:rPr lang="en-US" sz="2700" dirty="0">
                <a:solidFill>
                  <a:schemeClr val="bg1">
                    <a:lumMod val="75000"/>
                  </a:schemeClr>
                </a:solidFill>
              </a:rPr>
              <a:t> 2)</a:t>
            </a:r>
          </a:p>
        </p:txBody>
      </p:sp>
    </p:spTree>
    <p:extLst>
      <p:ext uri="{BB962C8B-B14F-4D97-AF65-F5344CB8AC3E}">
        <p14:creationId xmlns:p14="http://schemas.microsoft.com/office/powerpoint/2010/main" val="1727590712"/>
      </p:ext>
    </p:extLst>
  </p:cSld>
  <p:clrMapOvr>
    <a:masterClrMapping/>
  </p:clrMapOvr>
</p:sld>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4.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Coding Dojo III-part2</Template>
  <TotalTime>1742</TotalTime>
  <Words>3226</Words>
  <Application>Microsoft Office PowerPoint</Application>
  <PresentationFormat>Widescreen</PresentationFormat>
  <Paragraphs>490</Paragraphs>
  <Slides>22</Slides>
  <Notes>18</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22</vt:i4>
      </vt:variant>
    </vt:vector>
  </HeadingPairs>
  <TitlesOfParts>
    <vt:vector size="32" baseType="lpstr">
      <vt:lpstr>Arial</vt:lpstr>
      <vt:lpstr>Calibri</vt:lpstr>
      <vt:lpstr>Consolas</vt:lpstr>
      <vt:lpstr>Courier New</vt:lpstr>
      <vt:lpstr>Verdana</vt:lpstr>
      <vt:lpstr>Wingdings</vt:lpstr>
      <vt:lpstr>Capgemini 2017_Cover slides</vt:lpstr>
      <vt:lpstr>Section slides</vt:lpstr>
      <vt:lpstr>Content Layouts</vt:lpstr>
      <vt:lpstr>Content and Image Layouts</vt:lpstr>
      <vt:lpstr>PowerPoint Presentation</vt:lpstr>
      <vt:lpstr>The road so far</vt:lpstr>
      <vt:lpstr>PowerPoint Presentation</vt:lpstr>
      <vt:lpstr>Gilded Rose (Enunciado)</vt:lpstr>
      <vt:lpstr>Gilded Rose (Enunciado)</vt:lpstr>
      <vt:lpstr>Gilded Rose (Enunciado)</vt:lpstr>
      <vt:lpstr>Gilded Rose (Sesión 1)</vt:lpstr>
      <vt:lpstr>Gilded Rose (Sesión 1)</vt:lpstr>
      <vt:lpstr>Programemos un poco (sesión 2)</vt:lpstr>
      <vt:lpstr>Basic Refactoring (Simple code smells)</vt:lpstr>
      <vt:lpstr>Empezamos intuir otros smells (Design smells)</vt:lpstr>
      <vt:lpstr>Advanced Refactoring (Design smells)</vt:lpstr>
      <vt:lpstr>PowerPoint Presentation</vt:lpstr>
      <vt:lpstr>Advanced Refactoring (Design smells)</vt:lpstr>
      <vt:lpstr>Advanced Refactoring (Design smells)</vt:lpstr>
      <vt:lpstr>Advanced Refactoring (Design smells)</vt:lpstr>
      <vt:lpstr>Advanced Refactoring (Design smells)</vt:lpstr>
      <vt:lpstr>Advanced Refactoring (Design smells)</vt:lpstr>
      <vt:lpstr>Advanced Refactoring (Design smells)</vt:lpstr>
      <vt:lpstr>Advanced Refactoring (Design smells)</vt:lpstr>
      <vt:lpstr>Programemos un poco (refactoricemos a patrones)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Jimenez Martinez, Pablo</dc:creator>
  <cp:lastModifiedBy>Jimenez Martinez, Pablo</cp:lastModifiedBy>
  <cp:revision>48</cp:revision>
  <dcterms:created xsi:type="dcterms:W3CDTF">2017-11-14T13:45:57Z</dcterms:created>
  <dcterms:modified xsi:type="dcterms:W3CDTF">2017-11-21T17:44:20Z</dcterms:modified>
</cp:coreProperties>
</file>