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1"/>
    <p:sldMasterId id="2147483671" r:id="rId2"/>
  </p:sldMasterIdLst>
  <p:notesMasterIdLst>
    <p:notesMasterId r:id="rId8"/>
  </p:notesMasterIdLst>
  <p:handoutMasterIdLst>
    <p:handoutMasterId r:id="rId9"/>
  </p:handoutMasterIdLst>
  <p:sldIdLst>
    <p:sldId id="538" r:id="rId3"/>
    <p:sldId id="558" r:id="rId4"/>
    <p:sldId id="559" r:id="rId5"/>
    <p:sldId id="560" r:id="rId6"/>
    <p:sldId id="557" r:id="rId7"/>
  </p:sldIdLst>
  <p:sldSz cx="12192000" cy="6858000"/>
  <p:notesSz cx="6858000" cy="9144000"/>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04C"/>
    <a:srgbClr val="C7FF17"/>
    <a:srgbClr val="2B0A3D"/>
    <a:srgbClr val="0070AD"/>
    <a:srgbClr val="E6E7E7"/>
    <a:srgbClr val="12ABDB"/>
    <a:srgbClr val="300B48"/>
    <a:srgbClr val="D9D9D9"/>
    <a:srgbClr val="95E616"/>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220" autoAdjust="0"/>
    <p:restoredTop sz="96215" autoAdjust="0"/>
  </p:normalViewPr>
  <p:slideViewPr>
    <p:cSldViewPr>
      <p:cViewPr varScale="1">
        <p:scale>
          <a:sx n="89" d="100"/>
          <a:sy n="89" d="100"/>
        </p:scale>
        <p:origin x="66" y="96"/>
      </p:cViewPr>
      <p:guideLst>
        <p:guide orient="horz" pos="2160"/>
        <p:guide pos="3840"/>
      </p:guideLst>
    </p:cSldViewPr>
  </p:slideViewPr>
  <p:outlineViewPr>
    <p:cViewPr>
      <p:scale>
        <a:sx n="33" d="100"/>
        <a:sy n="33" d="100"/>
      </p:scale>
      <p:origin x="0" y="-58590"/>
    </p:cViewPr>
  </p:outlineViewPr>
  <p:notesTextViewPr>
    <p:cViewPr>
      <p:scale>
        <a:sx n="3" d="2"/>
        <a:sy n="3" d="2"/>
      </p:scale>
      <p:origin x="0" y="0"/>
    </p:cViewPr>
  </p:notesTextViewPr>
  <p:sorterViewPr>
    <p:cViewPr varScale="1">
      <p:scale>
        <a:sx n="100" d="100"/>
        <a:sy n="100" d="100"/>
      </p:scale>
      <p:origin x="0" y="0"/>
    </p:cViewPr>
  </p:sorterViewPr>
  <p:notesViewPr>
    <p:cSldViewPr>
      <p:cViewPr varScale="1">
        <p:scale>
          <a:sx n="59" d="100"/>
          <a:sy n="59" d="100"/>
        </p:scale>
        <p:origin x="2069" y="6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viewProps" Target="viewProps.xml"/><Relationship Id="rId5" Type="http://schemas.openxmlformats.org/officeDocument/2006/relationships/slide" Target="slides/slide3.xml"/><Relationship Id="rId10"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mtClean="0"/>
              <a:pPr/>
              <a:t>19/01/2018</a:t>
            </a:fld>
            <a:endParaRPr lang="pt-PT"/>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mtClean="0"/>
              <a:pPr/>
              <a:t>‹#›</a:t>
            </a:fld>
            <a:endParaRPr lang="pt-PT"/>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dirty="0"/>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35B8F7-DAC4-4931-8AED-4356A8B2FD64}" type="datetimeFigureOut">
              <a:rPr lang="pt-BR" smtClean="0"/>
              <a:pPr/>
              <a:t>19/01/2018</a:t>
            </a:fld>
            <a:endParaRPr lang="pt-BR" dirty="0"/>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dirty="0"/>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pt-BR"/>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dirty="0"/>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0696B5C-12A0-4042-B4D0-BD3B9A4F58C6}" type="slidenum">
              <a:rPr lang="pt-BR" smtClean="0"/>
              <a:pPr/>
              <a:t>‹#›</a:t>
            </a:fld>
            <a:endParaRPr lang="pt-BR" dirty="0"/>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PT" dirty="0"/>
          </a:p>
        </p:txBody>
      </p:sp>
      <p:sp>
        <p:nvSpPr>
          <p:cNvPr id="4" name="Slide Number Placeholder 3"/>
          <p:cNvSpPr>
            <a:spLocks noGrp="1"/>
          </p:cNvSpPr>
          <p:nvPr>
            <p:ph type="sldNum" sz="quarter" idx="10"/>
          </p:nvPr>
        </p:nvSpPr>
        <p:spPr/>
        <p:txBody>
          <a:bodyPr/>
          <a:lstStyle/>
          <a:p>
            <a:fld id="{C0696B5C-12A0-4042-B4D0-BD3B9A4F58C6}" type="slidenum">
              <a:rPr lang="pt-BR" smtClean="0"/>
              <a:pPr/>
              <a:t>1</a:t>
            </a:fld>
            <a:endParaRPr lang="pt-BR" dirty="0"/>
          </a:p>
        </p:txBody>
      </p:sp>
    </p:spTree>
    <p:extLst>
      <p:ext uri="{BB962C8B-B14F-4D97-AF65-F5344CB8AC3E}">
        <p14:creationId xmlns:p14="http://schemas.microsoft.com/office/powerpoint/2010/main" val="4300731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Shape 192"/>
          <p:cNvSpPr txBox="1">
            <a:spLocks noGrp="1"/>
          </p:cNvSpPr>
          <p:nvPr>
            <p:ph type="body" idx="1"/>
          </p:nvPr>
        </p:nvSpPr>
        <p:spPr>
          <a:xfrm>
            <a:off x="686113" y="4400687"/>
            <a:ext cx="5485800" cy="3600599"/>
          </a:xfrm>
          <a:prstGeom prst="rect">
            <a:avLst/>
          </a:prstGeom>
          <a:noFill/>
          <a:ln>
            <a:noFill/>
          </a:ln>
        </p:spPr>
        <p:txBody>
          <a:bodyPr lIns="90325" tIns="90325" rIns="90325" bIns="90325" anchor="ctr" anchorCtr="0">
            <a:noAutofit/>
          </a:bodyPr>
          <a:lstStyle/>
          <a:p>
            <a:pPr lvl="0" rtl="0">
              <a:spcBef>
                <a:spcPts val="0"/>
              </a:spcBef>
              <a:buNone/>
            </a:pPr>
            <a:endParaRPr dirty="0"/>
          </a:p>
        </p:txBody>
      </p:sp>
      <p:sp>
        <p:nvSpPr>
          <p:cNvPr id="193" name="Shape 19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646041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Shape 192"/>
          <p:cNvSpPr txBox="1">
            <a:spLocks noGrp="1"/>
          </p:cNvSpPr>
          <p:nvPr>
            <p:ph type="body" idx="1"/>
          </p:nvPr>
        </p:nvSpPr>
        <p:spPr>
          <a:xfrm>
            <a:off x="686113" y="4400687"/>
            <a:ext cx="5485800" cy="3600599"/>
          </a:xfrm>
          <a:prstGeom prst="rect">
            <a:avLst/>
          </a:prstGeom>
          <a:noFill/>
          <a:ln>
            <a:noFill/>
          </a:ln>
        </p:spPr>
        <p:txBody>
          <a:bodyPr lIns="90325" tIns="90325" rIns="90325" bIns="90325" anchor="ctr" anchorCtr="0">
            <a:noAutofit/>
          </a:bodyPr>
          <a:lstStyle/>
          <a:p>
            <a:pPr lvl="0" rtl="0">
              <a:spcBef>
                <a:spcPts val="0"/>
              </a:spcBef>
              <a:buNone/>
            </a:pPr>
            <a:endParaRPr dirty="0"/>
          </a:p>
        </p:txBody>
      </p:sp>
      <p:sp>
        <p:nvSpPr>
          <p:cNvPr id="193" name="Shape 19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2926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Shape 192"/>
          <p:cNvSpPr txBox="1">
            <a:spLocks noGrp="1"/>
          </p:cNvSpPr>
          <p:nvPr>
            <p:ph type="body" idx="1"/>
          </p:nvPr>
        </p:nvSpPr>
        <p:spPr>
          <a:xfrm>
            <a:off x="686113" y="4400687"/>
            <a:ext cx="5485800" cy="3600599"/>
          </a:xfrm>
          <a:prstGeom prst="rect">
            <a:avLst/>
          </a:prstGeom>
          <a:noFill/>
          <a:ln>
            <a:noFill/>
          </a:ln>
        </p:spPr>
        <p:txBody>
          <a:bodyPr lIns="90325" tIns="90325" rIns="90325" bIns="90325" anchor="ctr" anchorCtr="0">
            <a:noAutofit/>
          </a:bodyPr>
          <a:lstStyle/>
          <a:p>
            <a:pPr lvl="0" rtl="0">
              <a:spcBef>
                <a:spcPts val="0"/>
              </a:spcBef>
              <a:buNone/>
            </a:pPr>
            <a:endParaRPr dirty="0"/>
          </a:p>
        </p:txBody>
      </p:sp>
      <p:sp>
        <p:nvSpPr>
          <p:cNvPr id="193" name="Shape 19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6316896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www.capgemini.com/about/how-we-work/rightshorer" TargetMode="External"/><Relationship Id="rId3" Type="http://schemas.openxmlformats.org/officeDocument/2006/relationships/image" Target="../media/image6.png"/><Relationship Id="rId7" Type="http://schemas.openxmlformats.org/officeDocument/2006/relationships/image" Target="../media/image8.png"/><Relationship Id="rId12" Type="http://schemas.openxmlformats.org/officeDocument/2006/relationships/hyperlink" Target="http://www.capgemini.com/about/how-we-work/the-collaborative-business-experiencetm" TargetMode="External"/><Relationship Id="rId2" Type="http://schemas.openxmlformats.org/officeDocument/2006/relationships/hyperlink" Target="http://www.linkedin.com/company/capgemini" TargetMode="External"/><Relationship Id="rId1" Type="http://schemas.openxmlformats.org/officeDocument/2006/relationships/slideMaster" Target="../slideMasters/slideMaster2.xml"/><Relationship Id="rId6" Type="http://schemas.openxmlformats.org/officeDocument/2006/relationships/hyperlink" Target="http://www.twitter.com/capgemini" TargetMode="External"/><Relationship Id="rId11" Type="http://schemas.openxmlformats.org/officeDocument/2006/relationships/image" Target="../media/image10.png"/><Relationship Id="rId5" Type="http://schemas.openxmlformats.org/officeDocument/2006/relationships/image" Target="../media/image7.png"/><Relationship Id="rId15" Type="http://schemas.openxmlformats.org/officeDocument/2006/relationships/image" Target="../media/image11.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9.png"/><Relationship Id="rId14" Type="http://schemas.openxmlformats.org/officeDocument/2006/relationships/hyperlink" Target="http://www.capgemini.com/" TargetMode="Externa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2">
    <p:spTree>
      <p:nvGrpSpPr>
        <p:cNvPr id="1" name=""/>
        <p:cNvGrpSpPr/>
        <p:nvPr/>
      </p:nvGrpSpPr>
      <p:grpSpPr>
        <a:xfrm>
          <a:off x="0" y="0"/>
          <a:ext cx="0" cy="0"/>
          <a:chOff x="0" y="0"/>
          <a:chExt cx="0" cy="0"/>
        </a:xfrm>
      </p:grpSpPr>
      <p:sp>
        <p:nvSpPr>
          <p:cNvPr id="4" name="Rectangle 3"/>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Graphic 17">
            <a:extLst>
              <a:ext uri="{FF2B5EF4-FFF2-40B4-BE49-F238E27FC236}">
                <a16:creationId xmlns:a16="http://schemas.microsoft.com/office/drawing/2014/main" id="{829BBBD1-ECF6-4131-A3B0-11EFC39DB482}"/>
              </a:ext>
            </a:extLst>
          </p:cNvPr>
          <p:cNvPicPr>
            <a:picLocks noChangeAspect="1"/>
          </p:cNvPicPr>
          <p:nvPr userDrawn="1"/>
        </p:nvPicPr>
        <p:blipFill rotWithShape="1">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flipH="1">
            <a:off x="3773714" y="1844825"/>
            <a:ext cx="8418286" cy="5013176"/>
          </a:xfrm>
          <a:prstGeom prst="rect">
            <a:avLst/>
          </a:prstGeom>
        </p:spPr>
      </p:pic>
      <p:pic>
        <p:nvPicPr>
          <p:cNvPr id="5" name="Graphic 9">
            <a:extLst>
              <a:ext uri="{FF2B5EF4-FFF2-40B4-BE49-F238E27FC236}">
                <a16:creationId xmlns:a16="http://schemas.microsoft.com/office/drawing/2014/main" id="{C3D2EC56-D17C-4A75-8178-C69397BC7353}"/>
              </a:ext>
            </a:extLst>
          </p:cNvPr>
          <p:cNvPicPr>
            <a:picLocks noChangeAspect="1"/>
          </p:cNvPicPr>
          <p:nvPr userDrawn="1"/>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07988" y="404813"/>
            <a:ext cx="2286000" cy="510013"/>
          </a:xfrm>
          <a:prstGeom prst="rect">
            <a:avLst/>
          </a:prstGeom>
        </p:spPr>
      </p:pic>
      <p:sp>
        <p:nvSpPr>
          <p:cNvPr id="14" name="Text Placeholder 13">
            <a:extLst>
              <a:ext uri="{FF2B5EF4-FFF2-40B4-BE49-F238E27FC236}">
                <a16:creationId xmlns:a16="http://schemas.microsoft.com/office/drawing/2014/main" id="{4252348C-45B4-48E3-B74B-8E834575C8AA}"/>
              </a:ext>
            </a:extLst>
          </p:cNvPr>
          <p:cNvSpPr>
            <a:spLocks noGrp="1"/>
          </p:cNvSpPr>
          <p:nvPr>
            <p:ph type="body" sz="quarter" idx="10" hasCustomPrompt="1"/>
          </p:nvPr>
        </p:nvSpPr>
        <p:spPr>
          <a:xfrm>
            <a:off x="6384032" y="4157668"/>
            <a:ext cx="5399981" cy="1079500"/>
          </a:xfrm>
        </p:spPr>
        <p:txBody>
          <a:bodyPr anchor="b">
            <a:normAutofit/>
          </a:bodyPr>
          <a:lstStyle>
            <a:lvl1pPr algn="r">
              <a:lnSpc>
                <a:spcPts val="3000"/>
              </a:lnSpc>
              <a:defRPr sz="2600">
                <a:solidFill>
                  <a:schemeClr val="bg1"/>
                </a:solidFill>
              </a:defRPr>
            </a:lvl1pPr>
          </a:lstStyle>
          <a:p>
            <a:pPr lvl="0"/>
            <a:r>
              <a:rPr lang="en-US" dirty="0"/>
              <a:t>Click to insert title</a:t>
            </a:r>
          </a:p>
        </p:txBody>
      </p:sp>
      <p:sp>
        <p:nvSpPr>
          <p:cNvPr id="15" name="Text Placeholder 13">
            <a:extLst>
              <a:ext uri="{FF2B5EF4-FFF2-40B4-BE49-F238E27FC236}">
                <a16:creationId xmlns:a16="http://schemas.microsoft.com/office/drawing/2014/main" id="{97620309-84FF-4D53-AD39-936B55216B4B}"/>
              </a:ext>
            </a:extLst>
          </p:cNvPr>
          <p:cNvSpPr>
            <a:spLocks noGrp="1"/>
          </p:cNvSpPr>
          <p:nvPr>
            <p:ph type="body" sz="quarter" idx="11" hasCustomPrompt="1"/>
          </p:nvPr>
        </p:nvSpPr>
        <p:spPr>
          <a:xfrm>
            <a:off x="6382672" y="5381481"/>
            <a:ext cx="5401341" cy="1079500"/>
          </a:xfrm>
        </p:spPr>
        <p:txBody>
          <a:bodyPr anchor="t">
            <a:normAutofit/>
          </a:bodyPr>
          <a:lstStyle>
            <a:lvl1pPr marL="0" algn="r">
              <a:lnSpc>
                <a:spcPts val="2200"/>
              </a:lnSpc>
              <a:defRPr sz="1800">
                <a:solidFill>
                  <a:schemeClr val="bg1"/>
                </a:solidFill>
              </a:defRPr>
            </a:lvl1pPr>
          </a:lstStyle>
          <a:p>
            <a:pPr marL="0" lvl="0"/>
            <a:r>
              <a:rPr lang="en-US" dirty="0"/>
              <a:t>Click to insert presenter, location, and date</a:t>
            </a:r>
          </a:p>
        </p:txBody>
      </p:sp>
    </p:spTree>
    <p:extLst>
      <p:ext uri="{BB962C8B-B14F-4D97-AF65-F5344CB8AC3E}">
        <p14:creationId xmlns:p14="http://schemas.microsoft.com/office/powerpoint/2010/main" val="5481200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White">
    <p:spTree>
      <p:nvGrpSpPr>
        <p:cNvPr id="1" name=""/>
        <p:cNvGrpSpPr/>
        <p:nvPr/>
      </p:nvGrpSpPr>
      <p:grpSpPr>
        <a:xfrm>
          <a:off x="0" y="0"/>
          <a:ext cx="0" cy="0"/>
          <a:chOff x="0" y="0"/>
          <a:chExt cx="0" cy="0"/>
        </a:xfrm>
      </p:grpSpPr>
      <p:sp>
        <p:nvSpPr>
          <p:cNvPr id="3" name="Retângulo 43">
            <a:extLst>
              <a:ext uri="{FF2B5EF4-FFF2-40B4-BE49-F238E27FC236}">
                <a16:creationId xmlns:a16="http://schemas.microsoft.com/office/drawing/2014/main"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pPr algn="r"/>
              <a:t>‹#›</a:t>
            </a:fld>
            <a:endParaRPr lang="en-US" sz="800" dirty="0">
              <a:solidFill>
                <a:prstClr val="black">
                  <a:lumMod val="50000"/>
                  <a:lumOff val="50000"/>
                </a:prstClr>
              </a:solidFill>
              <a:cs typeface="Arial" panose="020B0604020202020204" pitchFamily="34" charset="0"/>
            </a:endParaRPr>
          </a:p>
        </p:txBody>
      </p:sp>
    </p:spTree>
    <p:extLst>
      <p:ext uri="{BB962C8B-B14F-4D97-AF65-F5344CB8AC3E}">
        <p14:creationId xmlns:p14="http://schemas.microsoft.com/office/powerpoint/2010/main" val="32180858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5"/>
          <p:cNvSpPr>
            <a:spLocks/>
          </p:cNvSpPr>
          <p:nvPr userDrawn="1"/>
        </p:nvSpPr>
        <p:spPr bwMode="auto">
          <a:xfrm>
            <a:off x="-1243012" y="-2656920"/>
            <a:ext cx="10768012" cy="11443496"/>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9" name="Group 8"/>
          <p:cNvGrpSpPr/>
          <p:nvPr userDrawn="1"/>
        </p:nvGrpSpPr>
        <p:grpSpPr>
          <a:xfrm>
            <a:off x="4979035" y="2404110"/>
            <a:ext cx="735013" cy="682321"/>
            <a:chOff x="5662614" y="3032124"/>
            <a:chExt cx="863600" cy="801689"/>
          </a:xfrm>
        </p:grpSpPr>
        <p:sp>
          <p:nvSpPr>
            <p:cNvPr id="10" name="Freeform 9"/>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2"/>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4" name="Rectangle 13"/>
          <p:cNvSpPr/>
          <p:nvPr userDrawn="1"/>
        </p:nvSpPr>
        <p:spPr>
          <a:xfrm>
            <a:off x="6536184" y="2886346"/>
            <a:ext cx="5125720"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dirty="0">
                <a:solidFill>
                  <a:schemeClr val="tx1"/>
                </a:solidFill>
              </a:rPr>
              <a:t>With more than 190,000 people, Capgemini is present in over 40 countries and celebrates its 50th Anniversary year in 2017. A global leader in consulting, technology and outsourcing services, the Group reported 2016 global revenues of EUR 12.5 billion. Together with its clients, Capgemini creates and delivers business, technology and digital solutions that fit their needs, enabling them to achieve innovation and competitiveness. A deeply multicultural organization, Capgemini has developed its own way of working, </a:t>
            </a:r>
            <a:r>
              <a:rPr lang="en-US" sz="900" dirty="0">
                <a:solidFill>
                  <a:schemeClr val="accent1"/>
                </a:solidFill>
              </a:rPr>
              <a:t>the Collaborative Business Experience™</a:t>
            </a:r>
            <a:r>
              <a:rPr lang="en-US" sz="900" dirty="0">
                <a:solidFill>
                  <a:schemeClr val="tx1"/>
                </a:solidFill>
              </a:rPr>
              <a:t>, and draws on </a:t>
            </a:r>
            <a:r>
              <a:rPr lang="en-US" sz="900" dirty="0">
                <a:solidFill>
                  <a:schemeClr val="accent1"/>
                </a:solidFill>
              </a:rPr>
              <a:t>Rightshore</a:t>
            </a:r>
            <a:r>
              <a:rPr lang="en-US" sz="900" baseline="30000" dirty="0">
                <a:solidFill>
                  <a:schemeClr val="accent1"/>
                </a:solidFill>
              </a:rPr>
              <a:t>®</a:t>
            </a:r>
            <a:r>
              <a:rPr lang="en-US" sz="900" dirty="0">
                <a:solidFill>
                  <a:schemeClr val="tx1"/>
                </a:solidFill>
              </a:rPr>
              <a:t>, its worldwide delivery model.</a:t>
            </a:r>
          </a:p>
        </p:txBody>
      </p:sp>
      <p:sp>
        <p:nvSpPr>
          <p:cNvPr id="15" name="Rectangle 14"/>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16" name="Rectangle 15"/>
          <p:cNvSpPr/>
          <p:nvPr userDrawn="1"/>
        </p:nvSpPr>
        <p:spPr>
          <a:xfrm>
            <a:off x="6536184" y="423582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spcAft>
                <a:spcPts val="600"/>
              </a:spcAft>
            </a:pPr>
            <a:r>
              <a:rPr lang="en-US" sz="900" dirty="0">
                <a:solidFill>
                  <a:schemeClr val="tx1"/>
                </a:solidFill>
              </a:rPr>
              <a:t>Learn more about us at</a:t>
            </a:r>
          </a:p>
          <a:p>
            <a:pPr algn="just">
              <a:lnSpc>
                <a:spcPts val="1200"/>
              </a:lnSpc>
            </a:pPr>
            <a:r>
              <a:rPr lang="en-US" sz="1400" dirty="0">
                <a:solidFill>
                  <a:schemeClr val="accent2"/>
                </a:solidFill>
              </a:rPr>
              <a:t>www.capgemini.com</a:t>
            </a:r>
          </a:p>
        </p:txBody>
      </p:sp>
      <p:pic>
        <p:nvPicPr>
          <p:cNvPr id="17" name="Picture 2" descr="D:\My Work\Template\Icons\Social Media\LinkedIN.png">
            <a:hlinkClick r:id="rId2"/>
          </p:cNvPr>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98415"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1181792"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extLst>
              <a:ext uri="{28A0092B-C50C-407E-A947-70E740481C1C}">
                <a14:useLocalDpi xmlns:a14="http://schemas.microsoft.com/office/drawing/2010/main" val="0"/>
              </a:ext>
            </a:extLst>
          </a:blip>
          <a:srcRect/>
          <a:stretch>
            <a:fillRect/>
          </a:stretch>
        </p:blipFill>
        <p:spPr bwMode="auto">
          <a:xfrm>
            <a:off x="1565169"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extLst>
              <a:ext uri="{28A0092B-C50C-407E-A947-70E740481C1C}">
                <a14:useLocalDpi xmlns:a14="http://schemas.microsoft.com/office/drawing/2010/main" val="0"/>
              </a:ext>
            </a:extLst>
          </a:blip>
          <a:srcRect/>
          <a:stretch>
            <a:fillRect/>
          </a:stretch>
        </p:blipFill>
        <p:spPr bwMode="auto">
          <a:xfrm>
            <a:off x="1948545"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extLst>
              <a:ext uri="{28A0092B-C50C-407E-A947-70E740481C1C}">
                <a14:useLocalDpi xmlns:a14="http://schemas.microsoft.com/office/drawing/2010/main" val="0"/>
              </a:ext>
            </a:extLst>
          </a:blip>
          <a:srcRect/>
          <a:stretch>
            <a:fillRect/>
          </a:stretch>
        </p:blipFill>
        <p:spPr bwMode="auto">
          <a:xfrm>
            <a:off x="415038" y="3979258"/>
            <a:ext cx="333195" cy="333195"/>
          </a:xfrm>
          <a:prstGeom prst="rect">
            <a:avLst/>
          </a:prstGeom>
          <a:noFill/>
        </p:spPr>
      </p:pic>
      <p:sp>
        <p:nvSpPr>
          <p:cNvPr id="23" name="Rectangle 22"/>
          <p:cNvSpPr/>
          <p:nvPr userDrawn="1"/>
        </p:nvSpPr>
        <p:spPr>
          <a:xfrm>
            <a:off x="415038" y="5640913"/>
            <a:ext cx="4198620" cy="569387"/>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a:rPr>
              <a:t>This message contains information that may be privileged or confidential and is the property of the Capgemini Group.</a:t>
            </a:r>
            <a:br>
              <a:rPr lang="en-US" sz="800" noProof="0" dirty="0">
                <a:solidFill>
                  <a:schemeClr val="bg1"/>
                </a:solidFill>
                <a:latin typeface="+mn-lt"/>
                <a:cs typeface="Arial"/>
              </a:rPr>
            </a:br>
            <a:r>
              <a:rPr lang="en-US" sz="800" noProof="0" dirty="0">
                <a:solidFill>
                  <a:schemeClr val="bg1"/>
                </a:solidFill>
                <a:latin typeface="Arial"/>
                <a:cs typeface="Arial"/>
              </a:rPr>
              <a:t>Copyright © 2017 Capgemini. All rights reserved.</a:t>
            </a:r>
          </a:p>
          <a:p>
            <a:pPr marL="0" marR="0" indent="0" defTabSz="957756" rtl="0" eaLnBrk="1" fontAlgn="auto" latinLnBrk="0" hangingPunct="1">
              <a:lnSpc>
                <a:spcPct val="100000"/>
              </a:lnSpc>
              <a:spcBef>
                <a:spcPts val="0"/>
              </a:spcBef>
              <a:spcAft>
                <a:spcPts val="600"/>
              </a:spcAft>
              <a:buClrTx/>
              <a:buSzTx/>
              <a:buFontTx/>
              <a:buNone/>
              <a:tabLst/>
              <a:defRPr/>
            </a:pPr>
            <a:r>
              <a:rPr lang="en-US" sz="800" noProof="0" dirty="0">
                <a:solidFill>
                  <a:schemeClr val="bg1"/>
                </a:solidFill>
                <a:latin typeface="Arial"/>
                <a:cs typeface="Arial"/>
              </a:rPr>
              <a:t>Rightshore</a:t>
            </a:r>
            <a:r>
              <a:rPr lang="en-US" sz="800" baseline="30000" noProof="0" dirty="0">
                <a:solidFill>
                  <a:schemeClr val="bg1"/>
                </a:solidFill>
                <a:latin typeface="Arial"/>
                <a:cs typeface="Arial"/>
              </a:rPr>
              <a:t>®</a:t>
            </a:r>
            <a:r>
              <a:rPr lang="en-US" sz="800" noProof="0" dirty="0">
                <a:solidFill>
                  <a:schemeClr val="bg1"/>
                </a:solidFill>
                <a:latin typeface="Arial"/>
                <a:cs typeface="Arial"/>
              </a:rPr>
              <a:t> is a trademark belonging to Capgemini.</a:t>
            </a:r>
          </a:p>
        </p:txBody>
      </p:sp>
      <p:sp>
        <p:nvSpPr>
          <p:cNvPr id="24" name="Rectangle 23"/>
          <p:cNvSpPr/>
          <p:nvPr userDrawn="1"/>
        </p:nvSpPr>
        <p:spPr>
          <a:xfrm>
            <a:off x="6536184" y="5933302"/>
            <a:ext cx="5219699" cy="276999"/>
          </a:xfrm>
          <a:prstGeom prst="rect">
            <a:avLst/>
          </a:prstGeom>
        </p:spPr>
        <p:txBody>
          <a:bodyPr wrap="square" lIns="0" tIns="0" rIns="0" bIns="0" anchor="b" anchorCtr="0">
            <a:spAutoFit/>
          </a:bodyPr>
          <a:lstStyle/>
          <a:p>
            <a:pPr>
              <a:spcAft>
                <a:spcPts val="600"/>
              </a:spcAft>
            </a:pPr>
            <a:r>
              <a:rPr lang="en-US" sz="600" dirty="0">
                <a:cs typeface="Arial"/>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sp>
        <p:nvSpPr>
          <p:cNvPr id="25" name="Rectangle 24">
            <a:hlinkClick r:id="rId12"/>
          </p:cNvPr>
          <p:cNvSpPr/>
          <p:nvPr userDrawn="1"/>
        </p:nvSpPr>
        <p:spPr>
          <a:xfrm>
            <a:off x="7489902" y="3812094"/>
            <a:ext cx="2336088"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6" name="Rectangle 25">
            <a:hlinkClick r:id="rId13"/>
          </p:cNvPr>
          <p:cNvSpPr/>
          <p:nvPr userDrawn="1"/>
        </p:nvSpPr>
        <p:spPr>
          <a:xfrm>
            <a:off x="10730865" y="3812094"/>
            <a:ext cx="704850"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7" name="Rectangle 26">
            <a:hlinkClick r:id="rId14"/>
          </p:cNvPr>
          <p:cNvSpPr/>
          <p:nvPr userDrawn="1"/>
        </p:nvSpPr>
        <p:spPr>
          <a:xfrm>
            <a:off x="6532245" y="4445639"/>
            <a:ext cx="1851660" cy="183449"/>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29" name="Picture 28"/>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407572" y="4434172"/>
            <a:ext cx="2560320" cy="201012"/>
          </a:xfrm>
          <a:prstGeom prst="rect">
            <a:avLst/>
          </a:prstGeom>
        </p:spPr>
      </p:pic>
    </p:spTree>
    <p:extLst>
      <p:ext uri="{BB962C8B-B14F-4D97-AF65-F5344CB8AC3E}">
        <p14:creationId xmlns:p14="http://schemas.microsoft.com/office/powerpoint/2010/main" val="28613881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62"/>
        <p:cNvGrpSpPr/>
        <p:nvPr/>
      </p:nvGrpSpPr>
      <p:grpSpPr>
        <a:xfrm>
          <a:off x="0" y="0"/>
          <a:ext cx="0" cy="0"/>
          <a:chOff x="0" y="0"/>
          <a:chExt cx="0" cy="0"/>
        </a:xfrm>
      </p:grpSpPr>
      <p:sp>
        <p:nvSpPr>
          <p:cNvPr id="63" name="Shape 63"/>
          <p:cNvSpPr txBox="1">
            <a:spLocks noGrp="1"/>
          </p:cNvSpPr>
          <p:nvPr>
            <p:ph type="title"/>
          </p:nvPr>
        </p:nvSpPr>
        <p:spPr>
          <a:xfrm>
            <a:off x="609600" y="274637"/>
            <a:ext cx="10972800" cy="1143000"/>
          </a:xfrm>
          <a:prstGeom prst="rect">
            <a:avLst/>
          </a:prstGeom>
          <a:noFill/>
          <a:ln>
            <a:noFill/>
          </a:ln>
        </p:spPr>
        <p:txBody>
          <a:bodyPr lIns="91425" tIns="91425" rIns="91425" bIns="91425" anchor="ctr" anchorCtr="0"/>
          <a:lstStyle>
            <a:lvl1pPr marL="0" marR="0" lvl="0" indent="0" algn="ctr" rtl="0">
              <a:spcBef>
                <a:spcPts val="0"/>
              </a:spcBef>
              <a:buClr>
                <a:schemeClr val="dk1"/>
              </a:buClr>
              <a:buFont typeface="Calibri"/>
              <a:buNone/>
              <a:defRPr sz="5867" b="0" i="0" u="none" strike="noStrike" cap="none">
                <a:solidFill>
                  <a:schemeClr val="dk1"/>
                </a:solidFill>
                <a:latin typeface="Calibri"/>
                <a:ea typeface="Calibri"/>
                <a:cs typeface="Calibri"/>
                <a:sym typeface="Calibri"/>
              </a:defRPr>
            </a:lvl1pPr>
            <a:lvl2pPr lvl="1" indent="0">
              <a:spcBef>
                <a:spcPts val="0"/>
              </a:spcBef>
              <a:buNone/>
              <a:defRPr sz="2400"/>
            </a:lvl2pPr>
            <a:lvl3pPr lvl="2" indent="0">
              <a:spcBef>
                <a:spcPts val="0"/>
              </a:spcBef>
              <a:buNone/>
              <a:defRPr sz="2400"/>
            </a:lvl3pPr>
            <a:lvl4pPr lvl="3" indent="0">
              <a:spcBef>
                <a:spcPts val="0"/>
              </a:spcBef>
              <a:buNone/>
              <a:defRPr sz="2400"/>
            </a:lvl4pPr>
            <a:lvl5pPr lvl="4" indent="0">
              <a:spcBef>
                <a:spcPts val="0"/>
              </a:spcBef>
              <a:buNone/>
              <a:defRPr sz="2400"/>
            </a:lvl5pPr>
            <a:lvl6pPr lvl="5" indent="0">
              <a:spcBef>
                <a:spcPts val="0"/>
              </a:spcBef>
              <a:buNone/>
              <a:defRPr sz="2400"/>
            </a:lvl6pPr>
            <a:lvl7pPr lvl="6" indent="0">
              <a:spcBef>
                <a:spcPts val="0"/>
              </a:spcBef>
              <a:buNone/>
              <a:defRPr sz="2400"/>
            </a:lvl7pPr>
            <a:lvl8pPr lvl="7" indent="0">
              <a:spcBef>
                <a:spcPts val="0"/>
              </a:spcBef>
              <a:buNone/>
              <a:defRPr sz="2400"/>
            </a:lvl8pPr>
            <a:lvl9pPr lvl="8" indent="0">
              <a:spcBef>
                <a:spcPts val="0"/>
              </a:spcBef>
              <a:buNone/>
              <a:defRPr sz="2400"/>
            </a:lvl9pPr>
          </a:lstStyle>
          <a:p>
            <a:endParaRPr/>
          </a:p>
        </p:txBody>
      </p:sp>
      <p:sp>
        <p:nvSpPr>
          <p:cNvPr id="64" name="Shape 64"/>
          <p:cNvSpPr txBox="1">
            <a:spLocks noGrp="1"/>
          </p:cNvSpPr>
          <p:nvPr>
            <p:ph type="body" idx="1"/>
          </p:nvPr>
        </p:nvSpPr>
        <p:spPr>
          <a:xfrm>
            <a:off x="609600" y="1600200"/>
            <a:ext cx="10972800" cy="4525963"/>
          </a:xfrm>
          <a:prstGeom prst="rect">
            <a:avLst/>
          </a:prstGeom>
          <a:noFill/>
          <a:ln>
            <a:noFill/>
          </a:ln>
        </p:spPr>
        <p:txBody>
          <a:bodyPr lIns="91425" tIns="91425" rIns="91425" bIns="91425" anchor="t" anchorCtr="0"/>
          <a:lstStyle>
            <a:lvl1pPr marL="457189" marR="0" lvl="0" indent="-186262" algn="l" rtl="0">
              <a:spcBef>
                <a:spcPts val="853"/>
              </a:spcBef>
              <a:buClr>
                <a:schemeClr val="dk1"/>
              </a:buClr>
              <a:buSzPct val="100000"/>
              <a:buFont typeface="Arial"/>
              <a:buChar char="•"/>
              <a:defRPr sz="4267" b="0" i="0" u="none" strike="noStrike" cap="none">
                <a:solidFill>
                  <a:schemeClr val="dk1"/>
                </a:solidFill>
                <a:latin typeface="Calibri"/>
                <a:ea typeface="Calibri"/>
                <a:cs typeface="Calibri"/>
                <a:sym typeface="Calibri"/>
              </a:defRPr>
            </a:lvl1pPr>
            <a:lvl2pPr marL="990575" marR="0" lvl="1" indent="-143930" algn="l" rtl="0">
              <a:spcBef>
                <a:spcPts val="747"/>
              </a:spcBef>
              <a:buClr>
                <a:schemeClr val="dk1"/>
              </a:buClr>
              <a:buSzPct val="100000"/>
              <a:buFont typeface="Arial"/>
              <a:buChar char="–"/>
              <a:defRPr sz="3733" b="0" i="0" u="none" strike="noStrike" cap="none">
                <a:solidFill>
                  <a:schemeClr val="dk1"/>
                </a:solidFill>
                <a:latin typeface="Calibri"/>
                <a:ea typeface="Calibri"/>
                <a:cs typeface="Calibri"/>
                <a:sym typeface="Calibri"/>
              </a:defRPr>
            </a:lvl2pPr>
            <a:lvl3pPr marL="1523962" marR="0" lvl="2" indent="-101597" algn="l" rtl="0">
              <a:spcBef>
                <a:spcPts val="640"/>
              </a:spcBef>
              <a:buClr>
                <a:schemeClr val="dk1"/>
              </a:buClr>
              <a:buSzPct val="100000"/>
              <a:buFont typeface="Arial"/>
              <a:buChar char="•"/>
              <a:defRPr sz="3200" b="0" i="0" u="none" strike="noStrike" cap="none">
                <a:solidFill>
                  <a:schemeClr val="dk1"/>
                </a:solidFill>
                <a:latin typeface="Calibri"/>
                <a:ea typeface="Calibri"/>
                <a:cs typeface="Calibri"/>
                <a:sym typeface="Calibri"/>
              </a:defRPr>
            </a:lvl3pPr>
            <a:lvl4pPr marL="2133547" marR="0" lvl="3" indent="-135463" algn="l" rtl="0">
              <a:spcBef>
                <a:spcPts val="533"/>
              </a:spcBef>
              <a:buClr>
                <a:schemeClr val="dk1"/>
              </a:buClr>
              <a:buSzPct val="100000"/>
              <a:buFont typeface="Arial"/>
              <a:buChar char="–"/>
              <a:defRPr sz="2667" b="0" i="0" u="none" strike="noStrike" cap="none">
                <a:solidFill>
                  <a:schemeClr val="dk1"/>
                </a:solidFill>
                <a:latin typeface="Calibri"/>
                <a:ea typeface="Calibri"/>
                <a:cs typeface="Calibri"/>
                <a:sym typeface="Calibri"/>
              </a:defRPr>
            </a:lvl4pPr>
            <a:lvl5pPr marL="2743131" marR="0" lvl="4" indent="-135463" algn="l" rtl="0">
              <a:spcBef>
                <a:spcPts val="533"/>
              </a:spcBef>
              <a:buClr>
                <a:schemeClr val="dk1"/>
              </a:buClr>
              <a:buSzPct val="100000"/>
              <a:buFont typeface="Arial"/>
              <a:buChar char="»"/>
              <a:defRPr sz="2667" b="0" i="0" u="none" strike="noStrike" cap="none">
                <a:solidFill>
                  <a:schemeClr val="dk1"/>
                </a:solidFill>
                <a:latin typeface="Calibri"/>
                <a:ea typeface="Calibri"/>
                <a:cs typeface="Calibri"/>
                <a:sym typeface="Calibri"/>
              </a:defRPr>
            </a:lvl5pPr>
            <a:lvl6pPr marL="3352716" marR="0" lvl="5" indent="-135463" algn="l" rtl="0">
              <a:spcBef>
                <a:spcPts val="533"/>
              </a:spcBef>
              <a:buClr>
                <a:schemeClr val="dk1"/>
              </a:buClr>
              <a:buSzPct val="100000"/>
              <a:buFont typeface="Arial"/>
              <a:buChar char="•"/>
              <a:defRPr sz="2667" b="0" i="0" u="none" strike="noStrike" cap="none">
                <a:solidFill>
                  <a:schemeClr val="dk1"/>
                </a:solidFill>
                <a:latin typeface="Calibri"/>
                <a:ea typeface="Calibri"/>
                <a:cs typeface="Calibri"/>
                <a:sym typeface="Calibri"/>
              </a:defRPr>
            </a:lvl6pPr>
            <a:lvl7pPr marL="3962301" marR="0" lvl="6" indent="-135463" algn="l" rtl="0">
              <a:spcBef>
                <a:spcPts val="533"/>
              </a:spcBef>
              <a:buClr>
                <a:schemeClr val="dk1"/>
              </a:buClr>
              <a:buSzPct val="100000"/>
              <a:buFont typeface="Arial"/>
              <a:buChar char="•"/>
              <a:defRPr sz="2667" b="0" i="0" u="none" strike="noStrike" cap="none">
                <a:solidFill>
                  <a:schemeClr val="dk1"/>
                </a:solidFill>
                <a:latin typeface="Calibri"/>
                <a:ea typeface="Calibri"/>
                <a:cs typeface="Calibri"/>
                <a:sym typeface="Calibri"/>
              </a:defRPr>
            </a:lvl7pPr>
            <a:lvl8pPr marL="4571886" marR="0" lvl="7" indent="-135463" algn="l" rtl="0">
              <a:spcBef>
                <a:spcPts val="533"/>
              </a:spcBef>
              <a:buClr>
                <a:schemeClr val="dk1"/>
              </a:buClr>
              <a:buSzPct val="100000"/>
              <a:buFont typeface="Arial"/>
              <a:buChar char="•"/>
              <a:defRPr sz="2667" b="0" i="0" u="none" strike="noStrike" cap="none">
                <a:solidFill>
                  <a:schemeClr val="dk1"/>
                </a:solidFill>
                <a:latin typeface="Calibri"/>
                <a:ea typeface="Calibri"/>
                <a:cs typeface="Calibri"/>
                <a:sym typeface="Calibri"/>
              </a:defRPr>
            </a:lvl8pPr>
            <a:lvl9pPr marL="5181470" marR="0" lvl="8" indent="-135463" algn="l" rtl="0">
              <a:spcBef>
                <a:spcPts val="533"/>
              </a:spcBef>
              <a:buClr>
                <a:schemeClr val="dk1"/>
              </a:buClr>
              <a:buSzPct val="100000"/>
              <a:buFont typeface="Arial"/>
              <a:buChar char="•"/>
              <a:defRPr sz="2667" b="0" i="0" u="none" strike="noStrike" cap="none">
                <a:solidFill>
                  <a:schemeClr val="dk1"/>
                </a:solidFill>
                <a:latin typeface="Calibri"/>
                <a:ea typeface="Calibri"/>
                <a:cs typeface="Calibri"/>
                <a:sym typeface="Calibri"/>
              </a:defRPr>
            </a:lvl9pPr>
          </a:lstStyle>
          <a:p>
            <a:endParaRPr/>
          </a:p>
        </p:txBody>
      </p:sp>
      <p:sp>
        <p:nvSpPr>
          <p:cNvPr id="65" name="Shape 65"/>
          <p:cNvSpPr txBox="1">
            <a:spLocks noGrp="1"/>
          </p:cNvSpPr>
          <p:nvPr>
            <p:ph type="dt" idx="10"/>
          </p:nvPr>
        </p:nvSpPr>
        <p:spPr>
          <a:xfrm>
            <a:off x="609601" y="6356350"/>
            <a:ext cx="2844799" cy="365124"/>
          </a:xfrm>
          <a:prstGeom prst="rect">
            <a:avLst/>
          </a:prstGeom>
          <a:noFill/>
          <a:ln>
            <a:noFill/>
          </a:ln>
        </p:spPr>
        <p:txBody>
          <a:bodyPr lIns="91425" tIns="91425" rIns="91425" bIns="91425" anchor="ctr" anchorCtr="0"/>
          <a:lstStyle>
            <a:lvl1pPr marL="0" marR="0" lvl="0" indent="0" algn="l" rtl="0">
              <a:spcBef>
                <a:spcPts val="0"/>
              </a:spcBef>
              <a:buNone/>
              <a:defRPr sz="1600" b="0" i="0" u="none" strike="noStrike" cap="none">
                <a:solidFill>
                  <a:srgbClr val="888888"/>
                </a:solidFill>
                <a:latin typeface="Calibri"/>
                <a:ea typeface="Calibri"/>
                <a:cs typeface="Calibri"/>
                <a:sym typeface="Calibri"/>
              </a:defRPr>
            </a:lvl1pPr>
            <a:lvl2pPr marL="609585" marR="0" lvl="1" indent="0" algn="l" rtl="0">
              <a:spcBef>
                <a:spcPts val="0"/>
              </a:spcBef>
              <a:buNone/>
              <a:defRPr sz="2400" b="0" i="0" u="none" strike="noStrike" cap="none">
                <a:solidFill>
                  <a:schemeClr val="dk1"/>
                </a:solidFill>
                <a:latin typeface="Calibri"/>
                <a:ea typeface="Calibri"/>
                <a:cs typeface="Calibri"/>
                <a:sym typeface="Calibri"/>
              </a:defRPr>
            </a:lvl2pPr>
            <a:lvl3pPr marL="1219170" marR="0" lvl="2" indent="0" algn="l" rtl="0">
              <a:spcBef>
                <a:spcPts val="0"/>
              </a:spcBef>
              <a:buNone/>
              <a:defRPr sz="2400" b="0" i="0" u="none" strike="noStrike" cap="none">
                <a:solidFill>
                  <a:schemeClr val="dk1"/>
                </a:solidFill>
                <a:latin typeface="Calibri"/>
                <a:ea typeface="Calibri"/>
                <a:cs typeface="Calibri"/>
                <a:sym typeface="Calibri"/>
              </a:defRPr>
            </a:lvl3pPr>
            <a:lvl4pPr marL="1828754" marR="0" lvl="3" indent="0" algn="l" rtl="0">
              <a:spcBef>
                <a:spcPts val="0"/>
              </a:spcBef>
              <a:buNone/>
              <a:defRPr sz="2400" b="0" i="0" u="none" strike="noStrike" cap="none">
                <a:solidFill>
                  <a:schemeClr val="dk1"/>
                </a:solidFill>
                <a:latin typeface="Calibri"/>
                <a:ea typeface="Calibri"/>
                <a:cs typeface="Calibri"/>
                <a:sym typeface="Calibri"/>
              </a:defRPr>
            </a:lvl4pPr>
            <a:lvl5pPr marL="2438339" marR="0" lvl="4" indent="0" algn="l" rtl="0">
              <a:spcBef>
                <a:spcPts val="0"/>
              </a:spcBef>
              <a:buNone/>
              <a:defRPr sz="2400" b="0" i="0" u="none" strike="noStrike" cap="none">
                <a:solidFill>
                  <a:schemeClr val="dk1"/>
                </a:solidFill>
                <a:latin typeface="Calibri"/>
                <a:ea typeface="Calibri"/>
                <a:cs typeface="Calibri"/>
                <a:sym typeface="Calibri"/>
              </a:defRPr>
            </a:lvl5pPr>
            <a:lvl6pPr marL="3047924" marR="0" lvl="5" indent="0" algn="l" rtl="0">
              <a:spcBef>
                <a:spcPts val="0"/>
              </a:spcBef>
              <a:buNone/>
              <a:defRPr sz="2400" b="0" i="0" u="none" strike="noStrike" cap="none">
                <a:solidFill>
                  <a:schemeClr val="dk1"/>
                </a:solidFill>
                <a:latin typeface="Calibri"/>
                <a:ea typeface="Calibri"/>
                <a:cs typeface="Calibri"/>
                <a:sym typeface="Calibri"/>
              </a:defRPr>
            </a:lvl6pPr>
            <a:lvl7pPr marL="3657509" marR="0" lvl="6" indent="0" algn="l" rtl="0">
              <a:spcBef>
                <a:spcPts val="0"/>
              </a:spcBef>
              <a:buNone/>
              <a:defRPr sz="2400" b="0" i="0" u="none" strike="noStrike" cap="none">
                <a:solidFill>
                  <a:schemeClr val="dk1"/>
                </a:solidFill>
                <a:latin typeface="Calibri"/>
                <a:ea typeface="Calibri"/>
                <a:cs typeface="Calibri"/>
                <a:sym typeface="Calibri"/>
              </a:defRPr>
            </a:lvl7pPr>
            <a:lvl8pPr marL="4267093" marR="0" lvl="7" indent="0" algn="l" rtl="0">
              <a:spcBef>
                <a:spcPts val="0"/>
              </a:spcBef>
              <a:buNone/>
              <a:defRPr sz="2400" b="0" i="0" u="none" strike="noStrike" cap="none">
                <a:solidFill>
                  <a:schemeClr val="dk1"/>
                </a:solidFill>
                <a:latin typeface="Calibri"/>
                <a:ea typeface="Calibri"/>
                <a:cs typeface="Calibri"/>
                <a:sym typeface="Calibri"/>
              </a:defRPr>
            </a:lvl8pPr>
            <a:lvl9pPr marL="4876678" marR="0" lvl="8" indent="0" algn="l" rtl="0">
              <a:spcBef>
                <a:spcPts val="0"/>
              </a:spcBef>
              <a:buNone/>
              <a:defRPr sz="2400" b="0" i="0" u="none" strike="noStrike" cap="none">
                <a:solidFill>
                  <a:schemeClr val="dk1"/>
                </a:solidFill>
                <a:latin typeface="Calibri"/>
                <a:ea typeface="Calibri"/>
                <a:cs typeface="Calibri"/>
                <a:sym typeface="Calibri"/>
              </a:defRPr>
            </a:lvl9pPr>
          </a:lstStyle>
          <a:p>
            <a:endParaRPr/>
          </a:p>
        </p:txBody>
      </p:sp>
      <p:sp>
        <p:nvSpPr>
          <p:cNvPr id="66" name="Shape 66"/>
          <p:cNvSpPr txBox="1">
            <a:spLocks noGrp="1"/>
          </p:cNvSpPr>
          <p:nvPr>
            <p:ph type="ftr" idx="11"/>
          </p:nvPr>
        </p:nvSpPr>
        <p:spPr>
          <a:xfrm>
            <a:off x="4165600" y="6356350"/>
            <a:ext cx="3860800" cy="365124"/>
          </a:xfrm>
          <a:prstGeom prst="rect">
            <a:avLst/>
          </a:prstGeom>
          <a:noFill/>
          <a:ln>
            <a:noFill/>
          </a:ln>
        </p:spPr>
        <p:txBody>
          <a:bodyPr lIns="91425" tIns="91425" rIns="91425" bIns="91425" anchor="ctr" anchorCtr="0"/>
          <a:lstStyle>
            <a:lvl1pPr marL="0" marR="0" lvl="0" indent="0" algn="ctr" rtl="0">
              <a:spcBef>
                <a:spcPts val="0"/>
              </a:spcBef>
              <a:buNone/>
              <a:defRPr sz="1600" b="0" i="0" u="none" strike="noStrike" cap="none">
                <a:solidFill>
                  <a:srgbClr val="888888"/>
                </a:solidFill>
                <a:latin typeface="Calibri"/>
                <a:ea typeface="Calibri"/>
                <a:cs typeface="Calibri"/>
                <a:sym typeface="Calibri"/>
              </a:defRPr>
            </a:lvl1pPr>
            <a:lvl2pPr marL="609585" marR="0" lvl="1" indent="0" algn="l" rtl="0">
              <a:spcBef>
                <a:spcPts val="0"/>
              </a:spcBef>
              <a:buNone/>
              <a:defRPr sz="2400" b="0" i="0" u="none" strike="noStrike" cap="none">
                <a:solidFill>
                  <a:schemeClr val="dk1"/>
                </a:solidFill>
                <a:latin typeface="Calibri"/>
                <a:ea typeface="Calibri"/>
                <a:cs typeface="Calibri"/>
                <a:sym typeface="Calibri"/>
              </a:defRPr>
            </a:lvl2pPr>
            <a:lvl3pPr marL="1219170" marR="0" lvl="2" indent="0" algn="l" rtl="0">
              <a:spcBef>
                <a:spcPts val="0"/>
              </a:spcBef>
              <a:buNone/>
              <a:defRPr sz="2400" b="0" i="0" u="none" strike="noStrike" cap="none">
                <a:solidFill>
                  <a:schemeClr val="dk1"/>
                </a:solidFill>
                <a:latin typeface="Calibri"/>
                <a:ea typeface="Calibri"/>
                <a:cs typeface="Calibri"/>
                <a:sym typeface="Calibri"/>
              </a:defRPr>
            </a:lvl3pPr>
            <a:lvl4pPr marL="1828754" marR="0" lvl="3" indent="0" algn="l" rtl="0">
              <a:spcBef>
                <a:spcPts val="0"/>
              </a:spcBef>
              <a:buNone/>
              <a:defRPr sz="2400" b="0" i="0" u="none" strike="noStrike" cap="none">
                <a:solidFill>
                  <a:schemeClr val="dk1"/>
                </a:solidFill>
                <a:latin typeface="Calibri"/>
                <a:ea typeface="Calibri"/>
                <a:cs typeface="Calibri"/>
                <a:sym typeface="Calibri"/>
              </a:defRPr>
            </a:lvl4pPr>
            <a:lvl5pPr marL="2438339" marR="0" lvl="4" indent="0" algn="l" rtl="0">
              <a:spcBef>
                <a:spcPts val="0"/>
              </a:spcBef>
              <a:buNone/>
              <a:defRPr sz="2400" b="0" i="0" u="none" strike="noStrike" cap="none">
                <a:solidFill>
                  <a:schemeClr val="dk1"/>
                </a:solidFill>
                <a:latin typeface="Calibri"/>
                <a:ea typeface="Calibri"/>
                <a:cs typeface="Calibri"/>
                <a:sym typeface="Calibri"/>
              </a:defRPr>
            </a:lvl5pPr>
            <a:lvl6pPr marL="3047924" marR="0" lvl="5" indent="0" algn="l" rtl="0">
              <a:spcBef>
                <a:spcPts val="0"/>
              </a:spcBef>
              <a:buNone/>
              <a:defRPr sz="2400" b="0" i="0" u="none" strike="noStrike" cap="none">
                <a:solidFill>
                  <a:schemeClr val="dk1"/>
                </a:solidFill>
                <a:latin typeface="Calibri"/>
                <a:ea typeface="Calibri"/>
                <a:cs typeface="Calibri"/>
                <a:sym typeface="Calibri"/>
              </a:defRPr>
            </a:lvl6pPr>
            <a:lvl7pPr marL="3657509" marR="0" lvl="6" indent="0" algn="l" rtl="0">
              <a:spcBef>
                <a:spcPts val="0"/>
              </a:spcBef>
              <a:buNone/>
              <a:defRPr sz="2400" b="0" i="0" u="none" strike="noStrike" cap="none">
                <a:solidFill>
                  <a:schemeClr val="dk1"/>
                </a:solidFill>
                <a:latin typeface="Calibri"/>
                <a:ea typeface="Calibri"/>
                <a:cs typeface="Calibri"/>
                <a:sym typeface="Calibri"/>
              </a:defRPr>
            </a:lvl7pPr>
            <a:lvl8pPr marL="4267093" marR="0" lvl="7" indent="0" algn="l" rtl="0">
              <a:spcBef>
                <a:spcPts val="0"/>
              </a:spcBef>
              <a:buNone/>
              <a:defRPr sz="2400" b="0" i="0" u="none" strike="noStrike" cap="none">
                <a:solidFill>
                  <a:schemeClr val="dk1"/>
                </a:solidFill>
                <a:latin typeface="Calibri"/>
                <a:ea typeface="Calibri"/>
                <a:cs typeface="Calibri"/>
                <a:sym typeface="Calibri"/>
              </a:defRPr>
            </a:lvl8pPr>
            <a:lvl9pPr marL="4876678" marR="0" lvl="8" indent="0" algn="l" rtl="0">
              <a:spcBef>
                <a:spcPts val="0"/>
              </a:spcBef>
              <a:buNone/>
              <a:defRPr sz="2400" b="0" i="0" u="none" strike="noStrike" cap="none">
                <a:solidFill>
                  <a:schemeClr val="dk1"/>
                </a:solidFill>
                <a:latin typeface="Calibri"/>
                <a:ea typeface="Calibri"/>
                <a:cs typeface="Calibri"/>
                <a:sym typeface="Calibri"/>
              </a:defRPr>
            </a:lvl9pPr>
          </a:lstStyle>
          <a:p>
            <a:endParaRPr/>
          </a:p>
        </p:txBody>
      </p:sp>
      <p:sp>
        <p:nvSpPr>
          <p:cNvPr id="67" name="Shape 67"/>
          <p:cNvSpPr txBox="1">
            <a:spLocks noGrp="1"/>
          </p:cNvSpPr>
          <p:nvPr>
            <p:ph type="sldNum" idx="12"/>
          </p:nvPr>
        </p:nvSpPr>
        <p:spPr>
          <a:xfrm>
            <a:off x="8737601" y="6356350"/>
            <a:ext cx="2844799" cy="365124"/>
          </a:xfrm>
          <a:prstGeom prst="rect">
            <a:avLst/>
          </a:prstGeom>
          <a:noFill/>
          <a:ln>
            <a:noFill/>
          </a:ln>
        </p:spPr>
        <p:txBody>
          <a:bodyPr lIns="91425" tIns="45700" rIns="91425" bIns="45700" anchor="ctr" anchorCtr="0">
            <a:noAutofit/>
          </a:bodyPr>
          <a:lstStyle/>
          <a:p>
            <a:pPr algn="r">
              <a:buSzPct val="25000"/>
            </a:pPr>
            <a:fld id="{00000000-1234-1234-1234-123412341234}" type="slidenum">
              <a:rPr lang="es" sz="1600" smtClean="0">
                <a:solidFill>
                  <a:srgbClr val="888888"/>
                </a:solidFill>
                <a:latin typeface="Calibri"/>
                <a:ea typeface="Calibri"/>
                <a:cs typeface="Calibri"/>
                <a:sym typeface="Calibri"/>
              </a:rPr>
              <a:pPr algn="r">
                <a:buSzPct val="25000"/>
              </a:pPr>
              <a:t>‹#›</a:t>
            </a:fld>
            <a:endParaRPr lang="es" sz="1600">
              <a:solidFill>
                <a:srgbClr val="888888"/>
              </a:solidFill>
              <a:latin typeface="Calibri"/>
              <a:ea typeface="Calibri"/>
              <a:cs typeface="Calibri"/>
              <a:sym typeface="Calibri"/>
            </a:endParaRPr>
          </a:p>
        </p:txBody>
      </p:sp>
    </p:spTree>
    <p:extLst>
      <p:ext uri="{BB962C8B-B14F-4D97-AF65-F5344CB8AC3E}">
        <p14:creationId xmlns:p14="http://schemas.microsoft.com/office/powerpoint/2010/main" val="594290644"/>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5.png"/><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Title Placeholder 3">
            <a:extLst>
              <a:ext uri="{FF2B5EF4-FFF2-40B4-BE49-F238E27FC236}">
                <a16:creationId xmlns:a16="http://schemas.microsoft.com/office/drawing/2014/main" id="{509B218C-0963-489A-AA77-3748FFA421C5}"/>
              </a:ext>
            </a:extLst>
          </p:cNvPr>
          <p:cNvSpPr>
            <a:spLocks noGrp="1"/>
          </p:cNvSpPr>
          <p:nvPr>
            <p:ph type="title"/>
          </p:nvPr>
        </p:nvSpPr>
        <p:spPr>
          <a:xfrm>
            <a:off x="407987" y="413387"/>
            <a:ext cx="11376025" cy="855026"/>
          </a:xfrm>
          <a:prstGeom prst="rect">
            <a:avLst/>
          </a:prstGeom>
        </p:spPr>
        <p:txBody>
          <a:bodyPr vert="horz" lIns="0" tIns="0" rIns="0" bIns="0" rtlCol="0" anchor="t">
            <a:normAutofit/>
          </a:bodyPr>
          <a:lstStyle/>
          <a:p>
            <a:r>
              <a:rPr lang="fr-FR"/>
              <a:t>Modifiez le style du titre</a:t>
            </a:r>
            <a:endParaRPr lang="pt-PT" dirty="0"/>
          </a:p>
        </p:txBody>
      </p:sp>
      <p:sp>
        <p:nvSpPr>
          <p:cNvPr id="5" name="Text Placeholder 4">
            <a:extLst>
              <a:ext uri="{FF2B5EF4-FFF2-40B4-BE49-F238E27FC236}">
                <a16:creationId xmlns:a16="http://schemas.microsoft.com/office/drawing/2014/main" id="{A4D17236-A440-4453-A69C-BE3728C11608}"/>
              </a:ext>
            </a:extLst>
          </p:cNvPr>
          <p:cNvSpPr>
            <a:spLocks noGrp="1"/>
          </p:cNvSpPr>
          <p:nvPr>
            <p:ph type="body" idx="1"/>
          </p:nvPr>
        </p:nvSpPr>
        <p:spPr>
          <a:xfrm>
            <a:off x="407988" y="1412875"/>
            <a:ext cx="11376024" cy="4764088"/>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pt-PT" dirty="0"/>
          </a:p>
        </p:txBody>
      </p:sp>
    </p:spTree>
    <p:extLst>
      <p:ext uri="{BB962C8B-B14F-4D97-AF65-F5344CB8AC3E}">
        <p14:creationId xmlns:p14="http://schemas.microsoft.com/office/powerpoint/2010/main" val="3378625389"/>
      </p:ext>
    </p:extLst>
  </p:cSld>
  <p:clrMap bg1="lt1" tx1="dk1" bg2="lt2" tx2="dk2" accent1="accent1" accent2="accent2" accent3="accent3" accent4="accent4" accent5="accent5" accent6="accent6" hlink="hlink" folHlink="folHlink"/>
  <p:sldLayoutIdLst>
    <p:sldLayoutId id="2147483790" r:id="rId1"/>
  </p:sldLayoutIdLst>
  <p:txStyles>
    <p:titleStyle>
      <a:lvl1pPr algn="l" defTabSz="914400" rtl="0" eaLnBrk="1" latinLnBrk="0" hangingPunct="1">
        <a:lnSpc>
          <a:spcPts val="3000"/>
        </a:lnSpc>
        <a:spcBef>
          <a:spcPct val="0"/>
        </a:spcBef>
        <a:buNone/>
        <a:defRPr sz="26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914400" rtl="0" eaLnBrk="1" latinLnBrk="0" hangingPunct="1">
        <a:lnSpc>
          <a:spcPct val="90000"/>
        </a:lnSpc>
        <a:spcBef>
          <a:spcPts val="1000"/>
        </a:spcBef>
        <a:buFont typeface="Arial" panose="020B0604020202020204" pitchFamily="34" charset="0"/>
        <a:buNone/>
        <a:defRPr sz="180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065" userDrawn="1">
          <p15:clr>
            <a:srgbClr val="F26B43"/>
          </p15:clr>
        </p15:guide>
        <p15:guide id="2" pos="257" userDrawn="1">
          <p15:clr>
            <a:srgbClr val="F26B43"/>
          </p15:clr>
        </p15:guide>
        <p15:guide id="3" pos="7423" userDrawn="1">
          <p15:clr>
            <a:srgbClr val="F26B43"/>
          </p15:clr>
        </p15:guide>
        <p15:guide id="4" orient="horz" pos="255" userDrawn="1">
          <p15:clr>
            <a:srgbClr val="F26B43"/>
          </p15:clr>
        </p15:guide>
        <p15:guide id="5" orient="horz" pos="799" userDrawn="1">
          <p15:clr>
            <a:srgbClr val="F26B43"/>
          </p15:clr>
        </p15:guide>
        <p15:guide id="6" orient="horz" pos="890" userDrawn="1">
          <p15:clr>
            <a:srgbClr val="F26B43"/>
          </p15:clr>
        </p15:guide>
        <p15:guide id="7" pos="3840" userDrawn="1">
          <p15:clr>
            <a:srgbClr val="F26B43"/>
          </p15:clr>
        </p15:guide>
        <p15:guide id="8" pos="3749" userDrawn="1">
          <p15:clr>
            <a:srgbClr val="F26B43"/>
          </p15:clr>
        </p15:guide>
        <p15:guide id="9" pos="3931"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2EB016D-CF9A-4584-982E-40465F70132F}"/>
              </a:ext>
            </a:extLst>
          </p:cNvPr>
          <p:cNvSpPr>
            <a:spLocks noGrp="1"/>
          </p:cNvSpPr>
          <p:nvPr>
            <p:ph type="title"/>
          </p:nvPr>
        </p:nvSpPr>
        <p:spPr>
          <a:xfrm>
            <a:off x="407988" y="404813"/>
            <a:ext cx="11016604" cy="863601"/>
          </a:xfrm>
          <a:prstGeom prst="rect">
            <a:avLst/>
          </a:prstGeom>
        </p:spPr>
        <p:txBody>
          <a:bodyPr vert="horz" lIns="0" tIns="0" rIns="0" bIns="0" rtlCol="0" anchor="t">
            <a:normAutofit/>
          </a:bodyPr>
          <a:lstStyle/>
          <a:p>
            <a:pPr lvl="0">
              <a:lnSpc>
                <a:spcPts val="3000"/>
              </a:lnSpc>
            </a:pPr>
            <a:r>
              <a:rPr lang="en-US" dirty="0"/>
              <a:t>Click to edit Master title style</a:t>
            </a:r>
            <a:endParaRPr lang="pt-PT" dirty="0"/>
          </a:p>
        </p:txBody>
      </p:sp>
      <p:pic>
        <p:nvPicPr>
          <p:cNvPr id="9" name="Graphic 4">
            <a:extLst>
              <a:ext uri="{FF2B5EF4-FFF2-40B4-BE49-F238E27FC236}">
                <a16:creationId xmlns:a16="http://schemas.microsoft.com/office/drawing/2014/main" id="{25EEA1D4-3AF7-42D7-AE97-AE404AECFAEB}"/>
              </a:ext>
            </a:extLst>
          </p:cNvPr>
          <p:cNvPicPr>
            <a:picLocks noChangeAspect="1"/>
          </p:cNvPicPr>
          <p:nvPr userDrawn="1"/>
        </p:nvPicPr>
        <p:blipFill rotWithShape="1">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t="-5665"/>
          <a:stretch/>
        </p:blipFill>
        <p:spPr>
          <a:xfrm>
            <a:off x="11547793" y="188640"/>
            <a:ext cx="424356" cy="459624"/>
          </a:xfrm>
          <a:prstGeom prst="rect">
            <a:avLst/>
          </a:prstGeom>
        </p:spPr>
      </p:pic>
      <p:sp>
        <p:nvSpPr>
          <p:cNvPr id="13" name="Text Placeholder 2">
            <a:extLst>
              <a:ext uri="{FF2B5EF4-FFF2-40B4-BE49-F238E27FC236}">
                <a16:creationId xmlns:a16="http://schemas.microsoft.com/office/drawing/2014/main" id="{AF310831-D03E-404B-934F-73B268225B7E}"/>
              </a:ext>
            </a:extLst>
          </p:cNvPr>
          <p:cNvSpPr>
            <a:spLocks noGrp="1"/>
          </p:cNvSpPr>
          <p:nvPr>
            <p:ph type="body" idx="1"/>
          </p:nvPr>
        </p:nvSpPr>
        <p:spPr>
          <a:xfrm>
            <a:off x="413067" y="1412875"/>
            <a:ext cx="11370945" cy="5040313"/>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5" name="Rectangle 4"/>
          <p:cNvSpPr/>
          <p:nvPr userDrawn="1"/>
        </p:nvSpPr>
        <p:spPr>
          <a:xfrm>
            <a:off x="12496801" y="1590548"/>
            <a:ext cx="595070" cy="62132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Capgemini Blue</a:t>
            </a:r>
          </a:p>
          <a:p>
            <a:pPr marL="171450"/>
            <a:r>
              <a:rPr lang="en-US" sz="600" dirty="0"/>
              <a:t>R 0</a:t>
            </a:r>
          </a:p>
          <a:p>
            <a:pPr marL="171450"/>
            <a:r>
              <a:rPr lang="en-US" sz="600" dirty="0"/>
              <a:t>G 112</a:t>
            </a:r>
          </a:p>
          <a:p>
            <a:pPr marL="171450"/>
            <a:r>
              <a:rPr lang="en-US" sz="600" dirty="0"/>
              <a:t>B 173</a:t>
            </a:r>
          </a:p>
        </p:txBody>
      </p:sp>
      <p:sp>
        <p:nvSpPr>
          <p:cNvPr id="6" name="Rectangle 5"/>
          <p:cNvSpPr/>
          <p:nvPr userDrawn="1"/>
        </p:nvSpPr>
        <p:spPr>
          <a:xfrm>
            <a:off x="13091871" y="1590548"/>
            <a:ext cx="595070" cy="6213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Vibrant</a:t>
            </a:r>
            <a:br>
              <a:rPr lang="en-US" sz="600" b="1" dirty="0"/>
            </a:br>
            <a:r>
              <a:rPr lang="en-US" sz="600" b="1" dirty="0"/>
              <a:t>Blue</a:t>
            </a:r>
          </a:p>
          <a:p>
            <a:pPr marL="171450"/>
            <a:r>
              <a:rPr lang="en-US" sz="600" dirty="0"/>
              <a:t>R 18</a:t>
            </a:r>
          </a:p>
          <a:p>
            <a:pPr marL="171450"/>
            <a:r>
              <a:rPr lang="en-US" sz="600" dirty="0"/>
              <a:t>G 171</a:t>
            </a:r>
          </a:p>
          <a:p>
            <a:pPr marL="171450"/>
            <a:r>
              <a:rPr lang="en-US" sz="600" dirty="0"/>
              <a:t>B 219</a:t>
            </a:r>
          </a:p>
        </p:txBody>
      </p:sp>
      <p:sp>
        <p:nvSpPr>
          <p:cNvPr id="7" name="Rectangle 6"/>
          <p:cNvSpPr/>
          <p:nvPr userDrawn="1"/>
        </p:nvSpPr>
        <p:spPr>
          <a:xfrm>
            <a:off x="13686941" y="1590548"/>
            <a:ext cx="595070" cy="62132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Deep</a:t>
            </a:r>
            <a:br>
              <a:rPr lang="en-US" sz="600" b="1" dirty="0"/>
            </a:br>
            <a:r>
              <a:rPr lang="en-US" sz="600" b="1" dirty="0"/>
              <a:t>Purple</a:t>
            </a:r>
          </a:p>
          <a:p>
            <a:pPr marL="171450"/>
            <a:r>
              <a:rPr lang="en-US" sz="600" dirty="0"/>
              <a:t>R 43</a:t>
            </a:r>
          </a:p>
          <a:p>
            <a:pPr marL="171450"/>
            <a:r>
              <a:rPr lang="en-US" sz="600" dirty="0"/>
              <a:t>G 10</a:t>
            </a:r>
          </a:p>
          <a:p>
            <a:pPr marL="171450"/>
            <a:r>
              <a:rPr lang="en-US" sz="600" dirty="0"/>
              <a:t>B 61</a:t>
            </a:r>
          </a:p>
        </p:txBody>
      </p:sp>
      <p:sp>
        <p:nvSpPr>
          <p:cNvPr id="8" name="Rectangle 7"/>
          <p:cNvSpPr/>
          <p:nvPr userDrawn="1"/>
        </p:nvSpPr>
        <p:spPr>
          <a:xfrm>
            <a:off x="14282011" y="1590548"/>
            <a:ext cx="595070" cy="62132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Tech</a:t>
            </a:r>
            <a:br>
              <a:rPr lang="en-US" sz="600" b="1" dirty="0"/>
            </a:br>
            <a:r>
              <a:rPr lang="en-US" sz="600" b="1" dirty="0"/>
              <a:t>Red</a:t>
            </a:r>
          </a:p>
          <a:p>
            <a:pPr marL="171450"/>
            <a:r>
              <a:rPr lang="en-US" sz="600" dirty="0"/>
              <a:t>R 255</a:t>
            </a:r>
          </a:p>
          <a:p>
            <a:pPr marL="171450"/>
            <a:r>
              <a:rPr lang="en-US" sz="600" dirty="0"/>
              <a:t>G 48</a:t>
            </a:r>
          </a:p>
          <a:p>
            <a:pPr marL="171450"/>
            <a:r>
              <a:rPr lang="en-US" sz="600" dirty="0"/>
              <a:t>B 76</a:t>
            </a:r>
          </a:p>
        </p:txBody>
      </p:sp>
      <p:sp>
        <p:nvSpPr>
          <p:cNvPr id="10" name="Rectangle 9"/>
          <p:cNvSpPr/>
          <p:nvPr userDrawn="1"/>
        </p:nvSpPr>
        <p:spPr>
          <a:xfrm>
            <a:off x="14877081" y="1590548"/>
            <a:ext cx="595070" cy="62132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Zest</a:t>
            </a:r>
            <a:br>
              <a:rPr lang="en-US" sz="600" b="1" dirty="0"/>
            </a:br>
            <a:r>
              <a:rPr lang="en-US" sz="600" b="1" dirty="0"/>
              <a:t>Green</a:t>
            </a:r>
          </a:p>
          <a:p>
            <a:pPr marL="171450"/>
            <a:r>
              <a:rPr lang="en-US" sz="600" dirty="0"/>
              <a:t>R 149</a:t>
            </a:r>
          </a:p>
          <a:p>
            <a:pPr marL="171450"/>
            <a:r>
              <a:rPr lang="en-US" sz="600" dirty="0"/>
              <a:t>G 230</a:t>
            </a:r>
          </a:p>
          <a:p>
            <a:pPr marL="171450"/>
            <a:r>
              <a:rPr lang="en-US" sz="600" dirty="0"/>
              <a:t>B 22</a:t>
            </a:r>
          </a:p>
        </p:txBody>
      </p:sp>
      <p:sp>
        <p:nvSpPr>
          <p:cNvPr id="11" name="Rectangle 10"/>
          <p:cNvSpPr/>
          <p:nvPr userDrawn="1"/>
        </p:nvSpPr>
        <p:spPr>
          <a:xfrm>
            <a:off x="12496801" y="2468607"/>
            <a:ext cx="595070" cy="621323"/>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spcAft>
                <a:spcPts val="400"/>
              </a:spcAft>
            </a:pPr>
            <a:r>
              <a:rPr lang="en-US" sz="600" b="1" dirty="0"/>
              <a:t>Capgemini Blue</a:t>
            </a:r>
            <a:r>
              <a:rPr lang="en-US" sz="600" dirty="0"/>
              <a:t> (-50%)</a:t>
            </a:r>
          </a:p>
          <a:p>
            <a:pPr marL="171450"/>
            <a:r>
              <a:rPr lang="en-US" sz="600" dirty="0"/>
              <a:t>R 128</a:t>
            </a:r>
          </a:p>
          <a:p>
            <a:pPr marL="171450"/>
            <a:r>
              <a:rPr lang="en-US" sz="600" dirty="0"/>
              <a:t>G 184</a:t>
            </a:r>
          </a:p>
          <a:p>
            <a:pPr marL="171450"/>
            <a:r>
              <a:rPr lang="en-US" sz="600" dirty="0"/>
              <a:t>B 214</a:t>
            </a:r>
          </a:p>
        </p:txBody>
      </p:sp>
      <p:sp>
        <p:nvSpPr>
          <p:cNvPr id="12" name="Rectangle 11"/>
          <p:cNvSpPr/>
          <p:nvPr userDrawn="1"/>
        </p:nvSpPr>
        <p:spPr>
          <a:xfrm>
            <a:off x="13091871" y="2468607"/>
            <a:ext cx="595070" cy="621323"/>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spcAft>
                <a:spcPts val="400"/>
              </a:spcAft>
            </a:pPr>
            <a:r>
              <a:rPr lang="en-US" sz="600" b="1" dirty="0"/>
              <a:t>Vibrant</a:t>
            </a:r>
            <a:br>
              <a:rPr lang="en-US" sz="600" b="1" dirty="0"/>
            </a:br>
            <a:r>
              <a:rPr lang="en-US" sz="600" b="1" dirty="0"/>
              <a:t>Blue</a:t>
            </a:r>
            <a:r>
              <a:rPr lang="en-US" sz="600" dirty="0"/>
              <a:t> (-50%)</a:t>
            </a:r>
          </a:p>
          <a:p>
            <a:pPr marL="171450"/>
            <a:r>
              <a:rPr lang="en-US" sz="600" dirty="0"/>
              <a:t>R 136</a:t>
            </a:r>
          </a:p>
          <a:p>
            <a:pPr marL="171450"/>
            <a:r>
              <a:rPr lang="en-US" sz="600" dirty="0"/>
              <a:t>G 213</a:t>
            </a:r>
          </a:p>
          <a:p>
            <a:pPr marL="171450"/>
            <a:r>
              <a:rPr lang="en-US" sz="600" dirty="0"/>
              <a:t>B 237</a:t>
            </a:r>
          </a:p>
        </p:txBody>
      </p:sp>
      <p:sp>
        <p:nvSpPr>
          <p:cNvPr id="14" name="Rectangle 13"/>
          <p:cNvSpPr/>
          <p:nvPr userDrawn="1"/>
        </p:nvSpPr>
        <p:spPr>
          <a:xfrm>
            <a:off x="13686941" y="2468607"/>
            <a:ext cx="595070" cy="621323"/>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Bright</a:t>
            </a:r>
            <a:br>
              <a:rPr lang="en-US" sz="600" b="1" dirty="0"/>
            </a:br>
            <a:r>
              <a:rPr lang="en-US" sz="600" b="1" dirty="0"/>
              <a:t>Purple</a:t>
            </a:r>
          </a:p>
          <a:p>
            <a:pPr marL="171450"/>
            <a:r>
              <a:rPr lang="en-US" sz="600" dirty="0"/>
              <a:t>R 109</a:t>
            </a:r>
          </a:p>
          <a:p>
            <a:pPr marL="171450"/>
            <a:r>
              <a:rPr lang="en-US" sz="600" dirty="0"/>
              <a:t>G 100</a:t>
            </a:r>
          </a:p>
          <a:p>
            <a:pPr marL="171450"/>
            <a:r>
              <a:rPr lang="en-US" sz="600" dirty="0"/>
              <a:t>B 204</a:t>
            </a:r>
          </a:p>
        </p:txBody>
      </p:sp>
      <p:sp>
        <p:nvSpPr>
          <p:cNvPr id="15" name="Rectangle 14"/>
          <p:cNvSpPr/>
          <p:nvPr userDrawn="1"/>
        </p:nvSpPr>
        <p:spPr>
          <a:xfrm>
            <a:off x="14282011" y="2468607"/>
            <a:ext cx="595070" cy="621323"/>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Orange</a:t>
            </a:r>
          </a:p>
          <a:p>
            <a:pPr marL="171450"/>
            <a:r>
              <a:rPr lang="en-US" sz="600" dirty="0"/>
              <a:t>R 255</a:t>
            </a:r>
          </a:p>
          <a:p>
            <a:pPr marL="171450"/>
            <a:r>
              <a:rPr lang="en-US" sz="600" dirty="0"/>
              <a:t>G 99</a:t>
            </a:r>
          </a:p>
          <a:p>
            <a:pPr marL="171450"/>
            <a:r>
              <a:rPr lang="en-US" sz="600" dirty="0"/>
              <a:t>B 39</a:t>
            </a:r>
          </a:p>
        </p:txBody>
      </p:sp>
      <p:sp>
        <p:nvSpPr>
          <p:cNvPr id="16" name="Rectangle 15"/>
          <p:cNvSpPr/>
          <p:nvPr userDrawn="1"/>
        </p:nvSpPr>
        <p:spPr>
          <a:xfrm>
            <a:off x="14877081" y="2468607"/>
            <a:ext cx="595070" cy="621323"/>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Bright</a:t>
            </a:r>
            <a:br>
              <a:rPr lang="en-US" sz="600" b="1" dirty="0"/>
            </a:br>
            <a:r>
              <a:rPr lang="en-US" sz="600" b="1" dirty="0"/>
              <a:t>Green</a:t>
            </a:r>
          </a:p>
          <a:p>
            <a:pPr marL="171450"/>
            <a:r>
              <a:rPr lang="en-US" sz="600" dirty="0"/>
              <a:t>R 200</a:t>
            </a:r>
          </a:p>
          <a:p>
            <a:pPr marL="171450"/>
            <a:r>
              <a:rPr lang="en-US" sz="600" dirty="0"/>
              <a:t>G 255</a:t>
            </a:r>
          </a:p>
          <a:p>
            <a:pPr marL="171450"/>
            <a:r>
              <a:rPr lang="en-US" sz="600" dirty="0"/>
              <a:t>B 22</a:t>
            </a:r>
          </a:p>
        </p:txBody>
      </p:sp>
      <p:sp>
        <p:nvSpPr>
          <p:cNvPr id="17" name="Rectangle 16"/>
          <p:cNvSpPr/>
          <p:nvPr userDrawn="1"/>
        </p:nvSpPr>
        <p:spPr>
          <a:xfrm>
            <a:off x="13686941" y="3089930"/>
            <a:ext cx="595070" cy="621323"/>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Purple</a:t>
            </a:r>
          </a:p>
          <a:p>
            <a:pPr marL="171450"/>
            <a:r>
              <a:rPr lang="en-US" sz="600" dirty="0"/>
              <a:t>R 126</a:t>
            </a:r>
          </a:p>
          <a:p>
            <a:pPr marL="171450"/>
            <a:r>
              <a:rPr lang="en-US" sz="600" dirty="0"/>
              <a:t>G 57</a:t>
            </a:r>
          </a:p>
          <a:p>
            <a:pPr marL="171450"/>
            <a:r>
              <a:rPr lang="en-US" sz="600" dirty="0"/>
              <a:t>B 186</a:t>
            </a:r>
          </a:p>
        </p:txBody>
      </p:sp>
      <p:sp>
        <p:nvSpPr>
          <p:cNvPr id="18" name="Rectangle 17"/>
          <p:cNvSpPr/>
          <p:nvPr userDrawn="1"/>
        </p:nvSpPr>
        <p:spPr>
          <a:xfrm>
            <a:off x="14877081" y="3089930"/>
            <a:ext cx="595070" cy="621323"/>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Green</a:t>
            </a:r>
          </a:p>
          <a:p>
            <a:pPr marL="171450"/>
            <a:r>
              <a:rPr lang="en-US" sz="600" dirty="0"/>
              <a:t>R 0</a:t>
            </a:r>
          </a:p>
          <a:p>
            <a:pPr marL="171450"/>
            <a:r>
              <a:rPr lang="en-US" sz="600" dirty="0"/>
              <a:t>G 195</a:t>
            </a:r>
          </a:p>
          <a:p>
            <a:pPr marL="171450"/>
            <a:r>
              <a:rPr lang="en-US" sz="600" dirty="0"/>
              <a:t>B 123</a:t>
            </a:r>
          </a:p>
        </p:txBody>
      </p:sp>
      <p:sp>
        <p:nvSpPr>
          <p:cNvPr id="19" name="Rectangle 18"/>
          <p:cNvSpPr/>
          <p:nvPr userDrawn="1"/>
        </p:nvSpPr>
        <p:spPr>
          <a:xfrm>
            <a:off x="14877081" y="4948917"/>
            <a:ext cx="595070" cy="621323"/>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Dark</a:t>
            </a:r>
            <a:br>
              <a:rPr lang="en-US" sz="600" b="1" dirty="0"/>
            </a:br>
            <a:r>
              <a:rPr lang="en-US" sz="600" b="1" dirty="0"/>
              <a:t>Green</a:t>
            </a:r>
          </a:p>
          <a:p>
            <a:pPr marL="171450"/>
            <a:r>
              <a:rPr lang="en-US" sz="600" dirty="0"/>
              <a:t>R 21</a:t>
            </a:r>
          </a:p>
          <a:p>
            <a:pPr marL="171450"/>
            <a:r>
              <a:rPr lang="en-US" sz="600" dirty="0"/>
              <a:t>G 99</a:t>
            </a:r>
          </a:p>
          <a:p>
            <a:pPr marL="171450"/>
            <a:r>
              <a:rPr lang="en-US" sz="600" dirty="0"/>
              <a:t>B 107</a:t>
            </a:r>
          </a:p>
        </p:txBody>
      </p:sp>
      <p:sp>
        <p:nvSpPr>
          <p:cNvPr id="20" name="Rectangle 19"/>
          <p:cNvSpPr/>
          <p:nvPr userDrawn="1"/>
        </p:nvSpPr>
        <p:spPr>
          <a:xfrm>
            <a:off x="14877081" y="4330085"/>
            <a:ext cx="595070" cy="621323"/>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Aqua</a:t>
            </a:r>
          </a:p>
          <a:p>
            <a:pPr marL="171450"/>
            <a:r>
              <a:rPr lang="en-US" sz="600" dirty="0"/>
              <a:t>R 15</a:t>
            </a:r>
          </a:p>
          <a:p>
            <a:pPr marL="171450"/>
            <a:r>
              <a:rPr lang="en-US" sz="600" dirty="0"/>
              <a:t>G 153</a:t>
            </a:r>
          </a:p>
          <a:p>
            <a:pPr marL="171450"/>
            <a:r>
              <a:rPr lang="en-US" sz="600" dirty="0"/>
              <a:t>B 156</a:t>
            </a:r>
          </a:p>
        </p:txBody>
      </p:sp>
      <p:sp>
        <p:nvSpPr>
          <p:cNvPr id="21" name="Rectangle 20"/>
          <p:cNvSpPr/>
          <p:nvPr userDrawn="1"/>
        </p:nvSpPr>
        <p:spPr>
          <a:xfrm>
            <a:off x="14877081" y="3711253"/>
            <a:ext cx="595070" cy="621323"/>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Bright</a:t>
            </a:r>
            <a:br>
              <a:rPr lang="en-US" sz="600" b="1" dirty="0"/>
            </a:br>
            <a:r>
              <a:rPr lang="en-US" sz="600" b="1" dirty="0"/>
              <a:t>Aqua</a:t>
            </a:r>
          </a:p>
          <a:p>
            <a:pPr marL="171450"/>
            <a:r>
              <a:rPr lang="en-US" sz="600" dirty="0"/>
              <a:t>R 1</a:t>
            </a:r>
          </a:p>
          <a:p>
            <a:pPr marL="171450"/>
            <a:r>
              <a:rPr lang="en-US" sz="600" dirty="0"/>
              <a:t>G 209</a:t>
            </a:r>
          </a:p>
          <a:p>
            <a:pPr marL="171450"/>
            <a:r>
              <a:rPr lang="en-US" sz="600" dirty="0"/>
              <a:t>B 208</a:t>
            </a:r>
          </a:p>
        </p:txBody>
      </p:sp>
      <p:sp>
        <p:nvSpPr>
          <p:cNvPr id="22" name="Rectangle 21"/>
          <p:cNvSpPr/>
          <p:nvPr userDrawn="1"/>
        </p:nvSpPr>
        <p:spPr>
          <a:xfrm>
            <a:off x="14282011" y="3089930"/>
            <a:ext cx="595070" cy="621323"/>
          </a:xfrm>
          <a:prstGeom prst="rect">
            <a:avLst/>
          </a:prstGeom>
          <a:solidFill>
            <a:srgbClr val="FF0C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Peach</a:t>
            </a:r>
          </a:p>
          <a:p>
            <a:pPr marL="171450"/>
            <a:r>
              <a:rPr lang="en-US" sz="600" dirty="0"/>
              <a:t>R 255</a:t>
            </a:r>
          </a:p>
          <a:p>
            <a:pPr marL="171450"/>
            <a:r>
              <a:rPr lang="en-US" sz="600" dirty="0"/>
              <a:t>G 126</a:t>
            </a:r>
          </a:p>
          <a:p>
            <a:pPr marL="171450"/>
            <a:r>
              <a:rPr lang="en-US" sz="600" dirty="0"/>
              <a:t>B 131</a:t>
            </a:r>
          </a:p>
        </p:txBody>
      </p:sp>
      <p:sp>
        <p:nvSpPr>
          <p:cNvPr id="23" name="Rectangle 22"/>
          <p:cNvSpPr/>
          <p:nvPr userDrawn="1"/>
        </p:nvSpPr>
        <p:spPr>
          <a:xfrm>
            <a:off x="14282011" y="3711253"/>
            <a:ext cx="595070" cy="621323"/>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Light</a:t>
            </a:r>
            <a:br>
              <a:rPr lang="en-US" sz="600" b="1" dirty="0"/>
            </a:br>
            <a:r>
              <a:rPr lang="en-US" sz="600" b="1" dirty="0"/>
              <a:t>Claret</a:t>
            </a:r>
          </a:p>
          <a:p>
            <a:pPr marL="171450"/>
            <a:r>
              <a:rPr lang="en-US" sz="600" dirty="0"/>
              <a:t>R 203</a:t>
            </a:r>
          </a:p>
          <a:p>
            <a:pPr marL="171450"/>
            <a:r>
              <a:rPr lang="en-US" sz="600" dirty="0"/>
              <a:t>G 41</a:t>
            </a:r>
          </a:p>
          <a:p>
            <a:pPr marL="171450"/>
            <a:r>
              <a:rPr lang="en-US" sz="600" dirty="0"/>
              <a:t>B 128</a:t>
            </a:r>
          </a:p>
        </p:txBody>
      </p:sp>
      <p:sp>
        <p:nvSpPr>
          <p:cNvPr id="24" name="Rectangle 23"/>
          <p:cNvSpPr/>
          <p:nvPr userDrawn="1"/>
        </p:nvSpPr>
        <p:spPr>
          <a:xfrm>
            <a:off x="14282011" y="4330085"/>
            <a:ext cx="595070" cy="621323"/>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Claret</a:t>
            </a:r>
          </a:p>
          <a:p>
            <a:pPr marL="171450"/>
            <a:r>
              <a:rPr lang="en-US" sz="600" dirty="0"/>
              <a:t>R 134</a:t>
            </a:r>
          </a:p>
          <a:p>
            <a:pPr marL="171450"/>
            <a:r>
              <a:rPr lang="en-US" sz="600" dirty="0"/>
              <a:t>G 8</a:t>
            </a:r>
          </a:p>
          <a:p>
            <a:pPr marL="171450"/>
            <a:r>
              <a:rPr lang="en-US" sz="600" dirty="0"/>
              <a:t>B 100</a:t>
            </a:r>
          </a:p>
        </p:txBody>
      </p:sp>
      <p:sp>
        <p:nvSpPr>
          <p:cNvPr id="25" name="Rectangle 24"/>
          <p:cNvSpPr/>
          <p:nvPr userDrawn="1"/>
        </p:nvSpPr>
        <p:spPr>
          <a:xfrm>
            <a:off x="12496801" y="1405970"/>
            <a:ext cx="570669" cy="1538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spAutoFit/>
          </a:bodyPr>
          <a:lstStyle/>
          <a:p>
            <a:r>
              <a:rPr lang="en-US" sz="1000" b="1" dirty="0">
                <a:solidFill>
                  <a:schemeClr val="tx2"/>
                </a:solidFill>
              </a:rPr>
              <a:t>Primary</a:t>
            </a:r>
          </a:p>
        </p:txBody>
      </p:sp>
      <p:sp>
        <p:nvSpPr>
          <p:cNvPr id="26" name="Rectangle 25"/>
          <p:cNvSpPr/>
          <p:nvPr userDrawn="1"/>
        </p:nvSpPr>
        <p:spPr>
          <a:xfrm>
            <a:off x="12496801" y="2285400"/>
            <a:ext cx="843180" cy="1538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spAutoFit/>
          </a:bodyPr>
          <a:lstStyle/>
          <a:p>
            <a:r>
              <a:rPr lang="en-US" sz="1000" b="1" dirty="0">
                <a:solidFill>
                  <a:schemeClr val="tx2"/>
                </a:solidFill>
              </a:rPr>
              <a:t>Infographic</a:t>
            </a:r>
          </a:p>
        </p:txBody>
      </p:sp>
      <p:sp>
        <p:nvSpPr>
          <p:cNvPr id="27" name="Rectangle 26"/>
          <p:cNvSpPr/>
          <p:nvPr userDrawn="1"/>
        </p:nvSpPr>
        <p:spPr>
          <a:xfrm>
            <a:off x="13686941" y="1405970"/>
            <a:ext cx="753411" cy="1538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spAutoFit/>
          </a:bodyPr>
          <a:lstStyle/>
          <a:p>
            <a:r>
              <a:rPr lang="en-US" sz="1000" b="1" dirty="0">
                <a:solidFill>
                  <a:schemeClr val="tx2"/>
                </a:solidFill>
              </a:rPr>
              <a:t>Secondary</a:t>
            </a:r>
          </a:p>
        </p:txBody>
      </p:sp>
      <p:sp>
        <p:nvSpPr>
          <p:cNvPr id="28" name="Rectangle 27"/>
          <p:cNvSpPr/>
          <p:nvPr userDrawn="1"/>
        </p:nvSpPr>
        <p:spPr>
          <a:xfrm>
            <a:off x="13686941" y="3711253"/>
            <a:ext cx="595070" cy="621323"/>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Dark</a:t>
            </a:r>
            <a:br>
              <a:rPr lang="en-US" sz="600" b="1" dirty="0"/>
            </a:br>
            <a:r>
              <a:rPr lang="en-US" sz="600" b="1" dirty="0"/>
              <a:t>Purple</a:t>
            </a:r>
          </a:p>
          <a:p>
            <a:pPr marL="171450"/>
            <a:r>
              <a:rPr lang="en-US" sz="600" dirty="0"/>
              <a:t>R 71</a:t>
            </a:r>
          </a:p>
          <a:p>
            <a:pPr marL="171450"/>
            <a:r>
              <a:rPr lang="en-US" sz="600" dirty="0"/>
              <a:t>G 1</a:t>
            </a:r>
          </a:p>
          <a:p>
            <a:pPr marL="171450"/>
            <a:r>
              <a:rPr lang="en-US" sz="600" dirty="0"/>
              <a:t>B 167</a:t>
            </a:r>
          </a:p>
        </p:txBody>
      </p:sp>
    </p:spTree>
    <p:extLst>
      <p:ext uri="{BB962C8B-B14F-4D97-AF65-F5344CB8AC3E}">
        <p14:creationId xmlns:p14="http://schemas.microsoft.com/office/powerpoint/2010/main" val="1762778664"/>
      </p:ext>
    </p:extLst>
  </p:cSld>
  <p:clrMap bg1="lt1" tx1="dk1" bg2="lt2" tx2="dk2" accent1="accent1" accent2="accent2" accent3="accent3" accent4="accent4" accent5="accent5" accent6="accent6" hlink="hlink" folHlink="folHlink"/>
  <p:sldLayoutIdLst>
    <p:sldLayoutId id="2147483672" r:id="rId1"/>
    <p:sldLayoutId id="2147483799" r:id="rId2"/>
    <p:sldLayoutId id="2147483814" r:id="rId3"/>
  </p:sldLayoutIdLst>
  <p:txStyles>
    <p:titleStyle>
      <a:lvl1pPr algn="l" defTabSz="914400" rtl="0" eaLnBrk="1" latinLnBrk="0" hangingPunct="1">
        <a:lnSpc>
          <a:spcPct val="90000"/>
        </a:lnSpc>
        <a:spcBef>
          <a:spcPct val="0"/>
        </a:spcBef>
        <a:buNone/>
        <a:defRPr lang="pt-PT" sz="26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914400" rtl="0" eaLnBrk="1" latinLnBrk="0" hangingPunct="1">
        <a:lnSpc>
          <a:spcPts val="22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1pPr>
      <a:lvl2pPr marL="233363" indent="-228600" algn="l" defTabSz="914400" rtl="0" eaLnBrk="1" latinLnBrk="0" hangingPunct="1">
        <a:lnSpc>
          <a:spcPts val="2000"/>
        </a:lnSpc>
        <a:spcBef>
          <a:spcPts val="0"/>
        </a:spcBef>
        <a:spcAft>
          <a:spcPts val="60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457200" indent="-223838" algn="l" defTabSz="914400" rtl="0" eaLnBrk="1" latinLnBrk="0" hangingPunct="1">
        <a:lnSpc>
          <a:spcPts val="1600"/>
        </a:lnSpc>
        <a:spcBef>
          <a:spcPts val="0"/>
        </a:spcBef>
        <a:spcAft>
          <a:spcPts val="600"/>
        </a:spcAft>
        <a:buClr>
          <a:schemeClr val="accent1"/>
        </a:buClr>
        <a:buFont typeface="Arial" panose="020B0604020202020204" pitchFamily="34" charset="0"/>
        <a:buChar char="•"/>
        <a:defRPr sz="1400" kern="1200">
          <a:solidFill>
            <a:schemeClr val="tx1"/>
          </a:solidFill>
          <a:latin typeface="+mn-lt"/>
          <a:ea typeface="+mn-ea"/>
          <a:cs typeface="+mn-cs"/>
        </a:defRPr>
      </a:lvl3pPr>
      <a:lvl4pPr marL="690563" indent="-233363" algn="l" defTabSz="914400" rtl="0" eaLnBrk="1" latinLnBrk="0" hangingPunct="1">
        <a:lnSpc>
          <a:spcPct val="90000"/>
        </a:lnSpc>
        <a:spcBef>
          <a:spcPts val="0"/>
        </a:spcBef>
        <a:spcAft>
          <a:spcPts val="600"/>
        </a:spcAft>
        <a:buClr>
          <a:schemeClr val="accent1"/>
        </a:buClr>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55" userDrawn="1">
          <p15:clr>
            <a:srgbClr val="F26B43"/>
          </p15:clr>
        </p15:guide>
        <p15:guide id="2" pos="7423" userDrawn="1">
          <p15:clr>
            <a:srgbClr val="F26B43"/>
          </p15:clr>
        </p15:guide>
        <p15:guide id="3" pos="257" userDrawn="1">
          <p15:clr>
            <a:srgbClr val="F26B43"/>
          </p15:clr>
        </p15:guide>
        <p15:guide id="4" orient="horz" pos="4065" userDrawn="1">
          <p15:clr>
            <a:srgbClr val="F26B43"/>
          </p15:clr>
        </p15:guide>
        <p15:guide id="5" orient="horz" pos="799" userDrawn="1">
          <p15:clr>
            <a:srgbClr val="F26B43"/>
          </p15:clr>
        </p15:guide>
        <p15:guide id="6" orient="horz" pos="890" userDrawn="1">
          <p15:clr>
            <a:srgbClr val="F26B43"/>
          </p15:clr>
        </p15:guide>
        <p15:guide id="7" pos="3840" userDrawn="1">
          <p15:clr>
            <a:srgbClr val="F26B43"/>
          </p15:clr>
        </p15:guide>
        <p15:guide id="8" pos="3749" userDrawn="1">
          <p15:clr>
            <a:srgbClr val="F26B43"/>
          </p15:clr>
        </p15:guide>
        <p15:guide id="9" pos="3931"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8.jpeg"/><Relationship Id="rId3" Type="http://schemas.openxmlformats.org/officeDocument/2006/relationships/hyperlink" Target="http://codingdojo.org/cgi-bin/wiki.pl?KataPotter" TargetMode="External"/><Relationship Id="rId7" Type="http://schemas.openxmlformats.org/officeDocument/2006/relationships/image" Target="../media/image17.jpeg"/><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image" Target="../media/image16.jpeg"/><Relationship Id="rId5" Type="http://schemas.openxmlformats.org/officeDocument/2006/relationships/image" Target="../media/image15.jpeg"/><Relationship Id="rId10" Type="http://schemas.openxmlformats.org/officeDocument/2006/relationships/image" Target="../media/image20.jpeg"/><Relationship Id="rId4" Type="http://schemas.openxmlformats.org/officeDocument/2006/relationships/image" Target="../media/image14.jpeg"/><Relationship Id="rId9" Type="http://schemas.openxmlformats.org/officeDocument/2006/relationships/image" Target="../media/image19.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a:extLst>
              <a:ext uri="{FF2B5EF4-FFF2-40B4-BE49-F238E27FC236}">
                <a16:creationId xmlns:a16="http://schemas.microsoft.com/office/drawing/2014/main" id="{CDAD4CD6-0D42-4B53-A553-167F9F359564}"/>
              </a:ext>
            </a:extLst>
          </p:cNvPr>
          <p:cNvSpPr>
            <a:spLocks noGrp="1"/>
          </p:cNvSpPr>
          <p:nvPr>
            <p:ph type="body" sz="quarter" idx="10"/>
          </p:nvPr>
        </p:nvSpPr>
        <p:spPr>
          <a:xfrm>
            <a:off x="4512443" y="3501008"/>
            <a:ext cx="7344197" cy="2160240"/>
          </a:xfrm>
        </p:spPr>
        <p:txBody>
          <a:bodyPr anchor="ctr">
            <a:normAutofit fontScale="92500" lnSpcReduction="10000"/>
          </a:bodyPr>
          <a:lstStyle/>
          <a:p>
            <a:pPr algn="l">
              <a:lnSpc>
                <a:spcPct val="100000"/>
              </a:lnSpc>
            </a:pPr>
            <a:r>
              <a:rPr lang="en-US" sz="7200" dirty="0">
                <a:latin typeface="Calibri" panose="020F0502020204030204" pitchFamily="34" charset="0"/>
                <a:cs typeface="Calibri" panose="020F0502020204030204" pitchFamily="34" charset="0"/>
              </a:rPr>
              <a:t>Coding Dojo 5</a:t>
            </a:r>
          </a:p>
          <a:p>
            <a:pPr algn="l">
              <a:lnSpc>
                <a:spcPct val="100000"/>
              </a:lnSpc>
            </a:pPr>
            <a:r>
              <a:rPr lang="en-US" sz="3600" dirty="0">
                <a:latin typeface="Calibri" panose="020F0502020204030204" pitchFamily="34" charset="0"/>
                <a:cs typeface="Calibri" panose="020F0502020204030204" pitchFamily="34" charset="0"/>
              </a:rPr>
              <a:t>Kata Potter</a:t>
            </a:r>
          </a:p>
          <a:p>
            <a:pPr algn="l">
              <a:lnSpc>
                <a:spcPct val="100000"/>
              </a:lnSpc>
            </a:pPr>
            <a:r>
              <a:rPr lang="en-US" sz="3600" dirty="0">
                <a:solidFill>
                  <a:schemeClr val="bg1">
                    <a:lumMod val="75000"/>
                  </a:schemeClr>
                </a:solidFill>
                <a:latin typeface="Calibri" panose="020F0502020204030204" pitchFamily="34" charset="0"/>
                <a:cs typeface="Calibri" panose="020F0502020204030204" pitchFamily="34" charset="0"/>
              </a:rPr>
              <a:t>TDD - Algorithm</a:t>
            </a:r>
          </a:p>
        </p:txBody>
      </p:sp>
      <p:pic>
        <p:nvPicPr>
          <p:cNvPr id="7" name="Shape 233" descr="Logotype-Vertical.png"/>
          <p:cNvPicPr preferRelativeResize="0"/>
          <p:nvPr/>
        </p:nvPicPr>
        <p:blipFill>
          <a:blip r:embed="rId3" cstate="print">
            <a:alphaModFix/>
            <a:extLst>
              <a:ext uri="{28A0092B-C50C-407E-A947-70E740481C1C}">
                <a14:useLocalDpi xmlns:a14="http://schemas.microsoft.com/office/drawing/2010/main" val="0"/>
              </a:ext>
            </a:extLst>
          </a:blip>
          <a:stretch>
            <a:fillRect/>
          </a:stretch>
        </p:blipFill>
        <p:spPr>
          <a:xfrm>
            <a:off x="10344472" y="5398726"/>
            <a:ext cx="1512168" cy="1221508"/>
          </a:xfrm>
          <a:prstGeom prst="rect">
            <a:avLst/>
          </a:prstGeom>
          <a:noFill/>
          <a:ln>
            <a:noFill/>
          </a:ln>
        </p:spPr>
      </p:pic>
    </p:spTree>
    <p:extLst>
      <p:ext uri="{BB962C8B-B14F-4D97-AF65-F5344CB8AC3E}">
        <p14:creationId xmlns:p14="http://schemas.microsoft.com/office/powerpoint/2010/main" val="10682060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6" name="Shape 196"/>
          <p:cNvSpPr txBox="1"/>
          <p:nvPr/>
        </p:nvSpPr>
        <p:spPr>
          <a:xfrm>
            <a:off x="6168008" y="908720"/>
            <a:ext cx="5688632" cy="5760640"/>
          </a:xfrm>
          <a:prstGeom prst="rect">
            <a:avLst/>
          </a:prstGeom>
          <a:noFill/>
          <a:ln>
            <a:noFill/>
          </a:ln>
        </p:spPr>
        <p:txBody>
          <a:bodyPr lIns="121900" tIns="60933" rIns="121900" bIns="60933" anchor="t" anchorCtr="0">
            <a:noAutofit/>
          </a:bodyPr>
          <a:lstStyle/>
          <a:p>
            <a:pPr algn="just">
              <a:spcBef>
                <a:spcPts val="533"/>
              </a:spcBef>
              <a:tabLst>
                <a:tab pos="480472" algn="l"/>
              </a:tabLst>
            </a:pPr>
            <a:r>
              <a:rPr lang="es-ES" sz="2000" dirty="0">
                <a:latin typeface="Calibri"/>
                <a:ea typeface="Calibri"/>
                <a:cs typeface="Calibri"/>
                <a:sym typeface="Calibri"/>
              </a:rPr>
              <a:t>Harry Potter es una colección de 7 novelas fantásticas escritas por la autora británica J.K. Rowling, en la que se describen las aventura del joven aprendiz de mago Harry Potter y sus amigos. </a:t>
            </a:r>
          </a:p>
          <a:p>
            <a:pPr algn="just">
              <a:spcBef>
                <a:spcPts val="533"/>
              </a:spcBef>
              <a:tabLst>
                <a:tab pos="480472" algn="l"/>
              </a:tabLst>
            </a:pPr>
            <a:endParaRPr lang="es-ES" sz="200" dirty="0">
              <a:latin typeface="Calibri"/>
              <a:ea typeface="Calibri"/>
              <a:cs typeface="Calibri"/>
              <a:sym typeface="Calibri"/>
            </a:endParaRPr>
          </a:p>
          <a:p>
            <a:pPr algn="just">
              <a:spcBef>
                <a:spcPts val="533"/>
              </a:spcBef>
              <a:tabLst>
                <a:tab pos="480472" algn="l"/>
              </a:tabLst>
            </a:pPr>
            <a:r>
              <a:rPr lang="es-ES" sz="2000" dirty="0">
                <a:latin typeface="Calibri"/>
                <a:ea typeface="Calibri"/>
                <a:cs typeface="Calibri"/>
                <a:sym typeface="Calibri"/>
              </a:rPr>
              <a:t>La librería para la que trabajamos ha decidido, en plenas rebajas, poner en venta los libros con una oferta especial:</a:t>
            </a:r>
          </a:p>
          <a:p>
            <a:pPr marL="342900" indent="-342900" algn="just">
              <a:spcBef>
                <a:spcPts val="533"/>
              </a:spcBef>
              <a:buFontTx/>
              <a:buChar char="-"/>
              <a:tabLst>
                <a:tab pos="480472" algn="l"/>
              </a:tabLst>
            </a:pPr>
            <a:r>
              <a:rPr lang="es-ES" sz="2000" dirty="0">
                <a:latin typeface="Calibri"/>
                <a:ea typeface="Calibri"/>
                <a:cs typeface="Calibri"/>
                <a:sym typeface="Calibri"/>
              </a:rPr>
              <a:t>Cada libro cuesta 8 €</a:t>
            </a:r>
          </a:p>
          <a:p>
            <a:pPr marL="285750" indent="-285750" algn="just">
              <a:spcBef>
                <a:spcPts val="533"/>
              </a:spcBef>
              <a:buFontTx/>
              <a:buChar char="-"/>
              <a:tabLst>
                <a:tab pos="480472" algn="l"/>
              </a:tabLst>
            </a:pPr>
            <a:r>
              <a:rPr lang="es-ES" sz="2000" dirty="0">
                <a:latin typeface="Calibri"/>
                <a:ea typeface="Calibri"/>
                <a:cs typeface="Calibri"/>
                <a:sym typeface="Calibri"/>
              </a:rPr>
              <a:t>Si compras x libros diferentes tienes un de descuento sobre esos x libros</a:t>
            </a:r>
          </a:p>
          <a:p>
            <a:pPr marL="742950" lvl="1" indent="-285750" algn="just">
              <a:spcBef>
                <a:spcPts val="533"/>
              </a:spcBef>
              <a:buFontTx/>
              <a:buChar char="-"/>
              <a:tabLst>
                <a:tab pos="480472" algn="l"/>
              </a:tabLst>
            </a:pPr>
            <a:r>
              <a:rPr lang="es-ES" sz="2000" dirty="0">
                <a:latin typeface="Calibri"/>
                <a:ea typeface="Calibri"/>
                <a:cs typeface="Calibri"/>
                <a:sym typeface="Calibri"/>
              </a:rPr>
              <a:t>2 libros </a:t>
            </a:r>
            <a:r>
              <a:rPr lang="es-ES" sz="2000" dirty="0">
                <a:latin typeface="Calibri"/>
                <a:ea typeface="Calibri"/>
                <a:cs typeface="Calibri"/>
                <a:sym typeface="Wingdings" panose="05000000000000000000" pitchFamily="2" charset="2"/>
              </a:rPr>
              <a:t> 5% de descuento</a:t>
            </a:r>
          </a:p>
          <a:p>
            <a:pPr marL="742950" lvl="1" indent="-285750" algn="just">
              <a:spcBef>
                <a:spcPts val="533"/>
              </a:spcBef>
              <a:buFontTx/>
              <a:buChar char="-"/>
              <a:tabLst>
                <a:tab pos="480472" algn="l"/>
              </a:tabLst>
            </a:pPr>
            <a:r>
              <a:rPr lang="es-ES" sz="2000" dirty="0">
                <a:latin typeface="Calibri"/>
                <a:ea typeface="Calibri"/>
                <a:cs typeface="Calibri"/>
                <a:sym typeface="Wingdings" panose="05000000000000000000" pitchFamily="2" charset="2"/>
              </a:rPr>
              <a:t>3 libros  10% de descuento</a:t>
            </a:r>
          </a:p>
          <a:p>
            <a:pPr marL="742950" lvl="1" indent="-285750" algn="just">
              <a:spcBef>
                <a:spcPts val="533"/>
              </a:spcBef>
              <a:buFontTx/>
              <a:buChar char="-"/>
              <a:tabLst>
                <a:tab pos="480472" algn="l"/>
              </a:tabLst>
            </a:pPr>
            <a:r>
              <a:rPr lang="es-ES" sz="2000" dirty="0">
                <a:latin typeface="Calibri"/>
                <a:ea typeface="Calibri"/>
                <a:cs typeface="Calibri"/>
                <a:sym typeface="Wingdings" panose="05000000000000000000" pitchFamily="2" charset="2"/>
              </a:rPr>
              <a:t>4 libros  15% de descuento</a:t>
            </a:r>
          </a:p>
          <a:p>
            <a:pPr marL="742950" lvl="1" indent="-285750" algn="just">
              <a:spcBef>
                <a:spcPts val="533"/>
              </a:spcBef>
              <a:buFontTx/>
              <a:buChar char="-"/>
              <a:tabLst>
                <a:tab pos="480472" algn="l"/>
              </a:tabLst>
            </a:pPr>
            <a:r>
              <a:rPr lang="es-ES" sz="2000" dirty="0">
                <a:latin typeface="Calibri"/>
                <a:ea typeface="Calibri"/>
                <a:cs typeface="Calibri"/>
                <a:sym typeface="Wingdings" panose="05000000000000000000" pitchFamily="2" charset="2"/>
              </a:rPr>
              <a:t>5 libros  20% de descuento</a:t>
            </a:r>
          </a:p>
          <a:p>
            <a:pPr marL="742950" lvl="1" indent="-285750" algn="just">
              <a:spcBef>
                <a:spcPts val="533"/>
              </a:spcBef>
              <a:buFontTx/>
              <a:buChar char="-"/>
              <a:tabLst>
                <a:tab pos="480472" algn="l"/>
              </a:tabLst>
            </a:pPr>
            <a:r>
              <a:rPr lang="es-ES" sz="2000" dirty="0">
                <a:latin typeface="Calibri"/>
                <a:ea typeface="Calibri"/>
                <a:cs typeface="Calibri"/>
                <a:sym typeface="Wingdings" panose="05000000000000000000" pitchFamily="2" charset="2"/>
              </a:rPr>
              <a:t>6 libros  30% de descuento</a:t>
            </a:r>
          </a:p>
          <a:p>
            <a:pPr marL="742950" lvl="1" indent="-285750" algn="just">
              <a:spcBef>
                <a:spcPts val="533"/>
              </a:spcBef>
              <a:buFontTx/>
              <a:buChar char="-"/>
              <a:tabLst>
                <a:tab pos="480472" algn="l"/>
              </a:tabLst>
            </a:pPr>
            <a:r>
              <a:rPr lang="es-ES" sz="2000" dirty="0">
                <a:latin typeface="Calibri"/>
                <a:ea typeface="Calibri"/>
                <a:cs typeface="Calibri"/>
                <a:sym typeface="Wingdings" panose="05000000000000000000" pitchFamily="2" charset="2"/>
              </a:rPr>
              <a:t>Toda la colección 45% de descuento</a:t>
            </a:r>
            <a:endParaRPr lang="es-ES" sz="2000" dirty="0">
              <a:latin typeface="Calibri"/>
              <a:ea typeface="Calibri"/>
              <a:cs typeface="Calibri"/>
              <a:sym typeface="Calibri"/>
            </a:endParaRPr>
          </a:p>
          <a:p>
            <a:pPr algn="just">
              <a:spcBef>
                <a:spcPts val="533"/>
              </a:spcBef>
              <a:tabLst>
                <a:tab pos="480472" algn="l"/>
              </a:tabLst>
            </a:pPr>
            <a:endParaRPr lang="es-ES" sz="1400" dirty="0">
              <a:latin typeface="Calibri"/>
              <a:ea typeface="Calibri"/>
              <a:cs typeface="Calibri"/>
              <a:sym typeface="Calibri"/>
            </a:endParaRPr>
          </a:p>
        </p:txBody>
      </p:sp>
      <p:sp>
        <p:nvSpPr>
          <p:cNvPr id="5" name="Shape 195"/>
          <p:cNvSpPr txBox="1">
            <a:spLocks/>
          </p:cNvSpPr>
          <p:nvPr/>
        </p:nvSpPr>
        <p:spPr>
          <a:xfrm>
            <a:off x="609600" y="274635"/>
            <a:ext cx="10972800" cy="686800"/>
          </a:xfrm>
          <a:prstGeom prst="rect">
            <a:avLst/>
          </a:prstGeom>
          <a:noFill/>
          <a:ln>
            <a:noFill/>
          </a:ln>
        </p:spPr>
        <p:txBody>
          <a:bodyPr vert="horz" lIns="121900" tIns="60933" rIns="121900" bIns="60933" rtlCol="0" anchor="ctr" anchorCtr="0">
            <a:noAutofit/>
          </a:bodyPr>
          <a:lstStyle>
            <a:lvl1pPr algn="l" defTabSz="914400" rtl="0" eaLnBrk="1" latinLnBrk="0" hangingPunct="1">
              <a:lnSpc>
                <a:spcPct val="90000"/>
              </a:lnSpc>
              <a:spcBef>
                <a:spcPct val="0"/>
              </a:spcBef>
              <a:buNone/>
              <a:defRPr lang="pt-PT" sz="26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a:lstStyle>
          <a:p>
            <a:pPr>
              <a:buSzPct val="25000"/>
            </a:pPr>
            <a:r>
              <a:rPr lang="es" sz="4267" b="1">
                <a:solidFill>
                  <a:srgbClr val="00B0F0"/>
                </a:solidFill>
                <a:latin typeface="Calibri" panose="020F0502020204030204" pitchFamily="34" charset="0"/>
                <a:cs typeface="Calibri" panose="020F0502020204030204" pitchFamily="34" charset="0"/>
              </a:rPr>
              <a:t>Kata Potter </a:t>
            </a:r>
            <a:r>
              <a:rPr lang="es" sz="2667" dirty="0">
                <a:solidFill>
                  <a:srgbClr val="00B0F0"/>
                </a:solidFill>
                <a:latin typeface="Calibri" panose="020F0502020204030204" pitchFamily="34" charset="0"/>
                <a:cs typeface="Calibri" panose="020F0502020204030204" pitchFamily="34" charset="0"/>
              </a:rPr>
              <a:t>(Enunciado)</a:t>
            </a:r>
            <a:endParaRPr lang="es" sz="1600" dirty="0">
              <a:solidFill>
                <a:srgbClr val="00B0F0"/>
              </a:solidFill>
              <a:latin typeface="Calibri" panose="020F0502020204030204" pitchFamily="34" charset="0"/>
              <a:cs typeface="Calibri" panose="020F0502020204030204" pitchFamily="34" charset="0"/>
            </a:endParaRPr>
          </a:p>
        </p:txBody>
      </p:sp>
      <p:pic>
        <p:nvPicPr>
          <p:cNvPr id="1026" name="Picture 2" descr="https://storage.googleapis.com/mmc-cdn-bucket/uploads/2017/06/c97a9d90-harry-potter_7997.jpg"/>
          <p:cNvPicPr>
            <a:picLocks noChangeAspect="1" noChangeArrowheads="1"/>
          </p:cNvPicPr>
          <p:nvPr/>
        </p:nvPicPr>
        <p:blipFill rotWithShape="1">
          <a:blip r:embed="rId3">
            <a:extLst>
              <a:ext uri="{28A0092B-C50C-407E-A947-70E740481C1C}">
                <a14:useLocalDpi xmlns:a14="http://schemas.microsoft.com/office/drawing/2010/main" val="0"/>
              </a:ext>
            </a:extLst>
          </a:blip>
          <a:srcRect/>
          <a:stretch/>
        </p:blipFill>
        <p:spPr bwMode="auto">
          <a:xfrm>
            <a:off x="335360" y="1988840"/>
            <a:ext cx="5328592" cy="37838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48253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6" name="Shape 196"/>
          <p:cNvSpPr txBox="1"/>
          <p:nvPr/>
        </p:nvSpPr>
        <p:spPr>
          <a:xfrm>
            <a:off x="609600" y="1294133"/>
            <a:ext cx="10972800" cy="2350891"/>
          </a:xfrm>
          <a:prstGeom prst="rect">
            <a:avLst/>
          </a:prstGeom>
          <a:noFill/>
          <a:ln>
            <a:noFill/>
          </a:ln>
        </p:spPr>
        <p:txBody>
          <a:bodyPr lIns="121900" tIns="60933" rIns="121900" bIns="60933" anchor="t" anchorCtr="0">
            <a:noAutofit/>
          </a:bodyPr>
          <a:lstStyle/>
          <a:p>
            <a:pPr algn="just">
              <a:spcBef>
                <a:spcPts val="533"/>
              </a:spcBef>
              <a:tabLst>
                <a:tab pos="480472" algn="l"/>
              </a:tabLst>
            </a:pPr>
            <a:r>
              <a:rPr lang="es-ES_tradnl" sz="2000" dirty="0">
                <a:latin typeface="Calibri"/>
                <a:ea typeface="Calibri"/>
                <a:cs typeface="Calibri"/>
                <a:sym typeface="Calibri"/>
              </a:rPr>
              <a:t>Tras la locura desatada por semejante oferta, la librería se está llenando de adolescentes alocados comprando libros en grandes cantidades y las cajeras no dan abasto porque pierden mucho tiempo realizando cálculos.</a:t>
            </a:r>
          </a:p>
          <a:p>
            <a:pPr algn="just">
              <a:spcBef>
                <a:spcPts val="533"/>
              </a:spcBef>
              <a:tabLst>
                <a:tab pos="480472" algn="l"/>
              </a:tabLst>
            </a:pPr>
            <a:endParaRPr lang="es-ES" sz="2000" dirty="0">
              <a:latin typeface="Calibri"/>
              <a:ea typeface="Calibri"/>
              <a:cs typeface="Calibri"/>
              <a:sym typeface="Calibri"/>
            </a:endParaRPr>
          </a:p>
          <a:p>
            <a:pPr algn="just">
              <a:spcBef>
                <a:spcPts val="533"/>
              </a:spcBef>
              <a:tabLst>
                <a:tab pos="480472" algn="l"/>
              </a:tabLst>
            </a:pPr>
            <a:r>
              <a:rPr lang="es-ES" sz="2000" dirty="0">
                <a:latin typeface="Calibri"/>
                <a:ea typeface="Calibri"/>
                <a:cs typeface="Calibri"/>
                <a:sym typeface="Calibri"/>
              </a:rPr>
              <a:t>Por lo tanto han decidido contratar nuestros servicios, para crear un módulo de código fuente que pueda aporta la solución a este problema y devuelve el precio de compra para cada combinación que haga cualquier cliente.</a:t>
            </a:r>
          </a:p>
          <a:p>
            <a:pPr algn="just">
              <a:spcBef>
                <a:spcPts val="533"/>
              </a:spcBef>
              <a:tabLst>
                <a:tab pos="480472" algn="l"/>
              </a:tabLst>
            </a:pPr>
            <a:endParaRPr lang="es-ES" sz="2000" dirty="0">
              <a:latin typeface="Calibri"/>
              <a:ea typeface="Calibri"/>
              <a:cs typeface="Calibri"/>
              <a:sym typeface="Calibri"/>
            </a:endParaRPr>
          </a:p>
          <a:p>
            <a:pPr algn="just">
              <a:spcBef>
                <a:spcPts val="533"/>
              </a:spcBef>
              <a:tabLst>
                <a:tab pos="480472" algn="l"/>
              </a:tabLst>
            </a:pPr>
            <a:endParaRPr lang="es-ES_tradnl" sz="2000" dirty="0">
              <a:latin typeface="Calibri"/>
              <a:ea typeface="Calibri"/>
              <a:cs typeface="Calibri"/>
              <a:sym typeface="Calibri"/>
            </a:endParaRPr>
          </a:p>
        </p:txBody>
      </p:sp>
      <p:sp>
        <p:nvSpPr>
          <p:cNvPr id="5" name="Shape 195"/>
          <p:cNvSpPr txBox="1">
            <a:spLocks/>
          </p:cNvSpPr>
          <p:nvPr/>
        </p:nvSpPr>
        <p:spPr>
          <a:xfrm>
            <a:off x="609600" y="274635"/>
            <a:ext cx="10972800" cy="686800"/>
          </a:xfrm>
          <a:prstGeom prst="rect">
            <a:avLst/>
          </a:prstGeom>
          <a:noFill/>
          <a:ln>
            <a:noFill/>
          </a:ln>
        </p:spPr>
        <p:txBody>
          <a:bodyPr vert="horz" lIns="121900" tIns="60933" rIns="121900" bIns="60933" rtlCol="0" anchor="ctr" anchorCtr="0">
            <a:noAutofit/>
          </a:bodyPr>
          <a:lstStyle>
            <a:lvl1pPr algn="l" defTabSz="914400" rtl="0" eaLnBrk="1" latinLnBrk="0" hangingPunct="1">
              <a:lnSpc>
                <a:spcPct val="90000"/>
              </a:lnSpc>
              <a:spcBef>
                <a:spcPct val="0"/>
              </a:spcBef>
              <a:buNone/>
              <a:defRPr lang="pt-PT" sz="26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a:lstStyle>
          <a:p>
            <a:pPr>
              <a:buSzPct val="25000"/>
            </a:pPr>
            <a:r>
              <a:rPr lang="es" sz="4267" b="1" dirty="0">
                <a:solidFill>
                  <a:srgbClr val="00B0F0"/>
                </a:solidFill>
                <a:latin typeface="Calibri" panose="020F0502020204030204" pitchFamily="34" charset="0"/>
                <a:cs typeface="Calibri" panose="020F0502020204030204" pitchFamily="34" charset="0"/>
              </a:rPr>
              <a:t>Kata Potter </a:t>
            </a:r>
            <a:r>
              <a:rPr lang="es" sz="2667" dirty="0">
                <a:solidFill>
                  <a:srgbClr val="00B0F0"/>
                </a:solidFill>
                <a:latin typeface="Calibri" panose="020F0502020204030204" pitchFamily="34" charset="0"/>
                <a:cs typeface="Calibri" panose="020F0502020204030204" pitchFamily="34" charset="0"/>
              </a:rPr>
              <a:t>(Enunciado)</a:t>
            </a:r>
            <a:endParaRPr lang="es" sz="1600" dirty="0">
              <a:solidFill>
                <a:srgbClr val="00B0F0"/>
              </a:solidFill>
              <a:latin typeface="Calibri" panose="020F0502020204030204" pitchFamily="34" charset="0"/>
              <a:cs typeface="Calibri" panose="020F0502020204030204" pitchFamily="34" charset="0"/>
            </a:endParaRPr>
          </a:p>
        </p:txBody>
      </p:sp>
      <p:sp>
        <p:nvSpPr>
          <p:cNvPr id="2" name="TextBox 1"/>
          <p:cNvSpPr txBox="1"/>
          <p:nvPr/>
        </p:nvSpPr>
        <p:spPr>
          <a:xfrm>
            <a:off x="6057106" y="6453336"/>
            <a:ext cx="5943550" cy="276999"/>
          </a:xfrm>
          <a:prstGeom prst="rect">
            <a:avLst/>
          </a:prstGeom>
          <a:noFill/>
        </p:spPr>
        <p:txBody>
          <a:bodyPr wrap="none" rtlCol="0">
            <a:spAutoFit/>
          </a:bodyPr>
          <a:lstStyle/>
          <a:p>
            <a:r>
              <a:rPr lang="es-ES" sz="1200" dirty="0"/>
              <a:t>Basada en la kata Potter: </a:t>
            </a:r>
            <a:r>
              <a:rPr lang="es-ES" sz="1200" dirty="0">
                <a:hlinkClick r:id="rId3"/>
              </a:rPr>
              <a:t>http://codingdojo.org/cgi-bin/wiki.pl?KataPotter</a:t>
            </a:r>
            <a:endParaRPr lang="es-ES_tradnl" sz="1200" dirty="0"/>
          </a:p>
        </p:txBody>
      </p:sp>
      <p:pic>
        <p:nvPicPr>
          <p:cNvPr id="1026" name="Picture 2" descr="http://t1.gstatic.com/images?q=tbn:ANd9GcTWpIKxU9UfOJGMbtQNXQUMG8tqvBKpOD970Bym8D-Qk7UINAdm"/>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8669" y="3969280"/>
            <a:ext cx="1282875" cy="19800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esultado de image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2688" y="3969280"/>
            <a:ext cx="1299839" cy="19800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Resultado de imagen"/>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73671" y="3969280"/>
            <a:ext cx="1287001" cy="19800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Resultado de imagen"/>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451816" y="3969280"/>
            <a:ext cx="1279658" cy="198000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Resultado de imagen"/>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022618" y="3969280"/>
            <a:ext cx="1295711" cy="1980000"/>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Resultado de imagen"/>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609473" y="3969280"/>
            <a:ext cx="1299840" cy="1980000"/>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Resultado de imagen"/>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200456" y="3969280"/>
            <a:ext cx="1279661" cy="198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2357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6" name="Shape 196"/>
          <p:cNvSpPr txBox="1"/>
          <p:nvPr/>
        </p:nvSpPr>
        <p:spPr>
          <a:xfrm>
            <a:off x="609600" y="1294133"/>
            <a:ext cx="10972800" cy="5326000"/>
          </a:xfrm>
          <a:prstGeom prst="rect">
            <a:avLst/>
          </a:prstGeom>
          <a:noFill/>
          <a:ln>
            <a:noFill/>
          </a:ln>
        </p:spPr>
        <p:txBody>
          <a:bodyPr lIns="121900" tIns="60933" rIns="121900" bIns="60933" anchor="t" anchorCtr="0">
            <a:noAutofit/>
          </a:bodyPr>
          <a:lstStyle/>
          <a:p>
            <a:pPr marL="380990" indent="-380990" algn="just">
              <a:spcBef>
                <a:spcPts val="533"/>
              </a:spcBef>
              <a:buFont typeface="Arial" panose="020B0604020202020204" pitchFamily="34" charset="0"/>
              <a:buChar char="•"/>
              <a:tabLst>
                <a:tab pos="480472" algn="l"/>
              </a:tabLst>
            </a:pPr>
            <a:r>
              <a:rPr lang="es-ES_tradnl" sz="2400" dirty="0">
                <a:latin typeface="Calibri"/>
                <a:ea typeface="Calibri"/>
                <a:cs typeface="Calibri"/>
                <a:sym typeface="Calibri"/>
              </a:rPr>
              <a:t>Se debe intentar realizar el test de uno en uno. </a:t>
            </a:r>
          </a:p>
          <a:p>
            <a:pPr marL="838190" lvl="1" indent="-380990" algn="just">
              <a:spcBef>
                <a:spcPts val="533"/>
              </a:spcBef>
              <a:buFont typeface="Arial" panose="020B0604020202020204" pitchFamily="34" charset="0"/>
              <a:buChar char="•"/>
              <a:tabLst>
                <a:tab pos="480472" algn="l"/>
              </a:tabLst>
            </a:pPr>
            <a:r>
              <a:rPr lang="es-ES_tradnl" sz="2000" dirty="0">
                <a:latin typeface="Calibri"/>
                <a:ea typeface="Calibri"/>
                <a:cs typeface="Calibri"/>
                <a:sym typeface="Calibri"/>
              </a:rPr>
              <a:t>Desde lo más sencillo a lo más complejo. Test recomendados:</a:t>
            </a:r>
          </a:p>
          <a:p>
            <a:pPr marL="1295390" lvl="2" indent="-380990" algn="just">
              <a:spcBef>
                <a:spcPts val="533"/>
              </a:spcBef>
              <a:buFont typeface="Arial" panose="020B0604020202020204" pitchFamily="34" charset="0"/>
              <a:buChar char="•"/>
              <a:tabLst>
                <a:tab pos="480472" algn="l"/>
              </a:tabLst>
            </a:pPr>
            <a:r>
              <a:rPr lang="es-ES" sz="1600" dirty="0">
                <a:latin typeface="Calibri"/>
                <a:ea typeface="Calibri"/>
                <a:cs typeface="Calibri"/>
                <a:sym typeface="Calibri"/>
              </a:rPr>
              <a:t>Probar diferentes libros de uno en uno, el coste debe ser 8€</a:t>
            </a:r>
          </a:p>
          <a:p>
            <a:pPr marL="1295390" lvl="2" indent="-380990" algn="just">
              <a:spcBef>
                <a:spcPts val="533"/>
              </a:spcBef>
              <a:buFont typeface="Arial" panose="020B0604020202020204" pitchFamily="34" charset="0"/>
              <a:buChar char="•"/>
              <a:tabLst>
                <a:tab pos="480472" algn="l"/>
              </a:tabLst>
            </a:pPr>
            <a:r>
              <a:rPr lang="es-ES" sz="1600" dirty="0">
                <a:latin typeface="Calibri"/>
                <a:ea typeface="Calibri"/>
                <a:cs typeface="Calibri"/>
                <a:sym typeface="Calibri"/>
              </a:rPr>
              <a:t>Probar diferentes combinaciones de 2 libros diferentes, el coste debe ser 2*8*0,95%</a:t>
            </a:r>
          </a:p>
          <a:p>
            <a:pPr marL="1295390" lvl="2" indent="-380990" algn="just">
              <a:spcBef>
                <a:spcPts val="533"/>
              </a:spcBef>
              <a:buFont typeface="Arial" panose="020B0604020202020204" pitchFamily="34" charset="0"/>
              <a:buChar char="•"/>
              <a:tabLst>
                <a:tab pos="480472" algn="l"/>
              </a:tabLst>
            </a:pPr>
            <a:r>
              <a:rPr lang="es-ES" sz="1600" dirty="0">
                <a:latin typeface="Calibri"/>
                <a:ea typeface="Calibri"/>
                <a:cs typeface="Calibri"/>
                <a:sym typeface="Calibri"/>
              </a:rPr>
              <a:t>Probar el resto de combinaciones de libros diferentes, el coste debe tener el descuento correspondiente</a:t>
            </a:r>
          </a:p>
          <a:p>
            <a:pPr marL="1295390" lvl="2" indent="-380990" algn="just">
              <a:spcBef>
                <a:spcPts val="533"/>
              </a:spcBef>
              <a:buFont typeface="Arial" panose="020B0604020202020204" pitchFamily="34" charset="0"/>
              <a:buChar char="•"/>
              <a:tabLst>
                <a:tab pos="480472" algn="l"/>
              </a:tabLst>
            </a:pPr>
            <a:r>
              <a:rPr lang="es-ES" sz="1600" dirty="0">
                <a:latin typeface="Calibri"/>
                <a:ea typeface="Calibri"/>
                <a:cs typeface="Calibri"/>
                <a:sym typeface="Calibri"/>
              </a:rPr>
              <a:t>Probar agrupaciones de combinaciones</a:t>
            </a:r>
            <a:endParaRPr lang="es-ES_tradnl" sz="2000" dirty="0">
              <a:latin typeface="Calibri"/>
              <a:ea typeface="Calibri"/>
              <a:cs typeface="Calibri"/>
              <a:sym typeface="Calibri"/>
            </a:endParaRPr>
          </a:p>
          <a:p>
            <a:pPr marL="380990" indent="-380990" algn="just">
              <a:lnSpc>
                <a:spcPct val="150000"/>
              </a:lnSpc>
              <a:spcBef>
                <a:spcPts val="533"/>
              </a:spcBef>
              <a:buFont typeface="Arial" panose="020B0604020202020204" pitchFamily="34" charset="0"/>
              <a:buChar char="•"/>
              <a:tabLst>
                <a:tab pos="480472" algn="l"/>
              </a:tabLst>
            </a:pPr>
            <a:r>
              <a:rPr lang="es-ES_tradnl" sz="2400" dirty="0">
                <a:latin typeface="Calibri"/>
                <a:ea typeface="Calibri"/>
                <a:cs typeface="Calibri"/>
                <a:sym typeface="Calibri"/>
              </a:rPr>
              <a:t>Se debe intentar implementar el código mínimo necesario para cada test. </a:t>
            </a:r>
          </a:p>
          <a:p>
            <a:pPr marL="838190" lvl="1" indent="-380990" algn="just">
              <a:spcBef>
                <a:spcPts val="533"/>
              </a:spcBef>
              <a:buFont typeface="Arial" panose="020B0604020202020204" pitchFamily="34" charset="0"/>
              <a:buChar char="•"/>
              <a:tabLst>
                <a:tab pos="480472" algn="l"/>
              </a:tabLst>
            </a:pPr>
            <a:r>
              <a:rPr lang="es-ES_tradnl" sz="2000" dirty="0">
                <a:latin typeface="Calibri"/>
                <a:ea typeface="Calibri"/>
                <a:cs typeface="Calibri"/>
                <a:sym typeface="Calibri"/>
              </a:rPr>
              <a:t>Aunque se conozca el problema completo, hay que evitar el “</a:t>
            </a:r>
            <a:r>
              <a:rPr lang="es-ES_tradnl" sz="2000" i="1" dirty="0">
                <a:latin typeface="Calibri"/>
                <a:ea typeface="Calibri"/>
                <a:cs typeface="Calibri"/>
                <a:sym typeface="Calibri"/>
              </a:rPr>
              <a:t>Speculative generalization</a:t>
            </a:r>
            <a:r>
              <a:rPr lang="es-ES_tradnl" sz="2000" dirty="0">
                <a:latin typeface="Calibri"/>
                <a:ea typeface="Calibri"/>
                <a:cs typeface="Calibri"/>
                <a:sym typeface="Calibri"/>
              </a:rPr>
              <a:t>”</a:t>
            </a:r>
          </a:p>
          <a:p>
            <a:pPr marL="380990" indent="-380990" algn="just">
              <a:lnSpc>
                <a:spcPct val="150000"/>
              </a:lnSpc>
              <a:spcBef>
                <a:spcPts val="533"/>
              </a:spcBef>
              <a:buFont typeface="Arial" panose="020B0604020202020204" pitchFamily="34" charset="0"/>
              <a:buChar char="•"/>
              <a:tabLst>
                <a:tab pos="480472" algn="l"/>
              </a:tabLst>
            </a:pPr>
            <a:r>
              <a:rPr lang="es-ES_tradnl" sz="2400" dirty="0">
                <a:latin typeface="Calibri"/>
                <a:ea typeface="Calibri"/>
                <a:cs typeface="Calibri"/>
                <a:sym typeface="Calibri"/>
              </a:rPr>
              <a:t>En cada implementación de un test, se debe refactorizar el código.</a:t>
            </a:r>
          </a:p>
          <a:p>
            <a:pPr marL="838190" lvl="2" indent="-380990" algn="just">
              <a:spcBef>
                <a:spcPts val="533"/>
              </a:spcBef>
              <a:buFont typeface="Arial" panose="020B0604020202020204" pitchFamily="34" charset="0"/>
              <a:buChar char="•"/>
              <a:tabLst>
                <a:tab pos="480472" algn="l"/>
              </a:tabLst>
            </a:pPr>
            <a:r>
              <a:rPr lang="es-ES_tradnl" sz="2000" dirty="0">
                <a:latin typeface="Calibri"/>
                <a:ea typeface="Calibri"/>
                <a:cs typeface="Calibri"/>
                <a:sym typeface="Calibri"/>
              </a:rPr>
              <a:t>¿</a:t>
            </a:r>
            <a:r>
              <a:rPr lang="es-ES_tradnl" sz="2000" i="1" dirty="0">
                <a:latin typeface="Calibri"/>
                <a:ea typeface="Calibri"/>
                <a:cs typeface="Calibri"/>
                <a:sym typeface="Calibri"/>
              </a:rPr>
              <a:t>me siento cómodo con este código</a:t>
            </a:r>
            <a:r>
              <a:rPr lang="es-ES_tradnl" sz="2000" dirty="0">
                <a:latin typeface="Calibri"/>
                <a:ea typeface="Calibri"/>
                <a:cs typeface="Calibri"/>
                <a:sym typeface="Calibri"/>
              </a:rPr>
              <a:t>? </a:t>
            </a:r>
          </a:p>
          <a:p>
            <a:pPr marL="838190" lvl="2" indent="-380990" algn="just">
              <a:spcBef>
                <a:spcPts val="533"/>
              </a:spcBef>
              <a:buFont typeface="Arial" panose="020B0604020202020204" pitchFamily="34" charset="0"/>
              <a:buChar char="•"/>
              <a:tabLst>
                <a:tab pos="480472" algn="l"/>
              </a:tabLst>
            </a:pPr>
            <a:r>
              <a:rPr lang="es-ES_tradnl" sz="2000" dirty="0">
                <a:latin typeface="Calibri"/>
                <a:ea typeface="Calibri"/>
                <a:cs typeface="Calibri"/>
                <a:sym typeface="Calibri"/>
              </a:rPr>
              <a:t>¿</a:t>
            </a:r>
            <a:r>
              <a:rPr lang="es-ES_tradnl" sz="2000" i="1" dirty="0">
                <a:latin typeface="Calibri"/>
                <a:ea typeface="Calibri"/>
                <a:cs typeface="Calibri"/>
                <a:sym typeface="Calibri"/>
              </a:rPr>
              <a:t>cambiaría la implementación a objetos</a:t>
            </a:r>
            <a:r>
              <a:rPr lang="es-ES_tradnl" sz="2000" dirty="0">
                <a:latin typeface="Calibri"/>
                <a:ea typeface="Calibri"/>
                <a:cs typeface="Calibri"/>
                <a:sym typeface="Calibri"/>
              </a:rPr>
              <a:t>? </a:t>
            </a:r>
          </a:p>
          <a:p>
            <a:pPr marL="838190" lvl="2" indent="-380990" algn="just">
              <a:spcBef>
                <a:spcPts val="533"/>
              </a:spcBef>
              <a:buFont typeface="Arial" panose="020B0604020202020204" pitchFamily="34" charset="0"/>
              <a:buChar char="•"/>
              <a:tabLst>
                <a:tab pos="480472" algn="l"/>
              </a:tabLst>
            </a:pPr>
            <a:r>
              <a:rPr lang="es-ES_tradnl" sz="2000" dirty="0">
                <a:latin typeface="Calibri"/>
                <a:ea typeface="Calibri"/>
                <a:cs typeface="Calibri"/>
                <a:sym typeface="Calibri"/>
              </a:rPr>
              <a:t>¿</a:t>
            </a:r>
            <a:r>
              <a:rPr lang="es-ES_tradnl" sz="2000" i="1" dirty="0">
                <a:latin typeface="Calibri"/>
                <a:ea typeface="Calibri"/>
                <a:cs typeface="Calibri"/>
                <a:sym typeface="Calibri"/>
              </a:rPr>
              <a:t>cambiaría la implementación con herencia</a:t>
            </a:r>
            <a:r>
              <a:rPr lang="es-ES_tradnl" sz="2000" dirty="0">
                <a:latin typeface="Calibri"/>
                <a:ea typeface="Calibri"/>
                <a:cs typeface="Calibri"/>
                <a:sym typeface="Calibri"/>
              </a:rPr>
              <a:t>? </a:t>
            </a:r>
          </a:p>
          <a:p>
            <a:pPr marL="838190" lvl="2" indent="-380990" algn="just">
              <a:spcBef>
                <a:spcPts val="533"/>
              </a:spcBef>
              <a:buFont typeface="Arial" panose="020B0604020202020204" pitchFamily="34" charset="0"/>
              <a:buChar char="•"/>
              <a:tabLst>
                <a:tab pos="480472" algn="l"/>
              </a:tabLst>
            </a:pPr>
            <a:r>
              <a:rPr lang="es-ES_tradnl" sz="2000" dirty="0">
                <a:latin typeface="Calibri"/>
                <a:ea typeface="Calibri"/>
                <a:cs typeface="Calibri"/>
                <a:sym typeface="Calibri"/>
              </a:rPr>
              <a:t>¿</a:t>
            </a:r>
            <a:r>
              <a:rPr lang="es-ES_tradnl" sz="2000" i="1" dirty="0">
                <a:latin typeface="Calibri"/>
                <a:ea typeface="Calibri"/>
                <a:cs typeface="Calibri"/>
                <a:sym typeface="Calibri"/>
              </a:rPr>
              <a:t>es la mejor estructura de datos que se podría utilizar</a:t>
            </a:r>
            <a:r>
              <a:rPr lang="es-ES_tradnl" sz="2000" dirty="0">
                <a:latin typeface="Calibri"/>
                <a:ea typeface="Calibri"/>
                <a:cs typeface="Calibri"/>
                <a:sym typeface="Calibri"/>
              </a:rPr>
              <a:t>?</a:t>
            </a:r>
          </a:p>
        </p:txBody>
      </p:sp>
      <p:sp>
        <p:nvSpPr>
          <p:cNvPr id="5" name="Shape 195"/>
          <p:cNvSpPr txBox="1">
            <a:spLocks/>
          </p:cNvSpPr>
          <p:nvPr/>
        </p:nvSpPr>
        <p:spPr>
          <a:xfrm>
            <a:off x="609600" y="274635"/>
            <a:ext cx="10972800" cy="686800"/>
          </a:xfrm>
          <a:prstGeom prst="rect">
            <a:avLst/>
          </a:prstGeom>
          <a:noFill/>
          <a:ln>
            <a:noFill/>
          </a:ln>
        </p:spPr>
        <p:txBody>
          <a:bodyPr vert="horz" lIns="121900" tIns="60933" rIns="121900" bIns="60933" rtlCol="0" anchor="ctr" anchorCtr="0">
            <a:noAutofit/>
          </a:bodyPr>
          <a:lstStyle>
            <a:lvl1pPr algn="l" defTabSz="914400" rtl="0" eaLnBrk="1" latinLnBrk="0" hangingPunct="1">
              <a:lnSpc>
                <a:spcPct val="90000"/>
              </a:lnSpc>
              <a:spcBef>
                <a:spcPct val="0"/>
              </a:spcBef>
              <a:buNone/>
              <a:defRPr lang="pt-PT" sz="26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a:lstStyle>
          <a:p>
            <a:pPr>
              <a:buSzPct val="25000"/>
            </a:pPr>
            <a:r>
              <a:rPr lang="es" sz="4267" b="1" dirty="0">
                <a:solidFill>
                  <a:srgbClr val="00B0F0"/>
                </a:solidFill>
                <a:latin typeface="Calibri" panose="020F0502020204030204" pitchFamily="34" charset="0"/>
                <a:cs typeface="Calibri" panose="020F0502020204030204" pitchFamily="34" charset="0"/>
              </a:rPr>
              <a:t>Kata Potter </a:t>
            </a:r>
            <a:r>
              <a:rPr lang="es" sz="2667" dirty="0">
                <a:solidFill>
                  <a:srgbClr val="00B0F0"/>
                </a:solidFill>
                <a:latin typeface="Calibri" panose="020F0502020204030204" pitchFamily="34" charset="0"/>
                <a:cs typeface="Calibri" panose="020F0502020204030204" pitchFamily="34" charset="0"/>
              </a:rPr>
              <a:t>(Consejos)</a:t>
            </a:r>
            <a:endParaRPr lang="es" sz="1600" dirty="0">
              <a:solidFill>
                <a:srgbClr val="00B0F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715269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Shape 233" descr="Logotype-Vertical.png"/>
          <p:cNvPicPr preferRelativeResize="0"/>
          <p:nvPr/>
        </p:nvPicPr>
        <p:blipFill>
          <a:blip r:embed="rId2" cstate="print">
            <a:alphaModFix/>
            <a:extLst>
              <a:ext uri="{28A0092B-C50C-407E-A947-70E740481C1C}">
                <a14:useLocalDpi xmlns:a14="http://schemas.microsoft.com/office/drawing/2010/main" val="0"/>
              </a:ext>
            </a:extLst>
          </a:blip>
          <a:stretch>
            <a:fillRect/>
          </a:stretch>
        </p:blipFill>
        <p:spPr>
          <a:xfrm>
            <a:off x="407368" y="764704"/>
            <a:ext cx="1693705" cy="1368152"/>
          </a:xfrm>
          <a:prstGeom prst="rect">
            <a:avLst/>
          </a:prstGeom>
          <a:noFill/>
          <a:ln>
            <a:noFill/>
          </a:ln>
        </p:spPr>
      </p:pic>
    </p:spTree>
    <p:extLst>
      <p:ext uri="{BB962C8B-B14F-4D97-AF65-F5344CB8AC3E}">
        <p14:creationId xmlns:p14="http://schemas.microsoft.com/office/powerpoint/2010/main" val="1545407803"/>
      </p:ext>
    </p:extLst>
  </p:cSld>
  <p:clrMapOvr>
    <a:masterClrMapping/>
  </p:clrMapOvr>
</p:sld>
</file>

<file path=ppt/theme/theme1.xml><?xml version="1.0" encoding="utf-8"?>
<a:theme xmlns:a="http://schemas.openxmlformats.org/drawingml/2006/main" name="Capgemini 2017_Cover slide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ésentation1" id="{F4EDDD86-B8A8-46E1-81BA-C40220CF151C}" vid="{D76BB8BF-901C-4709-A70B-B9D859909653}"/>
    </a:ext>
  </a:extLst>
</a:theme>
</file>

<file path=ppt/theme/theme2.xml><?xml version="1.0" encoding="utf-8"?>
<a:theme xmlns:a="http://schemas.openxmlformats.org/drawingml/2006/main" name="Content Layout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ésentation1" id="{F4EDDD86-B8A8-46E1-81BA-C40220CF151C}" vid="{14D83F11-89F6-4441-B5DC-94FD0DFB8031}"/>
    </a:ext>
  </a:extLst>
</a:theme>
</file>

<file path=ppt/theme/theme3.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Coding Dojo III-part2</Template>
  <TotalTime>1873</TotalTime>
  <Words>381</Words>
  <Application>Microsoft Office PowerPoint</Application>
  <PresentationFormat>Widescreen</PresentationFormat>
  <Paragraphs>35</Paragraphs>
  <Slides>5</Slides>
  <Notes>4</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5</vt:i4>
      </vt:variant>
    </vt:vector>
  </HeadingPairs>
  <TitlesOfParts>
    <vt:vector size="11" baseType="lpstr">
      <vt:lpstr>Arial</vt:lpstr>
      <vt:lpstr>Calibri</vt:lpstr>
      <vt:lpstr>Verdana</vt:lpstr>
      <vt:lpstr>Wingdings</vt:lpstr>
      <vt:lpstr>Capgemini 2017_Cover slides</vt:lpstr>
      <vt:lpstr>Content Layouts</vt:lpstr>
      <vt:lpstr>PowerPoint Presentation</vt:lpstr>
      <vt:lpstr>PowerPoint Presentation</vt:lpstr>
      <vt:lpstr>PowerPoint Presentation</vt:lpstr>
      <vt:lpstr>PowerPoint Presentation</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Click to insert title title</dc:title>
  <dc:creator>Jimenez Martinez, Pablo</dc:creator>
  <cp:lastModifiedBy>Jimenez Martinez, Pablo</cp:lastModifiedBy>
  <cp:revision>65</cp:revision>
  <dcterms:created xsi:type="dcterms:W3CDTF">2017-11-14T13:45:57Z</dcterms:created>
  <dcterms:modified xsi:type="dcterms:W3CDTF">2018-01-19T12:35:57Z</dcterms:modified>
</cp:coreProperties>
</file>