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4"/>
    <p:sldMasterId id="2147483671" r:id="rId5"/>
  </p:sldMasterIdLst>
  <p:notesMasterIdLst>
    <p:notesMasterId r:id="rId25"/>
  </p:notesMasterIdLst>
  <p:handoutMasterIdLst>
    <p:handoutMasterId r:id="rId26"/>
  </p:handoutMasterIdLst>
  <p:sldIdLst>
    <p:sldId id="538" r:id="rId6"/>
    <p:sldId id="561" r:id="rId7"/>
    <p:sldId id="562" r:id="rId8"/>
    <p:sldId id="577" r:id="rId9"/>
    <p:sldId id="571" r:id="rId10"/>
    <p:sldId id="572" r:id="rId11"/>
    <p:sldId id="275" r:id="rId12"/>
    <p:sldId id="278" r:id="rId13"/>
    <p:sldId id="276" r:id="rId14"/>
    <p:sldId id="277" r:id="rId15"/>
    <p:sldId id="573" r:id="rId16"/>
    <p:sldId id="306" r:id="rId17"/>
    <p:sldId id="582" r:id="rId18"/>
    <p:sldId id="579" r:id="rId19"/>
    <p:sldId id="298" r:id="rId20"/>
    <p:sldId id="299" r:id="rId21"/>
    <p:sldId id="580" r:id="rId22"/>
    <p:sldId id="300" r:id="rId23"/>
    <p:sldId id="557" r:id="rId24"/>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6E7E7"/>
    <a:srgbClr val="00B0F0"/>
    <a:srgbClr val="414757"/>
    <a:srgbClr val="FF304C"/>
    <a:srgbClr val="C7FF17"/>
    <a:srgbClr val="2B0A3D"/>
    <a:srgbClr val="0070AD"/>
    <a:srgbClr val="12ABDB"/>
    <a:srgbClr val="300B4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2CE608-4B17-4114-A01E-68AB8ADD06B6}" v="24" dt="2022-03-23T15:31:01.0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801" autoAdjust="0"/>
    <p:restoredTop sz="96215" autoAdjust="0"/>
  </p:normalViewPr>
  <p:slideViewPr>
    <p:cSldViewPr>
      <p:cViewPr varScale="1">
        <p:scale>
          <a:sx n="105" d="100"/>
          <a:sy n="105" d="100"/>
        </p:scale>
        <p:origin x="78" y="102"/>
      </p:cViewPr>
      <p:guideLst>
        <p:guide orient="horz" pos="2160"/>
        <p:guide pos="3840"/>
      </p:guideLst>
    </p:cSldViewPr>
  </p:slideViewPr>
  <p:outlineViewPr>
    <p:cViewPr>
      <p:scale>
        <a:sx n="33" d="100"/>
        <a:sy n="33" d="100"/>
      </p:scale>
      <p:origin x="0" y="-58590"/>
    </p:cViewPr>
  </p:outlineViewPr>
  <p:notesTextViewPr>
    <p:cViewPr>
      <p:scale>
        <a:sx n="3" d="2"/>
        <a:sy n="3" d="2"/>
      </p:scale>
      <p:origin x="0" y="0"/>
    </p:cViewPr>
  </p:notesTextViewPr>
  <p:sorterViewPr>
    <p:cViewPr varScale="1">
      <p:scale>
        <a:sx n="100" d="100"/>
        <a:sy n="100" d="100"/>
      </p:scale>
      <p:origin x="0" y="0"/>
    </p:cViewPr>
  </p:sorterViewPr>
  <p:notesViewPr>
    <p:cSldViewPr>
      <p:cViewPr varScale="1">
        <p:scale>
          <a:sx n="59" d="100"/>
          <a:sy n="59" d="100"/>
        </p:scale>
        <p:origin x="2069" y="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menez Martinez, Pablo" userId="713675c2-bab4-4c20-ae51-6cb24299fdbd" providerId="ADAL" clId="{CB2CE608-4B17-4114-A01E-68AB8ADD06B6}"/>
    <pc:docChg chg="undo custSel addSld delSld modSld">
      <pc:chgData name="Jimenez Martinez, Pablo" userId="713675c2-bab4-4c20-ae51-6cb24299fdbd" providerId="ADAL" clId="{CB2CE608-4B17-4114-A01E-68AB8ADD06B6}" dt="2022-03-24T07:24:16.772" v="790" actId="47"/>
      <pc:docMkLst>
        <pc:docMk/>
      </pc:docMkLst>
      <pc:sldChg chg="modSp add mod">
        <pc:chgData name="Jimenez Martinez, Pablo" userId="713675c2-bab4-4c20-ae51-6cb24299fdbd" providerId="ADAL" clId="{CB2CE608-4B17-4114-A01E-68AB8ADD06B6}" dt="2022-03-23T11:49:21.690" v="88" actId="1035"/>
        <pc:sldMkLst>
          <pc:docMk/>
          <pc:sldMk cId="0" sldId="275"/>
        </pc:sldMkLst>
        <pc:spChg chg="mod">
          <ac:chgData name="Jimenez Martinez, Pablo" userId="713675c2-bab4-4c20-ae51-6cb24299fdbd" providerId="ADAL" clId="{CB2CE608-4B17-4114-A01E-68AB8ADD06B6}" dt="2022-03-23T11:49:21.042" v="87" actId="1036"/>
          <ac:spMkLst>
            <pc:docMk/>
            <pc:sldMk cId="0" sldId="275"/>
            <ac:spMk id="196" creationId="{00000000-0000-0000-0000-000000000000}"/>
          </ac:spMkLst>
        </pc:spChg>
        <pc:picChg chg="mod">
          <ac:chgData name="Jimenez Martinez, Pablo" userId="713675c2-bab4-4c20-ae51-6cb24299fdbd" providerId="ADAL" clId="{CB2CE608-4B17-4114-A01E-68AB8ADD06B6}" dt="2022-03-23T11:49:21.690" v="88" actId="1035"/>
          <ac:picMkLst>
            <pc:docMk/>
            <pc:sldMk cId="0" sldId="275"/>
            <ac:picMk id="4098" creationId="{00000000-0000-0000-0000-000000000000}"/>
          </ac:picMkLst>
        </pc:picChg>
      </pc:sldChg>
      <pc:sldChg chg="modSp add mod">
        <pc:chgData name="Jimenez Martinez, Pablo" userId="713675c2-bab4-4c20-ae51-6cb24299fdbd" providerId="ADAL" clId="{CB2CE608-4B17-4114-A01E-68AB8ADD06B6}" dt="2022-03-23T11:57:30.180" v="415" actId="20577"/>
        <pc:sldMkLst>
          <pc:docMk/>
          <pc:sldMk cId="2871526943" sldId="276"/>
        </pc:sldMkLst>
        <pc:spChg chg="mod">
          <ac:chgData name="Jimenez Martinez, Pablo" userId="713675c2-bab4-4c20-ae51-6cb24299fdbd" providerId="ADAL" clId="{CB2CE608-4B17-4114-A01E-68AB8ADD06B6}" dt="2022-03-23T11:57:30.180" v="415" actId="20577"/>
          <ac:spMkLst>
            <pc:docMk/>
            <pc:sldMk cId="2871526943" sldId="276"/>
            <ac:spMk id="196" creationId="{00000000-0000-0000-0000-000000000000}"/>
          </ac:spMkLst>
        </pc:spChg>
      </pc:sldChg>
      <pc:sldChg chg="modSp add mod">
        <pc:chgData name="Jimenez Martinez, Pablo" userId="713675c2-bab4-4c20-ae51-6cb24299fdbd" providerId="ADAL" clId="{CB2CE608-4B17-4114-A01E-68AB8ADD06B6}" dt="2022-03-23T15:31:01.066" v="785" actId="1035"/>
        <pc:sldMkLst>
          <pc:docMk/>
          <pc:sldMk cId="469566384" sldId="277"/>
        </pc:sldMkLst>
        <pc:spChg chg="mod">
          <ac:chgData name="Jimenez Martinez, Pablo" userId="713675c2-bab4-4c20-ae51-6cb24299fdbd" providerId="ADAL" clId="{CB2CE608-4B17-4114-A01E-68AB8ADD06B6}" dt="2022-03-23T15:30:55.260" v="778" actId="6549"/>
          <ac:spMkLst>
            <pc:docMk/>
            <pc:sldMk cId="469566384" sldId="277"/>
            <ac:spMk id="196" creationId="{00000000-0000-0000-0000-000000000000}"/>
          </ac:spMkLst>
        </pc:spChg>
        <pc:picChg chg="mod">
          <ac:chgData name="Jimenez Martinez, Pablo" userId="713675c2-bab4-4c20-ae51-6cb24299fdbd" providerId="ADAL" clId="{CB2CE608-4B17-4114-A01E-68AB8ADD06B6}" dt="2022-03-23T15:31:01.066" v="785" actId="1035"/>
          <ac:picMkLst>
            <pc:docMk/>
            <pc:sldMk cId="469566384" sldId="277"/>
            <ac:picMk id="2050" creationId="{00000000-0000-0000-0000-000000000000}"/>
          </ac:picMkLst>
        </pc:picChg>
      </pc:sldChg>
      <pc:sldChg chg="modSp add mod">
        <pc:chgData name="Jimenez Martinez, Pablo" userId="713675c2-bab4-4c20-ae51-6cb24299fdbd" providerId="ADAL" clId="{CB2CE608-4B17-4114-A01E-68AB8ADD06B6}" dt="2022-03-23T11:58:35.728" v="461" actId="6549"/>
        <pc:sldMkLst>
          <pc:docMk/>
          <pc:sldMk cId="223235735" sldId="278"/>
        </pc:sldMkLst>
        <pc:spChg chg="mod">
          <ac:chgData name="Jimenez Martinez, Pablo" userId="713675c2-bab4-4c20-ae51-6cb24299fdbd" providerId="ADAL" clId="{CB2CE608-4B17-4114-A01E-68AB8ADD06B6}" dt="2022-03-23T11:58:35.728" v="461" actId="6549"/>
          <ac:spMkLst>
            <pc:docMk/>
            <pc:sldMk cId="223235735" sldId="278"/>
            <ac:spMk id="196" creationId="{00000000-0000-0000-0000-000000000000}"/>
          </ac:spMkLst>
        </pc:spChg>
      </pc:sldChg>
      <pc:sldChg chg="addSp modSp del mod">
        <pc:chgData name="Jimenez Martinez, Pablo" userId="713675c2-bab4-4c20-ae51-6cb24299fdbd" providerId="ADAL" clId="{CB2CE608-4B17-4114-A01E-68AB8ADD06B6}" dt="2022-03-24T07:24:16.772" v="790" actId="47"/>
        <pc:sldMkLst>
          <pc:docMk/>
          <pc:sldMk cId="3138233843" sldId="296"/>
        </pc:sldMkLst>
        <pc:spChg chg="add mod">
          <ac:chgData name="Jimenez Martinez, Pablo" userId="713675c2-bab4-4c20-ae51-6cb24299fdbd" providerId="ADAL" clId="{CB2CE608-4B17-4114-A01E-68AB8ADD06B6}" dt="2022-03-23T12:02:43.024" v="767" actId="1076"/>
          <ac:spMkLst>
            <pc:docMk/>
            <pc:sldMk cId="3138233843" sldId="296"/>
            <ac:spMk id="3" creationId="{697D6FE8-8B49-4650-8D14-860460D492B4}"/>
          </ac:spMkLst>
        </pc:spChg>
      </pc:sldChg>
      <pc:sldChg chg="delSp modSp mod">
        <pc:chgData name="Jimenez Martinez, Pablo" userId="713675c2-bab4-4c20-ae51-6cb24299fdbd" providerId="ADAL" clId="{CB2CE608-4B17-4114-A01E-68AB8ADD06B6}" dt="2022-03-23T11:48:20.895" v="52" actId="1038"/>
        <pc:sldMkLst>
          <pc:docMk/>
          <pc:sldMk cId="1068206032" sldId="538"/>
        </pc:sldMkLst>
        <pc:spChg chg="mod">
          <ac:chgData name="Jimenez Martinez, Pablo" userId="713675c2-bab4-4c20-ae51-6cb24299fdbd" providerId="ADAL" clId="{CB2CE608-4B17-4114-A01E-68AB8ADD06B6}" dt="2022-03-23T11:48:05.250" v="30" actId="20577"/>
          <ac:spMkLst>
            <pc:docMk/>
            <pc:sldMk cId="1068206032" sldId="538"/>
            <ac:spMk id="5" creationId="{CDAD4CD6-0D42-4B53-A553-167F9F359564}"/>
          </ac:spMkLst>
        </pc:spChg>
        <pc:spChg chg="mod">
          <ac:chgData name="Jimenez Martinez, Pablo" userId="713675c2-bab4-4c20-ae51-6cb24299fdbd" providerId="ADAL" clId="{CB2CE608-4B17-4114-A01E-68AB8ADD06B6}" dt="2022-03-23T11:48:20.895" v="52" actId="1038"/>
          <ac:spMkLst>
            <pc:docMk/>
            <pc:sldMk cId="1068206032" sldId="538"/>
            <ac:spMk id="6" creationId="{A7836B60-AE10-4694-B8D8-4190ECFD8ED2}"/>
          </ac:spMkLst>
        </pc:spChg>
        <pc:spChg chg="del">
          <ac:chgData name="Jimenez Martinez, Pablo" userId="713675c2-bab4-4c20-ae51-6cb24299fdbd" providerId="ADAL" clId="{CB2CE608-4B17-4114-A01E-68AB8ADD06B6}" dt="2022-03-23T11:48:13.913" v="42" actId="478"/>
          <ac:spMkLst>
            <pc:docMk/>
            <pc:sldMk cId="1068206032" sldId="538"/>
            <ac:spMk id="8" creationId="{80A9FC94-A316-4D8B-818F-7CDE09F8747C}"/>
          </ac:spMkLst>
        </pc:spChg>
      </pc:sldChg>
      <pc:sldChg chg="del">
        <pc:chgData name="Jimenez Martinez, Pablo" userId="713675c2-bab4-4c20-ae51-6cb24299fdbd" providerId="ADAL" clId="{CB2CE608-4B17-4114-A01E-68AB8ADD06B6}" dt="2022-03-23T11:49:24.987" v="89" actId="47"/>
        <pc:sldMkLst>
          <pc:docMk/>
          <pc:sldMk cId="3614825301" sldId="558"/>
        </pc:sldMkLst>
      </pc:sldChg>
      <pc:sldChg chg="del">
        <pc:chgData name="Jimenez Martinez, Pablo" userId="713675c2-bab4-4c20-ae51-6cb24299fdbd" providerId="ADAL" clId="{CB2CE608-4B17-4114-A01E-68AB8ADD06B6}" dt="2022-03-23T11:49:27.997" v="91" actId="47"/>
        <pc:sldMkLst>
          <pc:docMk/>
          <pc:sldMk cId="223235735" sldId="559"/>
        </pc:sldMkLst>
      </pc:sldChg>
      <pc:sldChg chg="modSp mod">
        <pc:chgData name="Jimenez Martinez, Pablo" userId="713675c2-bab4-4c20-ae51-6cb24299fdbd" providerId="ADAL" clId="{CB2CE608-4B17-4114-A01E-68AB8ADD06B6}" dt="2022-03-23T11:48:47.066" v="65" actId="6549"/>
        <pc:sldMkLst>
          <pc:docMk/>
          <pc:sldMk cId="2773007854" sldId="572"/>
        </pc:sldMkLst>
        <pc:spChg chg="mod">
          <ac:chgData name="Jimenez Martinez, Pablo" userId="713675c2-bab4-4c20-ae51-6cb24299fdbd" providerId="ADAL" clId="{CB2CE608-4B17-4114-A01E-68AB8ADD06B6}" dt="2022-03-23T11:48:47.066" v="65" actId="6549"/>
          <ac:spMkLst>
            <pc:docMk/>
            <pc:sldMk cId="2773007854" sldId="572"/>
            <ac:spMk id="6" creationId="{0BB40221-4A4C-4967-A2D2-883873C2B121}"/>
          </ac:spMkLst>
        </pc:spChg>
      </pc:sldChg>
      <pc:sldChg chg="modSp mod">
        <pc:chgData name="Jimenez Martinez, Pablo" userId="713675c2-bab4-4c20-ae51-6cb24299fdbd" providerId="ADAL" clId="{CB2CE608-4B17-4114-A01E-68AB8ADD06B6}" dt="2022-03-23T12:01:20.458" v="709" actId="6549"/>
        <pc:sldMkLst>
          <pc:docMk/>
          <pc:sldMk cId="4068828634" sldId="573"/>
        </pc:sldMkLst>
        <pc:spChg chg="mod">
          <ac:chgData name="Jimenez Martinez, Pablo" userId="713675c2-bab4-4c20-ae51-6cb24299fdbd" providerId="ADAL" clId="{CB2CE608-4B17-4114-A01E-68AB8ADD06B6}" dt="2022-03-23T12:01:20.458" v="709" actId="6549"/>
          <ac:spMkLst>
            <pc:docMk/>
            <pc:sldMk cId="4068828634" sldId="573"/>
            <ac:spMk id="170" creationId="{00000000-0000-0000-0000-000000000000}"/>
          </ac:spMkLst>
        </pc:spChg>
      </pc:sldChg>
      <pc:sldChg chg="del">
        <pc:chgData name="Jimenez Martinez, Pablo" userId="713675c2-bab4-4c20-ae51-6cb24299fdbd" providerId="ADAL" clId="{CB2CE608-4B17-4114-A01E-68AB8ADD06B6}" dt="2022-03-23T11:49:26.789" v="90" actId="47"/>
        <pc:sldMkLst>
          <pc:docMk/>
          <pc:sldMk cId="3070921349" sldId="578"/>
        </pc:sldMkLst>
      </pc:sldChg>
      <pc:sldChg chg="addSp modSp del">
        <pc:chgData name="Jimenez Martinez, Pablo" userId="713675c2-bab4-4c20-ae51-6cb24299fdbd" providerId="ADAL" clId="{CB2CE608-4B17-4114-A01E-68AB8ADD06B6}" dt="2022-03-24T07:24:15.652" v="789" actId="47"/>
        <pc:sldMkLst>
          <pc:docMk/>
          <pc:sldMk cId="1943026793" sldId="581"/>
        </pc:sldMkLst>
        <pc:spChg chg="add mod">
          <ac:chgData name="Jimenez Martinez, Pablo" userId="713675c2-bab4-4c20-ae51-6cb24299fdbd" providerId="ADAL" clId="{CB2CE608-4B17-4114-A01E-68AB8ADD06B6}" dt="2022-03-23T12:02:47.101" v="768"/>
          <ac:spMkLst>
            <pc:docMk/>
            <pc:sldMk cId="1943026793" sldId="581"/>
            <ac:spMk id="16" creationId="{0A1EC8A3-A9CF-43C2-B191-FEC0FC5CC2C8}"/>
          </ac:spMkLst>
        </pc:spChg>
      </pc:sldChg>
      <pc:sldChg chg="addSp modSp del">
        <pc:chgData name="Jimenez Martinez, Pablo" userId="713675c2-bab4-4c20-ae51-6cb24299fdbd" providerId="ADAL" clId="{CB2CE608-4B17-4114-A01E-68AB8ADD06B6}" dt="2022-03-24T07:24:14.836" v="788" actId="47"/>
        <pc:sldMkLst>
          <pc:docMk/>
          <pc:sldMk cId="2227367454" sldId="583"/>
        </pc:sldMkLst>
        <pc:spChg chg="add mod">
          <ac:chgData name="Jimenez Martinez, Pablo" userId="713675c2-bab4-4c20-ae51-6cb24299fdbd" providerId="ADAL" clId="{CB2CE608-4B17-4114-A01E-68AB8ADD06B6}" dt="2022-03-23T12:02:53.465" v="769"/>
          <ac:spMkLst>
            <pc:docMk/>
            <pc:sldMk cId="2227367454" sldId="583"/>
            <ac:spMk id="15" creationId="{F0C24E1F-20DD-448D-A403-12D6BF573BB8}"/>
          </ac:spMkLst>
        </pc:spChg>
      </pc:sldChg>
      <pc:sldChg chg="addSp modSp del">
        <pc:chgData name="Jimenez Martinez, Pablo" userId="713675c2-bab4-4c20-ae51-6cb24299fdbd" providerId="ADAL" clId="{CB2CE608-4B17-4114-A01E-68AB8ADD06B6}" dt="2022-03-24T07:24:13.438" v="787" actId="47"/>
        <pc:sldMkLst>
          <pc:docMk/>
          <pc:sldMk cId="833658107" sldId="584"/>
        </pc:sldMkLst>
        <pc:spChg chg="add mod">
          <ac:chgData name="Jimenez Martinez, Pablo" userId="713675c2-bab4-4c20-ae51-6cb24299fdbd" providerId="ADAL" clId="{CB2CE608-4B17-4114-A01E-68AB8ADD06B6}" dt="2022-03-23T12:03:08.692" v="770"/>
          <ac:spMkLst>
            <pc:docMk/>
            <pc:sldMk cId="833658107" sldId="584"/>
            <ac:spMk id="21" creationId="{CB71DEBF-3C4B-427D-9AC4-62AA3625412B}"/>
          </ac:spMkLst>
        </pc:spChg>
      </pc:sldChg>
      <pc:sldChg chg="addSp modSp del">
        <pc:chgData name="Jimenez Martinez, Pablo" userId="713675c2-bab4-4c20-ae51-6cb24299fdbd" providerId="ADAL" clId="{CB2CE608-4B17-4114-A01E-68AB8ADD06B6}" dt="2022-03-24T07:24:12.524" v="786" actId="47"/>
        <pc:sldMkLst>
          <pc:docMk/>
          <pc:sldMk cId="3454759851" sldId="585"/>
        </pc:sldMkLst>
        <pc:spChg chg="add mod">
          <ac:chgData name="Jimenez Martinez, Pablo" userId="713675c2-bab4-4c20-ae51-6cb24299fdbd" providerId="ADAL" clId="{CB2CE608-4B17-4114-A01E-68AB8ADD06B6}" dt="2022-03-23T12:03:11.855" v="771"/>
          <ac:spMkLst>
            <pc:docMk/>
            <pc:sldMk cId="3454759851" sldId="585"/>
            <ac:spMk id="15" creationId="{D2E11DD3-BA8F-409C-B3CF-ABE1F7115330}"/>
          </ac:spMkLst>
        </pc:spChg>
      </pc:sldChg>
    </pc:docChg>
  </pc:docChgLst>
  <pc:docChgLst>
    <pc:chgData name="Jimenez Martinez, Pablo" userId="713675c2-bab4-4c20-ae51-6cb24299fdbd" providerId="ADAL" clId="{ACF71593-2CE1-4585-8D7A-E6DB649D4B39}"/>
    <pc:docChg chg="undo custSel addSld delSld modSld">
      <pc:chgData name="Jimenez Martinez, Pablo" userId="713675c2-bab4-4c20-ae51-6cb24299fdbd" providerId="ADAL" clId="{ACF71593-2CE1-4585-8D7A-E6DB649D4B39}" dt="2021-03-22T14:54:59.492" v="1859" actId="6549"/>
      <pc:docMkLst>
        <pc:docMk/>
      </pc:docMkLst>
      <pc:sldChg chg="add del">
        <pc:chgData name="Jimenez Martinez, Pablo" userId="713675c2-bab4-4c20-ae51-6cb24299fdbd" providerId="ADAL" clId="{ACF71593-2CE1-4585-8D7A-E6DB649D4B39}" dt="2021-03-16T15:36:34.658" v="33" actId="47"/>
        <pc:sldMkLst>
          <pc:docMk/>
          <pc:sldMk cId="725904366" sldId="280"/>
        </pc:sldMkLst>
      </pc:sldChg>
      <pc:sldChg chg="add del">
        <pc:chgData name="Jimenez Martinez, Pablo" userId="713675c2-bab4-4c20-ae51-6cb24299fdbd" providerId="ADAL" clId="{ACF71593-2CE1-4585-8D7A-E6DB649D4B39}" dt="2021-03-16T15:44:57.331" v="370" actId="47"/>
        <pc:sldMkLst>
          <pc:docMk/>
          <pc:sldMk cId="3771342088" sldId="284"/>
        </pc:sldMkLst>
      </pc:sldChg>
      <pc:sldChg chg="addSp delSp modSp mod">
        <pc:chgData name="Jimenez Martinez, Pablo" userId="713675c2-bab4-4c20-ae51-6cb24299fdbd" providerId="ADAL" clId="{ACF71593-2CE1-4585-8D7A-E6DB649D4B39}" dt="2021-03-22T10:10:00.951" v="674" actId="14100"/>
        <pc:sldMkLst>
          <pc:docMk/>
          <pc:sldMk cId="1068206032" sldId="538"/>
        </pc:sldMkLst>
        <pc:spChg chg="add del mod">
          <ac:chgData name="Jimenez Martinez, Pablo" userId="713675c2-bab4-4c20-ae51-6cb24299fdbd" providerId="ADAL" clId="{ACF71593-2CE1-4585-8D7A-E6DB649D4B39}" dt="2021-03-16T15:51:18.188" v="547" actId="478"/>
          <ac:spMkLst>
            <pc:docMk/>
            <pc:sldMk cId="1068206032" sldId="538"/>
            <ac:spMk id="2" creationId="{E1AC9DCE-ED08-42E2-9C35-866B41B27E62}"/>
          </ac:spMkLst>
        </pc:spChg>
        <pc:spChg chg="mod">
          <ac:chgData name="Jimenez Martinez, Pablo" userId="713675c2-bab4-4c20-ae51-6cb24299fdbd" providerId="ADAL" clId="{ACF71593-2CE1-4585-8D7A-E6DB649D4B39}" dt="2021-03-16T15:52:28.279" v="600" actId="207"/>
          <ac:spMkLst>
            <pc:docMk/>
            <pc:sldMk cId="1068206032" sldId="538"/>
            <ac:spMk id="5" creationId="{CDAD4CD6-0D42-4B53-A553-167F9F359564}"/>
          </ac:spMkLst>
        </pc:spChg>
        <pc:spChg chg="add del mod">
          <ac:chgData name="Jimenez Martinez, Pablo" userId="713675c2-bab4-4c20-ae51-6cb24299fdbd" providerId="ADAL" clId="{ACF71593-2CE1-4585-8D7A-E6DB649D4B39}" dt="2021-03-16T15:51:18.188" v="547" actId="478"/>
          <ac:spMkLst>
            <pc:docMk/>
            <pc:sldMk cId="1068206032" sldId="538"/>
            <ac:spMk id="6" creationId="{A10BC953-9A31-460C-80BA-966AE4EA9315}"/>
          </ac:spMkLst>
        </pc:spChg>
        <pc:spChg chg="add mod">
          <ac:chgData name="Jimenez Martinez, Pablo" userId="713675c2-bab4-4c20-ae51-6cb24299fdbd" providerId="ADAL" clId="{ACF71593-2CE1-4585-8D7A-E6DB649D4B39}" dt="2021-03-22T10:09:38.456" v="668" actId="1037"/>
          <ac:spMkLst>
            <pc:docMk/>
            <pc:sldMk cId="1068206032" sldId="538"/>
            <ac:spMk id="8" creationId="{80A9FC94-A316-4D8B-818F-7CDE09F8747C}"/>
          </ac:spMkLst>
        </pc:spChg>
        <pc:spChg chg="add mod">
          <ac:chgData name="Jimenez Martinez, Pablo" userId="713675c2-bab4-4c20-ae51-6cb24299fdbd" providerId="ADAL" clId="{ACF71593-2CE1-4585-8D7A-E6DB649D4B39}" dt="2021-03-22T10:10:00.951" v="674" actId="14100"/>
          <ac:spMkLst>
            <pc:docMk/>
            <pc:sldMk cId="1068206032" sldId="538"/>
            <ac:spMk id="9" creationId="{F0E4AFB8-CC30-415D-AFC6-430C142A7ED0}"/>
          </ac:spMkLst>
        </pc:spChg>
        <pc:picChg chg="del">
          <ac:chgData name="Jimenez Martinez, Pablo" userId="713675c2-bab4-4c20-ae51-6cb24299fdbd" providerId="ADAL" clId="{ACF71593-2CE1-4585-8D7A-E6DB649D4B39}" dt="2021-03-16T15:51:35.094" v="599" actId="478"/>
          <ac:picMkLst>
            <pc:docMk/>
            <pc:sldMk cId="1068206032" sldId="538"/>
            <ac:picMk id="7" creationId="{00000000-0000-0000-0000-000000000000}"/>
          </ac:picMkLst>
        </pc:picChg>
      </pc:sldChg>
      <pc:sldChg chg="delSp mod">
        <pc:chgData name="Jimenez Martinez, Pablo" userId="713675c2-bab4-4c20-ae51-6cb24299fdbd" providerId="ADAL" clId="{ACF71593-2CE1-4585-8D7A-E6DB649D4B39}" dt="2021-03-22T14:35:58.974" v="1857" actId="478"/>
        <pc:sldMkLst>
          <pc:docMk/>
          <pc:sldMk cId="1545407803" sldId="557"/>
        </pc:sldMkLst>
        <pc:picChg chg="del">
          <ac:chgData name="Jimenez Martinez, Pablo" userId="713675c2-bab4-4c20-ae51-6cb24299fdbd" providerId="ADAL" clId="{ACF71593-2CE1-4585-8D7A-E6DB649D4B39}" dt="2021-03-22T14:35:58.974" v="1857" actId="478"/>
          <ac:picMkLst>
            <pc:docMk/>
            <pc:sldMk cId="1545407803" sldId="557"/>
            <ac:picMk id="2" creationId="{00000000-0000-0000-0000-000000000000}"/>
          </ac:picMkLst>
        </pc:picChg>
      </pc:sldChg>
      <pc:sldChg chg="addSp delSp modSp mod">
        <pc:chgData name="Jimenez Martinez, Pablo" userId="713675c2-bab4-4c20-ae51-6cb24299fdbd" providerId="ADAL" clId="{ACF71593-2CE1-4585-8D7A-E6DB649D4B39}" dt="2021-03-22T14:54:59.492" v="1859" actId="6549"/>
        <pc:sldMkLst>
          <pc:docMk/>
          <pc:sldMk cId="3614825301" sldId="558"/>
        </pc:sldMkLst>
        <pc:spChg chg="mod">
          <ac:chgData name="Jimenez Martinez, Pablo" userId="713675c2-bab4-4c20-ae51-6cb24299fdbd" providerId="ADAL" clId="{ACF71593-2CE1-4585-8D7A-E6DB649D4B39}" dt="2021-03-22T14:25:29.092" v="1193" actId="6549"/>
          <ac:spMkLst>
            <pc:docMk/>
            <pc:sldMk cId="3614825301" sldId="558"/>
            <ac:spMk id="5" creationId="{00000000-0000-0000-0000-000000000000}"/>
          </ac:spMkLst>
        </pc:spChg>
        <pc:spChg chg="mod">
          <ac:chgData name="Jimenez Martinez, Pablo" userId="713675c2-bab4-4c20-ae51-6cb24299fdbd" providerId="ADAL" clId="{ACF71593-2CE1-4585-8D7A-E6DB649D4B39}" dt="2021-03-22T14:54:59.492" v="1859" actId="6549"/>
          <ac:spMkLst>
            <pc:docMk/>
            <pc:sldMk cId="3614825301" sldId="558"/>
            <ac:spMk id="196" creationId="{00000000-0000-0000-0000-000000000000}"/>
          </ac:spMkLst>
        </pc:spChg>
        <pc:picChg chg="del">
          <ac:chgData name="Jimenez Martinez, Pablo" userId="713675c2-bab4-4c20-ae51-6cb24299fdbd" providerId="ADAL" clId="{ACF71593-2CE1-4585-8D7A-E6DB649D4B39}" dt="2021-03-22T14:25:10.426" v="1166" actId="478"/>
          <ac:picMkLst>
            <pc:docMk/>
            <pc:sldMk cId="3614825301" sldId="558"/>
            <ac:picMk id="3" creationId="{917E9EBD-23BE-4AAD-978F-5000CDD1E7B2}"/>
          </ac:picMkLst>
        </pc:picChg>
        <pc:picChg chg="add del mod">
          <ac:chgData name="Jimenez Martinez, Pablo" userId="713675c2-bab4-4c20-ae51-6cb24299fdbd" providerId="ADAL" clId="{ACF71593-2CE1-4585-8D7A-E6DB649D4B39}" dt="2021-03-22T14:25:09.200" v="1165" actId="21"/>
          <ac:picMkLst>
            <pc:docMk/>
            <pc:sldMk cId="3614825301" sldId="558"/>
            <ac:picMk id="4" creationId="{0FAE6B72-E71F-409E-8161-5A605D7667B0}"/>
          </ac:picMkLst>
        </pc:picChg>
        <pc:picChg chg="add mod">
          <ac:chgData name="Jimenez Martinez, Pablo" userId="713675c2-bab4-4c20-ae51-6cb24299fdbd" providerId="ADAL" clId="{ACF71593-2CE1-4585-8D7A-E6DB649D4B39}" dt="2021-03-22T14:25:10.620" v="1167"/>
          <ac:picMkLst>
            <pc:docMk/>
            <pc:sldMk cId="3614825301" sldId="558"/>
            <ac:picMk id="7" creationId="{40DF8140-F664-4586-9DBF-07A454E6F010}"/>
          </ac:picMkLst>
        </pc:picChg>
      </pc:sldChg>
      <pc:sldChg chg="modSp mod">
        <pc:chgData name="Jimenez Martinez, Pablo" userId="713675c2-bab4-4c20-ae51-6cb24299fdbd" providerId="ADAL" clId="{ACF71593-2CE1-4585-8D7A-E6DB649D4B39}" dt="2021-03-22T14:33:24.424" v="1838" actId="207"/>
        <pc:sldMkLst>
          <pc:docMk/>
          <pc:sldMk cId="223235735" sldId="559"/>
        </pc:sldMkLst>
        <pc:spChg chg="mod">
          <ac:chgData name="Jimenez Martinez, Pablo" userId="713675c2-bab4-4c20-ae51-6cb24299fdbd" providerId="ADAL" clId="{ACF71593-2CE1-4585-8D7A-E6DB649D4B39}" dt="2021-03-22T14:30:35.185" v="1789" actId="20577"/>
          <ac:spMkLst>
            <pc:docMk/>
            <pc:sldMk cId="223235735" sldId="559"/>
            <ac:spMk id="5" creationId="{00000000-0000-0000-0000-000000000000}"/>
          </ac:spMkLst>
        </pc:spChg>
        <pc:spChg chg="mod">
          <ac:chgData name="Jimenez Martinez, Pablo" userId="713675c2-bab4-4c20-ae51-6cb24299fdbd" providerId="ADAL" clId="{ACF71593-2CE1-4585-8D7A-E6DB649D4B39}" dt="2021-03-22T14:33:24.424" v="1838" actId="207"/>
          <ac:spMkLst>
            <pc:docMk/>
            <pc:sldMk cId="223235735" sldId="559"/>
            <ac:spMk id="196" creationId="{00000000-0000-0000-0000-000000000000}"/>
          </ac:spMkLst>
        </pc:spChg>
      </pc:sldChg>
      <pc:sldChg chg="modSp mod">
        <pc:chgData name="Jimenez Martinez, Pablo" userId="713675c2-bab4-4c20-ae51-6cb24299fdbd" providerId="ADAL" clId="{ACF71593-2CE1-4585-8D7A-E6DB649D4B39}" dt="2021-03-16T15:53:46.641" v="617" actId="14100"/>
        <pc:sldMkLst>
          <pc:docMk/>
          <pc:sldMk cId="1942580026" sldId="561"/>
        </pc:sldMkLst>
        <pc:spChg chg="mod">
          <ac:chgData name="Jimenez Martinez, Pablo" userId="713675c2-bab4-4c20-ae51-6cb24299fdbd" providerId="ADAL" clId="{ACF71593-2CE1-4585-8D7A-E6DB649D4B39}" dt="2021-03-16T15:53:46.641" v="617" actId="14100"/>
          <ac:spMkLst>
            <pc:docMk/>
            <pc:sldMk cId="1942580026" sldId="561"/>
            <ac:spMk id="196" creationId="{00000000-0000-0000-0000-000000000000}"/>
          </ac:spMkLst>
        </pc:spChg>
      </pc:sldChg>
      <pc:sldChg chg="modSp mod">
        <pc:chgData name="Jimenez Martinez, Pablo" userId="713675c2-bab4-4c20-ae51-6cb24299fdbd" providerId="ADAL" clId="{ACF71593-2CE1-4585-8D7A-E6DB649D4B39}" dt="2021-03-16T15:56:02.505" v="647" actId="14100"/>
        <pc:sldMkLst>
          <pc:docMk/>
          <pc:sldMk cId="3345550054" sldId="562"/>
        </pc:sldMkLst>
        <pc:spChg chg="mod">
          <ac:chgData name="Jimenez Martinez, Pablo" userId="713675c2-bab4-4c20-ae51-6cb24299fdbd" providerId="ADAL" clId="{ACF71593-2CE1-4585-8D7A-E6DB649D4B39}" dt="2021-03-16T15:56:02.505" v="647" actId="14100"/>
          <ac:spMkLst>
            <pc:docMk/>
            <pc:sldMk cId="3345550054" sldId="562"/>
            <ac:spMk id="8" creationId="{00000000-0000-0000-0000-000000000000}"/>
          </ac:spMkLst>
        </pc:spChg>
      </pc:sldChg>
      <pc:sldChg chg="modSp mod">
        <pc:chgData name="Jimenez Martinez, Pablo" userId="713675c2-bab4-4c20-ae51-6cb24299fdbd" providerId="ADAL" clId="{ACF71593-2CE1-4585-8D7A-E6DB649D4B39}" dt="2021-03-22T14:00:17.571" v="676" actId="113"/>
        <pc:sldMkLst>
          <pc:docMk/>
          <pc:sldMk cId="4187669132" sldId="570"/>
        </pc:sldMkLst>
        <pc:spChg chg="mod">
          <ac:chgData name="Jimenez Martinez, Pablo" userId="713675c2-bab4-4c20-ae51-6cb24299fdbd" providerId="ADAL" clId="{ACF71593-2CE1-4585-8D7A-E6DB649D4B39}" dt="2021-03-22T14:00:17.571" v="676" actId="113"/>
          <ac:spMkLst>
            <pc:docMk/>
            <pc:sldMk cId="4187669132" sldId="570"/>
            <ac:spMk id="6" creationId="{00000000-0000-0000-0000-000000000000}"/>
          </ac:spMkLst>
        </pc:spChg>
      </pc:sldChg>
      <pc:sldChg chg="modSp mod">
        <pc:chgData name="Jimenez Martinez, Pablo" userId="713675c2-bab4-4c20-ae51-6cb24299fdbd" providerId="ADAL" clId="{ACF71593-2CE1-4585-8D7A-E6DB649D4B39}" dt="2021-03-16T15:40:44.892" v="301" actId="1035"/>
        <pc:sldMkLst>
          <pc:docMk/>
          <pc:sldMk cId="2366170220" sldId="571"/>
        </pc:sldMkLst>
        <pc:spChg chg="mod">
          <ac:chgData name="Jimenez Martinez, Pablo" userId="713675c2-bab4-4c20-ae51-6cb24299fdbd" providerId="ADAL" clId="{ACF71593-2CE1-4585-8D7A-E6DB649D4B39}" dt="2021-03-16T15:40:44.892" v="301" actId="1035"/>
          <ac:spMkLst>
            <pc:docMk/>
            <pc:sldMk cId="2366170220" sldId="571"/>
            <ac:spMk id="4" creationId="{00000000-0000-0000-0000-000000000000}"/>
          </ac:spMkLst>
        </pc:spChg>
        <pc:spChg chg="mod">
          <ac:chgData name="Jimenez Martinez, Pablo" userId="713675c2-bab4-4c20-ae51-6cb24299fdbd" providerId="ADAL" clId="{ACF71593-2CE1-4585-8D7A-E6DB649D4B39}" dt="2021-03-16T15:40:44.892" v="301" actId="1035"/>
          <ac:spMkLst>
            <pc:docMk/>
            <pc:sldMk cId="2366170220" sldId="571"/>
            <ac:spMk id="7" creationId="{00000000-0000-0000-0000-000000000000}"/>
          </ac:spMkLst>
        </pc:spChg>
        <pc:spChg chg="mod">
          <ac:chgData name="Jimenez Martinez, Pablo" userId="713675c2-bab4-4c20-ae51-6cb24299fdbd" providerId="ADAL" clId="{ACF71593-2CE1-4585-8D7A-E6DB649D4B39}" dt="2021-03-16T15:40:44.892" v="301" actId="1035"/>
          <ac:spMkLst>
            <pc:docMk/>
            <pc:sldMk cId="2366170220" sldId="571"/>
            <ac:spMk id="9" creationId="{00000000-0000-0000-0000-000000000000}"/>
          </ac:spMkLst>
        </pc:spChg>
        <pc:spChg chg="mod">
          <ac:chgData name="Jimenez Martinez, Pablo" userId="713675c2-bab4-4c20-ae51-6cb24299fdbd" providerId="ADAL" clId="{ACF71593-2CE1-4585-8D7A-E6DB649D4B39}" dt="2021-03-16T15:40:44.892" v="301" actId="1035"/>
          <ac:spMkLst>
            <pc:docMk/>
            <pc:sldMk cId="2366170220" sldId="571"/>
            <ac:spMk id="10" creationId="{00000000-0000-0000-0000-000000000000}"/>
          </ac:spMkLst>
        </pc:spChg>
      </pc:sldChg>
      <pc:sldChg chg="modSp mod">
        <pc:chgData name="Jimenez Martinez, Pablo" userId="713675c2-bab4-4c20-ae51-6cb24299fdbd" providerId="ADAL" clId="{ACF71593-2CE1-4585-8D7A-E6DB649D4B39}" dt="2021-03-22T14:21:46.833" v="1151" actId="6549"/>
        <pc:sldMkLst>
          <pc:docMk/>
          <pc:sldMk cId="2773007854" sldId="572"/>
        </pc:sldMkLst>
        <pc:spChg chg="mod">
          <ac:chgData name="Jimenez Martinez, Pablo" userId="713675c2-bab4-4c20-ae51-6cb24299fdbd" providerId="ADAL" clId="{ACF71593-2CE1-4585-8D7A-E6DB649D4B39}" dt="2021-03-22T14:21:46.833" v="1151" actId="6549"/>
          <ac:spMkLst>
            <pc:docMk/>
            <pc:sldMk cId="2773007854" sldId="572"/>
            <ac:spMk id="170" creationId="{00000000-0000-0000-0000-000000000000}"/>
          </ac:spMkLst>
        </pc:spChg>
      </pc:sldChg>
      <pc:sldChg chg="modSp">
        <pc:chgData name="Jimenez Martinez, Pablo" userId="713675c2-bab4-4c20-ae51-6cb24299fdbd" providerId="ADAL" clId="{ACF71593-2CE1-4585-8D7A-E6DB649D4B39}" dt="2021-03-22T14:23:02.719" v="1152"/>
        <pc:sldMkLst>
          <pc:docMk/>
          <pc:sldMk cId="4068828634" sldId="573"/>
        </pc:sldMkLst>
        <pc:spChg chg="mod">
          <ac:chgData name="Jimenez Martinez, Pablo" userId="713675c2-bab4-4c20-ae51-6cb24299fdbd" providerId="ADAL" clId="{ACF71593-2CE1-4585-8D7A-E6DB649D4B39}" dt="2021-03-22T14:23:02.719" v="1152"/>
          <ac:spMkLst>
            <pc:docMk/>
            <pc:sldMk cId="4068828634" sldId="573"/>
            <ac:spMk id="170" creationId="{00000000-0000-0000-0000-000000000000}"/>
          </ac:spMkLst>
        </pc:spChg>
      </pc:sldChg>
      <pc:sldChg chg="delSp modSp add mod">
        <pc:chgData name="Jimenez Martinez, Pablo" userId="713675c2-bab4-4c20-ae51-6cb24299fdbd" providerId="ADAL" clId="{ACF71593-2CE1-4585-8D7A-E6DB649D4B39}" dt="2021-03-16T15:40:36.722" v="292" actId="403"/>
        <pc:sldMkLst>
          <pc:docMk/>
          <pc:sldMk cId="3846043088" sldId="574"/>
        </pc:sldMkLst>
        <pc:spChg chg="del">
          <ac:chgData name="Jimenez Martinez, Pablo" userId="713675c2-bab4-4c20-ae51-6cb24299fdbd" providerId="ADAL" clId="{ACF71593-2CE1-4585-8D7A-E6DB649D4B39}" dt="2021-03-16T15:39:33.929" v="236" actId="478"/>
          <ac:spMkLst>
            <pc:docMk/>
            <pc:sldMk cId="3846043088" sldId="574"/>
            <ac:spMk id="4" creationId="{00000000-0000-0000-0000-000000000000}"/>
          </ac:spMkLst>
        </pc:spChg>
        <pc:spChg chg="mod">
          <ac:chgData name="Jimenez Martinez, Pablo" userId="713675c2-bab4-4c20-ae51-6cb24299fdbd" providerId="ADAL" clId="{ACF71593-2CE1-4585-8D7A-E6DB649D4B39}" dt="2021-03-16T15:40:36.722" v="292" actId="403"/>
          <ac:spMkLst>
            <pc:docMk/>
            <pc:sldMk cId="3846043088" sldId="574"/>
            <ac:spMk id="7" creationId="{00000000-0000-0000-0000-000000000000}"/>
          </ac:spMkLst>
        </pc:spChg>
        <pc:spChg chg="del">
          <ac:chgData name="Jimenez Martinez, Pablo" userId="713675c2-bab4-4c20-ae51-6cb24299fdbd" providerId="ADAL" clId="{ACF71593-2CE1-4585-8D7A-E6DB649D4B39}" dt="2021-03-16T15:39:35.559" v="237" actId="478"/>
          <ac:spMkLst>
            <pc:docMk/>
            <pc:sldMk cId="3846043088" sldId="574"/>
            <ac:spMk id="9" creationId="{00000000-0000-0000-0000-000000000000}"/>
          </ac:spMkLst>
        </pc:spChg>
        <pc:spChg chg="mod">
          <ac:chgData name="Jimenez Martinez, Pablo" userId="713675c2-bab4-4c20-ae51-6cb24299fdbd" providerId="ADAL" clId="{ACF71593-2CE1-4585-8D7A-E6DB649D4B39}" dt="2021-03-16T15:39:46.982" v="241" actId="14100"/>
          <ac:spMkLst>
            <pc:docMk/>
            <pc:sldMk cId="3846043088" sldId="574"/>
            <ac:spMk id="10" creationId="{00000000-0000-0000-0000-000000000000}"/>
          </ac:spMkLst>
        </pc:spChg>
      </pc:sldChg>
      <pc:sldChg chg="addSp delSp modSp add mod">
        <pc:chgData name="Jimenez Martinez, Pablo" userId="713675c2-bab4-4c20-ae51-6cb24299fdbd" providerId="ADAL" clId="{ACF71593-2CE1-4585-8D7A-E6DB649D4B39}" dt="2021-03-16T15:36:47.388" v="36" actId="1036"/>
        <pc:sldMkLst>
          <pc:docMk/>
          <pc:sldMk cId="2920127126" sldId="575"/>
        </pc:sldMkLst>
        <pc:spChg chg="del">
          <ac:chgData name="Jimenez Martinez, Pablo" userId="713675c2-bab4-4c20-ae51-6cb24299fdbd" providerId="ADAL" clId="{ACF71593-2CE1-4585-8D7A-E6DB649D4B39}" dt="2021-03-16T15:36:21.495" v="3" actId="478"/>
          <ac:spMkLst>
            <pc:docMk/>
            <pc:sldMk cId="2920127126" sldId="575"/>
            <ac:spMk id="4" creationId="{00000000-0000-0000-0000-000000000000}"/>
          </ac:spMkLst>
        </pc:spChg>
        <pc:spChg chg="del">
          <ac:chgData name="Jimenez Martinez, Pablo" userId="713675c2-bab4-4c20-ae51-6cb24299fdbd" providerId="ADAL" clId="{ACF71593-2CE1-4585-8D7A-E6DB649D4B39}" dt="2021-03-16T15:36:21.495" v="3" actId="478"/>
          <ac:spMkLst>
            <pc:docMk/>
            <pc:sldMk cId="2920127126" sldId="575"/>
            <ac:spMk id="7" creationId="{00000000-0000-0000-0000-000000000000}"/>
          </ac:spMkLst>
        </pc:spChg>
        <pc:spChg chg="del">
          <ac:chgData name="Jimenez Martinez, Pablo" userId="713675c2-bab4-4c20-ae51-6cb24299fdbd" providerId="ADAL" clId="{ACF71593-2CE1-4585-8D7A-E6DB649D4B39}" dt="2021-03-16T15:36:25.863" v="6" actId="478"/>
          <ac:spMkLst>
            <pc:docMk/>
            <pc:sldMk cId="2920127126" sldId="575"/>
            <ac:spMk id="8" creationId="{00000000-0000-0000-0000-000000000000}"/>
          </ac:spMkLst>
        </pc:spChg>
        <pc:spChg chg="del">
          <ac:chgData name="Jimenez Martinez, Pablo" userId="713675c2-bab4-4c20-ae51-6cb24299fdbd" providerId="ADAL" clId="{ACF71593-2CE1-4585-8D7A-E6DB649D4B39}" dt="2021-03-16T15:36:21.495" v="3" actId="478"/>
          <ac:spMkLst>
            <pc:docMk/>
            <pc:sldMk cId="2920127126" sldId="575"/>
            <ac:spMk id="9" creationId="{00000000-0000-0000-0000-000000000000}"/>
          </ac:spMkLst>
        </pc:spChg>
        <pc:spChg chg="del">
          <ac:chgData name="Jimenez Martinez, Pablo" userId="713675c2-bab4-4c20-ae51-6cb24299fdbd" providerId="ADAL" clId="{ACF71593-2CE1-4585-8D7A-E6DB649D4B39}" dt="2021-03-16T15:36:21.495" v="3" actId="478"/>
          <ac:spMkLst>
            <pc:docMk/>
            <pc:sldMk cId="2920127126" sldId="575"/>
            <ac:spMk id="10" creationId="{00000000-0000-0000-0000-000000000000}"/>
          </ac:spMkLst>
        </pc:spChg>
        <pc:picChg chg="add del mod">
          <ac:chgData name="Jimenez Martinez, Pablo" userId="713675c2-bab4-4c20-ae51-6cb24299fdbd" providerId="ADAL" clId="{ACF71593-2CE1-4585-8D7A-E6DB649D4B39}" dt="2021-03-16T15:36:23.559" v="5"/>
          <ac:picMkLst>
            <pc:docMk/>
            <pc:sldMk cId="2920127126" sldId="575"/>
            <ac:picMk id="11" creationId="{CA1570C5-F2EC-47DE-93F5-305162F61158}"/>
          </ac:picMkLst>
        </pc:picChg>
        <pc:picChg chg="add mod">
          <ac:chgData name="Jimenez Martinez, Pablo" userId="713675c2-bab4-4c20-ae51-6cb24299fdbd" providerId="ADAL" clId="{ACF71593-2CE1-4585-8D7A-E6DB649D4B39}" dt="2021-03-16T15:36:47.388" v="36" actId="1036"/>
          <ac:picMkLst>
            <pc:docMk/>
            <pc:sldMk cId="2920127126" sldId="575"/>
            <ac:picMk id="12" creationId="{33933479-8BC1-4869-95EE-CC8CA0AD5BB0}"/>
          </ac:picMkLst>
        </pc:picChg>
      </pc:sldChg>
      <pc:sldChg chg="addSp delSp modSp add mod">
        <pc:chgData name="Jimenez Martinez, Pablo" userId="713675c2-bab4-4c20-ae51-6cb24299fdbd" providerId="ADAL" clId="{ACF71593-2CE1-4585-8D7A-E6DB649D4B39}" dt="2021-03-22T14:15:29.468" v="1133" actId="1036"/>
        <pc:sldMkLst>
          <pc:docMk/>
          <pc:sldMk cId="2352976099" sldId="576"/>
        </pc:sldMkLst>
        <pc:spChg chg="mod">
          <ac:chgData name="Jimenez Martinez, Pablo" userId="713675c2-bab4-4c20-ae51-6cb24299fdbd" providerId="ADAL" clId="{ACF71593-2CE1-4585-8D7A-E6DB649D4B39}" dt="2021-03-16T15:42:10.535" v="343" actId="20577"/>
          <ac:spMkLst>
            <pc:docMk/>
            <pc:sldMk cId="2352976099" sldId="576"/>
            <ac:spMk id="5" creationId="{00000000-0000-0000-0000-000000000000}"/>
          </ac:spMkLst>
        </pc:spChg>
        <pc:spChg chg="del">
          <ac:chgData name="Jimenez Martinez, Pablo" userId="713675c2-bab4-4c20-ae51-6cb24299fdbd" providerId="ADAL" clId="{ACF71593-2CE1-4585-8D7A-E6DB649D4B39}" dt="2021-03-16T15:42:14.841" v="345" actId="478"/>
          <ac:spMkLst>
            <pc:docMk/>
            <pc:sldMk cId="2352976099" sldId="576"/>
            <ac:spMk id="7" creationId="{00000000-0000-0000-0000-000000000000}"/>
          </ac:spMkLst>
        </pc:spChg>
        <pc:spChg chg="del">
          <ac:chgData name="Jimenez Martinez, Pablo" userId="713675c2-bab4-4c20-ae51-6cb24299fdbd" providerId="ADAL" clId="{ACF71593-2CE1-4585-8D7A-E6DB649D4B39}" dt="2021-03-16T15:42:13.624" v="344" actId="478"/>
          <ac:spMkLst>
            <pc:docMk/>
            <pc:sldMk cId="2352976099" sldId="576"/>
            <ac:spMk id="10" creationId="{00000000-0000-0000-0000-000000000000}"/>
          </ac:spMkLst>
        </pc:spChg>
        <pc:spChg chg="add mod">
          <ac:chgData name="Jimenez Martinez, Pablo" userId="713675c2-bab4-4c20-ae51-6cb24299fdbd" providerId="ADAL" clId="{ACF71593-2CE1-4585-8D7A-E6DB649D4B39}" dt="2021-03-22T14:15:19.378" v="1121" actId="1036"/>
          <ac:spMkLst>
            <pc:docMk/>
            <pc:sldMk cId="2352976099" sldId="576"/>
            <ac:spMk id="13" creationId="{B0DD7B45-6F7F-4005-B2BE-16B5E8C35C23}"/>
          </ac:spMkLst>
        </pc:spChg>
        <pc:picChg chg="add mod">
          <ac:chgData name="Jimenez Martinez, Pablo" userId="713675c2-bab4-4c20-ae51-6cb24299fdbd" providerId="ADAL" clId="{ACF71593-2CE1-4585-8D7A-E6DB649D4B39}" dt="2021-03-22T14:15:29.468" v="1133" actId="1036"/>
          <ac:picMkLst>
            <pc:docMk/>
            <pc:sldMk cId="2352976099" sldId="576"/>
            <ac:picMk id="6" creationId="{1A22E21F-E179-4A05-9084-0C17F6809DC6}"/>
          </ac:picMkLst>
        </pc:picChg>
        <pc:picChg chg="add mod">
          <ac:chgData name="Jimenez Martinez, Pablo" userId="713675c2-bab4-4c20-ae51-6cb24299fdbd" providerId="ADAL" clId="{ACF71593-2CE1-4585-8D7A-E6DB649D4B39}" dt="2021-03-22T14:15:24.862" v="1128" actId="1035"/>
          <ac:picMkLst>
            <pc:docMk/>
            <pc:sldMk cId="2352976099" sldId="576"/>
            <ac:picMk id="9" creationId="{C521F2A1-3C9D-4961-9B1D-E55E5FA6A758}"/>
          </ac:picMkLst>
        </pc:picChg>
        <pc:picChg chg="add mod">
          <ac:chgData name="Jimenez Martinez, Pablo" userId="713675c2-bab4-4c20-ae51-6cb24299fdbd" providerId="ADAL" clId="{ACF71593-2CE1-4585-8D7A-E6DB649D4B39}" dt="2021-03-22T14:15:24.862" v="1128" actId="1035"/>
          <ac:picMkLst>
            <pc:docMk/>
            <pc:sldMk cId="2352976099" sldId="576"/>
            <ac:picMk id="11" creationId="{5DB18E9F-AC61-43F3-A5E4-F8B63845F31A}"/>
          </ac:picMkLst>
        </pc:picChg>
        <pc:picChg chg="add mod">
          <ac:chgData name="Jimenez Martinez, Pablo" userId="713675c2-bab4-4c20-ae51-6cb24299fdbd" providerId="ADAL" clId="{ACF71593-2CE1-4585-8D7A-E6DB649D4B39}" dt="2021-03-22T14:15:24.862" v="1128" actId="1035"/>
          <ac:picMkLst>
            <pc:docMk/>
            <pc:sldMk cId="2352976099" sldId="576"/>
            <ac:picMk id="12" creationId="{B0449C82-2227-456E-AC33-73FB5A4D7B34}"/>
          </ac:picMkLst>
        </pc:picChg>
      </pc:sldChg>
      <pc:sldChg chg="modSp add mod">
        <pc:chgData name="Jimenez Martinez, Pablo" userId="713675c2-bab4-4c20-ae51-6cb24299fdbd" providerId="ADAL" clId="{ACF71593-2CE1-4585-8D7A-E6DB649D4B39}" dt="2021-03-22T14:08:26.813" v="901" actId="113"/>
        <pc:sldMkLst>
          <pc:docMk/>
          <pc:sldMk cId="1608690028" sldId="577"/>
        </pc:sldMkLst>
        <pc:spChg chg="mod">
          <ac:chgData name="Jimenez Martinez, Pablo" userId="713675c2-bab4-4c20-ae51-6cb24299fdbd" providerId="ADAL" clId="{ACF71593-2CE1-4585-8D7A-E6DB649D4B39}" dt="2021-03-22T14:08:26.813" v="901" actId="113"/>
          <ac:spMkLst>
            <pc:docMk/>
            <pc:sldMk cId="1608690028" sldId="577"/>
            <ac:spMk id="6" creationId="{00000000-0000-0000-0000-000000000000}"/>
          </ac:spMkLst>
        </pc:spChg>
      </pc:sldChg>
      <pc:sldChg chg="addSp modSp add mod">
        <pc:chgData name="Jimenez Martinez, Pablo" userId="713675c2-bab4-4c20-ae51-6cb24299fdbd" providerId="ADAL" clId="{ACF71593-2CE1-4585-8D7A-E6DB649D4B39}" dt="2021-03-22T14:13:12.658" v="1120" actId="6549"/>
        <pc:sldMkLst>
          <pc:docMk/>
          <pc:sldMk cId="2780795700" sldId="578"/>
        </pc:sldMkLst>
        <pc:spChg chg="add mod">
          <ac:chgData name="Jimenez Martinez, Pablo" userId="713675c2-bab4-4c20-ae51-6cb24299fdbd" providerId="ADAL" clId="{ACF71593-2CE1-4585-8D7A-E6DB649D4B39}" dt="2021-03-22T14:12:09.453" v="1108" actId="6549"/>
          <ac:spMkLst>
            <pc:docMk/>
            <pc:sldMk cId="2780795700" sldId="578"/>
            <ac:spMk id="4" creationId="{19C56AE7-144A-4B44-8454-6327AD7219B7}"/>
          </ac:spMkLst>
        </pc:spChg>
        <pc:spChg chg="mod">
          <ac:chgData name="Jimenez Martinez, Pablo" userId="713675c2-bab4-4c20-ae51-6cb24299fdbd" providerId="ADAL" clId="{ACF71593-2CE1-4585-8D7A-E6DB649D4B39}" dt="2021-03-22T14:13:12.658" v="1120" actId="6549"/>
          <ac:spMkLst>
            <pc:docMk/>
            <pc:sldMk cId="2780795700" sldId="578"/>
            <ac:spMk id="6" creationId="{00000000-0000-0000-0000-000000000000}"/>
          </ac:spMkLst>
        </pc:spChg>
      </pc:sldChg>
      <pc:sldChg chg="modSp add mod">
        <pc:chgData name="Jimenez Martinez, Pablo" userId="713675c2-bab4-4c20-ae51-6cb24299fdbd" providerId="ADAL" clId="{ACF71593-2CE1-4585-8D7A-E6DB649D4B39}" dt="2021-03-22T14:35:39.374" v="1856" actId="313"/>
        <pc:sldMkLst>
          <pc:docMk/>
          <pc:sldMk cId="1664122005" sldId="579"/>
        </pc:sldMkLst>
        <pc:spChg chg="mod">
          <ac:chgData name="Jimenez Martinez, Pablo" userId="713675c2-bab4-4c20-ae51-6cb24299fdbd" providerId="ADAL" clId="{ACF71593-2CE1-4585-8D7A-E6DB649D4B39}" dt="2021-03-22T14:35:39.374" v="1856" actId="313"/>
          <ac:spMkLst>
            <pc:docMk/>
            <pc:sldMk cId="1664122005" sldId="579"/>
            <ac:spMk id="196" creationId="{00000000-0000-0000-0000-000000000000}"/>
          </ac:spMkLst>
        </pc:spChg>
      </pc:sldChg>
      <pc:sldChg chg="modSp add mod">
        <pc:chgData name="Jimenez Martinez, Pablo" userId="713675c2-bab4-4c20-ae51-6cb24299fdbd" providerId="ADAL" clId="{ACF71593-2CE1-4585-8D7A-E6DB649D4B39}" dt="2021-03-22T14:34:12.209" v="1841" actId="313"/>
        <pc:sldMkLst>
          <pc:docMk/>
          <pc:sldMk cId="4240834841" sldId="580"/>
        </pc:sldMkLst>
        <pc:spChg chg="mod">
          <ac:chgData name="Jimenez Martinez, Pablo" userId="713675c2-bab4-4c20-ae51-6cb24299fdbd" providerId="ADAL" clId="{ACF71593-2CE1-4585-8D7A-E6DB649D4B39}" dt="2021-03-22T14:34:12.209" v="1841" actId="313"/>
          <ac:spMkLst>
            <pc:docMk/>
            <pc:sldMk cId="4240834841" sldId="580"/>
            <ac:spMk id="196"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mtClean="0"/>
              <a:pPr/>
              <a:t>24/03/2022</a:t>
            </a:fld>
            <a:endParaRPr lang="pt-PT"/>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mtClean="0"/>
              <a:pPr/>
              <a:t>‹#›</a:t>
            </a:fld>
            <a:endParaRPr lang="pt-PT"/>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dirty="0"/>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35B8F7-DAC4-4931-8AED-4356A8B2FD64}" type="datetimeFigureOut">
              <a:rPr lang="pt-BR" smtClean="0"/>
              <a:pPr/>
              <a:t>24/03/2022</a:t>
            </a:fld>
            <a:endParaRPr lang="pt-BR" dirty="0"/>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dirty="0"/>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dirty="0"/>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696B5C-12A0-4042-B4D0-BD3B9A4F58C6}" type="slidenum">
              <a:rPr lang="pt-BR" smtClean="0"/>
              <a:pPr/>
              <a:t>‹#›</a:t>
            </a:fld>
            <a:endParaRPr lang="pt-BR" dirty="0"/>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1</a:t>
            </a:fld>
            <a:endParaRPr lang="pt-BR" dirty="0"/>
          </a:p>
        </p:txBody>
      </p:sp>
    </p:spTree>
    <p:extLst>
      <p:ext uri="{BB962C8B-B14F-4D97-AF65-F5344CB8AC3E}">
        <p14:creationId xmlns:p14="http://schemas.microsoft.com/office/powerpoint/2010/main" val="4300731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56573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a:p>
        </p:txBody>
      </p:sp>
      <p:sp>
        <p:nvSpPr>
          <p:cNvPr id="167" name="Shape 16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55144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393528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713905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21593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4527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68478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54479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6415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8517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8781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25528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938555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a:p>
        </p:txBody>
      </p:sp>
      <p:sp>
        <p:nvSpPr>
          <p:cNvPr id="167" name="Shape 16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0814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993808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814121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298868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5" Type="http://schemas.openxmlformats.org/officeDocument/2006/relationships/image" Target="../media/image10.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 Id="rId14" Type="http://schemas.openxmlformats.org/officeDocument/2006/relationships/hyperlink" Target="http://www.capgemini.com/"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2">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Graphic 17">
            <a:extLst>
              <a:ext uri="{FF2B5EF4-FFF2-40B4-BE49-F238E27FC236}">
                <a16:creationId xmlns:a16="http://schemas.microsoft.com/office/drawing/2014/main" id="{829BBBD1-ECF6-4131-A3B0-11EFC39DB482}"/>
              </a:ext>
            </a:extLst>
          </p:cNvPr>
          <p:cNvPicPr>
            <a:picLocks noChangeAspect="1"/>
          </p:cNvPicPr>
          <p:nvPr userDrawn="1"/>
        </p:nvPicPr>
        <p:blipFill rotWithShape="1">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flipH="1">
            <a:off x="3773714" y="1844825"/>
            <a:ext cx="8418286" cy="5013176"/>
          </a:xfrm>
          <a:prstGeom prst="rect">
            <a:avLst/>
          </a:prstGeom>
        </p:spPr>
      </p:pic>
      <p:pic>
        <p:nvPicPr>
          <p:cNvPr id="5"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7988" y="404813"/>
            <a:ext cx="2286000" cy="510013"/>
          </a:xfrm>
          <a:prstGeom prst="rect">
            <a:avLst/>
          </a:prstGeom>
        </p:spPr>
      </p:pic>
      <p:sp>
        <p:nvSpPr>
          <p:cNvPr id="14" name="Text Placeholder 13">
            <a:extLst>
              <a:ext uri="{FF2B5EF4-FFF2-40B4-BE49-F238E27FC236}">
                <a16:creationId xmlns:a16="http://schemas.microsoft.com/office/drawing/2014/main" id="{4252348C-45B4-48E3-B74B-8E834575C8AA}"/>
              </a:ext>
            </a:extLst>
          </p:cNvPr>
          <p:cNvSpPr>
            <a:spLocks noGrp="1"/>
          </p:cNvSpPr>
          <p:nvPr>
            <p:ph type="body" sz="quarter" idx="10" hasCustomPrompt="1"/>
          </p:nvPr>
        </p:nvSpPr>
        <p:spPr>
          <a:xfrm>
            <a:off x="6384032" y="4157668"/>
            <a:ext cx="5399981" cy="1079500"/>
          </a:xfrm>
        </p:spPr>
        <p:txBody>
          <a:bodyPr anchor="b">
            <a:normAutofit/>
          </a:bodyPr>
          <a:lstStyle>
            <a:lvl1pPr algn="r">
              <a:lnSpc>
                <a:spcPts val="3000"/>
              </a:lnSpc>
              <a:defRPr sz="2600">
                <a:solidFill>
                  <a:schemeClr val="bg1"/>
                </a:solidFill>
              </a:defRPr>
            </a:lvl1pPr>
          </a:lstStyle>
          <a:p>
            <a:pPr lvl="0"/>
            <a:r>
              <a:rPr lang="en-US" dirty="0"/>
              <a:t>Click to insert title</a:t>
            </a:r>
          </a:p>
        </p:txBody>
      </p:sp>
      <p:sp>
        <p:nvSpPr>
          <p:cNvPr id="15" name="Text Placeholder 13">
            <a:extLst>
              <a:ext uri="{FF2B5EF4-FFF2-40B4-BE49-F238E27FC236}">
                <a16:creationId xmlns:a16="http://schemas.microsoft.com/office/drawing/2014/main" id="{97620309-84FF-4D53-AD39-936B55216B4B}"/>
              </a:ext>
            </a:extLst>
          </p:cNvPr>
          <p:cNvSpPr>
            <a:spLocks noGrp="1"/>
          </p:cNvSpPr>
          <p:nvPr>
            <p:ph type="body" sz="quarter" idx="11" hasCustomPrompt="1"/>
          </p:nvPr>
        </p:nvSpPr>
        <p:spPr>
          <a:xfrm>
            <a:off x="6382672" y="5381481"/>
            <a:ext cx="5401341" cy="1079500"/>
          </a:xfrm>
        </p:spPr>
        <p:txBody>
          <a:bodyPr anchor="t">
            <a:normAutofit/>
          </a:bodyPr>
          <a:lstStyle>
            <a:lvl1pPr marL="0" algn="r">
              <a:lnSpc>
                <a:spcPts val="2200"/>
              </a:lnSpc>
              <a:defRPr sz="1800">
                <a:solidFill>
                  <a:schemeClr val="bg1"/>
                </a:solidFill>
              </a:defRPr>
            </a:lvl1pPr>
          </a:lstStyle>
          <a:p>
            <a:pPr marL="0" lvl="0"/>
            <a:r>
              <a:rPr lang="en-US" dirty="0"/>
              <a:t>Click to insert presenter, location, and date</a:t>
            </a:r>
          </a:p>
        </p:txBody>
      </p:sp>
    </p:spTree>
    <p:extLst>
      <p:ext uri="{BB962C8B-B14F-4D97-AF65-F5344CB8AC3E}">
        <p14:creationId xmlns:p14="http://schemas.microsoft.com/office/powerpoint/2010/main" val="548120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spTree>
    <p:extLst>
      <p:ext uri="{BB962C8B-B14F-4D97-AF65-F5344CB8AC3E}">
        <p14:creationId xmlns:p14="http://schemas.microsoft.com/office/powerpoint/2010/main" val="3218085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5125720"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dirty="0">
                <a:solidFill>
                  <a:schemeClr val="tx1"/>
                </a:solidFill>
              </a:rPr>
              <a:t>With more than 190,000 people, Capgemini is present in over 40 countries and celebrates its 50th Anniversary year in 2017. A global leader in consulting, technology and outsourcing services, the Group reported 2016 global revenues of EUR 12.5 billion. Together with its clients, Capgemini creates and delivers business, technology and digital solutions that fit their needs, enabling them to achieve innovation and competitiveness. A deeply multicultural organization, Capgemini has developed its own way of working, </a:t>
            </a:r>
            <a:r>
              <a:rPr lang="en-US" sz="900" dirty="0">
                <a:solidFill>
                  <a:schemeClr val="accent1"/>
                </a:solidFill>
              </a:rPr>
              <a:t>the Collaborative Business Experience™</a:t>
            </a:r>
            <a:r>
              <a:rPr lang="en-US" sz="900" dirty="0">
                <a:solidFill>
                  <a:schemeClr val="tx1"/>
                </a:solidFill>
              </a:rPr>
              <a:t>, and draws on </a:t>
            </a:r>
            <a:r>
              <a:rPr lang="en-US" sz="900" dirty="0">
                <a:solidFill>
                  <a:schemeClr val="accent1"/>
                </a:solidFill>
              </a:rPr>
              <a:t>Rightshore</a:t>
            </a:r>
            <a:r>
              <a:rPr lang="en-US" sz="900" baseline="30000" dirty="0">
                <a:solidFill>
                  <a:schemeClr val="accent1"/>
                </a:solidFill>
              </a:rPr>
              <a:t>®</a:t>
            </a:r>
            <a:r>
              <a:rPr lang="en-US" sz="900" dirty="0">
                <a:solidFill>
                  <a:schemeClr val="tx1"/>
                </a:solidFill>
              </a:rPr>
              <a:t>, its worldwide delivery model.</a:t>
            </a: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2017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7" name="Rectangle 26">
            <a:hlinkClick r:id="rId14"/>
          </p:cNvPr>
          <p:cNvSpPr/>
          <p:nvPr userDrawn="1"/>
        </p:nvSpPr>
        <p:spPr>
          <a:xfrm>
            <a:off x="6532245" y="4445639"/>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9" name="Picture 28"/>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Tree>
    <p:extLst>
      <p:ext uri="{BB962C8B-B14F-4D97-AF65-F5344CB8AC3E}">
        <p14:creationId xmlns:p14="http://schemas.microsoft.com/office/powerpoint/2010/main" val="2861388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609600" y="274637"/>
            <a:ext cx="109728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5867" b="0" i="0" u="none" strike="noStrike" cap="none">
                <a:solidFill>
                  <a:schemeClr val="dk1"/>
                </a:solidFill>
                <a:latin typeface="Calibri"/>
                <a:ea typeface="Calibri"/>
                <a:cs typeface="Calibri"/>
                <a:sym typeface="Calibri"/>
              </a:defRPr>
            </a:lvl1pPr>
            <a:lvl2pPr lvl="1" indent="0">
              <a:spcBef>
                <a:spcPts val="0"/>
              </a:spcBef>
              <a:buNone/>
              <a:defRPr sz="2400"/>
            </a:lvl2pPr>
            <a:lvl3pPr lvl="2" indent="0">
              <a:spcBef>
                <a:spcPts val="0"/>
              </a:spcBef>
              <a:buNone/>
              <a:defRPr sz="2400"/>
            </a:lvl3pPr>
            <a:lvl4pPr lvl="3" indent="0">
              <a:spcBef>
                <a:spcPts val="0"/>
              </a:spcBef>
              <a:buNone/>
              <a:defRPr sz="2400"/>
            </a:lvl4pPr>
            <a:lvl5pPr lvl="4" indent="0">
              <a:spcBef>
                <a:spcPts val="0"/>
              </a:spcBef>
              <a:buNone/>
              <a:defRPr sz="2400"/>
            </a:lvl5pPr>
            <a:lvl6pPr lvl="5" indent="0">
              <a:spcBef>
                <a:spcPts val="0"/>
              </a:spcBef>
              <a:buNone/>
              <a:defRPr sz="2400"/>
            </a:lvl6pPr>
            <a:lvl7pPr lvl="6" indent="0">
              <a:spcBef>
                <a:spcPts val="0"/>
              </a:spcBef>
              <a:buNone/>
              <a:defRPr sz="2400"/>
            </a:lvl7pPr>
            <a:lvl8pPr lvl="7" indent="0">
              <a:spcBef>
                <a:spcPts val="0"/>
              </a:spcBef>
              <a:buNone/>
              <a:defRPr sz="2400"/>
            </a:lvl8pPr>
            <a:lvl9pPr lvl="8" indent="0">
              <a:spcBef>
                <a:spcPts val="0"/>
              </a:spcBef>
              <a:buNone/>
              <a:defRPr sz="2400"/>
            </a:lvl9pPr>
          </a:lstStyle>
          <a:p>
            <a:endParaRPr/>
          </a:p>
        </p:txBody>
      </p:sp>
      <p:sp>
        <p:nvSpPr>
          <p:cNvPr id="64" name="Shape 64"/>
          <p:cNvSpPr txBox="1">
            <a:spLocks noGrp="1"/>
          </p:cNvSpPr>
          <p:nvPr>
            <p:ph type="body" idx="1"/>
          </p:nvPr>
        </p:nvSpPr>
        <p:spPr>
          <a:xfrm>
            <a:off x="609600" y="1600200"/>
            <a:ext cx="10972800" cy="4525963"/>
          </a:xfrm>
          <a:prstGeom prst="rect">
            <a:avLst/>
          </a:prstGeom>
          <a:noFill/>
          <a:ln>
            <a:noFill/>
          </a:ln>
        </p:spPr>
        <p:txBody>
          <a:bodyPr lIns="91425" tIns="91425" rIns="91425" bIns="91425" anchor="t" anchorCtr="0"/>
          <a:lstStyle>
            <a:lvl1pPr marL="457189" marR="0" lvl="0" indent="-186262" algn="l" rtl="0">
              <a:spcBef>
                <a:spcPts val="853"/>
              </a:spcBef>
              <a:buClr>
                <a:schemeClr val="dk1"/>
              </a:buClr>
              <a:buSzPct val="100000"/>
              <a:buFont typeface="Arial"/>
              <a:buChar char="•"/>
              <a:defRPr sz="4267" b="0" i="0" u="none" strike="noStrike" cap="none">
                <a:solidFill>
                  <a:schemeClr val="dk1"/>
                </a:solidFill>
                <a:latin typeface="Calibri"/>
                <a:ea typeface="Calibri"/>
                <a:cs typeface="Calibri"/>
                <a:sym typeface="Calibri"/>
              </a:defRPr>
            </a:lvl1pPr>
            <a:lvl2pPr marL="990575" marR="0" lvl="1" indent="-143930" algn="l" rtl="0">
              <a:spcBef>
                <a:spcPts val="747"/>
              </a:spcBef>
              <a:buClr>
                <a:schemeClr val="dk1"/>
              </a:buClr>
              <a:buSzPct val="100000"/>
              <a:buFont typeface="Arial"/>
              <a:buChar char="–"/>
              <a:defRPr sz="3733" b="0" i="0" u="none" strike="noStrike" cap="none">
                <a:solidFill>
                  <a:schemeClr val="dk1"/>
                </a:solidFill>
                <a:latin typeface="Calibri"/>
                <a:ea typeface="Calibri"/>
                <a:cs typeface="Calibri"/>
                <a:sym typeface="Calibri"/>
              </a:defRPr>
            </a:lvl2pPr>
            <a:lvl3pPr marL="1523962" marR="0" lvl="2" indent="-101597"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3pPr>
            <a:lvl4pPr marL="2133547" marR="0" lvl="3" indent="-135463"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4pPr>
            <a:lvl5pPr marL="2743131" marR="0" lvl="4" indent="-135463"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5pPr>
            <a:lvl6pPr marL="3352716" marR="0" lvl="5" indent="-135463"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6pPr>
            <a:lvl7pPr marL="3962301" marR="0" lvl="6" indent="-135463"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7pPr>
            <a:lvl8pPr marL="4571886" marR="0" lvl="7" indent="-135463"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8pPr>
            <a:lvl9pPr marL="5181470" marR="0" lvl="8" indent="-135463"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dt" idx="10"/>
          </p:nvPr>
        </p:nvSpPr>
        <p:spPr>
          <a:xfrm>
            <a:off x="609601" y="6356350"/>
            <a:ext cx="2844799" cy="365124"/>
          </a:xfrm>
          <a:prstGeom prst="rect">
            <a:avLst/>
          </a:prstGeom>
          <a:noFill/>
          <a:ln>
            <a:noFill/>
          </a:ln>
        </p:spPr>
        <p:txBody>
          <a:bodyPr lIns="91425" tIns="91425" rIns="91425" bIns="91425" anchor="ctr" anchorCtr="0"/>
          <a:lstStyle>
            <a:lvl1pPr marL="0" marR="0" lvl="0" indent="0" algn="l" rtl="0">
              <a:spcBef>
                <a:spcPts val="0"/>
              </a:spcBef>
              <a:buNone/>
              <a:defRPr sz="1600" b="0" i="0" u="none" strike="noStrike" cap="none">
                <a:solidFill>
                  <a:srgbClr val="888888"/>
                </a:solidFill>
                <a:latin typeface="Calibri"/>
                <a:ea typeface="Calibri"/>
                <a:cs typeface="Calibri"/>
                <a:sym typeface="Calibri"/>
              </a:defRPr>
            </a:lvl1pPr>
            <a:lvl2pPr marL="609585" marR="0" lvl="1" indent="0" algn="l" rtl="0">
              <a:spcBef>
                <a:spcPts val="0"/>
              </a:spcBef>
              <a:buNone/>
              <a:defRPr sz="2400" b="0" i="0" u="none" strike="noStrike" cap="none">
                <a:solidFill>
                  <a:schemeClr val="dk1"/>
                </a:solidFill>
                <a:latin typeface="Calibri"/>
                <a:ea typeface="Calibri"/>
                <a:cs typeface="Calibri"/>
                <a:sym typeface="Calibri"/>
              </a:defRPr>
            </a:lvl2pPr>
            <a:lvl3pPr marL="1219170" marR="0" lvl="2" indent="0" algn="l" rtl="0">
              <a:spcBef>
                <a:spcPts val="0"/>
              </a:spcBef>
              <a:buNone/>
              <a:defRPr sz="2400" b="0" i="0" u="none" strike="noStrike" cap="none">
                <a:solidFill>
                  <a:schemeClr val="dk1"/>
                </a:solidFill>
                <a:latin typeface="Calibri"/>
                <a:ea typeface="Calibri"/>
                <a:cs typeface="Calibri"/>
                <a:sym typeface="Calibri"/>
              </a:defRPr>
            </a:lvl3pPr>
            <a:lvl4pPr marL="1828754" marR="0" lvl="3" indent="0" algn="l" rtl="0">
              <a:spcBef>
                <a:spcPts val="0"/>
              </a:spcBef>
              <a:buNone/>
              <a:defRPr sz="2400" b="0" i="0" u="none" strike="noStrike" cap="none">
                <a:solidFill>
                  <a:schemeClr val="dk1"/>
                </a:solidFill>
                <a:latin typeface="Calibri"/>
                <a:ea typeface="Calibri"/>
                <a:cs typeface="Calibri"/>
                <a:sym typeface="Calibri"/>
              </a:defRPr>
            </a:lvl4pPr>
            <a:lvl5pPr marL="2438339" marR="0" lvl="4" indent="0" algn="l" rtl="0">
              <a:spcBef>
                <a:spcPts val="0"/>
              </a:spcBef>
              <a:buNone/>
              <a:defRPr sz="2400" b="0" i="0" u="none" strike="noStrike" cap="none">
                <a:solidFill>
                  <a:schemeClr val="dk1"/>
                </a:solidFill>
                <a:latin typeface="Calibri"/>
                <a:ea typeface="Calibri"/>
                <a:cs typeface="Calibri"/>
                <a:sym typeface="Calibri"/>
              </a:defRPr>
            </a:lvl5pPr>
            <a:lvl6pPr marL="3047924" marR="0" lvl="5" indent="0" algn="l" rtl="0">
              <a:spcBef>
                <a:spcPts val="0"/>
              </a:spcBef>
              <a:buNone/>
              <a:defRPr sz="2400" b="0" i="0" u="none" strike="noStrike" cap="none">
                <a:solidFill>
                  <a:schemeClr val="dk1"/>
                </a:solidFill>
                <a:latin typeface="Calibri"/>
                <a:ea typeface="Calibri"/>
                <a:cs typeface="Calibri"/>
                <a:sym typeface="Calibri"/>
              </a:defRPr>
            </a:lvl6pPr>
            <a:lvl7pPr marL="3657509" marR="0" lvl="6" indent="0" algn="l" rtl="0">
              <a:spcBef>
                <a:spcPts val="0"/>
              </a:spcBef>
              <a:buNone/>
              <a:defRPr sz="2400" b="0" i="0" u="none" strike="noStrike" cap="none">
                <a:solidFill>
                  <a:schemeClr val="dk1"/>
                </a:solidFill>
                <a:latin typeface="Calibri"/>
                <a:ea typeface="Calibri"/>
                <a:cs typeface="Calibri"/>
                <a:sym typeface="Calibri"/>
              </a:defRPr>
            </a:lvl7pPr>
            <a:lvl8pPr marL="4267093" marR="0" lvl="7" indent="0" algn="l" rtl="0">
              <a:spcBef>
                <a:spcPts val="0"/>
              </a:spcBef>
              <a:buNone/>
              <a:defRPr sz="2400" b="0" i="0" u="none" strike="noStrike" cap="none">
                <a:solidFill>
                  <a:schemeClr val="dk1"/>
                </a:solidFill>
                <a:latin typeface="Calibri"/>
                <a:ea typeface="Calibri"/>
                <a:cs typeface="Calibri"/>
                <a:sym typeface="Calibri"/>
              </a:defRPr>
            </a:lvl8pPr>
            <a:lvl9pPr marL="4876678" marR="0" lvl="8" indent="0" algn="l" rtl="0">
              <a:spcBef>
                <a:spcPts val="0"/>
              </a:spcBef>
              <a:buNone/>
              <a:defRPr sz="24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ftr" idx="11"/>
          </p:nvPr>
        </p:nvSpPr>
        <p:spPr>
          <a:xfrm>
            <a:off x="4165600" y="6356350"/>
            <a:ext cx="3860800" cy="365124"/>
          </a:xfrm>
          <a:prstGeom prst="rect">
            <a:avLst/>
          </a:prstGeom>
          <a:noFill/>
          <a:ln>
            <a:noFill/>
          </a:ln>
        </p:spPr>
        <p:txBody>
          <a:bodyPr lIns="91425" tIns="91425" rIns="91425" bIns="91425" anchor="ctr" anchorCtr="0"/>
          <a:lstStyle>
            <a:lvl1pPr marL="0" marR="0" lvl="0" indent="0" algn="ctr" rtl="0">
              <a:spcBef>
                <a:spcPts val="0"/>
              </a:spcBef>
              <a:buNone/>
              <a:defRPr sz="1600" b="0" i="0" u="none" strike="noStrike" cap="none">
                <a:solidFill>
                  <a:srgbClr val="888888"/>
                </a:solidFill>
                <a:latin typeface="Calibri"/>
                <a:ea typeface="Calibri"/>
                <a:cs typeface="Calibri"/>
                <a:sym typeface="Calibri"/>
              </a:defRPr>
            </a:lvl1pPr>
            <a:lvl2pPr marL="609585" marR="0" lvl="1" indent="0" algn="l" rtl="0">
              <a:spcBef>
                <a:spcPts val="0"/>
              </a:spcBef>
              <a:buNone/>
              <a:defRPr sz="2400" b="0" i="0" u="none" strike="noStrike" cap="none">
                <a:solidFill>
                  <a:schemeClr val="dk1"/>
                </a:solidFill>
                <a:latin typeface="Calibri"/>
                <a:ea typeface="Calibri"/>
                <a:cs typeface="Calibri"/>
                <a:sym typeface="Calibri"/>
              </a:defRPr>
            </a:lvl2pPr>
            <a:lvl3pPr marL="1219170" marR="0" lvl="2" indent="0" algn="l" rtl="0">
              <a:spcBef>
                <a:spcPts val="0"/>
              </a:spcBef>
              <a:buNone/>
              <a:defRPr sz="2400" b="0" i="0" u="none" strike="noStrike" cap="none">
                <a:solidFill>
                  <a:schemeClr val="dk1"/>
                </a:solidFill>
                <a:latin typeface="Calibri"/>
                <a:ea typeface="Calibri"/>
                <a:cs typeface="Calibri"/>
                <a:sym typeface="Calibri"/>
              </a:defRPr>
            </a:lvl3pPr>
            <a:lvl4pPr marL="1828754" marR="0" lvl="3" indent="0" algn="l" rtl="0">
              <a:spcBef>
                <a:spcPts val="0"/>
              </a:spcBef>
              <a:buNone/>
              <a:defRPr sz="2400" b="0" i="0" u="none" strike="noStrike" cap="none">
                <a:solidFill>
                  <a:schemeClr val="dk1"/>
                </a:solidFill>
                <a:latin typeface="Calibri"/>
                <a:ea typeface="Calibri"/>
                <a:cs typeface="Calibri"/>
                <a:sym typeface="Calibri"/>
              </a:defRPr>
            </a:lvl4pPr>
            <a:lvl5pPr marL="2438339" marR="0" lvl="4" indent="0" algn="l" rtl="0">
              <a:spcBef>
                <a:spcPts val="0"/>
              </a:spcBef>
              <a:buNone/>
              <a:defRPr sz="2400" b="0" i="0" u="none" strike="noStrike" cap="none">
                <a:solidFill>
                  <a:schemeClr val="dk1"/>
                </a:solidFill>
                <a:latin typeface="Calibri"/>
                <a:ea typeface="Calibri"/>
                <a:cs typeface="Calibri"/>
                <a:sym typeface="Calibri"/>
              </a:defRPr>
            </a:lvl5pPr>
            <a:lvl6pPr marL="3047924" marR="0" lvl="5" indent="0" algn="l" rtl="0">
              <a:spcBef>
                <a:spcPts val="0"/>
              </a:spcBef>
              <a:buNone/>
              <a:defRPr sz="2400" b="0" i="0" u="none" strike="noStrike" cap="none">
                <a:solidFill>
                  <a:schemeClr val="dk1"/>
                </a:solidFill>
                <a:latin typeface="Calibri"/>
                <a:ea typeface="Calibri"/>
                <a:cs typeface="Calibri"/>
                <a:sym typeface="Calibri"/>
              </a:defRPr>
            </a:lvl6pPr>
            <a:lvl7pPr marL="3657509" marR="0" lvl="6" indent="0" algn="l" rtl="0">
              <a:spcBef>
                <a:spcPts val="0"/>
              </a:spcBef>
              <a:buNone/>
              <a:defRPr sz="2400" b="0" i="0" u="none" strike="noStrike" cap="none">
                <a:solidFill>
                  <a:schemeClr val="dk1"/>
                </a:solidFill>
                <a:latin typeface="Calibri"/>
                <a:ea typeface="Calibri"/>
                <a:cs typeface="Calibri"/>
                <a:sym typeface="Calibri"/>
              </a:defRPr>
            </a:lvl7pPr>
            <a:lvl8pPr marL="4267093" marR="0" lvl="7" indent="0" algn="l" rtl="0">
              <a:spcBef>
                <a:spcPts val="0"/>
              </a:spcBef>
              <a:buNone/>
              <a:defRPr sz="2400" b="0" i="0" u="none" strike="noStrike" cap="none">
                <a:solidFill>
                  <a:schemeClr val="dk1"/>
                </a:solidFill>
                <a:latin typeface="Calibri"/>
                <a:ea typeface="Calibri"/>
                <a:cs typeface="Calibri"/>
                <a:sym typeface="Calibri"/>
              </a:defRPr>
            </a:lvl8pPr>
            <a:lvl9pPr marL="4876678" marR="0" lvl="8" indent="0" algn="l" rtl="0">
              <a:spcBef>
                <a:spcPts val="0"/>
              </a:spcBef>
              <a:buNone/>
              <a:defRPr sz="24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sldNum" idx="12"/>
          </p:nvPr>
        </p:nvSpPr>
        <p:spPr>
          <a:xfrm>
            <a:off x="8737601" y="6356350"/>
            <a:ext cx="2844799" cy="365124"/>
          </a:xfrm>
          <a:prstGeom prst="rect">
            <a:avLst/>
          </a:prstGeom>
          <a:noFill/>
          <a:ln>
            <a:noFill/>
          </a:ln>
        </p:spPr>
        <p:txBody>
          <a:bodyPr lIns="91425" tIns="45700" rIns="91425" bIns="45700" anchor="ctr" anchorCtr="0">
            <a:noAutofit/>
          </a:bodyPr>
          <a:lstStyle/>
          <a:p>
            <a:pPr algn="r">
              <a:buSzPct val="25000"/>
            </a:pPr>
            <a:fld id="{00000000-1234-1234-1234-123412341234}" type="slidenum">
              <a:rPr lang="es" sz="1600" smtClean="0">
                <a:solidFill>
                  <a:srgbClr val="888888"/>
                </a:solidFill>
                <a:latin typeface="Calibri"/>
                <a:ea typeface="Calibri"/>
                <a:cs typeface="Calibri"/>
                <a:sym typeface="Calibri"/>
              </a:rPr>
              <a:pPr algn="r">
                <a:buSzPct val="25000"/>
              </a:pPr>
              <a:t>‹#›</a:t>
            </a:fld>
            <a:endParaRPr lang="es" sz="16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594290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56"/>
        <p:cNvGrpSpPr/>
        <p:nvPr/>
      </p:nvGrpSpPr>
      <p:grpSpPr>
        <a:xfrm>
          <a:off x="0" y="0"/>
          <a:ext cx="0" cy="0"/>
          <a:chOff x="0" y="0"/>
          <a:chExt cx="0" cy="0"/>
        </a:xfrm>
      </p:grpSpPr>
      <p:sp>
        <p:nvSpPr>
          <p:cNvPr id="57" name="Shape 57"/>
          <p:cNvSpPr txBox="1">
            <a:spLocks noGrp="1"/>
          </p:cNvSpPr>
          <p:nvPr>
            <p:ph type="ctrTitle"/>
          </p:nvPr>
        </p:nvSpPr>
        <p:spPr>
          <a:xfrm>
            <a:off x="914400" y="2130424"/>
            <a:ext cx="10363200" cy="1470024"/>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5867" b="0" i="0" u="none" strike="noStrike" cap="none">
                <a:solidFill>
                  <a:schemeClr val="dk1"/>
                </a:solidFill>
                <a:latin typeface="Calibri"/>
                <a:ea typeface="Calibri"/>
                <a:cs typeface="Calibri"/>
                <a:sym typeface="Calibri"/>
              </a:defRPr>
            </a:lvl1pPr>
            <a:lvl2pPr lvl="1" indent="0">
              <a:spcBef>
                <a:spcPts val="0"/>
              </a:spcBef>
              <a:buNone/>
              <a:defRPr sz="2400"/>
            </a:lvl2pPr>
            <a:lvl3pPr lvl="2" indent="0">
              <a:spcBef>
                <a:spcPts val="0"/>
              </a:spcBef>
              <a:buNone/>
              <a:defRPr sz="2400"/>
            </a:lvl3pPr>
            <a:lvl4pPr lvl="3" indent="0">
              <a:spcBef>
                <a:spcPts val="0"/>
              </a:spcBef>
              <a:buNone/>
              <a:defRPr sz="2400"/>
            </a:lvl4pPr>
            <a:lvl5pPr lvl="4" indent="0">
              <a:spcBef>
                <a:spcPts val="0"/>
              </a:spcBef>
              <a:buNone/>
              <a:defRPr sz="2400"/>
            </a:lvl5pPr>
            <a:lvl6pPr lvl="5" indent="0">
              <a:spcBef>
                <a:spcPts val="0"/>
              </a:spcBef>
              <a:buNone/>
              <a:defRPr sz="2400"/>
            </a:lvl6pPr>
            <a:lvl7pPr lvl="6" indent="0">
              <a:spcBef>
                <a:spcPts val="0"/>
              </a:spcBef>
              <a:buNone/>
              <a:defRPr sz="2400"/>
            </a:lvl7pPr>
            <a:lvl8pPr lvl="7" indent="0">
              <a:spcBef>
                <a:spcPts val="0"/>
              </a:spcBef>
              <a:buNone/>
              <a:defRPr sz="2400"/>
            </a:lvl8pPr>
            <a:lvl9pPr lvl="8" indent="0">
              <a:spcBef>
                <a:spcPts val="0"/>
              </a:spcBef>
              <a:buNone/>
              <a:defRPr sz="2400"/>
            </a:lvl9pPr>
          </a:lstStyle>
          <a:p>
            <a:endParaRPr/>
          </a:p>
        </p:txBody>
      </p:sp>
      <p:sp>
        <p:nvSpPr>
          <p:cNvPr id="58" name="Shape 58"/>
          <p:cNvSpPr txBox="1">
            <a:spLocks noGrp="1"/>
          </p:cNvSpPr>
          <p:nvPr>
            <p:ph type="subTitle" idx="1"/>
          </p:nvPr>
        </p:nvSpPr>
        <p:spPr>
          <a:xfrm>
            <a:off x="1828801" y="3886200"/>
            <a:ext cx="8534399" cy="1752600"/>
          </a:xfrm>
          <a:prstGeom prst="rect">
            <a:avLst/>
          </a:prstGeom>
          <a:noFill/>
          <a:ln>
            <a:noFill/>
          </a:ln>
        </p:spPr>
        <p:txBody>
          <a:bodyPr lIns="91425" tIns="91425" rIns="91425" bIns="91425" anchor="t" anchorCtr="0"/>
          <a:lstStyle>
            <a:lvl1pPr marL="0" marR="0" lvl="0" indent="0" algn="ctr" rtl="0">
              <a:spcBef>
                <a:spcPts val="853"/>
              </a:spcBef>
              <a:buClr>
                <a:srgbClr val="888888"/>
              </a:buClr>
              <a:buFont typeface="Arial"/>
              <a:buNone/>
              <a:defRPr sz="4267" b="0" i="0" u="none" strike="noStrike" cap="none">
                <a:solidFill>
                  <a:srgbClr val="888888"/>
                </a:solidFill>
                <a:latin typeface="Calibri"/>
                <a:ea typeface="Calibri"/>
                <a:cs typeface="Calibri"/>
                <a:sym typeface="Calibri"/>
              </a:defRPr>
            </a:lvl1pPr>
            <a:lvl2pPr marL="609585" marR="0" lvl="1" indent="0" algn="ctr" rtl="0">
              <a:spcBef>
                <a:spcPts val="747"/>
              </a:spcBef>
              <a:buClr>
                <a:srgbClr val="888888"/>
              </a:buClr>
              <a:buFont typeface="Arial"/>
              <a:buNone/>
              <a:defRPr sz="3733" b="0" i="0" u="none" strike="noStrike" cap="none">
                <a:solidFill>
                  <a:srgbClr val="888888"/>
                </a:solidFill>
                <a:latin typeface="Calibri"/>
                <a:ea typeface="Calibri"/>
                <a:cs typeface="Calibri"/>
                <a:sym typeface="Calibri"/>
              </a:defRPr>
            </a:lvl2pPr>
            <a:lvl3pPr marL="1219170" marR="0" lvl="2" indent="0" algn="ctr" rtl="0">
              <a:spcBef>
                <a:spcPts val="640"/>
              </a:spcBef>
              <a:buClr>
                <a:srgbClr val="888888"/>
              </a:buClr>
              <a:buFont typeface="Arial"/>
              <a:buNone/>
              <a:defRPr sz="3200" b="0" i="0" u="none" strike="noStrike" cap="none">
                <a:solidFill>
                  <a:srgbClr val="888888"/>
                </a:solidFill>
                <a:latin typeface="Calibri"/>
                <a:ea typeface="Calibri"/>
                <a:cs typeface="Calibri"/>
                <a:sym typeface="Calibri"/>
              </a:defRPr>
            </a:lvl3pPr>
            <a:lvl4pPr marL="1828754" marR="0" lvl="3" indent="0" algn="ctr" rtl="0">
              <a:spcBef>
                <a:spcPts val="533"/>
              </a:spcBef>
              <a:buClr>
                <a:srgbClr val="888888"/>
              </a:buClr>
              <a:buFont typeface="Arial"/>
              <a:buNone/>
              <a:defRPr sz="2667" b="0" i="0" u="none" strike="noStrike" cap="none">
                <a:solidFill>
                  <a:srgbClr val="888888"/>
                </a:solidFill>
                <a:latin typeface="Calibri"/>
                <a:ea typeface="Calibri"/>
                <a:cs typeface="Calibri"/>
                <a:sym typeface="Calibri"/>
              </a:defRPr>
            </a:lvl4pPr>
            <a:lvl5pPr marL="2438339" marR="0" lvl="4" indent="0" algn="ctr" rtl="0">
              <a:spcBef>
                <a:spcPts val="533"/>
              </a:spcBef>
              <a:buClr>
                <a:srgbClr val="888888"/>
              </a:buClr>
              <a:buFont typeface="Arial"/>
              <a:buNone/>
              <a:defRPr sz="2667" b="0" i="0" u="none" strike="noStrike" cap="none">
                <a:solidFill>
                  <a:srgbClr val="888888"/>
                </a:solidFill>
                <a:latin typeface="Calibri"/>
                <a:ea typeface="Calibri"/>
                <a:cs typeface="Calibri"/>
                <a:sym typeface="Calibri"/>
              </a:defRPr>
            </a:lvl5pPr>
            <a:lvl6pPr marL="3047924" marR="0" lvl="5" indent="0" algn="ctr" rtl="0">
              <a:spcBef>
                <a:spcPts val="533"/>
              </a:spcBef>
              <a:buClr>
                <a:srgbClr val="888888"/>
              </a:buClr>
              <a:buFont typeface="Arial"/>
              <a:buNone/>
              <a:defRPr sz="2667" b="0" i="0" u="none" strike="noStrike" cap="none">
                <a:solidFill>
                  <a:srgbClr val="888888"/>
                </a:solidFill>
                <a:latin typeface="Calibri"/>
                <a:ea typeface="Calibri"/>
                <a:cs typeface="Calibri"/>
                <a:sym typeface="Calibri"/>
              </a:defRPr>
            </a:lvl6pPr>
            <a:lvl7pPr marL="3657509" marR="0" lvl="6" indent="0" algn="ctr" rtl="0">
              <a:spcBef>
                <a:spcPts val="533"/>
              </a:spcBef>
              <a:buClr>
                <a:srgbClr val="888888"/>
              </a:buClr>
              <a:buFont typeface="Arial"/>
              <a:buNone/>
              <a:defRPr sz="2667" b="0" i="0" u="none" strike="noStrike" cap="none">
                <a:solidFill>
                  <a:srgbClr val="888888"/>
                </a:solidFill>
                <a:latin typeface="Calibri"/>
                <a:ea typeface="Calibri"/>
                <a:cs typeface="Calibri"/>
                <a:sym typeface="Calibri"/>
              </a:defRPr>
            </a:lvl7pPr>
            <a:lvl8pPr marL="4267093" marR="0" lvl="7" indent="0" algn="ctr" rtl="0">
              <a:spcBef>
                <a:spcPts val="533"/>
              </a:spcBef>
              <a:buClr>
                <a:srgbClr val="888888"/>
              </a:buClr>
              <a:buFont typeface="Arial"/>
              <a:buNone/>
              <a:defRPr sz="2667" b="0" i="0" u="none" strike="noStrike" cap="none">
                <a:solidFill>
                  <a:srgbClr val="888888"/>
                </a:solidFill>
                <a:latin typeface="Calibri"/>
                <a:ea typeface="Calibri"/>
                <a:cs typeface="Calibri"/>
                <a:sym typeface="Calibri"/>
              </a:defRPr>
            </a:lvl8pPr>
            <a:lvl9pPr marL="4876678" marR="0" lvl="8" indent="0" algn="ctr" rtl="0">
              <a:spcBef>
                <a:spcPts val="533"/>
              </a:spcBef>
              <a:buClr>
                <a:srgbClr val="888888"/>
              </a:buClr>
              <a:buFont typeface="Arial"/>
              <a:buNone/>
              <a:defRPr sz="2667" b="0" i="0" u="none" strike="noStrike" cap="none">
                <a:solidFill>
                  <a:srgbClr val="888888"/>
                </a:solidFill>
                <a:latin typeface="Calibri"/>
                <a:ea typeface="Calibri"/>
                <a:cs typeface="Calibri"/>
                <a:sym typeface="Calibri"/>
              </a:defRPr>
            </a:lvl9pPr>
          </a:lstStyle>
          <a:p>
            <a:endParaRPr/>
          </a:p>
        </p:txBody>
      </p:sp>
      <p:sp>
        <p:nvSpPr>
          <p:cNvPr id="59" name="Shape 59"/>
          <p:cNvSpPr txBox="1">
            <a:spLocks noGrp="1"/>
          </p:cNvSpPr>
          <p:nvPr>
            <p:ph type="dt" idx="10"/>
          </p:nvPr>
        </p:nvSpPr>
        <p:spPr>
          <a:xfrm>
            <a:off x="609601" y="6356350"/>
            <a:ext cx="2844799" cy="365124"/>
          </a:xfrm>
          <a:prstGeom prst="rect">
            <a:avLst/>
          </a:prstGeom>
          <a:noFill/>
          <a:ln>
            <a:noFill/>
          </a:ln>
        </p:spPr>
        <p:txBody>
          <a:bodyPr lIns="91425" tIns="91425" rIns="91425" bIns="91425" anchor="ctr" anchorCtr="0"/>
          <a:lstStyle>
            <a:lvl1pPr marL="0" marR="0" lvl="0" indent="0" algn="l" rtl="0">
              <a:spcBef>
                <a:spcPts val="0"/>
              </a:spcBef>
              <a:buNone/>
              <a:defRPr sz="1600" b="0" i="0" u="none" strike="noStrike" cap="none">
                <a:solidFill>
                  <a:srgbClr val="888888"/>
                </a:solidFill>
                <a:latin typeface="Calibri"/>
                <a:ea typeface="Calibri"/>
                <a:cs typeface="Calibri"/>
                <a:sym typeface="Calibri"/>
              </a:defRPr>
            </a:lvl1pPr>
            <a:lvl2pPr marL="609585" marR="0" lvl="1" indent="0" algn="l" rtl="0">
              <a:spcBef>
                <a:spcPts val="0"/>
              </a:spcBef>
              <a:buNone/>
              <a:defRPr sz="2400" b="0" i="0" u="none" strike="noStrike" cap="none">
                <a:solidFill>
                  <a:schemeClr val="dk1"/>
                </a:solidFill>
                <a:latin typeface="Calibri"/>
                <a:ea typeface="Calibri"/>
                <a:cs typeface="Calibri"/>
                <a:sym typeface="Calibri"/>
              </a:defRPr>
            </a:lvl2pPr>
            <a:lvl3pPr marL="1219170" marR="0" lvl="2" indent="0" algn="l" rtl="0">
              <a:spcBef>
                <a:spcPts val="0"/>
              </a:spcBef>
              <a:buNone/>
              <a:defRPr sz="2400" b="0" i="0" u="none" strike="noStrike" cap="none">
                <a:solidFill>
                  <a:schemeClr val="dk1"/>
                </a:solidFill>
                <a:latin typeface="Calibri"/>
                <a:ea typeface="Calibri"/>
                <a:cs typeface="Calibri"/>
                <a:sym typeface="Calibri"/>
              </a:defRPr>
            </a:lvl3pPr>
            <a:lvl4pPr marL="1828754" marR="0" lvl="3" indent="0" algn="l" rtl="0">
              <a:spcBef>
                <a:spcPts val="0"/>
              </a:spcBef>
              <a:buNone/>
              <a:defRPr sz="2400" b="0" i="0" u="none" strike="noStrike" cap="none">
                <a:solidFill>
                  <a:schemeClr val="dk1"/>
                </a:solidFill>
                <a:latin typeface="Calibri"/>
                <a:ea typeface="Calibri"/>
                <a:cs typeface="Calibri"/>
                <a:sym typeface="Calibri"/>
              </a:defRPr>
            </a:lvl4pPr>
            <a:lvl5pPr marL="2438339" marR="0" lvl="4" indent="0" algn="l" rtl="0">
              <a:spcBef>
                <a:spcPts val="0"/>
              </a:spcBef>
              <a:buNone/>
              <a:defRPr sz="2400" b="0" i="0" u="none" strike="noStrike" cap="none">
                <a:solidFill>
                  <a:schemeClr val="dk1"/>
                </a:solidFill>
                <a:latin typeface="Calibri"/>
                <a:ea typeface="Calibri"/>
                <a:cs typeface="Calibri"/>
                <a:sym typeface="Calibri"/>
              </a:defRPr>
            </a:lvl5pPr>
            <a:lvl6pPr marL="3047924" marR="0" lvl="5" indent="0" algn="l" rtl="0">
              <a:spcBef>
                <a:spcPts val="0"/>
              </a:spcBef>
              <a:buNone/>
              <a:defRPr sz="2400" b="0" i="0" u="none" strike="noStrike" cap="none">
                <a:solidFill>
                  <a:schemeClr val="dk1"/>
                </a:solidFill>
                <a:latin typeface="Calibri"/>
                <a:ea typeface="Calibri"/>
                <a:cs typeface="Calibri"/>
                <a:sym typeface="Calibri"/>
              </a:defRPr>
            </a:lvl6pPr>
            <a:lvl7pPr marL="3657509" marR="0" lvl="6" indent="0" algn="l" rtl="0">
              <a:spcBef>
                <a:spcPts val="0"/>
              </a:spcBef>
              <a:buNone/>
              <a:defRPr sz="2400" b="0" i="0" u="none" strike="noStrike" cap="none">
                <a:solidFill>
                  <a:schemeClr val="dk1"/>
                </a:solidFill>
                <a:latin typeface="Calibri"/>
                <a:ea typeface="Calibri"/>
                <a:cs typeface="Calibri"/>
                <a:sym typeface="Calibri"/>
              </a:defRPr>
            </a:lvl7pPr>
            <a:lvl8pPr marL="4267093" marR="0" lvl="7" indent="0" algn="l" rtl="0">
              <a:spcBef>
                <a:spcPts val="0"/>
              </a:spcBef>
              <a:buNone/>
              <a:defRPr sz="2400" b="0" i="0" u="none" strike="noStrike" cap="none">
                <a:solidFill>
                  <a:schemeClr val="dk1"/>
                </a:solidFill>
                <a:latin typeface="Calibri"/>
                <a:ea typeface="Calibri"/>
                <a:cs typeface="Calibri"/>
                <a:sym typeface="Calibri"/>
              </a:defRPr>
            </a:lvl8pPr>
            <a:lvl9pPr marL="4876678" marR="0" lvl="8" indent="0" algn="l" rtl="0">
              <a:spcBef>
                <a:spcPts val="0"/>
              </a:spcBef>
              <a:buNone/>
              <a:defRPr sz="24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ftr" idx="11"/>
          </p:nvPr>
        </p:nvSpPr>
        <p:spPr>
          <a:xfrm>
            <a:off x="4165600" y="6356350"/>
            <a:ext cx="3860800" cy="365124"/>
          </a:xfrm>
          <a:prstGeom prst="rect">
            <a:avLst/>
          </a:prstGeom>
          <a:noFill/>
          <a:ln>
            <a:noFill/>
          </a:ln>
        </p:spPr>
        <p:txBody>
          <a:bodyPr lIns="91425" tIns="91425" rIns="91425" bIns="91425" anchor="ctr" anchorCtr="0"/>
          <a:lstStyle>
            <a:lvl1pPr marL="0" marR="0" lvl="0" indent="0" algn="ctr" rtl="0">
              <a:spcBef>
                <a:spcPts val="0"/>
              </a:spcBef>
              <a:buNone/>
              <a:defRPr sz="1600" b="0" i="0" u="none" strike="noStrike" cap="none">
                <a:solidFill>
                  <a:srgbClr val="888888"/>
                </a:solidFill>
                <a:latin typeface="Calibri"/>
                <a:ea typeface="Calibri"/>
                <a:cs typeface="Calibri"/>
                <a:sym typeface="Calibri"/>
              </a:defRPr>
            </a:lvl1pPr>
            <a:lvl2pPr marL="609585" marR="0" lvl="1" indent="0" algn="l" rtl="0">
              <a:spcBef>
                <a:spcPts val="0"/>
              </a:spcBef>
              <a:buNone/>
              <a:defRPr sz="2400" b="0" i="0" u="none" strike="noStrike" cap="none">
                <a:solidFill>
                  <a:schemeClr val="dk1"/>
                </a:solidFill>
                <a:latin typeface="Calibri"/>
                <a:ea typeface="Calibri"/>
                <a:cs typeface="Calibri"/>
                <a:sym typeface="Calibri"/>
              </a:defRPr>
            </a:lvl2pPr>
            <a:lvl3pPr marL="1219170" marR="0" lvl="2" indent="0" algn="l" rtl="0">
              <a:spcBef>
                <a:spcPts val="0"/>
              </a:spcBef>
              <a:buNone/>
              <a:defRPr sz="2400" b="0" i="0" u="none" strike="noStrike" cap="none">
                <a:solidFill>
                  <a:schemeClr val="dk1"/>
                </a:solidFill>
                <a:latin typeface="Calibri"/>
                <a:ea typeface="Calibri"/>
                <a:cs typeface="Calibri"/>
                <a:sym typeface="Calibri"/>
              </a:defRPr>
            </a:lvl3pPr>
            <a:lvl4pPr marL="1828754" marR="0" lvl="3" indent="0" algn="l" rtl="0">
              <a:spcBef>
                <a:spcPts val="0"/>
              </a:spcBef>
              <a:buNone/>
              <a:defRPr sz="2400" b="0" i="0" u="none" strike="noStrike" cap="none">
                <a:solidFill>
                  <a:schemeClr val="dk1"/>
                </a:solidFill>
                <a:latin typeface="Calibri"/>
                <a:ea typeface="Calibri"/>
                <a:cs typeface="Calibri"/>
                <a:sym typeface="Calibri"/>
              </a:defRPr>
            </a:lvl4pPr>
            <a:lvl5pPr marL="2438339" marR="0" lvl="4" indent="0" algn="l" rtl="0">
              <a:spcBef>
                <a:spcPts val="0"/>
              </a:spcBef>
              <a:buNone/>
              <a:defRPr sz="2400" b="0" i="0" u="none" strike="noStrike" cap="none">
                <a:solidFill>
                  <a:schemeClr val="dk1"/>
                </a:solidFill>
                <a:latin typeface="Calibri"/>
                <a:ea typeface="Calibri"/>
                <a:cs typeface="Calibri"/>
                <a:sym typeface="Calibri"/>
              </a:defRPr>
            </a:lvl5pPr>
            <a:lvl6pPr marL="3047924" marR="0" lvl="5" indent="0" algn="l" rtl="0">
              <a:spcBef>
                <a:spcPts val="0"/>
              </a:spcBef>
              <a:buNone/>
              <a:defRPr sz="2400" b="0" i="0" u="none" strike="noStrike" cap="none">
                <a:solidFill>
                  <a:schemeClr val="dk1"/>
                </a:solidFill>
                <a:latin typeface="Calibri"/>
                <a:ea typeface="Calibri"/>
                <a:cs typeface="Calibri"/>
                <a:sym typeface="Calibri"/>
              </a:defRPr>
            </a:lvl6pPr>
            <a:lvl7pPr marL="3657509" marR="0" lvl="6" indent="0" algn="l" rtl="0">
              <a:spcBef>
                <a:spcPts val="0"/>
              </a:spcBef>
              <a:buNone/>
              <a:defRPr sz="2400" b="0" i="0" u="none" strike="noStrike" cap="none">
                <a:solidFill>
                  <a:schemeClr val="dk1"/>
                </a:solidFill>
                <a:latin typeface="Calibri"/>
                <a:ea typeface="Calibri"/>
                <a:cs typeface="Calibri"/>
                <a:sym typeface="Calibri"/>
              </a:defRPr>
            </a:lvl7pPr>
            <a:lvl8pPr marL="4267093" marR="0" lvl="7" indent="0" algn="l" rtl="0">
              <a:spcBef>
                <a:spcPts val="0"/>
              </a:spcBef>
              <a:buNone/>
              <a:defRPr sz="2400" b="0" i="0" u="none" strike="noStrike" cap="none">
                <a:solidFill>
                  <a:schemeClr val="dk1"/>
                </a:solidFill>
                <a:latin typeface="Calibri"/>
                <a:ea typeface="Calibri"/>
                <a:cs typeface="Calibri"/>
                <a:sym typeface="Calibri"/>
              </a:defRPr>
            </a:lvl8pPr>
            <a:lvl9pPr marL="4876678" marR="0" lvl="8" indent="0" algn="l" rtl="0">
              <a:spcBef>
                <a:spcPts val="0"/>
              </a:spcBef>
              <a:buNone/>
              <a:defRPr sz="24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sldNum" idx="12"/>
          </p:nvPr>
        </p:nvSpPr>
        <p:spPr>
          <a:xfrm>
            <a:off x="8737601" y="6356350"/>
            <a:ext cx="2844799" cy="365124"/>
          </a:xfrm>
          <a:prstGeom prst="rect">
            <a:avLst/>
          </a:prstGeom>
          <a:noFill/>
          <a:ln>
            <a:noFill/>
          </a:ln>
        </p:spPr>
        <p:txBody>
          <a:bodyPr lIns="91425" tIns="45700" rIns="91425" bIns="45700" anchor="ctr" anchorCtr="0">
            <a:noAutofit/>
          </a:bodyPr>
          <a:lstStyle/>
          <a:p>
            <a:pPr algn="r">
              <a:buSzPct val="25000"/>
            </a:pPr>
            <a:fld id="{00000000-1234-1234-1234-123412341234}" type="slidenum">
              <a:rPr lang="es" sz="1600" smtClean="0">
                <a:solidFill>
                  <a:srgbClr val="888888"/>
                </a:solidFill>
                <a:latin typeface="Calibri"/>
                <a:ea typeface="Calibri"/>
                <a:cs typeface="Calibri"/>
                <a:sym typeface="Calibri"/>
              </a:rPr>
              <a:pPr algn="r">
                <a:buSzPct val="25000"/>
              </a:pPr>
              <a:t>‹#›</a:t>
            </a:fld>
            <a:endParaRPr lang="es" sz="16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2495565009"/>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5" Type="http://schemas.openxmlformats.org/officeDocument/2006/relationships/theme" Target="../theme/theme2.xml"/><Relationship Id="rId4"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a16="http://schemas.microsoft.com/office/drawing/2014/main" id="{509B218C-0963-489A-AA77-3748FFA421C5}"/>
              </a:ext>
            </a:extLst>
          </p:cNvPr>
          <p:cNvSpPr>
            <a:spLocks noGrp="1"/>
          </p:cNvSpPr>
          <p:nvPr>
            <p:ph type="title"/>
          </p:nvPr>
        </p:nvSpPr>
        <p:spPr>
          <a:xfrm>
            <a:off x="407987" y="413387"/>
            <a:ext cx="11376025" cy="855026"/>
          </a:xfrm>
          <a:prstGeom prst="rect">
            <a:avLst/>
          </a:prstGeom>
        </p:spPr>
        <p:txBody>
          <a:bodyPr vert="horz" lIns="0" tIns="0" rIns="0" bIns="0" rtlCol="0" anchor="t">
            <a:normAutofit/>
          </a:bodyPr>
          <a:lstStyle/>
          <a:p>
            <a:r>
              <a:rPr lang="fr-FR"/>
              <a:t>Modifiez le style du titre</a:t>
            </a:r>
            <a:endParaRPr lang="pt-PT" dirty="0"/>
          </a:p>
        </p:txBody>
      </p:sp>
      <p:sp>
        <p:nvSpPr>
          <p:cNvPr id="5" name="Text Placeholder 4">
            <a:extLst>
              <a:ext uri="{FF2B5EF4-FFF2-40B4-BE49-F238E27FC236}">
                <a16:creationId xmlns:a16="http://schemas.microsoft.com/office/drawing/2014/main" id="{A4D17236-A440-4453-A69C-BE3728C11608}"/>
              </a:ext>
            </a:extLst>
          </p:cNvPr>
          <p:cNvSpPr>
            <a:spLocks noGrp="1"/>
          </p:cNvSpPr>
          <p:nvPr>
            <p:ph type="body" idx="1"/>
          </p:nvPr>
        </p:nvSpPr>
        <p:spPr>
          <a:xfrm>
            <a:off x="407988" y="1412875"/>
            <a:ext cx="11376024"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Tree>
    <p:extLst>
      <p:ext uri="{BB962C8B-B14F-4D97-AF65-F5344CB8AC3E}">
        <p14:creationId xmlns:p14="http://schemas.microsoft.com/office/powerpoint/2010/main" val="3378625389"/>
      </p:ext>
    </p:extLst>
  </p:cSld>
  <p:clrMap bg1="lt1" tx1="dk1" bg2="lt2" tx2="dk2" accent1="accent1" accent2="accent2" accent3="accent3" accent4="accent4" accent5="accent5" accent6="accent6" hlink="hlink" folHlink="folHlink"/>
  <p:sldLayoutIdLst>
    <p:sldLayoutId id="2147483790" r:id="rId1"/>
  </p:sldLayoutIdLst>
  <p:txStyles>
    <p:titleStyle>
      <a:lvl1pPr algn="l" defTabSz="914400" rtl="0" eaLnBrk="1" latinLnBrk="0" hangingPunct="1">
        <a:lnSpc>
          <a:spcPts val="3000"/>
        </a:lnSpc>
        <a:spcBef>
          <a:spcPct val="0"/>
        </a:spcBef>
        <a:buNone/>
        <a:defRPr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65" userDrawn="1">
          <p15:clr>
            <a:srgbClr val="F26B43"/>
          </p15:clr>
        </p15:guide>
        <p15:guide id="2" pos="257" userDrawn="1">
          <p15:clr>
            <a:srgbClr val="F26B43"/>
          </p15:clr>
        </p15:guide>
        <p15:guide id="3" pos="7423" userDrawn="1">
          <p15:clr>
            <a:srgbClr val="F26B43"/>
          </p15:clr>
        </p15:guide>
        <p15:guide id="4" orient="horz" pos="25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sp>
        <p:nvSpPr>
          <p:cNvPr id="13"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5" name="Rectangle 4"/>
          <p:cNvSpPr/>
          <p:nvPr userDrawn="1"/>
        </p:nvSpPr>
        <p:spPr>
          <a:xfrm>
            <a:off x="12496801" y="1590548"/>
            <a:ext cx="595070" cy="62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Capgemini Blue</a:t>
            </a:r>
          </a:p>
          <a:p>
            <a:pPr marL="171450"/>
            <a:r>
              <a:rPr lang="en-US" sz="600" dirty="0"/>
              <a:t>R 0</a:t>
            </a:r>
          </a:p>
          <a:p>
            <a:pPr marL="171450"/>
            <a:r>
              <a:rPr lang="en-US" sz="600" dirty="0"/>
              <a:t>G 112</a:t>
            </a:r>
          </a:p>
          <a:p>
            <a:pPr marL="171450"/>
            <a:r>
              <a:rPr lang="en-US" sz="600" dirty="0"/>
              <a:t>B 173</a:t>
            </a:r>
          </a:p>
        </p:txBody>
      </p:sp>
      <p:sp>
        <p:nvSpPr>
          <p:cNvPr id="6" name="Rectangle 5"/>
          <p:cNvSpPr/>
          <p:nvPr userDrawn="1"/>
        </p:nvSpPr>
        <p:spPr>
          <a:xfrm>
            <a:off x="13091871" y="1590548"/>
            <a:ext cx="595070" cy="6213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Vibrant</a:t>
            </a:r>
            <a:br>
              <a:rPr lang="en-US" sz="600" b="1" dirty="0"/>
            </a:br>
            <a:r>
              <a:rPr lang="en-US" sz="600" b="1" dirty="0"/>
              <a:t>Blue</a:t>
            </a:r>
          </a:p>
          <a:p>
            <a:pPr marL="171450"/>
            <a:r>
              <a:rPr lang="en-US" sz="600" dirty="0"/>
              <a:t>R 18</a:t>
            </a:r>
          </a:p>
          <a:p>
            <a:pPr marL="171450"/>
            <a:r>
              <a:rPr lang="en-US" sz="600" dirty="0"/>
              <a:t>G 171</a:t>
            </a:r>
          </a:p>
          <a:p>
            <a:pPr marL="171450"/>
            <a:r>
              <a:rPr lang="en-US" sz="600" dirty="0"/>
              <a:t>B 219</a:t>
            </a:r>
          </a:p>
        </p:txBody>
      </p:sp>
      <p:sp>
        <p:nvSpPr>
          <p:cNvPr id="7" name="Rectangle 6"/>
          <p:cNvSpPr/>
          <p:nvPr userDrawn="1"/>
        </p:nvSpPr>
        <p:spPr>
          <a:xfrm>
            <a:off x="13686941" y="1590548"/>
            <a:ext cx="595070" cy="6213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Deep</a:t>
            </a:r>
            <a:br>
              <a:rPr lang="en-US" sz="600" b="1" dirty="0"/>
            </a:br>
            <a:r>
              <a:rPr lang="en-US" sz="600" b="1" dirty="0"/>
              <a:t>Purple</a:t>
            </a:r>
          </a:p>
          <a:p>
            <a:pPr marL="171450"/>
            <a:r>
              <a:rPr lang="en-US" sz="600" dirty="0"/>
              <a:t>R 43</a:t>
            </a:r>
          </a:p>
          <a:p>
            <a:pPr marL="171450"/>
            <a:r>
              <a:rPr lang="en-US" sz="600" dirty="0"/>
              <a:t>G 10</a:t>
            </a:r>
          </a:p>
          <a:p>
            <a:pPr marL="171450"/>
            <a:r>
              <a:rPr lang="en-US" sz="600" dirty="0"/>
              <a:t>B 61</a:t>
            </a:r>
          </a:p>
        </p:txBody>
      </p:sp>
      <p:sp>
        <p:nvSpPr>
          <p:cNvPr id="8" name="Rectangle 7"/>
          <p:cNvSpPr/>
          <p:nvPr userDrawn="1"/>
        </p:nvSpPr>
        <p:spPr>
          <a:xfrm>
            <a:off x="14282011" y="1590548"/>
            <a:ext cx="595070" cy="6213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Tech</a:t>
            </a:r>
            <a:br>
              <a:rPr lang="en-US" sz="600" b="1" dirty="0"/>
            </a:br>
            <a:r>
              <a:rPr lang="en-US" sz="600" b="1" dirty="0"/>
              <a:t>Red</a:t>
            </a:r>
          </a:p>
          <a:p>
            <a:pPr marL="171450"/>
            <a:r>
              <a:rPr lang="en-US" sz="600" dirty="0"/>
              <a:t>R 255</a:t>
            </a:r>
          </a:p>
          <a:p>
            <a:pPr marL="171450"/>
            <a:r>
              <a:rPr lang="en-US" sz="600" dirty="0"/>
              <a:t>G 48</a:t>
            </a:r>
          </a:p>
          <a:p>
            <a:pPr marL="171450"/>
            <a:r>
              <a:rPr lang="en-US" sz="600" dirty="0"/>
              <a:t>B 76</a:t>
            </a:r>
          </a:p>
        </p:txBody>
      </p:sp>
      <p:sp>
        <p:nvSpPr>
          <p:cNvPr id="10" name="Rectangle 9"/>
          <p:cNvSpPr/>
          <p:nvPr userDrawn="1"/>
        </p:nvSpPr>
        <p:spPr>
          <a:xfrm>
            <a:off x="14877081" y="1590548"/>
            <a:ext cx="595070" cy="6213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Zest</a:t>
            </a:r>
            <a:br>
              <a:rPr lang="en-US" sz="600" b="1" dirty="0"/>
            </a:br>
            <a:r>
              <a:rPr lang="en-US" sz="600" b="1" dirty="0"/>
              <a:t>Green</a:t>
            </a:r>
          </a:p>
          <a:p>
            <a:pPr marL="171450"/>
            <a:r>
              <a:rPr lang="en-US" sz="600" dirty="0"/>
              <a:t>R 149</a:t>
            </a:r>
          </a:p>
          <a:p>
            <a:pPr marL="171450"/>
            <a:r>
              <a:rPr lang="en-US" sz="600" dirty="0"/>
              <a:t>G 230</a:t>
            </a:r>
          </a:p>
          <a:p>
            <a:pPr marL="171450"/>
            <a:r>
              <a:rPr lang="en-US" sz="600" dirty="0"/>
              <a:t>B 22</a:t>
            </a:r>
          </a:p>
        </p:txBody>
      </p:sp>
      <p:sp>
        <p:nvSpPr>
          <p:cNvPr id="11" name="Rectangle 10"/>
          <p:cNvSpPr/>
          <p:nvPr userDrawn="1"/>
        </p:nvSpPr>
        <p:spPr>
          <a:xfrm>
            <a:off x="12496801" y="2468607"/>
            <a:ext cx="595070" cy="621323"/>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r>
              <a:rPr lang="en-US" sz="600" b="1" dirty="0"/>
              <a:t>Capgemini Blue</a:t>
            </a:r>
            <a:r>
              <a:rPr lang="en-US" sz="600" dirty="0"/>
              <a:t> (-50%)</a:t>
            </a:r>
          </a:p>
          <a:p>
            <a:pPr marL="171450"/>
            <a:r>
              <a:rPr lang="en-US" sz="600" dirty="0"/>
              <a:t>R 128</a:t>
            </a:r>
          </a:p>
          <a:p>
            <a:pPr marL="171450"/>
            <a:r>
              <a:rPr lang="en-US" sz="600" dirty="0"/>
              <a:t>G 184</a:t>
            </a:r>
          </a:p>
          <a:p>
            <a:pPr marL="171450"/>
            <a:r>
              <a:rPr lang="en-US" sz="600" dirty="0"/>
              <a:t>B 214</a:t>
            </a:r>
          </a:p>
        </p:txBody>
      </p:sp>
      <p:sp>
        <p:nvSpPr>
          <p:cNvPr id="12" name="Rectangle 11"/>
          <p:cNvSpPr/>
          <p:nvPr userDrawn="1"/>
        </p:nvSpPr>
        <p:spPr>
          <a:xfrm>
            <a:off x="13091871" y="2468607"/>
            <a:ext cx="595070" cy="621323"/>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r>
              <a:rPr lang="en-US" sz="600" b="1" dirty="0"/>
              <a:t>Vibrant</a:t>
            </a:r>
            <a:br>
              <a:rPr lang="en-US" sz="600" b="1" dirty="0"/>
            </a:br>
            <a:r>
              <a:rPr lang="en-US" sz="600" b="1" dirty="0"/>
              <a:t>Blue</a:t>
            </a:r>
            <a:r>
              <a:rPr lang="en-US" sz="600" dirty="0"/>
              <a:t> (-50%)</a:t>
            </a:r>
          </a:p>
          <a:p>
            <a:pPr marL="171450"/>
            <a:r>
              <a:rPr lang="en-US" sz="600" dirty="0"/>
              <a:t>R 136</a:t>
            </a:r>
          </a:p>
          <a:p>
            <a:pPr marL="171450"/>
            <a:r>
              <a:rPr lang="en-US" sz="600" dirty="0"/>
              <a:t>G 213</a:t>
            </a:r>
          </a:p>
          <a:p>
            <a:pPr marL="171450"/>
            <a:r>
              <a:rPr lang="en-US" sz="600" dirty="0"/>
              <a:t>B 237</a:t>
            </a:r>
          </a:p>
        </p:txBody>
      </p:sp>
      <p:sp>
        <p:nvSpPr>
          <p:cNvPr id="14" name="Rectangle 13"/>
          <p:cNvSpPr/>
          <p:nvPr userDrawn="1"/>
        </p:nvSpPr>
        <p:spPr>
          <a:xfrm>
            <a:off x="13686941" y="2468607"/>
            <a:ext cx="595070" cy="621323"/>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Purple</a:t>
            </a:r>
          </a:p>
          <a:p>
            <a:pPr marL="171450"/>
            <a:r>
              <a:rPr lang="en-US" sz="600" dirty="0"/>
              <a:t>R 109</a:t>
            </a:r>
          </a:p>
          <a:p>
            <a:pPr marL="171450"/>
            <a:r>
              <a:rPr lang="en-US" sz="600" dirty="0"/>
              <a:t>G 100</a:t>
            </a:r>
          </a:p>
          <a:p>
            <a:pPr marL="171450"/>
            <a:r>
              <a:rPr lang="en-US" sz="600" dirty="0"/>
              <a:t>B 204</a:t>
            </a:r>
          </a:p>
        </p:txBody>
      </p:sp>
      <p:sp>
        <p:nvSpPr>
          <p:cNvPr id="15" name="Rectangle 14"/>
          <p:cNvSpPr/>
          <p:nvPr userDrawn="1"/>
        </p:nvSpPr>
        <p:spPr>
          <a:xfrm>
            <a:off x="14282011" y="2468607"/>
            <a:ext cx="595070" cy="621323"/>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Orange</a:t>
            </a:r>
          </a:p>
          <a:p>
            <a:pPr marL="171450"/>
            <a:r>
              <a:rPr lang="en-US" sz="600" dirty="0"/>
              <a:t>R 255</a:t>
            </a:r>
          </a:p>
          <a:p>
            <a:pPr marL="171450"/>
            <a:r>
              <a:rPr lang="en-US" sz="600" dirty="0"/>
              <a:t>G 99</a:t>
            </a:r>
          </a:p>
          <a:p>
            <a:pPr marL="171450"/>
            <a:r>
              <a:rPr lang="en-US" sz="600" dirty="0"/>
              <a:t>B 39</a:t>
            </a:r>
          </a:p>
        </p:txBody>
      </p:sp>
      <p:sp>
        <p:nvSpPr>
          <p:cNvPr id="16" name="Rectangle 15"/>
          <p:cNvSpPr/>
          <p:nvPr userDrawn="1"/>
        </p:nvSpPr>
        <p:spPr>
          <a:xfrm>
            <a:off x="14877081" y="2468607"/>
            <a:ext cx="595070" cy="621323"/>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Green</a:t>
            </a:r>
          </a:p>
          <a:p>
            <a:pPr marL="171450"/>
            <a:r>
              <a:rPr lang="en-US" sz="600" dirty="0"/>
              <a:t>R 200</a:t>
            </a:r>
          </a:p>
          <a:p>
            <a:pPr marL="171450"/>
            <a:r>
              <a:rPr lang="en-US" sz="600" dirty="0"/>
              <a:t>G 255</a:t>
            </a:r>
          </a:p>
          <a:p>
            <a:pPr marL="171450"/>
            <a:r>
              <a:rPr lang="en-US" sz="600" dirty="0"/>
              <a:t>B 22</a:t>
            </a:r>
          </a:p>
        </p:txBody>
      </p:sp>
      <p:sp>
        <p:nvSpPr>
          <p:cNvPr id="17" name="Rectangle 16"/>
          <p:cNvSpPr/>
          <p:nvPr userDrawn="1"/>
        </p:nvSpPr>
        <p:spPr>
          <a:xfrm>
            <a:off x="13686941" y="3089930"/>
            <a:ext cx="595070" cy="621323"/>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Purple</a:t>
            </a:r>
          </a:p>
          <a:p>
            <a:pPr marL="171450"/>
            <a:r>
              <a:rPr lang="en-US" sz="600" dirty="0"/>
              <a:t>R 126</a:t>
            </a:r>
          </a:p>
          <a:p>
            <a:pPr marL="171450"/>
            <a:r>
              <a:rPr lang="en-US" sz="600" dirty="0"/>
              <a:t>G 57</a:t>
            </a:r>
          </a:p>
          <a:p>
            <a:pPr marL="171450"/>
            <a:r>
              <a:rPr lang="en-US" sz="600" dirty="0"/>
              <a:t>B 186</a:t>
            </a:r>
          </a:p>
        </p:txBody>
      </p:sp>
      <p:sp>
        <p:nvSpPr>
          <p:cNvPr id="18" name="Rectangle 17"/>
          <p:cNvSpPr/>
          <p:nvPr userDrawn="1"/>
        </p:nvSpPr>
        <p:spPr>
          <a:xfrm>
            <a:off x="14877081" y="3089930"/>
            <a:ext cx="595070" cy="621323"/>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Green</a:t>
            </a:r>
          </a:p>
          <a:p>
            <a:pPr marL="171450"/>
            <a:r>
              <a:rPr lang="en-US" sz="600" dirty="0"/>
              <a:t>R 0</a:t>
            </a:r>
          </a:p>
          <a:p>
            <a:pPr marL="171450"/>
            <a:r>
              <a:rPr lang="en-US" sz="600" dirty="0"/>
              <a:t>G 195</a:t>
            </a:r>
          </a:p>
          <a:p>
            <a:pPr marL="171450"/>
            <a:r>
              <a:rPr lang="en-US" sz="600" dirty="0"/>
              <a:t>B 123</a:t>
            </a:r>
          </a:p>
        </p:txBody>
      </p:sp>
      <p:sp>
        <p:nvSpPr>
          <p:cNvPr id="19" name="Rectangle 18"/>
          <p:cNvSpPr/>
          <p:nvPr userDrawn="1"/>
        </p:nvSpPr>
        <p:spPr>
          <a:xfrm>
            <a:off x="14877081" y="4948917"/>
            <a:ext cx="595070" cy="621323"/>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Dark</a:t>
            </a:r>
            <a:br>
              <a:rPr lang="en-US" sz="600" b="1" dirty="0"/>
            </a:br>
            <a:r>
              <a:rPr lang="en-US" sz="600" b="1" dirty="0"/>
              <a:t>Green</a:t>
            </a:r>
          </a:p>
          <a:p>
            <a:pPr marL="171450"/>
            <a:r>
              <a:rPr lang="en-US" sz="600" dirty="0"/>
              <a:t>R 21</a:t>
            </a:r>
          </a:p>
          <a:p>
            <a:pPr marL="171450"/>
            <a:r>
              <a:rPr lang="en-US" sz="600" dirty="0"/>
              <a:t>G 99</a:t>
            </a:r>
          </a:p>
          <a:p>
            <a:pPr marL="171450"/>
            <a:r>
              <a:rPr lang="en-US" sz="600" dirty="0"/>
              <a:t>B 107</a:t>
            </a:r>
          </a:p>
        </p:txBody>
      </p:sp>
      <p:sp>
        <p:nvSpPr>
          <p:cNvPr id="20" name="Rectangle 19"/>
          <p:cNvSpPr/>
          <p:nvPr userDrawn="1"/>
        </p:nvSpPr>
        <p:spPr>
          <a:xfrm>
            <a:off x="14877081" y="4330085"/>
            <a:ext cx="595070" cy="621323"/>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Aqua</a:t>
            </a:r>
          </a:p>
          <a:p>
            <a:pPr marL="171450"/>
            <a:r>
              <a:rPr lang="en-US" sz="600" dirty="0"/>
              <a:t>R 15</a:t>
            </a:r>
          </a:p>
          <a:p>
            <a:pPr marL="171450"/>
            <a:r>
              <a:rPr lang="en-US" sz="600" dirty="0"/>
              <a:t>G 153</a:t>
            </a:r>
          </a:p>
          <a:p>
            <a:pPr marL="171450"/>
            <a:r>
              <a:rPr lang="en-US" sz="600" dirty="0"/>
              <a:t>B 156</a:t>
            </a:r>
          </a:p>
        </p:txBody>
      </p:sp>
      <p:sp>
        <p:nvSpPr>
          <p:cNvPr id="21" name="Rectangle 20"/>
          <p:cNvSpPr/>
          <p:nvPr userDrawn="1"/>
        </p:nvSpPr>
        <p:spPr>
          <a:xfrm>
            <a:off x="14877081" y="3711253"/>
            <a:ext cx="595070" cy="621323"/>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Aqua</a:t>
            </a:r>
          </a:p>
          <a:p>
            <a:pPr marL="171450"/>
            <a:r>
              <a:rPr lang="en-US" sz="600" dirty="0"/>
              <a:t>R 1</a:t>
            </a:r>
          </a:p>
          <a:p>
            <a:pPr marL="171450"/>
            <a:r>
              <a:rPr lang="en-US" sz="600" dirty="0"/>
              <a:t>G 209</a:t>
            </a:r>
          </a:p>
          <a:p>
            <a:pPr marL="171450"/>
            <a:r>
              <a:rPr lang="en-US" sz="600" dirty="0"/>
              <a:t>B 208</a:t>
            </a:r>
          </a:p>
        </p:txBody>
      </p:sp>
      <p:sp>
        <p:nvSpPr>
          <p:cNvPr id="22" name="Rectangle 21"/>
          <p:cNvSpPr/>
          <p:nvPr userDrawn="1"/>
        </p:nvSpPr>
        <p:spPr>
          <a:xfrm>
            <a:off x="14282011" y="3089930"/>
            <a:ext cx="595070" cy="621323"/>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Peach</a:t>
            </a:r>
          </a:p>
          <a:p>
            <a:pPr marL="171450"/>
            <a:r>
              <a:rPr lang="en-US" sz="600" dirty="0"/>
              <a:t>R 255</a:t>
            </a:r>
          </a:p>
          <a:p>
            <a:pPr marL="171450"/>
            <a:r>
              <a:rPr lang="en-US" sz="600" dirty="0"/>
              <a:t>G 126</a:t>
            </a:r>
          </a:p>
          <a:p>
            <a:pPr marL="171450"/>
            <a:r>
              <a:rPr lang="en-US" sz="600" dirty="0"/>
              <a:t>B 131</a:t>
            </a:r>
          </a:p>
        </p:txBody>
      </p:sp>
      <p:sp>
        <p:nvSpPr>
          <p:cNvPr id="23" name="Rectangle 22"/>
          <p:cNvSpPr/>
          <p:nvPr userDrawn="1"/>
        </p:nvSpPr>
        <p:spPr>
          <a:xfrm>
            <a:off x="14282011" y="3711253"/>
            <a:ext cx="595070" cy="621323"/>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Light</a:t>
            </a:r>
            <a:br>
              <a:rPr lang="en-US" sz="600" b="1" dirty="0"/>
            </a:br>
            <a:r>
              <a:rPr lang="en-US" sz="600" b="1" dirty="0"/>
              <a:t>Claret</a:t>
            </a:r>
          </a:p>
          <a:p>
            <a:pPr marL="171450"/>
            <a:r>
              <a:rPr lang="en-US" sz="600" dirty="0"/>
              <a:t>R 203</a:t>
            </a:r>
          </a:p>
          <a:p>
            <a:pPr marL="171450"/>
            <a:r>
              <a:rPr lang="en-US" sz="600" dirty="0"/>
              <a:t>G 41</a:t>
            </a:r>
          </a:p>
          <a:p>
            <a:pPr marL="171450"/>
            <a:r>
              <a:rPr lang="en-US" sz="600" dirty="0"/>
              <a:t>B 128</a:t>
            </a:r>
          </a:p>
        </p:txBody>
      </p:sp>
      <p:sp>
        <p:nvSpPr>
          <p:cNvPr id="24" name="Rectangle 23"/>
          <p:cNvSpPr/>
          <p:nvPr userDrawn="1"/>
        </p:nvSpPr>
        <p:spPr>
          <a:xfrm>
            <a:off x="14282011" y="4330085"/>
            <a:ext cx="595070" cy="621323"/>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Claret</a:t>
            </a:r>
          </a:p>
          <a:p>
            <a:pPr marL="171450"/>
            <a:r>
              <a:rPr lang="en-US" sz="600" dirty="0"/>
              <a:t>R 134</a:t>
            </a:r>
          </a:p>
          <a:p>
            <a:pPr marL="171450"/>
            <a:r>
              <a:rPr lang="en-US" sz="600" dirty="0"/>
              <a:t>G 8</a:t>
            </a:r>
          </a:p>
          <a:p>
            <a:pPr marL="171450"/>
            <a:r>
              <a:rPr lang="en-US" sz="600" dirty="0"/>
              <a:t>B 100</a:t>
            </a:r>
          </a:p>
        </p:txBody>
      </p:sp>
      <p:sp>
        <p:nvSpPr>
          <p:cNvPr id="25" name="Rectangle 24"/>
          <p:cNvSpPr/>
          <p:nvPr userDrawn="1"/>
        </p:nvSpPr>
        <p:spPr>
          <a:xfrm>
            <a:off x="12496801" y="1405970"/>
            <a:ext cx="570669"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Primary</a:t>
            </a:r>
          </a:p>
        </p:txBody>
      </p:sp>
      <p:sp>
        <p:nvSpPr>
          <p:cNvPr id="26" name="Rectangle 25"/>
          <p:cNvSpPr/>
          <p:nvPr userDrawn="1"/>
        </p:nvSpPr>
        <p:spPr>
          <a:xfrm>
            <a:off x="12496801" y="2285400"/>
            <a:ext cx="843180"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Infographic</a:t>
            </a:r>
          </a:p>
        </p:txBody>
      </p:sp>
      <p:sp>
        <p:nvSpPr>
          <p:cNvPr id="27" name="Rectangle 26"/>
          <p:cNvSpPr/>
          <p:nvPr userDrawn="1"/>
        </p:nvSpPr>
        <p:spPr>
          <a:xfrm>
            <a:off x="13686941" y="1405970"/>
            <a:ext cx="753411"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Secondary</a:t>
            </a:r>
          </a:p>
        </p:txBody>
      </p:sp>
      <p:sp>
        <p:nvSpPr>
          <p:cNvPr id="28" name="Rectangle 27"/>
          <p:cNvSpPr/>
          <p:nvPr userDrawn="1"/>
        </p:nvSpPr>
        <p:spPr>
          <a:xfrm>
            <a:off x="13686941" y="3711253"/>
            <a:ext cx="595070" cy="621323"/>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Dark</a:t>
            </a:r>
            <a:br>
              <a:rPr lang="en-US" sz="600" b="1" dirty="0"/>
            </a:br>
            <a:r>
              <a:rPr lang="en-US" sz="600" b="1" dirty="0"/>
              <a:t>Purple</a:t>
            </a:r>
          </a:p>
          <a:p>
            <a:pPr marL="171450"/>
            <a:r>
              <a:rPr lang="en-US" sz="600" dirty="0"/>
              <a:t>R 71</a:t>
            </a:r>
          </a:p>
          <a:p>
            <a:pPr marL="171450"/>
            <a:r>
              <a:rPr lang="en-US" sz="600" dirty="0"/>
              <a:t>G 1</a:t>
            </a:r>
          </a:p>
          <a:p>
            <a:pPr marL="171450"/>
            <a:r>
              <a:rPr lang="en-US" sz="600" dirty="0"/>
              <a:t>B 167</a:t>
            </a:r>
          </a:p>
        </p:txBody>
      </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672" r:id="rId1"/>
    <p:sldLayoutId id="2147483799" r:id="rId2"/>
    <p:sldLayoutId id="2147483814" r:id="rId3"/>
    <p:sldLayoutId id="2147483815" r:id="rId4"/>
  </p:sldLayoutIdLst>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5" userDrawn="1">
          <p15:clr>
            <a:srgbClr val="F26B43"/>
          </p15:clr>
        </p15:guide>
        <p15:guide id="2" pos="7423" userDrawn="1">
          <p15:clr>
            <a:srgbClr val="F26B43"/>
          </p15:clr>
        </p15:guide>
        <p15:guide id="3" pos="257" userDrawn="1">
          <p15:clr>
            <a:srgbClr val="F26B43"/>
          </p15:clr>
        </p15:guide>
        <p15:guide id="4" orient="horz" pos="406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gi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CDAD4CD6-0D42-4B53-A553-167F9F359564}"/>
              </a:ext>
            </a:extLst>
          </p:cNvPr>
          <p:cNvSpPr>
            <a:spLocks noGrp="1"/>
          </p:cNvSpPr>
          <p:nvPr>
            <p:ph type="body" sz="quarter" idx="10"/>
          </p:nvPr>
        </p:nvSpPr>
        <p:spPr>
          <a:xfrm>
            <a:off x="4871864" y="3501008"/>
            <a:ext cx="6984776" cy="2160240"/>
          </a:xfrm>
        </p:spPr>
        <p:txBody>
          <a:bodyPr anchor="ctr">
            <a:normAutofit/>
          </a:bodyPr>
          <a:lstStyle/>
          <a:p>
            <a:pPr algn="l">
              <a:lnSpc>
                <a:spcPct val="100000"/>
              </a:lnSpc>
            </a:pPr>
            <a:r>
              <a:rPr lang="en-US" sz="7200" dirty="0">
                <a:latin typeface="Calibri" panose="020F0502020204030204" pitchFamily="34" charset="0"/>
                <a:cs typeface="Calibri" panose="020F0502020204030204" pitchFamily="34" charset="0"/>
              </a:rPr>
              <a:t>Coding Dojo</a:t>
            </a:r>
          </a:p>
          <a:p>
            <a:pPr algn="l">
              <a:lnSpc>
                <a:spcPct val="100000"/>
              </a:lnSpc>
            </a:pPr>
            <a:r>
              <a:rPr lang="en-US" sz="3600" dirty="0">
                <a:latin typeface="Calibri" panose="020F0502020204030204" pitchFamily="34" charset="0"/>
                <a:cs typeface="Calibri" panose="020F0502020204030204" pitchFamily="34" charset="0"/>
              </a:rPr>
              <a:t>Kata Gilded Rose Part I</a:t>
            </a:r>
          </a:p>
        </p:txBody>
      </p:sp>
      <p:sp>
        <p:nvSpPr>
          <p:cNvPr id="9" name="Shape 196">
            <a:extLst>
              <a:ext uri="{FF2B5EF4-FFF2-40B4-BE49-F238E27FC236}">
                <a16:creationId xmlns:a16="http://schemas.microsoft.com/office/drawing/2014/main" id="{F0E4AFB8-CC30-415D-AFC6-430C142A7ED0}"/>
              </a:ext>
            </a:extLst>
          </p:cNvPr>
          <p:cNvSpPr txBox="1"/>
          <p:nvPr/>
        </p:nvSpPr>
        <p:spPr>
          <a:xfrm>
            <a:off x="10416480" y="332656"/>
            <a:ext cx="1368152" cy="582073"/>
          </a:xfrm>
          <a:prstGeom prst="roundRect">
            <a:avLst>
              <a:gd name="adj" fmla="val 50000"/>
            </a:avLst>
          </a:prstGeom>
          <a:solidFill>
            <a:schemeClr val="accent5">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lIns="121900" tIns="60933" rIns="121900" bIns="60933" anchor="t" anchorCtr="0">
            <a:noAutofit/>
          </a:bodyPr>
          <a:lstStyle/>
          <a:p>
            <a:pPr algn="ctr">
              <a:spcBef>
                <a:spcPts val="533"/>
              </a:spcBef>
              <a:tabLst>
                <a:tab pos="480472" algn="l"/>
              </a:tabLst>
            </a:pPr>
            <a:r>
              <a:rPr lang="es-ES" dirty="0">
                <a:latin typeface="Calibri"/>
                <a:ea typeface="Calibri"/>
                <a:cs typeface="Calibri"/>
                <a:sym typeface="Calibri"/>
              </a:rPr>
              <a:t>Easy</a:t>
            </a:r>
          </a:p>
        </p:txBody>
      </p:sp>
      <p:sp>
        <p:nvSpPr>
          <p:cNvPr id="6" name="Shape 196">
            <a:extLst>
              <a:ext uri="{FF2B5EF4-FFF2-40B4-BE49-F238E27FC236}">
                <a16:creationId xmlns:a16="http://schemas.microsoft.com/office/drawing/2014/main" id="{A7836B60-AE10-4694-B8D8-4190ECFD8ED2}"/>
              </a:ext>
            </a:extLst>
          </p:cNvPr>
          <p:cNvSpPr txBox="1"/>
          <p:nvPr/>
        </p:nvSpPr>
        <p:spPr>
          <a:xfrm>
            <a:off x="8544272" y="332655"/>
            <a:ext cx="1728192" cy="582073"/>
          </a:xfrm>
          <a:prstGeom prst="roundRect">
            <a:avLst>
              <a:gd name="adj" fmla="val 50000"/>
            </a:avLst>
          </a:prstGeom>
          <a:ln>
            <a:noFill/>
          </a:ln>
        </p:spPr>
        <p:style>
          <a:lnRef idx="2">
            <a:schemeClr val="accent2">
              <a:shade val="50000"/>
            </a:schemeClr>
          </a:lnRef>
          <a:fillRef idx="1">
            <a:schemeClr val="accent2"/>
          </a:fillRef>
          <a:effectRef idx="0">
            <a:schemeClr val="accent2"/>
          </a:effectRef>
          <a:fontRef idx="minor">
            <a:schemeClr val="lt1"/>
          </a:fontRef>
        </p:style>
        <p:txBody>
          <a:bodyPr lIns="121900" tIns="60933" rIns="121900" bIns="60933" anchor="t" anchorCtr="0">
            <a:noAutofit/>
          </a:bodyPr>
          <a:lstStyle/>
          <a:p>
            <a:pPr algn="ctr">
              <a:spcBef>
                <a:spcPts val="533"/>
              </a:spcBef>
              <a:tabLst>
                <a:tab pos="480472" algn="l"/>
              </a:tabLst>
            </a:pPr>
            <a:r>
              <a:rPr lang="es-ES" dirty="0" err="1">
                <a:latin typeface="Calibri"/>
                <a:ea typeface="Calibri"/>
                <a:cs typeface="Calibri"/>
                <a:sym typeface="Calibri"/>
              </a:rPr>
              <a:t>Refactoring</a:t>
            </a:r>
            <a:endParaRPr lang="es-ES" dirty="0">
              <a:latin typeface="Calibri"/>
              <a:ea typeface="Calibri"/>
              <a:cs typeface="Calibri"/>
              <a:sym typeface="Calibri"/>
            </a:endParaRPr>
          </a:p>
        </p:txBody>
      </p:sp>
    </p:spTree>
    <p:extLst>
      <p:ext uri="{BB962C8B-B14F-4D97-AF65-F5344CB8AC3E}">
        <p14:creationId xmlns:p14="http://schemas.microsoft.com/office/powerpoint/2010/main" val="1068206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609600" y="274635"/>
            <a:ext cx="10972800" cy="686800"/>
          </a:xfrm>
          <a:prstGeom prst="rect">
            <a:avLst/>
          </a:prstGeom>
          <a:noFill/>
          <a:ln>
            <a:noFill/>
          </a:ln>
        </p:spPr>
        <p:txBody>
          <a:bodyPr vert="horz" lIns="121900" tIns="60933" rIns="121900" bIns="60933" rtlCol="0" anchor="ctr" anchorCtr="0">
            <a:noAutofit/>
          </a:bodyPr>
          <a:lstStyle/>
          <a:p>
            <a:pPr lvl="0" algn="l">
              <a:buSzPct val="25000"/>
            </a:pPr>
            <a:r>
              <a:rPr lang="es" sz="4267" b="1" dirty="0">
                <a:solidFill>
                  <a:srgbClr val="00B0F0"/>
                </a:solidFill>
              </a:rPr>
              <a:t>Gilded Rose </a:t>
            </a:r>
            <a:r>
              <a:rPr lang="es" sz="2667" dirty="0">
                <a:solidFill>
                  <a:srgbClr val="00B0F0"/>
                </a:solidFill>
              </a:rPr>
              <a:t>(Enunciado)</a:t>
            </a:r>
            <a:endParaRPr lang="es" sz="1600" dirty="0">
              <a:solidFill>
                <a:srgbClr val="00B0F0"/>
              </a:solidFill>
            </a:endParaRPr>
          </a:p>
        </p:txBody>
      </p:sp>
      <p:sp>
        <p:nvSpPr>
          <p:cNvPr id="196" name="Shape 196"/>
          <p:cNvSpPr txBox="1"/>
          <p:nvPr/>
        </p:nvSpPr>
        <p:spPr>
          <a:xfrm>
            <a:off x="609600" y="1294133"/>
            <a:ext cx="10972800" cy="4367115"/>
          </a:xfrm>
          <a:prstGeom prst="rect">
            <a:avLst/>
          </a:prstGeom>
          <a:noFill/>
          <a:ln>
            <a:noFill/>
          </a:ln>
        </p:spPr>
        <p:txBody>
          <a:bodyPr lIns="121900" tIns="60933" rIns="121900" bIns="60933" anchor="t" anchorCtr="0">
            <a:noAutofit/>
          </a:bodyPr>
          <a:lstStyle/>
          <a:p>
            <a:pPr algn="just">
              <a:lnSpc>
                <a:spcPct val="90000"/>
              </a:lnSpc>
              <a:tabLst>
                <a:tab pos="480472" algn="l"/>
              </a:tabLst>
            </a:pPr>
            <a:r>
              <a:rPr lang="es-ES" sz="2133" dirty="0">
                <a:latin typeface="Calibri"/>
                <a:ea typeface="Calibri"/>
                <a:cs typeface="Calibri"/>
                <a:sym typeface="Calibri"/>
              </a:rPr>
              <a:t>El problema que tenemos es que hace poco contratamos a un proveedor de artículos conjurados mágicamente y por tanto necesitamos una ampliación de nuestro algoritmo de la aplicación.</a:t>
            </a:r>
          </a:p>
          <a:p>
            <a:pPr algn="just">
              <a:lnSpc>
                <a:spcPct val="90000"/>
              </a:lnSpc>
              <a:tabLst>
                <a:tab pos="480472" algn="l"/>
              </a:tabLst>
            </a:pPr>
            <a:endParaRPr lang="es-ES" sz="2133" dirty="0">
              <a:latin typeface="Calibri"/>
              <a:ea typeface="Calibri"/>
              <a:cs typeface="Calibri"/>
              <a:sym typeface="Calibri"/>
            </a:endParaRPr>
          </a:p>
          <a:p>
            <a:pPr marL="380990" indent="-380990" algn="just">
              <a:lnSpc>
                <a:spcPct val="90000"/>
              </a:lnSpc>
              <a:buFont typeface="Arial" panose="020B0604020202020204" pitchFamily="34" charset="0"/>
              <a:buChar char="•"/>
              <a:tabLst>
                <a:tab pos="480472" algn="l"/>
              </a:tabLst>
            </a:pPr>
            <a:r>
              <a:rPr lang="es-ES" sz="2133" dirty="0">
                <a:latin typeface="Calibri"/>
                <a:ea typeface="Calibri"/>
                <a:cs typeface="Calibri"/>
                <a:sym typeface="Calibri"/>
              </a:rPr>
              <a:t>Los artículos </a:t>
            </a:r>
            <a:r>
              <a:rPr lang="es-ES_tradnl" sz="2133" b="1" dirty="0">
                <a:solidFill>
                  <a:schemeClr val="tx2"/>
                </a:solidFill>
                <a:latin typeface="Courier New" panose="02070309020205020404" pitchFamily="49" charset="0"/>
                <a:cs typeface="Courier New" panose="02070309020205020404" pitchFamily="49" charset="0"/>
                <a:sym typeface="Calibri"/>
              </a:rPr>
              <a:t>”</a:t>
            </a:r>
            <a:r>
              <a:rPr lang="es-ES" sz="2133" b="1" dirty="0" err="1">
                <a:solidFill>
                  <a:schemeClr val="tx2"/>
                </a:solidFill>
                <a:latin typeface="Courier New" panose="02070309020205020404" pitchFamily="49" charset="0"/>
                <a:cs typeface="Courier New" panose="02070309020205020404" pitchFamily="49" charset="0"/>
                <a:sym typeface="Calibri"/>
              </a:rPr>
              <a:t>Conjured</a:t>
            </a:r>
            <a:r>
              <a:rPr lang="es-ES_tradnl" sz="2133" b="1" dirty="0">
                <a:solidFill>
                  <a:schemeClr val="tx2"/>
                </a:solidFill>
                <a:latin typeface="Courier New" panose="02070309020205020404" pitchFamily="49" charset="0"/>
                <a:cs typeface="Courier New" panose="02070309020205020404" pitchFamily="49" charset="0"/>
                <a:sym typeface="Calibri"/>
              </a:rPr>
              <a:t>”</a:t>
            </a:r>
            <a:r>
              <a:rPr lang="es-ES" sz="2133" dirty="0">
                <a:latin typeface="Calibri"/>
                <a:ea typeface="Calibri"/>
                <a:cs typeface="Calibri"/>
                <a:sym typeface="Calibri"/>
              </a:rPr>
              <a:t> degradan su </a:t>
            </a:r>
            <a:r>
              <a:rPr lang="es-ES_tradnl" sz="2133" b="1" dirty="0" err="1">
                <a:solidFill>
                  <a:schemeClr val="tx2"/>
                </a:solidFill>
                <a:latin typeface="Courier New" panose="02070309020205020404" pitchFamily="49" charset="0"/>
                <a:cs typeface="Courier New" panose="02070309020205020404" pitchFamily="49" charset="0"/>
                <a:sym typeface="Calibri"/>
              </a:rPr>
              <a:t>quality</a:t>
            </a:r>
            <a:r>
              <a:rPr lang="es-ES" sz="2133" dirty="0">
                <a:latin typeface="Calibri"/>
                <a:ea typeface="Calibri"/>
                <a:cs typeface="Calibri"/>
                <a:sym typeface="Calibri"/>
              </a:rPr>
              <a:t> 2 unidades al día.</a:t>
            </a:r>
          </a:p>
          <a:p>
            <a:pPr marL="380990" indent="-380990">
              <a:spcBef>
                <a:spcPts val="533"/>
              </a:spcBef>
              <a:buFont typeface="Arial" panose="020B0604020202020204" pitchFamily="34" charset="0"/>
              <a:buChar char="•"/>
              <a:tabLst>
                <a:tab pos="480472" algn="l"/>
              </a:tabLst>
            </a:pPr>
            <a:r>
              <a:rPr lang="es-ES_tradnl" sz="2133" dirty="0">
                <a:latin typeface="Calibri"/>
                <a:ea typeface="Calibri"/>
                <a:cs typeface="Calibri"/>
                <a:sym typeface="Calibri"/>
              </a:rPr>
              <a:t>Una vez superado el </a:t>
            </a:r>
            <a:r>
              <a:rPr lang="es-ES_tradnl" sz="2133" b="1" dirty="0" err="1">
                <a:solidFill>
                  <a:schemeClr val="tx2"/>
                </a:solidFill>
                <a:latin typeface="Courier New" panose="02070309020205020404" pitchFamily="49" charset="0"/>
                <a:cs typeface="Courier New" panose="02070309020205020404" pitchFamily="49" charset="0"/>
                <a:sym typeface="Calibri"/>
              </a:rPr>
              <a:t>sellIn</a:t>
            </a:r>
            <a:r>
              <a:rPr lang="es-ES_tradnl" sz="2133" dirty="0">
                <a:latin typeface="Calibri"/>
                <a:ea typeface="Calibri"/>
                <a:cs typeface="Calibri"/>
                <a:sym typeface="Calibri"/>
              </a:rPr>
              <a:t> de venta, la </a:t>
            </a:r>
            <a:r>
              <a:rPr lang="es-ES_tradnl" sz="2133" b="1" dirty="0" err="1">
                <a:solidFill>
                  <a:schemeClr val="tx2"/>
                </a:solidFill>
                <a:latin typeface="Courier New" panose="02070309020205020404" pitchFamily="49" charset="0"/>
                <a:cs typeface="Courier New" panose="02070309020205020404" pitchFamily="49" charset="0"/>
                <a:sym typeface="Calibri"/>
              </a:rPr>
              <a:t>quality</a:t>
            </a:r>
            <a:r>
              <a:rPr lang="es-ES_tradnl" sz="2133" dirty="0">
                <a:latin typeface="Calibri"/>
                <a:ea typeface="Calibri"/>
                <a:cs typeface="Calibri"/>
                <a:sym typeface="Calibri"/>
              </a:rPr>
              <a:t> se degrada al doble de velocidad.</a:t>
            </a:r>
          </a:p>
          <a:p>
            <a:pPr algn="just">
              <a:lnSpc>
                <a:spcPct val="90000"/>
              </a:lnSpc>
              <a:tabLst>
                <a:tab pos="480472" algn="l"/>
              </a:tabLst>
            </a:pPr>
            <a:endParaRPr lang="es-ES" sz="2400" b="1" dirty="0">
              <a:solidFill>
                <a:srgbClr val="000000"/>
              </a:solidFill>
              <a:latin typeface="Calibri"/>
              <a:ea typeface="Calibri"/>
              <a:cs typeface="Calibri"/>
              <a:sym typeface="Calibri"/>
            </a:endParaRPr>
          </a:p>
          <a:p>
            <a:pPr algn="just">
              <a:lnSpc>
                <a:spcPct val="90000"/>
              </a:lnSpc>
              <a:tabLst>
                <a:tab pos="480472" algn="l"/>
              </a:tabLst>
            </a:pPr>
            <a:endParaRPr lang="es-ES" sz="2400" b="1" dirty="0">
              <a:solidFill>
                <a:srgbClr val="000000"/>
              </a:solidFill>
              <a:latin typeface="Calibri"/>
              <a:ea typeface="Calibri"/>
              <a:cs typeface="Calibri"/>
              <a:sym typeface="Calibri"/>
            </a:endParaRPr>
          </a:p>
          <a:p>
            <a:pPr algn="just">
              <a:lnSpc>
                <a:spcPct val="90000"/>
              </a:lnSpc>
              <a:tabLst>
                <a:tab pos="480472" algn="l"/>
              </a:tabLst>
            </a:pPr>
            <a:r>
              <a:rPr lang="es-ES_tradnl" sz="2133" dirty="0">
                <a:latin typeface="Calibri"/>
                <a:ea typeface="Calibri"/>
                <a:cs typeface="Calibri"/>
                <a:sym typeface="Calibri"/>
              </a:rPr>
              <a:t>Necesitamos que modifiques el algoritmo para incluir este nuevo artículo. Siéntete libre de realizar cualquier cambio al método </a:t>
            </a:r>
            <a:r>
              <a:rPr lang="es-ES_tradnl" sz="2133" b="1" dirty="0" err="1">
                <a:solidFill>
                  <a:schemeClr val="tx2"/>
                </a:solidFill>
                <a:latin typeface="Courier New" panose="02070309020205020404" pitchFamily="49" charset="0"/>
                <a:cs typeface="Courier New" panose="02070309020205020404" pitchFamily="49" charset="0"/>
                <a:sym typeface="Calibri"/>
              </a:rPr>
              <a:t>updateQuality</a:t>
            </a:r>
            <a:r>
              <a:rPr lang="es-ES_tradnl" sz="2133" dirty="0">
                <a:latin typeface="Calibri"/>
                <a:ea typeface="Calibri"/>
                <a:cs typeface="Calibri"/>
                <a:sym typeface="Calibri"/>
              </a:rPr>
              <a:t> y agregar el código que sea necesario, mientras que todo siga funcionando correctamente.</a:t>
            </a:r>
          </a:p>
          <a:p>
            <a:pPr algn="just">
              <a:lnSpc>
                <a:spcPct val="90000"/>
              </a:lnSpc>
              <a:tabLst>
                <a:tab pos="480472" algn="l"/>
              </a:tabLst>
            </a:pPr>
            <a:endParaRPr lang="es-ES_tradnl" sz="2133" dirty="0">
              <a:latin typeface="Calibri"/>
              <a:ea typeface="Calibri"/>
              <a:cs typeface="Calibri"/>
              <a:sym typeface="Calibri"/>
            </a:endParaRPr>
          </a:p>
          <a:p>
            <a:pPr algn="just">
              <a:lnSpc>
                <a:spcPct val="90000"/>
              </a:lnSpc>
              <a:tabLst>
                <a:tab pos="480472" algn="l"/>
              </a:tabLst>
            </a:pPr>
            <a:endParaRPr lang="es-ES_tradnl" sz="2133" dirty="0">
              <a:latin typeface="Calibri"/>
              <a:ea typeface="Calibri"/>
              <a:cs typeface="Calibri"/>
              <a:sym typeface="Calibri"/>
            </a:endParaRPr>
          </a:p>
          <a:p>
            <a:pPr algn="just">
              <a:lnSpc>
                <a:spcPct val="90000"/>
              </a:lnSpc>
              <a:tabLst>
                <a:tab pos="480472" algn="l"/>
              </a:tabLst>
            </a:pPr>
            <a:r>
              <a:rPr lang="es-ES_tradnl" sz="2133" dirty="0">
                <a:latin typeface="Calibri"/>
                <a:ea typeface="Calibri"/>
                <a:cs typeface="Calibri"/>
                <a:sym typeface="Calibri"/>
              </a:rPr>
              <a:t>Sin embargo, no nos permiten alterar el objeto </a:t>
            </a:r>
            <a:r>
              <a:rPr lang="es-ES_tradnl" sz="2133" b="1" dirty="0" err="1">
                <a:solidFill>
                  <a:schemeClr val="tx2"/>
                </a:solidFill>
                <a:latin typeface="Courier New" panose="02070309020205020404" pitchFamily="49" charset="0"/>
                <a:cs typeface="Courier New" panose="02070309020205020404" pitchFamily="49" charset="0"/>
                <a:sym typeface="Calibri"/>
              </a:rPr>
              <a:t>Item</a:t>
            </a:r>
            <a:r>
              <a:rPr lang="es-ES_tradnl" sz="2133" dirty="0">
                <a:latin typeface="Calibri"/>
                <a:ea typeface="Calibri"/>
                <a:cs typeface="Calibri"/>
                <a:sym typeface="Calibri"/>
              </a:rPr>
              <a:t> ni sus propiedades </a:t>
            </a:r>
          </a:p>
          <a:p>
            <a:pPr algn="just">
              <a:lnSpc>
                <a:spcPct val="90000"/>
              </a:lnSpc>
              <a:tabLst>
                <a:tab pos="480472" algn="l"/>
              </a:tabLst>
            </a:pPr>
            <a:r>
              <a:rPr lang="es-ES_tradnl" sz="2133" dirty="0">
                <a:latin typeface="Calibri"/>
                <a:ea typeface="Calibri"/>
                <a:cs typeface="Calibri"/>
                <a:sym typeface="Calibri"/>
              </a:rPr>
              <a:t>ya que pertenecen al goblin que está en ese rincón observando todo y </a:t>
            </a:r>
          </a:p>
          <a:p>
            <a:pPr algn="just">
              <a:lnSpc>
                <a:spcPct val="90000"/>
              </a:lnSpc>
              <a:tabLst>
                <a:tab pos="480472" algn="l"/>
              </a:tabLst>
            </a:pPr>
            <a:r>
              <a:rPr lang="es-ES_tradnl" sz="2133" dirty="0">
                <a:latin typeface="Calibri"/>
                <a:ea typeface="Calibri"/>
                <a:cs typeface="Calibri"/>
                <a:sym typeface="Calibri"/>
              </a:rPr>
              <a:t>en un ataque de ira te puede liquidar de un golpe.</a:t>
            </a:r>
          </a:p>
        </p:txBody>
      </p:sp>
      <p:pic>
        <p:nvPicPr>
          <p:cNvPr id="2050" name="Picture 2" descr="https://pathfinderwiki.com/mediawiki/images/thumb/c/c0/Chuffy_Lickwound.jpg/250px-Chuffy_Lickwoun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9747728" y="4293096"/>
            <a:ext cx="2252928" cy="2424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9566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168"/>
        <p:cNvGrpSpPr/>
        <p:nvPr/>
      </p:nvGrpSpPr>
      <p:grpSpPr>
        <a:xfrm>
          <a:off x="0" y="0"/>
          <a:ext cx="0" cy="0"/>
          <a:chOff x="0" y="0"/>
          <a:chExt cx="0" cy="0"/>
        </a:xfrm>
      </p:grpSpPr>
      <p:sp>
        <p:nvSpPr>
          <p:cNvPr id="169" name="Shape 169"/>
          <p:cNvSpPr txBox="1">
            <a:spLocks noGrp="1"/>
          </p:cNvSpPr>
          <p:nvPr>
            <p:ph type="ctrTitle"/>
          </p:nvPr>
        </p:nvSpPr>
        <p:spPr>
          <a:xfrm>
            <a:off x="914400" y="2564904"/>
            <a:ext cx="10363200" cy="978000"/>
          </a:xfrm>
          <a:prstGeom prst="rect">
            <a:avLst/>
          </a:prstGeom>
          <a:noFill/>
          <a:ln>
            <a:noFill/>
          </a:ln>
        </p:spPr>
        <p:txBody>
          <a:bodyPr vert="horz" lIns="121900" tIns="60933" rIns="121900" bIns="60933" rtlCol="0" anchor="ctr" anchorCtr="0">
            <a:noAutofit/>
          </a:bodyPr>
          <a:lstStyle/>
          <a:p>
            <a:pPr>
              <a:buClr>
                <a:schemeClr val="lt1"/>
              </a:buClr>
              <a:buSzPct val="25000"/>
            </a:pPr>
            <a:r>
              <a:rPr lang="es-ES" sz="8000" b="1" dirty="0">
                <a:solidFill>
                  <a:schemeClr val="lt1"/>
                </a:solidFill>
              </a:rPr>
              <a:t>A refactorizar!</a:t>
            </a:r>
            <a:endParaRPr lang="es" sz="8000" b="1" dirty="0">
              <a:solidFill>
                <a:schemeClr val="lt1"/>
              </a:solidFill>
            </a:endParaRPr>
          </a:p>
        </p:txBody>
      </p:sp>
      <p:sp>
        <p:nvSpPr>
          <p:cNvPr id="170" name="Shape 170"/>
          <p:cNvSpPr txBox="1">
            <a:spLocks noGrp="1"/>
          </p:cNvSpPr>
          <p:nvPr>
            <p:ph type="subTitle" idx="1"/>
          </p:nvPr>
        </p:nvSpPr>
        <p:spPr>
          <a:xfrm>
            <a:off x="191344" y="3717032"/>
            <a:ext cx="11809312" cy="792088"/>
          </a:xfrm>
          <a:prstGeom prst="rect">
            <a:avLst/>
          </a:prstGeom>
          <a:noFill/>
          <a:ln>
            <a:noFill/>
          </a:ln>
        </p:spPr>
        <p:txBody>
          <a:bodyPr vert="horz" lIns="121900" tIns="60933" rIns="121900" bIns="60933" rtlCol="0" anchor="ctr" anchorCtr="0">
            <a:noAutofit/>
          </a:bodyPr>
          <a:lstStyle/>
          <a:p>
            <a:pPr>
              <a:lnSpc>
                <a:spcPct val="100000"/>
              </a:lnSpc>
              <a:spcBef>
                <a:spcPts val="0"/>
              </a:spcBef>
              <a:buClr>
                <a:schemeClr val="lt1"/>
              </a:buClr>
              <a:buSzPct val="25000"/>
            </a:pPr>
            <a:r>
              <a:rPr lang="es" sz="6000" dirty="0">
                <a:solidFill>
                  <a:srgbClr val="002060"/>
                </a:solidFill>
              </a:rPr>
              <a:t>Kata </a:t>
            </a:r>
            <a:r>
              <a:rPr lang="en-US" sz="6000" dirty="0">
                <a:solidFill>
                  <a:srgbClr val="002060"/>
                </a:solidFill>
              </a:rPr>
              <a:t>Gilded Rose</a:t>
            </a:r>
            <a:endParaRPr lang="es" sz="6000" dirty="0">
              <a:solidFill>
                <a:srgbClr val="002060"/>
              </a:solidFill>
            </a:endParaRPr>
          </a:p>
        </p:txBody>
      </p:sp>
    </p:spTree>
    <p:extLst>
      <p:ext uri="{BB962C8B-B14F-4D97-AF65-F5344CB8AC3E}">
        <p14:creationId xmlns:p14="http://schemas.microsoft.com/office/powerpoint/2010/main" val="4068828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4" name="Rectangle 3"/>
          <p:cNvSpPr/>
          <p:nvPr/>
        </p:nvSpPr>
        <p:spPr>
          <a:xfrm>
            <a:off x="0" y="-5890"/>
            <a:ext cx="6096000" cy="686388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2400"/>
          </a:p>
        </p:txBody>
      </p:sp>
      <p:sp>
        <p:nvSpPr>
          <p:cNvPr id="6" name="Shape 195"/>
          <p:cNvSpPr txBox="1">
            <a:spLocks noGrp="1"/>
          </p:cNvSpPr>
          <p:nvPr>
            <p:ph type="title"/>
          </p:nvPr>
        </p:nvSpPr>
        <p:spPr>
          <a:xfrm>
            <a:off x="1679509" y="260648"/>
            <a:ext cx="4208656" cy="2046915"/>
          </a:xfrm>
          <a:prstGeom prst="rect">
            <a:avLst/>
          </a:prstGeom>
        </p:spPr>
        <p:txBody>
          <a:bodyPr vert="horz" lIns="121920" tIns="60960" rIns="121920" bIns="60960" rtlCol="0" anchor="b" anchorCtr="0">
            <a:normAutofit/>
          </a:bodyPr>
          <a:lstStyle/>
          <a:p>
            <a:pPr lvl="0" algn="r">
              <a:lnSpc>
                <a:spcPct val="90000"/>
              </a:lnSpc>
              <a:spcBef>
                <a:spcPct val="0"/>
              </a:spcBef>
              <a:buSzPct val="25000"/>
            </a:pPr>
            <a:r>
              <a:rPr lang="en-US" sz="1467" b="1" dirty="0">
                <a:solidFill>
                  <a:srgbClr val="FFFFFF"/>
                </a:solidFill>
                <a:latin typeface="Calibri" panose="020F0502020204030204" pitchFamily="34" charset="0"/>
                <a:ea typeface="+mj-ea"/>
                <a:cs typeface="Calibri" panose="020F0502020204030204" pitchFamily="34" charset="0"/>
              </a:rPr>
              <a:t>Code Smell</a:t>
            </a:r>
            <a:br>
              <a:rPr lang="en-US" sz="1467" b="1" dirty="0">
                <a:solidFill>
                  <a:srgbClr val="FFFFFF"/>
                </a:solidFill>
                <a:latin typeface="Calibri" panose="020F0502020204030204" pitchFamily="34" charset="0"/>
                <a:ea typeface="+mj-ea"/>
                <a:cs typeface="Calibri" panose="020F0502020204030204" pitchFamily="34" charset="0"/>
              </a:rPr>
            </a:br>
            <a:r>
              <a:rPr lang="en-US" sz="5467" b="1" dirty="0">
                <a:solidFill>
                  <a:srgbClr val="FFFFFF"/>
                </a:solidFill>
                <a:latin typeface="Calibri" panose="020F0502020204030204" pitchFamily="34" charset="0"/>
                <a:ea typeface="+mj-ea"/>
                <a:cs typeface="Calibri" panose="020F0502020204030204" pitchFamily="34" charset="0"/>
              </a:rPr>
              <a:t>Switch Statement</a:t>
            </a:r>
            <a:endParaRPr lang="en-US" sz="5467" dirty="0">
              <a:solidFill>
                <a:srgbClr val="FFFFFF"/>
              </a:solidFill>
              <a:latin typeface="Calibri" panose="020F0502020204030204" pitchFamily="34" charset="0"/>
              <a:ea typeface="+mj-ea"/>
              <a:cs typeface="Calibri" panose="020F0502020204030204" pitchFamily="34" charset="0"/>
            </a:endParaRPr>
          </a:p>
        </p:txBody>
      </p:sp>
      <p:cxnSp>
        <p:nvCxnSpPr>
          <p:cNvPr id="5" name="Straight Connector 4"/>
          <p:cNvCxnSpPr/>
          <p:nvPr/>
        </p:nvCxnSpPr>
        <p:spPr>
          <a:xfrm>
            <a:off x="1103445" y="2276872"/>
            <a:ext cx="460851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Shape 195"/>
          <p:cNvSpPr txBox="1">
            <a:spLocks/>
          </p:cNvSpPr>
          <p:nvPr/>
        </p:nvSpPr>
        <p:spPr>
          <a:xfrm>
            <a:off x="239350" y="2996955"/>
            <a:ext cx="5640377" cy="3670569"/>
          </a:xfrm>
          <a:prstGeom prst="rect">
            <a:avLst/>
          </a:prstGeom>
          <a:noFill/>
          <a:ln>
            <a:noFill/>
          </a:ln>
        </p:spPr>
        <p:txBody>
          <a:bodyPr vert="horz" lIns="121920" tIns="60960" rIns="121920" bIns="60960" rtlCol="0"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pPr algn="just">
              <a:lnSpc>
                <a:spcPct val="90000"/>
              </a:lnSpc>
              <a:spcBef>
                <a:spcPct val="0"/>
              </a:spcBef>
              <a:buSzPct val="25000"/>
            </a:pPr>
            <a:r>
              <a:rPr lang="en-US" sz="1800" dirty="0" err="1">
                <a:solidFill>
                  <a:srgbClr val="FFFFFF"/>
                </a:solidFill>
                <a:latin typeface="Calibri" panose="020F0502020204030204" pitchFamily="34" charset="0"/>
                <a:ea typeface="+mj-ea"/>
                <a:cs typeface="Calibri" panose="020F0502020204030204" pitchFamily="34" charset="0"/>
              </a:rPr>
              <a:t>Casi</a:t>
            </a:r>
            <a:r>
              <a:rPr lang="en-US" sz="1800" dirty="0">
                <a:solidFill>
                  <a:srgbClr val="FFFFFF"/>
                </a:solidFill>
                <a:latin typeface="Calibri" panose="020F0502020204030204" pitchFamily="34" charset="0"/>
                <a:ea typeface="+mj-ea"/>
                <a:cs typeface="Calibri" panose="020F0502020204030204" pitchFamily="34" charset="0"/>
              </a:rPr>
              <a:t> </a:t>
            </a:r>
            <a:r>
              <a:rPr lang="en-US" sz="1800" dirty="0" err="1">
                <a:solidFill>
                  <a:srgbClr val="FFFFFF"/>
                </a:solidFill>
                <a:latin typeface="Calibri" panose="020F0502020204030204" pitchFamily="34" charset="0"/>
                <a:ea typeface="+mj-ea"/>
                <a:cs typeface="Calibri" panose="020F0502020204030204" pitchFamily="34" charset="0"/>
              </a:rPr>
              <a:t>todos</a:t>
            </a:r>
            <a:r>
              <a:rPr lang="en-US" sz="1800" dirty="0">
                <a:solidFill>
                  <a:srgbClr val="FFFFFF"/>
                </a:solidFill>
                <a:latin typeface="Calibri" panose="020F0502020204030204" pitchFamily="34" charset="0"/>
                <a:ea typeface="+mj-ea"/>
                <a:cs typeface="Calibri" panose="020F0502020204030204" pitchFamily="34" charset="0"/>
              </a:rPr>
              <a:t> </a:t>
            </a:r>
            <a:r>
              <a:rPr lang="en-US" sz="1800" dirty="0" err="1">
                <a:solidFill>
                  <a:srgbClr val="FFFFFF"/>
                </a:solidFill>
                <a:latin typeface="Calibri" panose="020F0502020204030204" pitchFamily="34" charset="0"/>
                <a:ea typeface="+mj-ea"/>
                <a:cs typeface="Calibri" panose="020F0502020204030204" pitchFamily="34" charset="0"/>
              </a:rPr>
              <a:t>nuestros</a:t>
            </a:r>
            <a:r>
              <a:rPr lang="en-US" sz="1800" dirty="0">
                <a:solidFill>
                  <a:srgbClr val="FFFFFF"/>
                </a:solidFill>
                <a:latin typeface="Calibri" panose="020F0502020204030204" pitchFamily="34" charset="0"/>
                <a:ea typeface="+mj-ea"/>
                <a:cs typeface="Calibri" panose="020F0502020204030204" pitchFamily="34" charset="0"/>
              </a:rPr>
              <a:t> </a:t>
            </a:r>
            <a:r>
              <a:rPr lang="en-US" sz="1800" dirty="0" err="1">
                <a:solidFill>
                  <a:srgbClr val="FFFFFF"/>
                </a:solidFill>
                <a:latin typeface="Calibri" panose="020F0502020204030204" pitchFamily="34" charset="0"/>
                <a:ea typeface="+mj-ea"/>
                <a:cs typeface="Calibri" panose="020F0502020204030204" pitchFamily="34" charset="0"/>
              </a:rPr>
              <a:t>algoritmos</a:t>
            </a:r>
            <a:r>
              <a:rPr lang="en-US" sz="1800" dirty="0">
                <a:solidFill>
                  <a:srgbClr val="FFFFFF"/>
                </a:solidFill>
                <a:latin typeface="Calibri" panose="020F0502020204030204" pitchFamily="34" charset="0"/>
                <a:ea typeface="+mj-ea"/>
                <a:cs typeface="Calibri" panose="020F0502020204030204" pitchFamily="34" charset="0"/>
              </a:rPr>
              <a:t>, </a:t>
            </a:r>
            <a:r>
              <a:rPr lang="en-US" sz="1800" dirty="0" err="1">
                <a:solidFill>
                  <a:srgbClr val="FFFFFF"/>
                </a:solidFill>
                <a:latin typeface="Calibri" panose="020F0502020204030204" pitchFamily="34" charset="0"/>
                <a:ea typeface="+mj-ea"/>
                <a:cs typeface="Calibri" panose="020F0502020204030204" pitchFamily="34" charset="0"/>
              </a:rPr>
              <a:t>tarde</a:t>
            </a:r>
            <a:r>
              <a:rPr lang="en-US" sz="1800" dirty="0">
                <a:solidFill>
                  <a:srgbClr val="FFFFFF"/>
                </a:solidFill>
                <a:latin typeface="Calibri" panose="020F0502020204030204" pitchFamily="34" charset="0"/>
                <a:ea typeface="+mj-ea"/>
                <a:cs typeface="Calibri" panose="020F0502020204030204" pitchFamily="34" charset="0"/>
              </a:rPr>
              <a:t> o </a:t>
            </a:r>
            <a:r>
              <a:rPr lang="en-US" sz="1800" dirty="0" err="1">
                <a:solidFill>
                  <a:srgbClr val="FFFFFF"/>
                </a:solidFill>
                <a:latin typeface="Calibri" panose="020F0502020204030204" pitchFamily="34" charset="0"/>
                <a:ea typeface="+mj-ea"/>
                <a:cs typeface="Calibri" panose="020F0502020204030204" pitchFamily="34" charset="0"/>
              </a:rPr>
              <a:t>temprano</a:t>
            </a:r>
            <a:r>
              <a:rPr lang="en-US" sz="1800" dirty="0">
                <a:solidFill>
                  <a:srgbClr val="FFFFFF"/>
                </a:solidFill>
                <a:latin typeface="Calibri" panose="020F0502020204030204" pitchFamily="34" charset="0"/>
                <a:ea typeface="+mj-ea"/>
                <a:cs typeface="Calibri" panose="020F0502020204030204" pitchFamily="34" charset="0"/>
              </a:rPr>
              <a:t>, van a </a:t>
            </a:r>
            <a:r>
              <a:rPr lang="en-US" sz="1800" dirty="0" err="1">
                <a:solidFill>
                  <a:srgbClr val="FFFFFF"/>
                </a:solidFill>
                <a:latin typeface="Calibri" panose="020F0502020204030204" pitchFamily="34" charset="0"/>
                <a:ea typeface="+mj-ea"/>
                <a:cs typeface="Calibri" panose="020F0502020204030204" pitchFamily="34" charset="0"/>
              </a:rPr>
              <a:t>hacer</a:t>
            </a:r>
            <a:r>
              <a:rPr lang="en-US" sz="1800" dirty="0">
                <a:solidFill>
                  <a:srgbClr val="FFFFFF"/>
                </a:solidFill>
                <a:latin typeface="Calibri" panose="020F0502020204030204" pitchFamily="34" charset="0"/>
                <a:ea typeface="+mj-ea"/>
                <a:cs typeface="Calibri" panose="020F0502020204030204" pitchFamily="34" charset="0"/>
              </a:rPr>
              <a:t> </a:t>
            </a:r>
            <a:r>
              <a:rPr lang="en-US" sz="1800" dirty="0" err="1">
                <a:solidFill>
                  <a:srgbClr val="FFFFFF"/>
                </a:solidFill>
                <a:latin typeface="Calibri" panose="020F0502020204030204" pitchFamily="34" charset="0"/>
                <a:ea typeface="+mj-ea"/>
                <a:cs typeface="Calibri" panose="020F0502020204030204" pitchFamily="34" charset="0"/>
              </a:rPr>
              <a:t>uso</a:t>
            </a:r>
            <a:r>
              <a:rPr lang="en-US" sz="1800" dirty="0">
                <a:solidFill>
                  <a:srgbClr val="FFFFFF"/>
                </a:solidFill>
                <a:latin typeface="Calibri" panose="020F0502020204030204" pitchFamily="34" charset="0"/>
                <a:ea typeface="+mj-ea"/>
                <a:cs typeface="Calibri" panose="020F0502020204030204" pitchFamily="34" charset="0"/>
              </a:rPr>
              <a:t> de </a:t>
            </a:r>
            <a:r>
              <a:rPr lang="en-US" sz="1800" dirty="0" err="1">
                <a:solidFill>
                  <a:srgbClr val="FFFFFF"/>
                </a:solidFill>
                <a:latin typeface="Calibri" panose="020F0502020204030204" pitchFamily="34" charset="0"/>
                <a:ea typeface="+mj-ea"/>
                <a:cs typeface="Calibri" panose="020F0502020204030204" pitchFamily="34" charset="0"/>
              </a:rPr>
              <a:t>operadores</a:t>
            </a:r>
            <a:r>
              <a:rPr lang="en-US" sz="1800" dirty="0">
                <a:solidFill>
                  <a:srgbClr val="FFFFFF"/>
                </a:solidFill>
                <a:latin typeface="Calibri" panose="020F0502020204030204" pitchFamily="34" charset="0"/>
                <a:ea typeface="+mj-ea"/>
                <a:cs typeface="Calibri" panose="020F0502020204030204" pitchFamily="34" charset="0"/>
              </a:rPr>
              <a:t> </a:t>
            </a:r>
            <a:r>
              <a:rPr lang="en-US" sz="1800" dirty="0">
                <a:solidFill>
                  <a:srgbClr val="FFFFFF"/>
                </a:solidFill>
                <a:highlight>
                  <a:srgbClr val="808080"/>
                </a:highlight>
                <a:latin typeface="Calibri" panose="020F0502020204030204" pitchFamily="34" charset="0"/>
                <a:ea typeface="+mj-ea"/>
                <a:cs typeface="Calibri" panose="020F0502020204030204" pitchFamily="34" charset="0"/>
              </a:rPr>
              <a:t>switch / if</a:t>
            </a:r>
            <a:r>
              <a:rPr lang="en-US" sz="1800" dirty="0">
                <a:solidFill>
                  <a:srgbClr val="FFFFFF"/>
                </a:solidFill>
                <a:latin typeface="Calibri" panose="020F0502020204030204" pitchFamily="34" charset="0"/>
                <a:ea typeface="+mj-ea"/>
                <a:cs typeface="Calibri" panose="020F0502020204030204" pitchFamily="34" charset="0"/>
              </a:rPr>
              <a:t>.</a:t>
            </a:r>
          </a:p>
          <a:p>
            <a:pPr algn="just">
              <a:lnSpc>
                <a:spcPct val="90000"/>
              </a:lnSpc>
              <a:spcBef>
                <a:spcPct val="0"/>
              </a:spcBef>
              <a:buSzPct val="25000"/>
            </a:pPr>
            <a:endParaRPr lang="en-US" sz="1800" dirty="0">
              <a:solidFill>
                <a:srgbClr val="FFFFFF"/>
              </a:solidFill>
              <a:latin typeface="Calibri" panose="020F0502020204030204" pitchFamily="34" charset="0"/>
              <a:ea typeface="+mj-ea"/>
              <a:cs typeface="Calibri" panose="020F0502020204030204" pitchFamily="34" charset="0"/>
            </a:endParaRPr>
          </a:p>
          <a:p>
            <a:pPr algn="just">
              <a:lnSpc>
                <a:spcPct val="90000"/>
              </a:lnSpc>
              <a:spcBef>
                <a:spcPct val="0"/>
              </a:spcBef>
              <a:buSzPct val="25000"/>
            </a:pPr>
            <a:r>
              <a:rPr lang="en-US" sz="2400" b="1" u="sng" dirty="0" err="1">
                <a:solidFill>
                  <a:schemeClr val="bg1">
                    <a:lumMod val="8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Problema</a:t>
            </a:r>
            <a:endParaRPr lang="en-US" sz="2400" b="1" u="sng" dirty="0">
              <a:solidFill>
                <a:schemeClr val="bg1">
                  <a:lumMod val="8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algn="just">
              <a:lnSpc>
                <a:spcPct val="90000"/>
              </a:lnSpc>
              <a:spcBef>
                <a:spcPct val="0"/>
              </a:spcBef>
              <a:buSzPct val="25000"/>
            </a:pPr>
            <a:r>
              <a:rPr lang="en-US" sz="1800" dirty="0">
                <a:solidFill>
                  <a:srgbClr val="FFFFFF"/>
                </a:solidFill>
                <a:latin typeface="Calibri" panose="020F0502020204030204" pitchFamily="34" charset="0"/>
                <a:ea typeface="+mj-ea"/>
                <a:cs typeface="Calibri" panose="020F0502020204030204" pitchFamily="34" charset="0"/>
              </a:rPr>
              <a:t>El </a:t>
            </a:r>
            <a:r>
              <a:rPr lang="en-US" sz="1800" dirty="0" err="1">
                <a:solidFill>
                  <a:srgbClr val="FFFFFF"/>
                </a:solidFill>
                <a:latin typeface="Calibri" panose="020F0502020204030204" pitchFamily="34" charset="0"/>
                <a:ea typeface="+mj-ea"/>
                <a:cs typeface="Calibri" panose="020F0502020204030204" pitchFamily="34" charset="0"/>
              </a:rPr>
              <a:t>problema</a:t>
            </a:r>
            <a:r>
              <a:rPr lang="en-US" sz="1800" dirty="0">
                <a:solidFill>
                  <a:srgbClr val="FFFFFF"/>
                </a:solidFill>
                <a:latin typeface="Calibri" panose="020F0502020204030204" pitchFamily="34" charset="0"/>
                <a:ea typeface="+mj-ea"/>
                <a:cs typeface="Calibri" panose="020F0502020204030204" pitchFamily="34" charset="0"/>
              </a:rPr>
              <a:t> que </a:t>
            </a:r>
            <a:r>
              <a:rPr lang="en-US" sz="1800" dirty="0" err="1">
                <a:solidFill>
                  <a:srgbClr val="FFFFFF"/>
                </a:solidFill>
                <a:latin typeface="Calibri" panose="020F0502020204030204" pitchFamily="34" charset="0"/>
                <a:ea typeface="+mj-ea"/>
                <a:cs typeface="Calibri" panose="020F0502020204030204" pitchFamily="34" charset="0"/>
              </a:rPr>
              <a:t>nos</a:t>
            </a:r>
            <a:r>
              <a:rPr lang="en-US" sz="1800" dirty="0">
                <a:solidFill>
                  <a:srgbClr val="FFFFFF"/>
                </a:solidFill>
                <a:latin typeface="Calibri" panose="020F0502020204030204" pitchFamily="34" charset="0"/>
                <a:ea typeface="+mj-ea"/>
                <a:cs typeface="Calibri" panose="020F0502020204030204" pitchFamily="34" charset="0"/>
              </a:rPr>
              <a:t> </a:t>
            </a:r>
            <a:r>
              <a:rPr lang="en-US" sz="1800" dirty="0" err="1">
                <a:solidFill>
                  <a:srgbClr val="FFFFFF"/>
                </a:solidFill>
                <a:latin typeface="Calibri" panose="020F0502020204030204" pitchFamily="34" charset="0"/>
                <a:ea typeface="+mj-ea"/>
                <a:cs typeface="Calibri" panose="020F0502020204030204" pitchFamily="34" charset="0"/>
              </a:rPr>
              <a:t>puede</a:t>
            </a:r>
            <a:r>
              <a:rPr lang="en-US" sz="1800" dirty="0">
                <a:solidFill>
                  <a:srgbClr val="FFFFFF"/>
                </a:solidFill>
                <a:latin typeface="Calibri" panose="020F0502020204030204" pitchFamily="34" charset="0"/>
                <a:ea typeface="+mj-ea"/>
                <a:cs typeface="Calibri" panose="020F0502020204030204" pitchFamily="34" charset="0"/>
              </a:rPr>
              <a:t> </a:t>
            </a:r>
            <a:r>
              <a:rPr lang="en-US" sz="1800" dirty="0" err="1">
                <a:solidFill>
                  <a:srgbClr val="FFFFFF"/>
                </a:solidFill>
                <a:latin typeface="Calibri" panose="020F0502020204030204" pitchFamily="34" charset="0"/>
                <a:ea typeface="+mj-ea"/>
                <a:cs typeface="Calibri" panose="020F0502020204030204" pitchFamily="34" charset="0"/>
              </a:rPr>
              <a:t>traer</a:t>
            </a:r>
            <a:r>
              <a:rPr lang="en-US" sz="1800" dirty="0">
                <a:solidFill>
                  <a:srgbClr val="FFFFFF"/>
                </a:solidFill>
                <a:latin typeface="Calibri" panose="020F0502020204030204" pitchFamily="34" charset="0"/>
                <a:ea typeface="+mj-ea"/>
                <a:cs typeface="Calibri" panose="020F0502020204030204" pitchFamily="34" charset="0"/>
              </a:rPr>
              <a:t> </a:t>
            </a:r>
            <a:r>
              <a:rPr lang="en-US" sz="1800" dirty="0" err="1">
                <a:solidFill>
                  <a:srgbClr val="FFFFFF"/>
                </a:solidFill>
                <a:latin typeface="Calibri" panose="020F0502020204030204" pitchFamily="34" charset="0"/>
                <a:ea typeface="+mj-ea"/>
                <a:cs typeface="Calibri" panose="020F0502020204030204" pitchFamily="34" charset="0"/>
              </a:rPr>
              <a:t>este</a:t>
            </a:r>
            <a:r>
              <a:rPr lang="en-US" sz="1800" dirty="0">
                <a:solidFill>
                  <a:srgbClr val="FFFFFF"/>
                </a:solidFill>
                <a:latin typeface="Calibri" panose="020F0502020204030204" pitchFamily="34" charset="0"/>
                <a:ea typeface="+mj-ea"/>
                <a:cs typeface="Calibri" panose="020F0502020204030204" pitchFamily="34" charset="0"/>
              </a:rPr>
              <a:t> </a:t>
            </a:r>
            <a:r>
              <a:rPr lang="en-US" sz="1800" dirty="0" err="1">
                <a:solidFill>
                  <a:srgbClr val="FFFFFF"/>
                </a:solidFill>
                <a:latin typeface="Calibri" panose="020F0502020204030204" pitchFamily="34" charset="0"/>
                <a:ea typeface="+mj-ea"/>
                <a:cs typeface="Calibri" panose="020F0502020204030204" pitchFamily="34" charset="0"/>
              </a:rPr>
              <a:t>operador</a:t>
            </a:r>
            <a:r>
              <a:rPr lang="en-US" sz="1800" dirty="0">
                <a:solidFill>
                  <a:srgbClr val="FFFFFF"/>
                </a:solidFill>
                <a:latin typeface="Calibri" panose="020F0502020204030204" pitchFamily="34" charset="0"/>
                <a:ea typeface="+mj-ea"/>
                <a:cs typeface="Calibri" panose="020F0502020204030204" pitchFamily="34" charset="0"/>
              </a:rPr>
              <a:t> es doble:</a:t>
            </a:r>
          </a:p>
          <a:p>
            <a:pPr algn="just">
              <a:lnSpc>
                <a:spcPct val="90000"/>
              </a:lnSpc>
              <a:spcBef>
                <a:spcPct val="0"/>
              </a:spcBef>
              <a:buSzPct val="25000"/>
            </a:pPr>
            <a:endParaRPr lang="en-US" sz="1800" dirty="0">
              <a:solidFill>
                <a:srgbClr val="FFFFFF"/>
              </a:solidFill>
              <a:latin typeface="Calibri" panose="020F0502020204030204" pitchFamily="34" charset="0"/>
              <a:ea typeface="+mj-ea"/>
              <a:cs typeface="Calibri" panose="020F0502020204030204" pitchFamily="34" charset="0"/>
            </a:endParaRPr>
          </a:p>
          <a:p>
            <a:pPr marL="285750" indent="-285750" algn="just">
              <a:lnSpc>
                <a:spcPct val="90000"/>
              </a:lnSpc>
              <a:spcBef>
                <a:spcPct val="0"/>
              </a:spcBef>
              <a:buClr>
                <a:schemeClr val="bg1"/>
              </a:buClr>
              <a:buSzPct val="100000"/>
              <a:buFont typeface="Arial" panose="020B0604020202020204" pitchFamily="34" charset="0"/>
              <a:buChar char="•"/>
            </a:pPr>
            <a:r>
              <a:rPr lang="en-US" sz="1800" dirty="0" err="1">
                <a:solidFill>
                  <a:srgbClr val="FFFFFF"/>
                </a:solidFill>
                <a:latin typeface="Calibri" panose="020F0502020204030204" pitchFamily="34" charset="0"/>
                <a:cs typeface="Calibri" panose="020F0502020204030204" pitchFamily="34" charset="0"/>
              </a:rPr>
              <a:t>D</a:t>
            </a:r>
            <a:r>
              <a:rPr lang="en-US" sz="1800" dirty="0" err="1">
                <a:solidFill>
                  <a:srgbClr val="FFFFFF"/>
                </a:solidFill>
                <a:latin typeface="Calibri" panose="020F0502020204030204" pitchFamily="34" charset="0"/>
                <a:ea typeface="+mj-ea"/>
                <a:cs typeface="Calibri" panose="020F0502020204030204" pitchFamily="34" charset="0"/>
              </a:rPr>
              <a:t>ificulta</a:t>
            </a:r>
            <a:r>
              <a:rPr lang="en-US" sz="1800" dirty="0">
                <a:solidFill>
                  <a:srgbClr val="FFFFFF"/>
                </a:solidFill>
                <a:latin typeface="Calibri" panose="020F0502020204030204" pitchFamily="34" charset="0"/>
                <a:ea typeface="+mj-ea"/>
                <a:cs typeface="Calibri" panose="020F0502020204030204" pitchFamily="34" charset="0"/>
              </a:rPr>
              <a:t> la </a:t>
            </a:r>
            <a:r>
              <a:rPr lang="en-US" sz="1800" dirty="0" err="1">
                <a:solidFill>
                  <a:srgbClr val="FFFFFF"/>
                </a:solidFill>
                <a:latin typeface="Calibri" panose="020F0502020204030204" pitchFamily="34" charset="0"/>
                <a:ea typeface="+mj-ea"/>
                <a:cs typeface="Calibri" panose="020F0502020204030204" pitchFamily="34" charset="0"/>
              </a:rPr>
              <a:t>lectura</a:t>
            </a:r>
            <a:r>
              <a:rPr lang="en-US" sz="1800" dirty="0">
                <a:solidFill>
                  <a:srgbClr val="FFFFFF"/>
                </a:solidFill>
                <a:latin typeface="Calibri" panose="020F0502020204030204" pitchFamily="34" charset="0"/>
                <a:ea typeface="+mj-ea"/>
                <a:cs typeface="Calibri" panose="020F0502020204030204" pitchFamily="34" charset="0"/>
              </a:rPr>
              <a:t> del </a:t>
            </a:r>
            <a:r>
              <a:rPr lang="en-US" sz="1800" dirty="0" err="1">
                <a:solidFill>
                  <a:srgbClr val="FFFFFF"/>
                </a:solidFill>
                <a:latin typeface="Calibri" panose="020F0502020204030204" pitchFamily="34" charset="0"/>
                <a:ea typeface="+mj-ea"/>
                <a:cs typeface="Calibri" panose="020F0502020204030204" pitchFamily="34" charset="0"/>
              </a:rPr>
              <a:t>código</a:t>
            </a:r>
            <a:r>
              <a:rPr lang="en-US" sz="1800" dirty="0">
                <a:solidFill>
                  <a:srgbClr val="FFFFFF"/>
                </a:solidFill>
                <a:latin typeface="Calibri" panose="020F0502020204030204" pitchFamily="34" charset="0"/>
                <a:ea typeface="+mj-ea"/>
                <a:cs typeface="Calibri" panose="020F0502020204030204" pitchFamily="34" charset="0"/>
              </a:rPr>
              <a:t> </a:t>
            </a:r>
            <a:r>
              <a:rPr lang="en-US" sz="1800" dirty="0" err="1">
                <a:solidFill>
                  <a:srgbClr val="FFFFFF"/>
                </a:solidFill>
                <a:latin typeface="Calibri" panose="020F0502020204030204" pitchFamily="34" charset="0"/>
                <a:ea typeface="+mj-ea"/>
                <a:cs typeface="Calibri" panose="020F0502020204030204" pitchFamily="34" charset="0"/>
              </a:rPr>
              <a:t>ya</a:t>
            </a:r>
            <a:r>
              <a:rPr lang="en-US" sz="1800" dirty="0">
                <a:solidFill>
                  <a:srgbClr val="FFFFFF"/>
                </a:solidFill>
                <a:latin typeface="Calibri" panose="020F0502020204030204" pitchFamily="34" charset="0"/>
                <a:ea typeface="+mj-ea"/>
                <a:cs typeface="Calibri" panose="020F0502020204030204" pitchFamily="34" charset="0"/>
              </a:rPr>
              <a:t> que </a:t>
            </a:r>
            <a:r>
              <a:rPr lang="en-US" sz="1800" dirty="0" err="1">
                <a:solidFill>
                  <a:srgbClr val="FFFFFF"/>
                </a:solidFill>
                <a:latin typeface="Calibri" panose="020F0502020204030204" pitchFamily="34" charset="0"/>
                <a:ea typeface="+mj-ea"/>
                <a:cs typeface="Calibri" panose="020F0502020204030204" pitchFamily="34" charset="0"/>
              </a:rPr>
              <a:t>obliga</a:t>
            </a:r>
            <a:r>
              <a:rPr lang="en-US" sz="1800" dirty="0">
                <a:solidFill>
                  <a:srgbClr val="FFFFFF"/>
                </a:solidFill>
                <a:latin typeface="Calibri" panose="020F0502020204030204" pitchFamily="34" charset="0"/>
                <a:ea typeface="+mj-ea"/>
                <a:cs typeface="Calibri" panose="020F0502020204030204" pitchFamily="34" charset="0"/>
              </a:rPr>
              <a:t> al </a:t>
            </a:r>
            <a:r>
              <a:rPr lang="en-US" sz="1800" dirty="0" err="1">
                <a:solidFill>
                  <a:srgbClr val="FFFFFF"/>
                </a:solidFill>
                <a:latin typeface="Calibri" panose="020F0502020204030204" pitchFamily="34" charset="0"/>
                <a:ea typeface="+mj-ea"/>
                <a:cs typeface="Calibri" panose="020F0502020204030204" pitchFamily="34" charset="0"/>
              </a:rPr>
              <a:t>desarrollador</a:t>
            </a:r>
            <a:r>
              <a:rPr lang="en-US" sz="1800" dirty="0">
                <a:solidFill>
                  <a:srgbClr val="FFFFFF"/>
                </a:solidFill>
                <a:latin typeface="Calibri" panose="020F0502020204030204" pitchFamily="34" charset="0"/>
                <a:ea typeface="+mj-ea"/>
                <a:cs typeface="Calibri" panose="020F0502020204030204" pitchFamily="34" charset="0"/>
              </a:rPr>
              <a:t> a </a:t>
            </a:r>
            <a:r>
              <a:rPr lang="en-US" sz="1800" dirty="0" err="1">
                <a:solidFill>
                  <a:srgbClr val="FFFFFF"/>
                </a:solidFill>
                <a:latin typeface="Calibri" panose="020F0502020204030204" pitchFamily="34" charset="0"/>
                <a:ea typeface="+mj-ea"/>
                <a:cs typeface="Calibri" panose="020F0502020204030204" pitchFamily="34" charset="0"/>
              </a:rPr>
              <a:t>memorizar</a:t>
            </a:r>
            <a:r>
              <a:rPr lang="en-US" sz="1800" dirty="0">
                <a:solidFill>
                  <a:srgbClr val="FFFFFF"/>
                </a:solidFill>
                <a:latin typeface="Calibri" panose="020F0502020204030204" pitchFamily="34" charset="0"/>
                <a:ea typeface="+mj-ea"/>
                <a:cs typeface="Calibri" panose="020F0502020204030204" pitchFamily="34" charset="0"/>
              </a:rPr>
              <a:t> el stack de las </a:t>
            </a:r>
            <a:r>
              <a:rPr lang="en-US" sz="1800" dirty="0" err="1">
                <a:solidFill>
                  <a:srgbClr val="FFFFFF"/>
                </a:solidFill>
                <a:latin typeface="Calibri" panose="020F0502020204030204" pitchFamily="34" charset="0"/>
                <a:ea typeface="+mj-ea"/>
                <a:cs typeface="Calibri" panose="020F0502020204030204" pitchFamily="34" charset="0"/>
              </a:rPr>
              <a:t>clausulas</a:t>
            </a:r>
            <a:r>
              <a:rPr lang="en-US" sz="1800" dirty="0">
                <a:solidFill>
                  <a:srgbClr val="FFFFFF"/>
                </a:solidFill>
                <a:latin typeface="Calibri" panose="020F0502020204030204" pitchFamily="34" charset="0"/>
                <a:ea typeface="+mj-ea"/>
                <a:cs typeface="Calibri" panose="020F0502020204030204" pitchFamily="34" charset="0"/>
              </a:rPr>
              <a:t> </a:t>
            </a:r>
            <a:r>
              <a:rPr lang="en-US" sz="1800" dirty="0" err="1">
                <a:solidFill>
                  <a:srgbClr val="FFFFFF"/>
                </a:solidFill>
                <a:latin typeface="Calibri" panose="020F0502020204030204" pitchFamily="34" charset="0"/>
                <a:ea typeface="+mj-ea"/>
                <a:cs typeface="Calibri" panose="020F0502020204030204" pitchFamily="34" charset="0"/>
              </a:rPr>
              <a:t>anteriores</a:t>
            </a:r>
            <a:r>
              <a:rPr lang="en-US" sz="1800" dirty="0">
                <a:solidFill>
                  <a:srgbClr val="FFFFFF"/>
                </a:solidFill>
                <a:latin typeface="Calibri" panose="020F0502020204030204" pitchFamily="34" charset="0"/>
                <a:ea typeface="+mj-ea"/>
                <a:cs typeface="Calibri" panose="020F0502020204030204" pitchFamily="34" charset="0"/>
              </a:rPr>
              <a:t>.</a:t>
            </a:r>
          </a:p>
          <a:p>
            <a:pPr marL="285750" indent="-285750" algn="just">
              <a:lnSpc>
                <a:spcPct val="90000"/>
              </a:lnSpc>
              <a:spcBef>
                <a:spcPct val="0"/>
              </a:spcBef>
              <a:buClr>
                <a:schemeClr val="bg1"/>
              </a:buClr>
              <a:buSzPct val="100000"/>
              <a:buFont typeface="Arial" panose="020B0604020202020204" pitchFamily="34" charset="0"/>
              <a:buChar char="•"/>
            </a:pPr>
            <a:r>
              <a:rPr lang="en-US" sz="1800" dirty="0" err="1">
                <a:solidFill>
                  <a:srgbClr val="FFFFFF"/>
                </a:solidFill>
                <a:latin typeface="Calibri" panose="020F0502020204030204" pitchFamily="34" charset="0"/>
                <a:ea typeface="+mj-ea"/>
                <a:cs typeface="Calibri" panose="020F0502020204030204" pitchFamily="34" charset="0"/>
              </a:rPr>
              <a:t>Suele</a:t>
            </a:r>
            <a:r>
              <a:rPr lang="en-US" sz="1800" dirty="0">
                <a:solidFill>
                  <a:srgbClr val="FFFFFF"/>
                </a:solidFill>
                <a:latin typeface="Calibri" panose="020F0502020204030204" pitchFamily="34" charset="0"/>
                <a:ea typeface="+mj-ea"/>
                <a:cs typeface="Calibri" panose="020F0502020204030204" pitchFamily="34" charset="0"/>
              </a:rPr>
              <a:t> ser </a:t>
            </a:r>
            <a:r>
              <a:rPr lang="en-US" sz="1800" dirty="0" err="1">
                <a:solidFill>
                  <a:srgbClr val="FFFFFF"/>
                </a:solidFill>
                <a:latin typeface="Calibri" panose="020F0502020204030204" pitchFamily="34" charset="0"/>
                <a:ea typeface="+mj-ea"/>
                <a:cs typeface="Calibri" panose="020F0502020204030204" pitchFamily="34" charset="0"/>
              </a:rPr>
              <a:t>frecuente</a:t>
            </a:r>
            <a:r>
              <a:rPr lang="en-US" sz="1800" dirty="0">
                <a:solidFill>
                  <a:srgbClr val="FFFFFF"/>
                </a:solidFill>
                <a:latin typeface="Calibri" panose="020F0502020204030204" pitchFamily="34" charset="0"/>
                <a:ea typeface="+mj-ea"/>
                <a:cs typeface="Calibri" panose="020F0502020204030204" pitchFamily="34" charset="0"/>
              </a:rPr>
              <a:t> que </a:t>
            </a:r>
            <a:r>
              <a:rPr lang="en-US" sz="1800" dirty="0" err="1">
                <a:solidFill>
                  <a:srgbClr val="FFFFFF"/>
                </a:solidFill>
                <a:latin typeface="Calibri" panose="020F0502020204030204" pitchFamily="34" charset="0"/>
                <a:ea typeface="+mj-ea"/>
                <a:cs typeface="Calibri" panose="020F0502020204030204" pitchFamily="34" charset="0"/>
              </a:rPr>
              <a:t>si</a:t>
            </a:r>
            <a:r>
              <a:rPr lang="en-US" sz="1800" dirty="0">
                <a:solidFill>
                  <a:srgbClr val="FFFFFF"/>
                </a:solidFill>
                <a:latin typeface="Calibri" panose="020F0502020204030204" pitchFamily="34" charset="0"/>
                <a:ea typeface="+mj-ea"/>
                <a:cs typeface="Calibri" panose="020F0502020204030204" pitchFamily="34" charset="0"/>
              </a:rPr>
              <a:t> </a:t>
            </a:r>
            <a:r>
              <a:rPr lang="en-US" sz="1800" dirty="0" err="1">
                <a:solidFill>
                  <a:srgbClr val="FFFFFF"/>
                </a:solidFill>
                <a:latin typeface="Calibri" panose="020F0502020204030204" pitchFamily="34" charset="0"/>
                <a:ea typeface="+mj-ea"/>
                <a:cs typeface="Calibri" panose="020F0502020204030204" pitchFamily="34" charset="0"/>
              </a:rPr>
              <a:t>tenemos</a:t>
            </a:r>
            <a:r>
              <a:rPr lang="en-US" sz="1800" dirty="0">
                <a:solidFill>
                  <a:srgbClr val="FFFFFF"/>
                </a:solidFill>
                <a:latin typeface="Calibri" panose="020F0502020204030204" pitchFamily="34" charset="0"/>
                <a:ea typeface="+mj-ea"/>
                <a:cs typeface="Calibri" panose="020F0502020204030204" pitchFamily="34" charset="0"/>
              </a:rPr>
              <a:t> un </a:t>
            </a:r>
            <a:r>
              <a:rPr lang="en-US" sz="1800" dirty="0" err="1">
                <a:solidFill>
                  <a:srgbClr val="FFFFFF"/>
                </a:solidFill>
                <a:latin typeface="Calibri" panose="020F0502020204030204" pitchFamily="34" charset="0"/>
                <a:ea typeface="+mj-ea"/>
                <a:cs typeface="Calibri" panose="020F0502020204030204" pitchFamily="34" charset="0"/>
              </a:rPr>
              <a:t>operador</a:t>
            </a:r>
            <a:r>
              <a:rPr lang="en-US" sz="1800" dirty="0">
                <a:solidFill>
                  <a:srgbClr val="FFFFFF"/>
                </a:solidFill>
                <a:latin typeface="Calibri" panose="020F0502020204030204" pitchFamily="34" charset="0"/>
                <a:ea typeface="+mj-ea"/>
                <a:cs typeface="Calibri" panose="020F0502020204030204" pitchFamily="34" charset="0"/>
              </a:rPr>
              <a:t> </a:t>
            </a:r>
            <a:r>
              <a:rPr lang="en-US" sz="1800" dirty="0">
                <a:solidFill>
                  <a:srgbClr val="FFFFFF"/>
                </a:solidFill>
                <a:highlight>
                  <a:srgbClr val="808080"/>
                </a:highlight>
                <a:latin typeface="Calibri" panose="020F0502020204030204" pitchFamily="34" charset="0"/>
                <a:cs typeface="Calibri" panose="020F0502020204030204" pitchFamily="34" charset="0"/>
              </a:rPr>
              <a:t>switch, </a:t>
            </a:r>
            <a:r>
              <a:rPr lang="en-US" sz="1800" dirty="0">
                <a:solidFill>
                  <a:srgbClr val="FFFFFF"/>
                </a:solidFill>
                <a:latin typeface="Calibri" panose="020F0502020204030204" pitchFamily="34" charset="0"/>
                <a:cs typeface="Calibri" panose="020F0502020204030204" pitchFamily="34" charset="0"/>
              </a:rPr>
              <a:t>ese </a:t>
            </a:r>
            <a:r>
              <a:rPr lang="en-US" sz="1800" dirty="0" err="1">
                <a:solidFill>
                  <a:srgbClr val="FFFFFF"/>
                </a:solidFill>
                <a:latin typeface="Calibri" panose="020F0502020204030204" pitchFamily="34" charset="0"/>
                <a:cs typeface="Calibri" panose="020F0502020204030204" pitchFamily="34" charset="0"/>
              </a:rPr>
              <a:t>operador</a:t>
            </a:r>
            <a:r>
              <a:rPr lang="en-US" sz="1800" dirty="0">
                <a:solidFill>
                  <a:srgbClr val="FFFFFF"/>
                </a:solidFill>
                <a:latin typeface="Calibri" panose="020F0502020204030204" pitchFamily="34" charset="0"/>
                <a:cs typeface="Calibri" panose="020F0502020204030204" pitchFamily="34" charset="0"/>
              </a:rPr>
              <a:t> </a:t>
            </a:r>
            <a:r>
              <a:rPr lang="en-US" sz="1800" dirty="0" err="1">
                <a:solidFill>
                  <a:srgbClr val="FFFFFF"/>
                </a:solidFill>
                <a:latin typeface="Calibri" panose="020F0502020204030204" pitchFamily="34" charset="0"/>
                <a:cs typeface="Calibri" panose="020F0502020204030204" pitchFamily="34" charset="0"/>
              </a:rPr>
              <a:t>esté</a:t>
            </a:r>
            <a:r>
              <a:rPr lang="en-US" sz="1800" dirty="0">
                <a:solidFill>
                  <a:srgbClr val="FFFFFF"/>
                </a:solidFill>
                <a:latin typeface="Calibri" panose="020F0502020204030204" pitchFamily="34" charset="0"/>
                <a:cs typeface="Calibri" panose="020F0502020204030204" pitchFamily="34" charset="0"/>
              </a:rPr>
              <a:t> </a:t>
            </a:r>
            <a:r>
              <a:rPr lang="en-US" sz="1800" dirty="0" err="1">
                <a:solidFill>
                  <a:srgbClr val="FFFFFF"/>
                </a:solidFill>
                <a:latin typeface="Calibri" panose="020F0502020204030204" pitchFamily="34" charset="0"/>
                <a:cs typeface="Calibri" panose="020F0502020204030204" pitchFamily="34" charset="0"/>
              </a:rPr>
              <a:t>repartido</a:t>
            </a:r>
            <a:r>
              <a:rPr lang="en-US" sz="1800" dirty="0">
                <a:solidFill>
                  <a:srgbClr val="FFFFFF"/>
                </a:solidFill>
                <a:latin typeface="Calibri" panose="020F0502020204030204" pitchFamily="34" charset="0"/>
                <a:cs typeface="Calibri" panose="020F0502020204030204" pitchFamily="34" charset="0"/>
              </a:rPr>
              <a:t> en </a:t>
            </a:r>
            <a:r>
              <a:rPr lang="en-US" sz="1800" dirty="0" err="1">
                <a:solidFill>
                  <a:srgbClr val="FFFFFF"/>
                </a:solidFill>
                <a:latin typeface="Calibri" panose="020F0502020204030204" pitchFamily="34" charset="0"/>
                <a:cs typeface="Calibri" panose="020F0502020204030204" pitchFamily="34" charset="0"/>
              </a:rPr>
              <a:t>más</a:t>
            </a:r>
            <a:r>
              <a:rPr lang="en-US" sz="1800" dirty="0">
                <a:solidFill>
                  <a:srgbClr val="FFFFFF"/>
                </a:solidFill>
                <a:latin typeface="Calibri" panose="020F0502020204030204" pitchFamily="34" charset="0"/>
                <a:cs typeface="Calibri" panose="020F0502020204030204" pitchFamily="34" charset="0"/>
              </a:rPr>
              <a:t> sitios del </a:t>
            </a:r>
            <a:r>
              <a:rPr lang="en-US" sz="1800" dirty="0" err="1">
                <a:solidFill>
                  <a:srgbClr val="FFFFFF"/>
                </a:solidFill>
                <a:latin typeface="Calibri" panose="020F0502020204030204" pitchFamily="34" charset="0"/>
                <a:cs typeface="Calibri" panose="020F0502020204030204" pitchFamily="34" charset="0"/>
              </a:rPr>
              <a:t>código</a:t>
            </a:r>
            <a:r>
              <a:rPr lang="en-US" sz="1800" dirty="0">
                <a:solidFill>
                  <a:srgbClr val="FFFFFF"/>
                </a:solidFill>
                <a:latin typeface="Calibri" panose="020F0502020204030204" pitchFamily="34" charset="0"/>
                <a:cs typeface="Calibri" panose="020F0502020204030204" pitchFamily="34" charset="0"/>
              </a:rPr>
              <a:t> </a:t>
            </a:r>
            <a:r>
              <a:rPr lang="en-US" sz="1800" dirty="0">
                <a:solidFill>
                  <a:srgbClr val="FFFFFF"/>
                </a:solidFill>
                <a:latin typeface="Calibri" panose="020F0502020204030204" pitchFamily="34" charset="0"/>
                <a:ea typeface="+mj-ea"/>
                <a:cs typeface="Calibri" panose="020F0502020204030204" pitchFamily="34" charset="0"/>
              </a:rPr>
              <a:t>y por tanto, a la hora de </a:t>
            </a:r>
            <a:r>
              <a:rPr lang="en-US" sz="1800" dirty="0" err="1">
                <a:solidFill>
                  <a:srgbClr val="FFFFFF"/>
                </a:solidFill>
                <a:latin typeface="Calibri" panose="020F0502020204030204" pitchFamily="34" charset="0"/>
                <a:ea typeface="+mj-ea"/>
                <a:cs typeface="Calibri" panose="020F0502020204030204" pitchFamily="34" charset="0"/>
              </a:rPr>
              <a:t>modificar</a:t>
            </a:r>
            <a:r>
              <a:rPr lang="en-US" sz="1800" dirty="0">
                <a:solidFill>
                  <a:srgbClr val="FFFFFF"/>
                </a:solidFill>
                <a:latin typeface="Calibri" panose="020F0502020204030204" pitchFamily="34" charset="0"/>
                <a:ea typeface="+mj-ea"/>
                <a:cs typeface="Calibri" panose="020F0502020204030204" pitchFamily="34" charset="0"/>
              </a:rPr>
              <a:t> una </a:t>
            </a:r>
            <a:r>
              <a:rPr lang="en-US" sz="1800" dirty="0" err="1">
                <a:solidFill>
                  <a:srgbClr val="FFFFFF"/>
                </a:solidFill>
                <a:latin typeface="Calibri" panose="020F0502020204030204" pitchFamily="34" charset="0"/>
                <a:ea typeface="+mj-ea"/>
                <a:cs typeface="Calibri" panose="020F0502020204030204" pitchFamily="34" charset="0"/>
              </a:rPr>
              <a:t>condición</a:t>
            </a:r>
            <a:r>
              <a:rPr lang="en-US" sz="1800" dirty="0">
                <a:solidFill>
                  <a:srgbClr val="FFFFFF"/>
                </a:solidFill>
                <a:latin typeface="Calibri" panose="020F0502020204030204" pitchFamily="34" charset="0"/>
                <a:ea typeface="+mj-ea"/>
                <a:cs typeface="Calibri" panose="020F0502020204030204" pitchFamily="34" charset="0"/>
              </a:rPr>
              <a:t>, </a:t>
            </a:r>
            <a:r>
              <a:rPr lang="en-US" sz="1800" dirty="0" err="1">
                <a:solidFill>
                  <a:srgbClr val="FFFFFF"/>
                </a:solidFill>
                <a:latin typeface="Calibri" panose="020F0502020204030204" pitchFamily="34" charset="0"/>
                <a:ea typeface="+mj-ea"/>
                <a:cs typeface="Calibri" panose="020F0502020204030204" pitchFamily="34" charset="0"/>
              </a:rPr>
              <a:t>deberemos</a:t>
            </a:r>
            <a:r>
              <a:rPr lang="en-US" sz="1800" dirty="0">
                <a:solidFill>
                  <a:srgbClr val="FFFFFF"/>
                </a:solidFill>
                <a:latin typeface="Calibri" panose="020F0502020204030204" pitchFamily="34" charset="0"/>
                <a:ea typeface="+mj-ea"/>
                <a:cs typeface="Calibri" panose="020F0502020204030204" pitchFamily="34" charset="0"/>
              </a:rPr>
              <a:t> </a:t>
            </a:r>
            <a:r>
              <a:rPr lang="en-US" sz="1800" dirty="0" err="1">
                <a:solidFill>
                  <a:srgbClr val="FFFFFF"/>
                </a:solidFill>
                <a:latin typeface="Calibri" panose="020F0502020204030204" pitchFamily="34" charset="0"/>
                <a:ea typeface="+mj-ea"/>
                <a:cs typeface="Calibri" panose="020F0502020204030204" pitchFamily="34" charset="0"/>
              </a:rPr>
              <a:t>acordarnos</a:t>
            </a:r>
            <a:r>
              <a:rPr lang="en-US" sz="1800" dirty="0">
                <a:solidFill>
                  <a:srgbClr val="FFFFFF"/>
                </a:solidFill>
                <a:latin typeface="Calibri" panose="020F0502020204030204" pitchFamily="34" charset="0"/>
                <a:ea typeface="+mj-ea"/>
                <a:cs typeface="Calibri" panose="020F0502020204030204" pitchFamily="34" charset="0"/>
              </a:rPr>
              <a:t> de </a:t>
            </a:r>
            <a:r>
              <a:rPr lang="en-US" sz="1800" dirty="0" err="1">
                <a:solidFill>
                  <a:srgbClr val="FFFFFF"/>
                </a:solidFill>
                <a:latin typeface="Calibri" panose="020F0502020204030204" pitchFamily="34" charset="0"/>
                <a:ea typeface="+mj-ea"/>
                <a:cs typeface="Calibri" panose="020F0502020204030204" pitchFamily="34" charset="0"/>
              </a:rPr>
              <a:t>modificarlo</a:t>
            </a:r>
            <a:r>
              <a:rPr lang="en-US" sz="1800" dirty="0">
                <a:solidFill>
                  <a:srgbClr val="FFFFFF"/>
                </a:solidFill>
                <a:latin typeface="Calibri" panose="020F0502020204030204" pitchFamily="34" charset="0"/>
                <a:ea typeface="+mj-ea"/>
                <a:cs typeface="Calibri" panose="020F0502020204030204" pitchFamily="34" charset="0"/>
              </a:rPr>
              <a:t> </a:t>
            </a:r>
            <a:r>
              <a:rPr lang="en-US" sz="1800" dirty="0" err="1">
                <a:solidFill>
                  <a:srgbClr val="FFFFFF"/>
                </a:solidFill>
                <a:latin typeface="Calibri" panose="020F0502020204030204" pitchFamily="34" charset="0"/>
                <a:ea typeface="+mj-ea"/>
                <a:cs typeface="Calibri" panose="020F0502020204030204" pitchFamily="34" charset="0"/>
              </a:rPr>
              <a:t>varias</a:t>
            </a:r>
            <a:r>
              <a:rPr lang="en-US" sz="1800" dirty="0">
                <a:solidFill>
                  <a:srgbClr val="FFFFFF"/>
                </a:solidFill>
                <a:latin typeface="Calibri" panose="020F0502020204030204" pitchFamily="34" charset="0"/>
                <a:ea typeface="+mj-ea"/>
                <a:cs typeface="Calibri" panose="020F0502020204030204" pitchFamily="34" charset="0"/>
              </a:rPr>
              <a:t> </a:t>
            </a:r>
            <a:r>
              <a:rPr lang="en-US" sz="1800" dirty="0" err="1">
                <a:solidFill>
                  <a:srgbClr val="FFFFFF"/>
                </a:solidFill>
                <a:latin typeface="Calibri" panose="020F0502020204030204" pitchFamily="34" charset="0"/>
                <a:ea typeface="+mj-ea"/>
                <a:cs typeface="Calibri" panose="020F0502020204030204" pitchFamily="34" charset="0"/>
              </a:rPr>
              <a:t>veces</a:t>
            </a:r>
            <a:r>
              <a:rPr lang="en-US" sz="1800" dirty="0">
                <a:solidFill>
                  <a:srgbClr val="FFFFFF"/>
                </a:solidFill>
                <a:latin typeface="Calibri" panose="020F0502020204030204" pitchFamily="34" charset="0"/>
                <a:ea typeface="+mj-ea"/>
                <a:cs typeface="Calibri" panose="020F0502020204030204" pitchFamily="34" charset="0"/>
              </a:rPr>
              <a:t>.</a:t>
            </a:r>
          </a:p>
        </p:txBody>
      </p:sp>
      <p:pic>
        <p:nvPicPr>
          <p:cNvPr id="8" name="Picture 2" descr="https://refactoring.guru/images/refactoring/content/smells/switch-statements-01.png">
            <a:extLst>
              <a:ext uri="{FF2B5EF4-FFF2-40B4-BE49-F238E27FC236}">
                <a16:creationId xmlns:a16="http://schemas.microsoft.com/office/drawing/2014/main" id="{55AC1CAC-FCF7-465D-A102-9658AD3A95E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6431171" y="1772817"/>
            <a:ext cx="5510792" cy="3306474"/>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406C18F2-9EB7-44F3-B553-8124504A4587}"/>
              </a:ext>
            </a:extLst>
          </p:cNvPr>
          <p:cNvSpPr/>
          <p:nvPr/>
        </p:nvSpPr>
        <p:spPr>
          <a:xfrm>
            <a:off x="8040216" y="6407750"/>
            <a:ext cx="3993401" cy="261610"/>
          </a:xfrm>
          <a:prstGeom prst="rect">
            <a:avLst/>
          </a:prstGeom>
        </p:spPr>
        <p:txBody>
          <a:bodyPr wrap="none">
            <a:spAutoFit/>
          </a:bodyPr>
          <a:lstStyle/>
          <a:p>
            <a:r>
              <a:rPr lang="es-ES_tradnl" sz="1100" u="sng" dirty="0">
                <a:solidFill>
                  <a:srgbClr val="FF0000"/>
                </a:solidFill>
              </a:rPr>
              <a:t>https://refactoring.guru/es/smells/switch-statements</a:t>
            </a:r>
          </a:p>
        </p:txBody>
      </p:sp>
    </p:spTree>
    <p:extLst>
      <p:ext uri="{BB962C8B-B14F-4D97-AF65-F5344CB8AC3E}">
        <p14:creationId xmlns:p14="http://schemas.microsoft.com/office/powerpoint/2010/main" val="3569874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609600" y="274635"/>
            <a:ext cx="10972800" cy="686800"/>
          </a:xfrm>
          <a:prstGeom prst="rect">
            <a:avLst/>
          </a:prstGeom>
          <a:noFill/>
          <a:ln>
            <a:noFill/>
          </a:ln>
        </p:spPr>
        <p:txBody>
          <a:bodyPr vert="horz" lIns="121900" tIns="60933" rIns="121900" bIns="60933" rtlCol="0" anchor="ctr" anchorCtr="0">
            <a:noAutofit/>
          </a:bodyPr>
          <a:lstStyle/>
          <a:p>
            <a:pPr lvl="0" algn="l">
              <a:buSzPct val="25000"/>
            </a:pPr>
            <a:r>
              <a:rPr lang="es-ES_tradnl" sz="4267" b="1" dirty="0" err="1">
                <a:solidFill>
                  <a:srgbClr val="00B0F0"/>
                </a:solidFill>
              </a:rPr>
              <a:t>Tip</a:t>
            </a:r>
            <a:r>
              <a:rPr lang="es-ES_tradnl" sz="4267" b="1" dirty="0">
                <a:solidFill>
                  <a:srgbClr val="00B0F0"/>
                </a:solidFill>
              </a:rPr>
              <a:t> #1. </a:t>
            </a:r>
            <a:r>
              <a:rPr lang="es-ES_tradnl" sz="4267" b="1" dirty="0" err="1">
                <a:solidFill>
                  <a:srgbClr val="00B0F0"/>
                </a:solidFill>
              </a:rPr>
              <a:t>Decompose</a:t>
            </a:r>
            <a:r>
              <a:rPr lang="es-ES_tradnl" sz="4267" b="1" dirty="0">
                <a:solidFill>
                  <a:srgbClr val="00B0F0"/>
                </a:solidFill>
              </a:rPr>
              <a:t> </a:t>
            </a:r>
            <a:r>
              <a:rPr lang="es-ES_tradnl" sz="4267" b="1" dirty="0" err="1">
                <a:solidFill>
                  <a:srgbClr val="00B0F0"/>
                </a:solidFill>
              </a:rPr>
              <a:t>Conditional</a:t>
            </a:r>
            <a:r>
              <a:rPr lang="es-ES_tradnl" sz="4267" b="1" dirty="0">
                <a:solidFill>
                  <a:srgbClr val="00B0F0"/>
                </a:solidFill>
              </a:rPr>
              <a:t> </a:t>
            </a:r>
            <a:r>
              <a:rPr lang="es-ES_tradnl" sz="2400" dirty="0">
                <a:solidFill>
                  <a:srgbClr val="00B0F0"/>
                </a:solidFill>
              </a:rPr>
              <a:t>(</a:t>
            </a:r>
            <a:r>
              <a:rPr lang="es-ES_tradnl" sz="2400" dirty="0" err="1">
                <a:solidFill>
                  <a:srgbClr val="00B0F0"/>
                </a:solidFill>
              </a:rPr>
              <a:t>Semantic</a:t>
            </a:r>
            <a:r>
              <a:rPr lang="es-ES_tradnl" sz="2400" dirty="0">
                <a:solidFill>
                  <a:srgbClr val="00B0F0"/>
                </a:solidFill>
              </a:rPr>
              <a:t>)</a:t>
            </a:r>
            <a:endParaRPr lang="es" sz="1600" dirty="0">
              <a:solidFill>
                <a:srgbClr val="00B0F0"/>
              </a:solidFill>
            </a:endParaRPr>
          </a:p>
        </p:txBody>
      </p:sp>
      <p:sp>
        <p:nvSpPr>
          <p:cNvPr id="196" name="Shape 196"/>
          <p:cNvSpPr txBox="1"/>
          <p:nvPr/>
        </p:nvSpPr>
        <p:spPr>
          <a:xfrm>
            <a:off x="239350" y="2062219"/>
            <a:ext cx="5664629" cy="2374893"/>
          </a:xfrm>
          <a:prstGeom prst="rect">
            <a:avLst/>
          </a:prstGeom>
          <a:noFill/>
          <a:ln>
            <a:noFill/>
          </a:ln>
        </p:spPr>
        <p:txBody>
          <a:bodyPr lIns="121900" tIns="60933" rIns="121900" bIns="60933" anchor="t" anchorCtr="0">
            <a:noAutofit/>
          </a:bodyPr>
          <a:lstStyle/>
          <a:p>
            <a:pPr algn="ctr">
              <a:spcBef>
                <a:spcPts val="533"/>
              </a:spcBef>
              <a:tabLst>
                <a:tab pos="480472" algn="l"/>
              </a:tabLst>
            </a:pPr>
            <a:r>
              <a:rPr lang="es" sz="2000" b="1" u="sng" dirty="0">
                <a:solidFill>
                  <a:srgbClr val="000000"/>
                </a:solidFill>
                <a:latin typeface="Calibri"/>
                <a:ea typeface="Calibri"/>
                <a:cs typeface="Calibri"/>
                <a:sym typeface="Calibri"/>
              </a:rPr>
              <a:t>Problema</a:t>
            </a:r>
          </a:p>
          <a:p>
            <a:pPr>
              <a:spcBef>
                <a:spcPts val="533"/>
              </a:spcBef>
              <a:tabLst>
                <a:tab pos="480472" algn="l"/>
              </a:tabLst>
            </a:pPr>
            <a:r>
              <a:rPr lang="es-ES" sz="1600" dirty="0">
                <a:latin typeface="Calibri"/>
                <a:ea typeface="Calibri"/>
                <a:cs typeface="Calibri"/>
                <a:sym typeface="Calibri"/>
              </a:rPr>
              <a:t>Mientras estás ocupado averiguando lo que hace el código de dentro del bloque, olvidas cual era la condición. Y mientras estás ocupado averiguando cual era la condición, olvidas lo que hace el código de dentro del bloque.</a:t>
            </a:r>
          </a:p>
          <a:p>
            <a:pPr>
              <a:spcBef>
                <a:spcPts val="533"/>
              </a:spcBef>
              <a:tabLst>
                <a:tab pos="480472" algn="l"/>
              </a:tabLst>
            </a:pPr>
            <a:endParaRPr lang="es-ES" sz="1600" dirty="0">
              <a:latin typeface="Calibri"/>
              <a:ea typeface="Calibri"/>
              <a:cs typeface="Calibri"/>
              <a:sym typeface="Calibri"/>
            </a:endParaRPr>
          </a:p>
          <a:p>
            <a:pPr>
              <a:spcBef>
                <a:spcPts val="533"/>
              </a:spcBef>
              <a:tabLst>
                <a:tab pos="480472" algn="l"/>
              </a:tabLst>
            </a:pPr>
            <a:r>
              <a:rPr lang="es-ES" sz="1600" dirty="0">
                <a:latin typeface="Calibri"/>
                <a:ea typeface="Calibri"/>
                <a:cs typeface="Calibri"/>
                <a:sym typeface="Calibri"/>
              </a:rPr>
              <a:t>Obliga al cerebro a releer varias veces el mismo código hasta asimilarlo por completo. Por ejemplo:</a:t>
            </a:r>
            <a:endParaRPr lang="es-ES" sz="2400" dirty="0">
              <a:latin typeface="Calibri"/>
              <a:ea typeface="Calibri"/>
              <a:cs typeface="Calibri"/>
              <a:sym typeface="Calibri"/>
            </a:endParaRPr>
          </a:p>
        </p:txBody>
      </p:sp>
      <p:sp>
        <p:nvSpPr>
          <p:cNvPr id="6" name="Shape 196"/>
          <p:cNvSpPr txBox="1"/>
          <p:nvPr/>
        </p:nvSpPr>
        <p:spPr>
          <a:xfrm>
            <a:off x="6302886" y="2062219"/>
            <a:ext cx="5664629" cy="2374893"/>
          </a:xfrm>
          <a:prstGeom prst="rect">
            <a:avLst/>
          </a:prstGeom>
          <a:noFill/>
          <a:ln>
            <a:noFill/>
          </a:ln>
        </p:spPr>
        <p:txBody>
          <a:bodyPr lIns="121900" tIns="60933" rIns="121900" bIns="60933" anchor="t" anchorCtr="0">
            <a:noAutofit/>
          </a:bodyPr>
          <a:lstStyle/>
          <a:p>
            <a:pPr algn="ctr">
              <a:spcBef>
                <a:spcPts val="533"/>
              </a:spcBef>
              <a:tabLst>
                <a:tab pos="480472" algn="l"/>
              </a:tabLst>
            </a:pPr>
            <a:r>
              <a:rPr lang="es" sz="2000" b="1" u="sng" dirty="0">
                <a:solidFill>
                  <a:srgbClr val="000000"/>
                </a:solidFill>
                <a:latin typeface="Calibri"/>
                <a:ea typeface="Calibri"/>
                <a:cs typeface="Calibri"/>
                <a:sym typeface="Calibri"/>
              </a:rPr>
              <a:t>Solución</a:t>
            </a:r>
          </a:p>
          <a:p>
            <a:pPr>
              <a:spcBef>
                <a:spcPts val="533"/>
              </a:spcBef>
              <a:tabLst>
                <a:tab pos="480472" algn="l"/>
              </a:tabLst>
            </a:pPr>
            <a:r>
              <a:rPr lang="es-ES" sz="1600" dirty="0">
                <a:latin typeface="Calibri"/>
                <a:ea typeface="Calibri"/>
                <a:cs typeface="Calibri"/>
                <a:sym typeface="Calibri"/>
              </a:rPr>
              <a:t>Una posible solución es descomponer las partes complicadas del condicional y separarlo en métodos diferentes: </a:t>
            </a:r>
            <a:r>
              <a:rPr lang="es-ES" sz="1600" dirty="0">
                <a:highlight>
                  <a:srgbClr val="E6E7E7"/>
                </a:highlight>
                <a:latin typeface="Calibri"/>
                <a:ea typeface="Calibri"/>
                <a:cs typeface="Calibri"/>
                <a:sym typeface="Calibri"/>
              </a:rPr>
              <a:t>condición</a:t>
            </a:r>
            <a:r>
              <a:rPr lang="es-ES" sz="1600" dirty="0">
                <a:latin typeface="Calibri"/>
                <a:ea typeface="Calibri"/>
                <a:cs typeface="Calibri"/>
                <a:sym typeface="Calibri"/>
              </a:rPr>
              <a:t>, </a:t>
            </a:r>
            <a:r>
              <a:rPr lang="es-ES" sz="1600" dirty="0" err="1">
                <a:highlight>
                  <a:srgbClr val="E6E7E7"/>
                </a:highlight>
                <a:latin typeface="Calibri"/>
                <a:ea typeface="Calibri"/>
                <a:cs typeface="Calibri"/>
                <a:sym typeface="Calibri"/>
              </a:rPr>
              <a:t>then</a:t>
            </a:r>
            <a:r>
              <a:rPr lang="es-ES" sz="1600" dirty="0">
                <a:latin typeface="Calibri"/>
                <a:ea typeface="Calibri"/>
                <a:cs typeface="Calibri"/>
                <a:sym typeface="Calibri"/>
              </a:rPr>
              <a:t>, </a:t>
            </a:r>
            <a:r>
              <a:rPr lang="es-ES" sz="1600" dirty="0" err="1">
                <a:highlight>
                  <a:srgbClr val="E6E7E7"/>
                </a:highlight>
                <a:latin typeface="Calibri"/>
                <a:ea typeface="Calibri"/>
                <a:cs typeface="Calibri"/>
                <a:sym typeface="Calibri"/>
              </a:rPr>
              <a:t>else</a:t>
            </a:r>
            <a:r>
              <a:rPr lang="es-ES" sz="1600" dirty="0">
                <a:latin typeface="Calibri"/>
                <a:ea typeface="Calibri"/>
                <a:cs typeface="Calibri"/>
                <a:sym typeface="Calibri"/>
              </a:rPr>
              <a:t>.</a:t>
            </a:r>
          </a:p>
          <a:p>
            <a:pPr>
              <a:spcBef>
                <a:spcPts val="533"/>
              </a:spcBef>
              <a:tabLst>
                <a:tab pos="480472" algn="l"/>
              </a:tabLst>
            </a:pPr>
            <a:endParaRPr lang="es-ES" sz="1600" dirty="0">
              <a:latin typeface="Calibri"/>
              <a:ea typeface="Calibri"/>
              <a:cs typeface="Calibri"/>
              <a:sym typeface="Calibri"/>
            </a:endParaRPr>
          </a:p>
          <a:p>
            <a:pPr>
              <a:spcBef>
                <a:spcPts val="533"/>
              </a:spcBef>
              <a:tabLst>
                <a:tab pos="480472" algn="l"/>
              </a:tabLst>
            </a:pPr>
            <a:r>
              <a:rPr lang="es-ES" sz="1600" dirty="0">
                <a:latin typeface="Calibri"/>
                <a:ea typeface="Calibri"/>
                <a:cs typeface="Calibri"/>
                <a:sym typeface="Calibri"/>
              </a:rPr>
              <a:t>Al extraer el código a métodos correctamente nombrados, le estamos dando un valor semántico a las condiciones y por tanto facilitando su lectura.</a:t>
            </a:r>
            <a:endParaRPr lang="es" sz="1600" dirty="0">
              <a:latin typeface="Calibri"/>
              <a:ea typeface="Calibri"/>
              <a:cs typeface="Calibri"/>
              <a:sym typeface="Calibri"/>
            </a:endParaRPr>
          </a:p>
        </p:txBody>
      </p:sp>
      <p:pic>
        <p:nvPicPr>
          <p:cNvPr id="2" name="Picture 1">
            <a:extLst>
              <a:ext uri="{FF2B5EF4-FFF2-40B4-BE49-F238E27FC236}">
                <a16:creationId xmlns:a16="http://schemas.microsoft.com/office/drawing/2014/main" id="{0C547FA5-45FF-4DCD-98E3-2F1CCDF1ED4F}"/>
              </a:ext>
            </a:extLst>
          </p:cNvPr>
          <p:cNvPicPr>
            <a:picLocks noChangeAspect="1"/>
          </p:cNvPicPr>
          <p:nvPr/>
        </p:nvPicPr>
        <p:blipFill>
          <a:blip r:embed="rId3"/>
          <a:stretch>
            <a:fillRect/>
          </a:stretch>
        </p:blipFill>
        <p:spPr>
          <a:xfrm>
            <a:off x="9160143" y="38025"/>
            <a:ext cx="2822593" cy="452198"/>
          </a:xfrm>
          <a:prstGeom prst="rect">
            <a:avLst/>
          </a:prstGeom>
        </p:spPr>
      </p:pic>
      <p:sp>
        <p:nvSpPr>
          <p:cNvPr id="9" name="Shape 196">
            <a:extLst>
              <a:ext uri="{FF2B5EF4-FFF2-40B4-BE49-F238E27FC236}">
                <a16:creationId xmlns:a16="http://schemas.microsoft.com/office/drawing/2014/main" id="{75538858-1991-4984-B536-5916F48B4692}"/>
              </a:ext>
            </a:extLst>
          </p:cNvPr>
          <p:cNvSpPr txBox="1"/>
          <p:nvPr/>
        </p:nvSpPr>
        <p:spPr>
          <a:xfrm>
            <a:off x="239350" y="1196752"/>
            <a:ext cx="11514429" cy="613475"/>
          </a:xfrm>
          <a:prstGeom prst="rect">
            <a:avLst/>
          </a:prstGeom>
          <a:noFill/>
          <a:ln>
            <a:noFill/>
          </a:ln>
        </p:spPr>
        <p:txBody>
          <a:bodyPr lIns="121900" tIns="60933" rIns="121900" bIns="60933" anchor="t" anchorCtr="0">
            <a:noAutofit/>
          </a:bodyPr>
          <a:lstStyle/>
          <a:p>
            <a:pPr>
              <a:spcBef>
                <a:spcPts val="533"/>
              </a:spcBef>
              <a:tabLst>
                <a:tab pos="480472" algn="l"/>
              </a:tabLst>
            </a:pPr>
            <a:r>
              <a:rPr lang="es-ES" sz="1600" dirty="0">
                <a:latin typeface="Calibri"/>
                <a:ea typeface="Calibri"/>
                <a:cs typeface="Calibri"/>
                <a:sym typeface="Calibri"/>
              </a:rPr>
              <a:t>Se da cuando vemos un condicional que es complejo o tiene muchas condiciones aunque sean sencillas.</a:t>
            </a:r>
          </a:p>
        </p:txBody>
      </p:sp>
      <p:grpSp>
        <p:nvGrpSpPr>
          <p:cNvPr id="10" name="Group 9">
            <a:extLst>
              <a:ext uri="{FF2B5EF4-FFF2-40B4-BE49-F238E27FC236}">
                <a16:creationId xmlns:a16="http://schemas.microsoft.com/office/drawing/2014/main" id="{96CE0647-C34A-4C9D-91E5-1EB81D6BD841}"/>
              </a:ext>
            </a:extLst>
          </p:cNvPr>
          <p:cNvGrpSpPr/>
          <p:nvPr/>
        </p:nvGrpSpPr>
        <p:grpSpPr>
          <a:xfrm>
            <a:off x="239349" y="4671822"/>
            <a:ext cx="5664629" cy="1493481"/>
            <a:chOff x="839416" y="920224"/>
            <a:chExt cx="7009694" cy="1848108"/>
          </a:xfrm>
        </p:grpSpPr>
        <p:pic>
          <p:nvPicPr>
            <p:cNvPr id="8" name="Picture 7">
              <a:extLst>
                <a:ext uri="{FF2B5EF4-FFF2-40B4-BE49-F238E27FC236}">
                  <a16:creationId xmlns:a16="http://schemas.microsoft.com/office/drawing/2014/main" id="{546CE45A-E236-4F1B-81FA-5040188B65FA}"/>
                </a:ext>
              </a:extLst>
            </p:cNvPr>
            <p:cNvPicPr>
              <a:picLocks noChangeAspect="1"/>
            </p:cNvPicPr>
            <p:nvPr/>
          </p:nvPicPr>
          <p:blipFill rotWithShape="1">
            <a:blip r:embed="rId4"/>
            <a:srcRect r="23303"/>
            <a:stretch/>
          </p:blipFill>
          <p:spPr>
            <a:xfrm>
              <a:off x="839416" y="920224"/>
              <a:ext cx="6480720" cy="1848108"/>
            </a:xfrm>
            <a:prstGeom prst="rect">
              <a:avLst/>
            </a:prstGeom>
          </p:spPr>
        </p:pic>
        <p:pic>
          <p:nvPicPr>
            <p:cNvPr id="12" name="Picture 11">
              <a:extLst>
                <a:ext uri="{FF2B5EF4-FFF2-40B4-BE49-F238E27FC236}">
                  <a16:creationId xmlns:a16="http://schemas.microsoft.com/office/drawing/2014/main" id="{46BB5DA4-FAFA-4C3E-AB7D-BA3B3C119DB1}"/>
                </a:ext>
              </a:extLst>
            </p:cNvPr>
            <p:cNvPicPr>
              <a:picLocks noChangeAspect="1"/>
            </p:cNvPicPr>
            <p:nvPr/>
          </p:nvPicPr>
          <p:blipFill rotWithShape="1">
            <a:blip r:embed="rId4"/>
            <a:srcRect l="93740"/>
            <a:stretch/>
          </p:blipFill>
          <p:spPr>
            <a:xfrm>
              <a:off x="7320136" y="920224"/>
              <a:ext cx="528974" cy="1848108"/>
            </a:xfrm>
            <a:prstGeom prst="rect">
              <a:avLst/>
            </a:prstGeom>
          </p:spPr>
        </p:pic>
      </p:grpSp>
      <p:grpSp>
        <p:nvGrpSpPr>
          <p:cNvPr id="14" name="Group 13">
            <a:extLst>
              <a:ext uri="{FF2B5EF4-FFF2-40B4-BE49-F238E27FC236}">
                <a16:creationId xmlns:a16="http://schemas.microsoft.com/office/drawing/2014/main" id="{DD3923D0-5CB7-4F47-BD8F-CBEE017B9967}"/>
              </a:ext>
            </a:extLst>
          </p:cNvPr>
          <p:cNvGrpSpPr/>
          <p:nvPr/>
        </p:nvGrpSpPr>
        <p:grpSpPr>
          <a:xfrm>
            <a:off x="6516621" y="4741281"/>
            <a:ext cx="5237158" cy="1354564"/>
            <a:chOff x="1464941" y="1087333"/>
            <a:chExt cx="6482383" cy="1676634"/>
          </a:xfrm>
        </p:grpSpPr>
        <p:pic>
          <p:nvPicPr>
            <p:cNvPr id="11" name="Picture 10">
              <a:extLst>
                <a:ext uri="{FF2B5EF4-FFF2-40B4-BE49-F238E27FC236}">
                  <a16:creationId xmlns:a16="http://schemas.microsoft.com/office/drawing/2014/main" id="{DE1865CE-D8E8-4D42-9A8B-EA6CDA8FFC21}"/>
                </a:ext>
              </a:extLst>
            </p:cNvPr>
            <p:cNvPicPr>
              <a:picLocks noChangeAspect="1"/>
            </p:cNvPicPr>
            <p:nvPr/>
          </p:nvPicPr>
          <p:blipFill rotWithShape="1">
            <a:blip r:embed="rId5"/>
            <a:srcRect r="29055"/>
            <a:stretch/>
          </p:blipFill>
          <p:spPr>
            <a:xfrm>
              <a:off x="1464941" y="1087333"/>
              <a:ext cx="5927203" cy="1676634"/>
            </a:xfrm>
            <a:prstGeom prst="rect">
              <a:avLst/>
            </a:prstGeom>
          </p:spPr>
        </p:pic>
        <p:pic>
          <p:nvPicPr>
            <p:cNvPr id="13" name="Picture 12">
              <a:extLst>
                <a:ext uri="{FF2B5EF4-FFF2-40B4-BE49-F238E27FC236}">
                  <a16:creationId xmlns:a16="http://schemas.microsoft.com/office/drawing/2014/main" id="{086909B3-37F6-43FD-BCA6-944131CAD4F3}"/>
                </a:ext>
              </a:extLst>
            </p:cNvPr>
            <p:cNvPicPr>
              <a:picLocks noChangeAspect="1"/>
            </p:cNvPicPr>
            <p:nvPr/>
          </p:nvPicPr>
          <p:blipFill rotWithShape="1">
            <a:blip r:embed="rId5"/>
            <a:srcRect l="93355"/>
            <a:stretch/>
          </p:blipFill>
          <p:spPr>
            <a:xfrm>
              <a:off x="7392144" y="1087333"/>
              <a:ext cx="555180" cy="1676634"/>
            </a:xfrm>
            <a:prstGeom prst="rect">
              <a:avLst/>
            </a:prstGeom>
          </p:spPr>
        </p:pic>
      </p:grpSp>
    </p:spTree>
    <p:extLst>
      <p:ext uri="{BB962C8B-B14F-4D97-AF65-F5344CB8AC3E}">
        <p14:creationId xmlns:p14="http://schemas.microsoft.com/office/powerpoint/2010/main" val="1567362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609600" y="274635"/>
            <a:ext cx="10972800" cy="686800"/>
          </a:xfrm>
          <a:prstGeom prst="rect">
            <a:avLst/>
          </a:prstGeom>
          <a:noFill/>
          <a:ln>
            <a:noFill/>
          </a:ln>
        </p:spPr>
        <p:txBody>
          <a:bodyPr vert="horz" lIns="121900" tIns="60933" rIns="121900" bIns="60933" rtlCol="0" anchor="ctr" anchorCtr="0">
            <a:noAutofit/>
          </a:bodyPr>
          <a:lstStyle/>
          <a:p>
            <a:pPr lvl="0" algn="l">
              <a:buSzPct val="25000"/>
            </a:pPr>
            <a:r>
              <a:rPr lang="es-ES_tradnl" sz="4267" b="1" dirty="0" err="1">
                <a:solidFill>
                  <a:srgbClr val="00B0F0"/>
                </a:solidFill>
              </a:rPr>
              <a:t>Tip</a:t>
            </a:r>
            <a:r>
              <a:rPr lang="es-ES_tradnl" sz="4267" b="1" dirty="0">
                <a:solidFill>
                  <a:srgbClr val="00B0F0"/>
                </a:solidFill>
              </a:rPr>
              <a:t> #2. </a:t>
            </a:r>
            <a:r>
              <a:rPr lang="es-ES_tradnl" sz="4267" b="1" dirty="0" err="1">
                <a:solidFill>
                  <a:srgbClr val="00B0F0"/>
                </a:solidFill>
              </a:rPr>
              <a:t>Replace</a:t>
            </a:r>
            <a:r>
              <a:rPr lang="es-ES_tradnl" sz="4267" b="1" dirty="0">
                <a:solidFill>
                  <a:srgbClr val="00B0F0"/>
                </a:solidFill>
              </a:rPr>
              <a:t> </a:t>
            </a:r>
            <a:r>
              <a:rPr lang="es-ES_tradnl" sz="4267" b="1" dirty="0" err="1">
                <a:solidFill>
                  <a:srgbClr val="00B0F0"/>
                </a:solidFill>
              </a:rPr>
              <a:t>with</a:t>
            </a:r>
            <a:r>
              <a:rPr lang="es-ES_tradnl" sz="4267" b="1" dirty="0">
                <a:solidFill>
                  <a:srgbClr val="00B0F0"/>
                </a:solidFill>
              </a:rPr>
              <a:t> </a:t>
            </a:r>
            <a:r>
              <a:rPr lang="es-ES_tradnl" sz="4267" b="1" dirty="0" err="1">
                <a:solidFill>
                  <a:srgbClr val="00B0F0"/>
                </a:solidFill>
              </a:rPr>
              <a:t>Guard</a:t>
            </a:r>
            <a:r>
              <a:rPr lang="es-ES_tradnl" sz="4267" b="1" dirty="0">
                <a:solidFill>
                  <a:srgbClr val="00B0F0"/>
                </a:solidFill>
              </a:rPr>
              <a:t> </a:t>
            </a:r>
            <a:r>
              <a:rPr lang="es-ES_tradnl" sz="4267" b="1" dirty="0" err="1">
                <a:solidFill>
                  <a:srgbClr val="00B0F0"/>
                </a:solidFill>
              </a:rPr>
              <a:t>Clauses</a:t>
            </a:r>
            <a:endParaRPr lang="es" sz="1600" dirty="0">
              <a:solidFill>
                <a:srgbClr val="00B0F0"/>
              </a:solidFill>
            </a:endParaRPr>
          </a:p>
        </p:txBody>
      </p:sp>
      <p:sp>
        <p:nvSpPr>
          <p:cNvPr id="196" name="Shape 196"/>
          <p:cNvSpPr txBox="1"/>
          <p:nvPr/>
        </p:nvSpPr>
        <p:spPr>
          <a:xfrm>
            <a:off x="239350" y="1700808"/>
            <a:ext cx="5568618" cy="1584176"/>
          </a:xfrm>
          <a:prstGeom prst="rect">
            <a:avLst/>
          </a:prstGeom>
          <a:noFill/>
          <a:ln>
            <a:noFill/>
          </a:ln>
        </p:spPr>
        <p:txBody>
          <a:bodyPr lIns="121900" tIns="60933" rIns="121900" bIns="60933" anchor="t" anchorCtr="0">
            <a:noAutofit/>
          </a:bodyPr>
          <a:lstStyle/>
          <a:p>
            <a:pPr algn="ctr">
              <a:spcBef>
                <a:spcPts val="533"/>
              </a:spcBef>
              <a:tabLst>
                <a:tab pos="480472" algn="l"/>
              </a:tabLst>
            </a:pPr>
            <a:r>
              <a:rPr lang="es" sz="2000" b="1" u="sng" dirty="0">
                <a:solidFill>
                  <a:srgbClr val="000000"/>
                </a:solidFill>
                <a:latin typeface="Calibri"/>
                <a:ea typeface="Calibri"/>
                <a:cs typeface="Calibri"/>
                <a:sym typeface="Calibri"/>
              </a:rPr>
              <a:t>Problema</a:t>
            </a:r>
            <a:endParaRPr lang="es" sz="2400" b="1" u="sng" dirty="0">
              <a:solidFill>
                <a:srgbClr val="000000"/>
              </a:solidFill>
              <a:latin typeface="Calibri"/>
              <a:ea typeface="Calibri"/>
              <a:cs typeface="Calibri"/>
              <a:sym typeface="Calibri"/>
            </a:endParaRPr>
          </a:p>
          <a:p>
            <a:pPr>
              <a:spcBef>
                <a:spcPts val="533"/>
              </a:spcBef>
              <a:tabLst>
                <a:tab pos="480472" algn="l"/>
              </a:tabLst>
            </a:pPr>
            <a:r>
              <a:rPr lang="es-ES" sz="1600" dirty="0">
                <a:latin typeface="Calibri"/>
                <a:ea typeface="Calibri"/>
                <a:cs typeface="Calibri"/>
                <a:sym typeface="Calibri"/>
              </a:rPr>
              <a:t>El problema que nos aparece es que al estar anidados, es muy difícil seguir el flujo normal de ejecución.</a:t>
            </a:r>
          </a:p>
          <a:p>
            <a:pPr>
              <a:spcBef>
                <a:spcPts val="533"/>
              </a:spcBef>
              <a:tabLst>
                <a:tab pos="480472" algn="l"/>
              </a:tabLst>
            </a:pPr>
            <a:r>
              <a:rPr lang="es-ES" sz="1600" dirty="0">
                <a:latin typeface="Calibri"/>
                <a:ea typeface="Calibri"/>
                <a:cs typeface="Calibri"/>
                <a:sym typeface="Calibri"/>
              </a:rPr>
              <a:t>Obliga al cerebro a tener que volver atrás muchas veces, para leer condiciones e </a:t>
            </a:r>
            <a:r>
              <a:rPr lang="es-ES" sz="1600" dirty="0" err="1">
                <a:latin typeface="Calibri"/>
                <a:ea typeface="Calibri"/>
                <a:cs typeface="Calibri"/>
                <a:sym typeface="Calibri"/>
              </a:rPr>
              <a:t>identaciones</a:t>
            </a:r>
            <a:r>
              <a:rPr lang="es-ES" sz="1600" dirty="0">
                <a:latin typeface="Calibri"/>
                <a:ea typeface="Calibri"/>
                <a:cs typeface="Calibri"/>
                <a:sym typeface="Calibri"/>
              </a:rPr>
              <a:t> de las clausulas. Por ejemplo:</a:t>
            </a:r>
            <a:endParaRPr lang="es" sz="1600" dirty="0">
              <a:latin typeface="Calibri"/>
              <a:ea typeface="Calibri"/>
              <a:cs typeface="Calibri"/>
              <a:sym typeface="Calibri"/>
            </a:endParaRPr>
          </a:p>
        </p:txBody>
      </p:sp>
      <p:sp>
        <p:nvSpPr>
          <p:cNvPr id="6" name="Shape 196"/>
          <p:cNvSpPr txBox="1"/>
          <p:nvPr/>
        </p:nvSpPr>
        <p:spPr>
          <a:xfrm>
            <a:off x="6312024" y="1700808"/>
            <a:ext cx="5655492" cy="2422899"/>
          </a:xfrm>
          <a:prstGeom prst="rect">
            <a:avLst/>
          </a:prstGeom>
          <a:noFill/>
          <a:ln>
            <a:noFill/>
          </a:ln>
        </p:spPr>
        <p:txBody>
          <a:bodyPr lIns="121900" tIns="60933" rIns="121900" bIns="60933" anchor="t" anchorCtr="0">
            <a:noAutofit/>
          </a:bodyPr>
          <a:lstStyle/>
          <a:p>
            <a:pPr algn="ctr">
              <a:spcBef>
                <a:spcPts val="533"/>
              </a:spcBef>
              <a:tabLst>
                <a:tab pos="480472" algn="l"/>
              </a:tabLst>
            </a:pPr>
            <a:r>
              <a:rPr lang="es" sz="2000" b="1" u="sng" dirty="0">
                <a:solidFill>
                  <a:srgbClr val="000000"/>
                </a:solidFill>
                <a:latin typeface="Calibri"/>
                <a:ea typeface="Calibri"/>
                <a:cs typeface="Calibri"/>
                <a:sym typeface="Calibri"/>
              </a:rPr>
              <a:t>Solución</a:t>
            </a:r>
          </a:p>
          <a:p>
            <a:pPr>
              <a:spcBef>
                <a:spcPts val="533"/>
              </a:spcBef>
              <a:tabLst>
                <a:tab pos="480472" algn="l"/>
              </a:tabLst>
            </a:pPr>
            <a:r>
              <a:rPr lang="es-ES" sz="1600" dirty="0">
                <a:latin typeface="Calibri"/>
                <a:ea typeface="Calibri"/>
                <a:cs typeface="Calibri"/>
                <a:sym typeface="Calibri"/>
              </a:rPr>
              <a:t>Hay que identificar cuales son las clausulas que conducen a un punto terminal (generalmente con una excepción o una devolución inmediata del valor).</a:t>
            </a:r>
          </a:p>
          <a:p>
            <a:pPr>
              <a:spcBef>
                <a:spcPts val="533"/>
              </a:spcBef>
              <a:tabLst>
                <a:tab pos="480472" algn="l"/>
              </a:tabLst>
            </a:pPr>
            <a:r>
              <a:rPr lang="es-ES" sz="1600" dirty="0">
                <a:latin typeface="Calibri"/>
                <a:ea typeface="Calibri"/>
                <a:cs typeface="Calibri"/>
                <a:sym typeface="Calibri"/>
              </a:rPr>
              <a:t>Una vez identificadas, se debe reorganizar el código con el objetivo de </a:t>
            </a:r>
            <a:r>
              <a:rPr lang="es-ES" sz="1600" i="1" dirty="0">
                <a:latin typeface="Calibri"/>
                <a:ea typeface="Calibri"/>
                <a:cs typeface="Calibri"/>
                <a:sym typeface="Calibri"/>
              </a:rPr>
              <a:t>aplanar</a:t>
            </a:r>
            <a:r>
              <a:rPr lang="es-ES" sz="1600" dirty="0">
                <a:latin typeface="Calibri"/>
                <a:ea typeface="Calibri"/>
                <a:cs typeface="Calibri"/>
                <a:sym typeface="Calibri"/>
              </a:rPr>
              <a:t> la estructura de código, e introducir un punto de </a:t>
            </a:r>
            <a:r>
              <a:rPr lang="es-ES" sz="1600" dirty="0" err="1">
                <a:latin typeface="Calibri"/>
                <a:ea typeface="Calibri"/>
                <a:cs typeface="Calibri"/>
                <a:sym typeface="Calibri"/>
              </a:rPr>
              <a:t>return</a:t>
            </a:r>
            <a:r>
              <a:rPr lang="es-ES" sz="1600" dirty="0">
                <a:latin typeface="Calibri"/>
                <a:ea typeface="Calibri"/>
                <a:cs typeface="Calibri"/>
                <a:sym typeface="Calibri"/>
              </a:rPr>
              <a:t> en las clausulas de guarda.</a:t>
            </a:r>
            <a:endParaRPr lang="es" sz="1600" dirty="0">
              <a:latin typeface="Calibri"/>
              <a:ea typeface="Calibri"/>
              <a:cs typeface="Calibri"/>
              <a:sym typeface="Calibri"/>
            </a:endParaRPr>
          </a:p>
        </p:txBody>
      </p:sp>
      <p:pic>
        <p:nvPicPr>
          <p:cNvPr id="7" name="Picture 6">
            <a:extLst>
              <a:ext uri="{FF2B5EF4-FFF2-40B4-BE49-F238E27FC236}">
                <a16:creationId xmlns:a16="http://schemas.microsoft.com/office/drawing/2014/main" id="{8F39844F-B4FE-43CD-A276-C2C6271FE3D6}"/>
              </a:ext>
            </a:extLst>
          </p:cNvPr>
          <p:cNvPicPr>
            <a:picLocks noChangeAspect="1"/>
          </p:cNvPicPr>
          <p:nvPr/>
        </p:nvPicPr>
        <p:blipFill>
          <a:blip r:embed="rId3"/>
          <a:stretch>
            <a:fillRect/>
          </a:stretch>
        </p:blipFill>
        <p:spPr>
          <a:xfrm>
            <a:off x="10470401" y="123565"/>
            <a:ext cx="1497114" cy="393607"/>
          </a:xfrm>
          <a:prstGeom prst="rect">
            <a:avLst/>
          </a:prstGeom>
        </p:spPr>
      </p:pic>
      <p:grpSp>
        <p:nvGrpSpPr>
          <p:cNvPr id="8" name="Group 7">
            <a:extLst>
              <a:ext uri="{FF2B5EF4-FFF2-40B4-BE49-F238E27FC236}">
                <a16:creationId xmlns:a16="http://schemas.microsoft.com/office/drawing/2014/main" id="{0E07C1C4-5EBC-4090-9382-B5176D7C78ED}"/>
              </a:ext>
            </a:extLst>
          </p:cNvPr>
          <p:cNvGrpSpPr/>
          <p:nvPr/>
        </p:nvGrpSpPr>
        <p:grpSpPr>
          <a:xfrm>
            <a:off x="1343472" y="3256167"/>
            <a:ext cx="3240360" cy="3494210"/>
            <a:chOff x="119337" y="517172"/>
            <a:chExt cx="4832337" cy="5210902"/>
          </a:xfrm>
        </p:grpSpPr>
        <p:pic>
          <p:nvPicPr>
            <p:cNvPr id="4" name="Picture 3">
              <a:extLst>
                <a:ext uri="{FF2B5EF4-FFF2-40B4-BE49-F238E27FC236}">
                  <a16:creationId xmlns:a16="http://schemas.microsoft.com/office/drawing/2014/main" id="{5F171E20-3415-4063-A768-910820D6FAC9}"/>
                </a:ext>
              </a:extLst>
            </p:cNvPr>
            <p:cNvPicPr>
              <a:picLocks noChangeAspect="1"/>
            </p:cNvPicPr>
            <p:nvPr/>
          </p:nvPicPr>
          <p:blipFill rotWithShape="1">
            <a:blip r:embed="rId4"/>
            <a:srcRect r="49436"/>
            <a:stretch/>
          </p:blipFill>
          <p:spPr>
            <a:xfrm>
              <a:off x="119337" y="517172"/>
              <a:ext cx="4248472" cy="5210902"/>
            </a:xfrm>
            <a:prstGeom prst="rect">
              <a:avLst/>
            </a:prstGeom>
          </p:spPr>
        </p:pic>
        <p:pic>
          <p:nvPicPr>
            <p:cNvPr id="5" name="Picture 4">
              <a:extLst>
                <a:ext uri="{FF2B5EF4-FFF2-40B4-BE49-F238E27FC236}">
                  <a16:creationId xmlns:a16="http://schemas.microsoft.com/office/drawing/2014/main" id="{523156D4-50DF-4105-88EE-72D23298EADB}"/>
                </a:ext>
              </a:extLst>
            </p:cNvPr>
            <p:cNvPicPr>
              <a:picLocks noChangeAspect="1"/>
            </p:cNvPicPr>
            <p:nvPr/>
          </p:nvPicPr>
          <p:blipFill rotWithShape="1">
            <a:blip r:embed="rId4"/>
            <a:srcRect l="93051"/>
            <a:stretch/>
          </p:blipFill>
          <p:spPr>
            <a:xfrm>
              <a:off x="4367792" y="517172"/>
              <a:ext cx="583882" cy="5210902"/>
            </a:xfrm>
            <a:prstGeom prst="rect">
              <a:avLst/>
            </a:prstGeom>
          </p:spPr>
        </p:pic>
      </p:grpSp>
      <p:sp>
        <p:nvSpPr>
          <p:cNvPr id="11" name="Shape 196">
            <a:extLst>
              <a:ext uri="{FF2B5EF4-FFF2-40B4-BE49-F238E27FC236}">
                <a16:creationId xmlns:a16="http://schemas.microsoft.com/office/drawing/2014/main" id="{C58D01DF-37D5-4C18-ABD7-8D976D6EF110}"/>
              </a:ext>
            </a:extLst>
          </p:cNvPr>
          <p:cNvSpPr txBox="1"/>
          <p:nvPr/>
        </p:nvSpPr>
        <p:spPr>
          <a:xfrm>
            <a:off x="239350" y="1196752"/>
            <a:ext cx="11514429" cy="613475"/>
          </a:xfrm>
          <a:prstGeom prst="rect">
            <a:avLst/>
          </a:prstGeom>
          <a:noFill/>
          <a:ln>
            <a:noFill/>
          </a:ln>
        </p:spPr>
        <p:txBody>
          <a:bodyPr lIns="121900" tIns="60933" rIns="121900" bIns="60933" anchor="t" anchorCtr="0">
            <a:noAutofit/>
          </a:bodyPr>
          <a:lstStyle/>
          <a:p>
            <a:pPr>
              <a:spcBef>
                <a:spcPts val="533"/>
              </a:spcBef>
              <a:tabLst>
                <a:tab pos="480472" algn="l"/>
              </a:tabLst>
            </a:pPr>
            <a:r>
              <a:rPr lang="es-ES" sz="1600" dirty="0">
                <a:latin typeface="Calibri"/>
                <a:ea typeface="Calibri"/>
                <a:cs typeface="Calibri"/>
                <a:sym typeface="Calibri"/>
              </a:rPr>
              <a:t>Se da cuando vemos condicionales anidados que parecen simples y siguen un flujo de respuesta en bloque.</a:t>
            </a:r>
          </a:p>
        </p:txBody>
      </p:sp>
      <p:grpSp>
        <p:nvGrpSpPr>
          <p:cNvPr id="12" name="Group 11">
            <a:extLst>
              <a:ext uri="{FF2B5EF4-FFF2-40B4-BE49-F238E27FC236}">
                <a16:creationId xmlns:a16="http://schemas.microsoft.com/office/drawing/2014/main" id="{C8070B7A-EB49-4997-AAFB-BDBF38BD1602}"/>
              </a:ext>
            </a:extLst>
          </p:cNvPr>
          <p:cNvGrpSpPr/>
          <p:nvPr/>
        </p:nvGrpSpPr>
        <p:grpSpPr>
          <a:xfrm>
            <a:off x="7167630" y="4012118"/>
            <a:ext cx="3749971" cy="2722317"/>
            <a:chOff x="224484" y="618035"/>
            <a:chExt cx="5367081" cy="3896269"/>
          </a:xfrm>
        </p:grpSpPr>
        <p:pic>
          <p:nvPicPr>
            <p:cNvPr id="9" name="Picture 8">
              <a:extLst>
                <a:ext uri="{FF2B5EF4-FFF2-40B4-BE49-F238E27FC236}">
                  <a16:creationId xmlns:a16="http://schemas.microsoft.com/office/drawing/2014/main" id="{D194D8CC-4064-486D-BA09-D61C8D1A6B06}"/>
                </a:ext>
              </a:extLst>
            </p:cNvPr>
            <p:cNvPicPr>
              <a:picLocks noChangeAspect="1"/>
            </p:cNvPicPr>
            <p:nvPr/>
          </p:nvPicPr>
          <p:blipFill rotWithShape="1">
            <a:blip r:embed="rId5"/>
            <a:srcRect r="42783"/>
            <a:stretch/>
          </p:blipFill>
          <p:spPr>
            <a:xfrm>
              <a:off x="224484" y="618035"/>
              <a:ext cx="4763908" cy="3896269"/>
            </a:xfrm>
            <a:prstGeom prst="rect">
              <a:avLst/>
            </a:prstGeom>
          </p:spPr>
        </p:pic>
        <p:pic>
          <p:nvPicPr>
            <p:cNvPr id="10" name="Picture 9">
              <a:extLst>
                <a:ext uri="{FF2B5EF4-FFF2-40B4-BE49-F238E27FC236}">
                  <a16:creationId xmlns:a16="http://schemas.microsoft.com/office/drawing/2014/main" id="{9F233373-2BA4-4A18-84F3-589229611062}"/>
                </a:ext>
              </a:extLst>
            </p:cNvPr>
            <p:cNvPicPr>
              <a:picLocks noChangeAspect="1"/>
            </p:cNvPicPr>
            <p:nvPr/>
          </p:nvPicPr>
          <p:blipFill rotWithShape="1">
            <a:blip r:embed="rId5"/>
            <a:srcRect l="92522"/>
            <a:stretch/>
          </p:blipFill>
          <p:spPr>
            <a:xfrm>
              <a:off x="4968948" y="618035"/>
              <a:ext cx="622617" cy="3896269"/>
            </a:xfrm>
            <a:prstGeom prst="rect">
              <a:avLst/>
            </a:prstGeom>
          </p:spPr>
        </p:pic>
      </p:grpSp>
    </p:spTree>
    <p:extLst>
      <p:ext uri="{BB962C8B-B14F-4D97-AF65-F5344CB8AC3E}">
        <p14:creationId xmlns:p14="http://schemas.microsoft.com/office/powerpoint/2010/main" val="524841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609600" y="274635"/>
            <a:ext cx="10972800" cy="686800"/>
          </a:xfrm>
          <a:prstGeom prst="rect">
            <a:avLst/>
          </a:prstGeom>
          <a:noFill/>
          <a:ln>
            <a:noFill/>
          </a:ln>
        </p:spPr>
        <p:txBody>
          <a:bodyPr vert="horz" lIns="121900" tIns="60933" rIns="121900" bIns="60933" rtlCol="0" anchor="ctr" anchorCtr="0">
            <a:noAutofit/>
          </a:bodyPr>
          <a:lstStyle/>
          <a:p>
            <a:pPr lvl="0" algn="l">
              <a:buSzPct val="25000"/>
            </a:pPr>
            <a:r>
              <a:rPr lang="es-ES_tradnl" sz="4267" b="1" dirty="0" err="1">
                <a:solidFill>
                  <a:srgbClr val="00B0F0"/>
                </a:solidFill>
              </a:rPr>
              <a:t>Tip</a:t>
            </a:r>
            <a:r>
              <a:rPr lang="es-ES_tradnl" sz="4267" b="1" dirty="0">
                <a:solidFill>
                  <a:srgbClr val="00B0F0"/>
                </a:solidFill>
              </a:rPr>
              <a:t> #3. </a:t>
            </a:r>
            <a:r>
              <a:rPr lang="es-ES_tradnl" sz="4267" b="1" dirty="0" err="1">
                <a:solidFill>
                  <a:srgbClr val="00B0F0"/>
                </a:solidFill>
              </a:rPr>
              <a:t>Substitute</a:t>
            </a:r>
            <a:r>
              <a:rPr lang="es-ES_tradnl" sz="4267" b="1" dirty="0">
                <a:solidFill>
                  <a:srgbClr val="00B0F0"/>
                </a:solidFill>
              </a:rPr>
              <a:t> </a:t>
            </a:r>
            <a:r>
              <a:rPr lang="es-ES_tradnl" sz="4267" b="1" dirty="0" err="1">
                <a:solidFill>
                  <a:srgbClr val="00B0F0"/>
                </a:solidFill>
              </a:rPr>
              <a:t>Algorithm</a:t>
            </a:r>
            <a:endParaRPr lang="es" sz="1467" dirty="0">
              <a:solidFill>
                <a:srgbClr val="00B0F0"/>
              </a:solidFill>
            </a:endParaRPr>
          </a:p>
        </p:txBody>
      </p:sp>
      <p:sp>
        <p:nvSpPr>
          <p:cNvPr id="196" name="Shape 196"/>
          <p:cNvSpPr txBox="1"/>
          <p:nvPr/>
        </p:nvSpPr>
        <p:spPr>
          <a:xfrm>
            <a:off x="239350" y="1822193"/>
            <a:ext cx="5664629" cy="1390784"/>
          </a:xfrm>
          <a:prstGeom prst="rect">
            <a:avLst/>
          </a:prstGeom>
          <a:noFill/>
          <a:ln>
            <a:noFill/>
          </a:ln>
        </p:spPr>
        <p:txBody>
          <a:bodyPr lIns="121900" tIns="60933" rIns="121900" bIns="60933" anchor="t" anchorCtr="0">
            <a:noAutofit/>
          </a:bodyPr>
          <a:lstStyle/>
          <a:p>
            <a:pPr algn="ctr">
              <a:spcBef>
                <a:spcPts val="533"/>
              </a:spcBef>
              <a:tabLst>
                <a:tab pos="480472" algn="l"/>
              </a:tabLst>
            </a:pPr>
            <a:r>
              <a:rPr lang="es" sz="2000" b="1" u="sng" dirty="0">
                <a:solidFill>
                  <a:srgbClr val="000000"/>
                </a:solidFill>
                <a:latin typeface="Calibri"/>
                <a:ea typeface="Calibri"/>
                <a:cs typeface="Calibri"/>
                <a:sym typeface="Calibri"/>
              </a:rPr>
              <a:t>Problema</a:t>
            </a:r>
            <a:endParaRPr lang="es" sz="2400" b="1" u="sng" dirty="0">
              <a:solidFill>
                <a:srgbClr val="000000"/>
              </a:solidFill>
              <a:latin typeface="Calibri"/>
              <a:ea typeface="Calibri"/>
              <a:cs typeface="Calibri"/>
              <a:sym typeface="Calibri"/>
            </a:endParaRPr>
          </a:p>
          <a:p>
            <a:pPr>
              <a:spcBef>
                <a:spcPts val="533"/>
              </a:spcBef>
              <a:tabLst>
                <a:tab pos="480472" algn="l"/>
              </a:tabLst>
            </a:pPr>
            <a:r>
              <a:rPr lang="es-ES" sz="1600" dirty="0">
                <a:latin typeface="Calibri"/>
                <a:ea typeface="Calibri"/>
                <a:cs typeface="Calibri"/>
                <a:sym typeface="Calibri"/>
              </a:rPr>
              <a:t>Las condiciones ya nos están diciendo claramente lo que va a hacer el código. Hay una especie de duplicidad innecesaria.</a:t>
            </a:r>
            <a:endParaRPr lang="es" sz="1600" dirty="0">
              <a:latin typeface="Calibri"/>
              <a:ea typeface="Calibri"/>
              <a:cs typeface="Calibri"/>
              <a:sym typeface="Calibri"/>
            </a:endParaRPr>
          </a:p>
        </p:txBody>
      </p:sp>
      <p:sp>
        <p:nvSpPr>
          <p:cNvPr id="6" name="Shape 196"/>
          <p:cNvSpPr txBox="1"/>
          <p:nvPr/>
        </p:nvSpPr>
        <p:spPr>
          <a:xfrm>
            <a:off x="6302886" y="1822193"/>
            <a:ext cx="5664629" cy="2038855"/>
          </a:xfrm>
          <a:prstGeom prst="rect">
            <a:avLst/>
          </a:prstGeom>
          <a:noFill/>
          <a:ln>
            <a:noFill/>
          </a:ln>
        </p:spPr>
        <p:txBody>
          <a:bodyPr lIns="121900" tIns="60933" rIns="121900" bIns="60933" anchor="t" anchorCtr="0">
            <a:noAutofit/>
          </a:bodyPr>
          <a:lstStyle/>
          <a:p>
            <a:pPr algn="ctr">
              <a:spcBef>
                <a:spcPts val="533"/>
              </a:spcBef>
              <a:tabLst>
                <a:tab pos="480472" algn="l"/>
              </a:tabLst>
            </a:pPr>
            <a:r>
              <a:rPr lang="es" sz="2000" b="1" u="sng" dirty="0">
                <a:solidFill>
                  <a:srgbClr val="000000"/>
                </a:solidFill>
                <a:latin typeface="Calibri"/>
                <a:ea typeface="Calibri"/>
                <a:cs typeface="Calibri"/>
                <a:sym typeface="Calibri"/>
              </a:rPr>
              <a:t>Solución</a:t>
            </a:r>
            <a:endParaRPr lang="es" sz="2400" b="1" u="sng" dirty="0">
              <a:solidFill>
                <a:srgbClr val="000000"/>
              </a:solidFill>
              <a:latin typeface="Calibri"/>
              <a:ea typeface="Calibri"/>
              <a:cs typeface="Calibri"/>
              <a:sym typeface="Calibri"/>
            </a:endParaRPr>
          </a:p>
          <a:p>
            <a:pPr>
              <a:spcBef>
                <a:spcPts val="533"/>
              </a:spcBef>
              <a:tabLst>
                <a:tab pos="480472" algn="l"/>
              </a:tabLst>
            </a:pPr>
            <a:r>
              <a:rPr lang="es-ES" sz="1600" dirty="0">
                <a:latin typeface="Calibri"/>
                <a:ea typeface="Calibri"/>
                <a:cs typeface="Calibri"/>
                <a:sym typeface="Calibri"/>
              </a:rPr>
              <a:t>Tal vez existe un algoritmo mucho más simple y eficiente que pueda realizar esa misma funcionalidad.</a:t>
            </a:r>
          </a:p>
          <a:p>
            <a:pPr>
              <a:spcBef>
                <a:spcPts val="533"/>
              </a:spcBef>
              <a:tabLst>
                <a:tab pos="480472" algn="l"/>
              </a:tabLst>
            </a:pPr>
            <a:r>
              <a:rPr lang="es-ES" sz="1600" dirty="0">
                <a:latin typeface="Calibri"/>
                <a:ea typeface="Calibri"/>
                <a:cs typeface="Calibri"/>
                <a:sym typeface="Calibri"/>
              </a:rPr>
              <a:t>A veces también se puede sustituir por </a:t>
            </a:r>
            <a:r>
              <a:rPr lang="es-ES" sz="1600" dirty="0" err="1">
                <a:latin typeface="Calibri"/>
                <a:ea typeface="Calibri"/>
                <a:cs typeface="Calibri"/>
                <a:sym typeface="Calibri"/>
              </a:rPr>
              <a:t>List</a:t>
            </a:r>
            <a:r>
              <a:rPr lang="es-ES" sz="1600" dirty="0">
                <a:latin typeface="Calibri"/>
                <a:ea typeface="Calibri"/>
                <a:cs typeface="Calibri"/>
                <a:sym typeface="Calibri"/>
              </a:rPr>
              <a:t>, </a:t>
            </a:r>
            <a:r>
              <a:rPr lang="es-ES" sz="1600" dirty="0" err="1">
                <a:latin typeface="Calibri"/>
                <a:ea typeface="Calibri"/>
                <a:cs typeface="Calibri"/>
                <a:sym typeface="Calibri"/>
              </a:rPr>
              <a:t>Map</a:t>
            </a:r>
            <a:r>
              <a:rPr lang="es-ES" sz="1600" dirty="0">
                <a:latin typeface="Calibri"/>
                <a:ea typeface="Calibri"/>
                <a:cs typeface="Calibri"/>
                <a:sym typeface="Calibri"/>
              </a:rPr>
              <a:t> o por librerías o </a:t>
            </a:r>
            <a:r>
              <a:rPr lang="es-ES" sz="1600" dirty="0" err="1">
                <a:latin typeface="Calibri"/>
                <a:ea typeface="Calibri"/>
                <a:cs typeface="Calibri"/>
                <a:sym typeface="Calibri"/>
              </a:rPr>
              <a:t>frameworks</a:t>
            </a:r>
            <a:r>
              <a:rPr lang="es-ES" sz="1600" dirty="0">
                <a:latin typeface="Calibri"/>
                <a:ea typeface="Calibri"/>
                <a:cs typeface="Calibri"/>
                <a:sym typeface="Calibri"/>
              </a:rPr>
              <a:t> que ya realizan esa funcionalidad.</a:t>
            </a:r>
            <a:endParaRPr lang="es" sz="1600" dirty="0">
              <a:latin typeface="Calibri"/>
              <a:ea typeface="Calibri"/>
              <a:cs typeface="Calibri"/>
              <a:sym typeface="Calibri"/>
            </a:endParaRPr>
          </a:p>
        </p:txBody>
      </p:sp>
      <p:pic>
        <p:nvPicPr>
          <p:cNvPr id="8" name="Picture 7">
            <a:extLst>
              <a:ext uri="{FF2B5EF4-FFF2-40B4-BE49-F238E27FC236}">
                <a16:creationId xmlns:a16="http://schemas.microsoft.com/office/drawing/2014/main" id="{AC387E57-F94C-4316-B374-3D1FB4E9643E}"/>
              </a:ext>
            </a:extLst>
          </p:cNvPr>
          <p:cNvPicPr>
            <a:picLocks noChangeAspect="1"/>
          </p:cNvPicPr>
          <p:nvPr/>
        </p:nvPicPr>
        <p:blipFill>
          <a:blip r:embed="rId3"/>
          <a:stretch>
            <a:fillRect/>
          </a:stretch>
        </p:blipFill>
        <p:spPr>
          <a:xfrm>
            <a:off x="9760659" y="123565"/>
            <a:ext cx="2222573" cy="384407"/>
          </a:xfrm>
          <a:prstGeom prst="rect">
            <a:avLst/>
          </a:prstGeom>
        </p:spPr>
      </p:pic>
      <p:sp>
        <p:nvSpPr>
          <p:cNvPr id="9" name="Shape 196">
            <a:extLst>
              <a:ext uri="{FF2B5EF4-FFF2-40B4-BE49-F238E27FC236}">
                <a16:creationId xmlns:a16="http://schemas.microsoft.com/office/drawing/2014/main" id="{2BBA3AC6-ED00-496D-B4C8-77768D93BBB2}"/>
              </a:ext>
            </a:extLst>
          </p:cNvPr>
          <p:cNvSpPr txBox="1"/>
          <p:nvPr/>
        </p:nvSpPr>
        <p:spPr>
          <a:xfrm>
            <a:off x="239350" y="1196753"/>
            <a:ext cx="11514429" cy="384408"/>
          </a:xfrm>
          <a:prstGeom prst="rect">
            <a:avLst/>
          </a:prstGeom>
          <a:noFill/>
          <a:ln>
            <a:noFill/>
          </a:ln>
        </p:spPr>
        <p:txBody>
          <a:bodyPr lIns="121900" tIns="60933" rIns="121900" bIns="60933" anchor="t" anchorCtr="0">
            <a:noAutofit/>
          </a:bodyPr>
          <a:lstStyle/>
          <a:p>
            <a:pPr>
              <a:spcBef>
                <a:spcPts val="533"/>
              </a:spcBef>
              <a:tabLst>
                <a:tab pos="480472" algn="l"/>
              </a:tabLst>
            </a:pPr>
            <a:r>
              <a:rPr lang="es-ES" sz="1600" dirty="0">
                <a:latin typeface="Calibri"/>
                <a:ea typeface="Calibri"/>
                <a:cs typeface="Calibri"/>
                <a:sym typeface="Calibri"/>
              </a:rPr>
              <a:t>Se da cuando hay una algoritmia clara o una correlación entre la condición y lo que hace el bloque de código.</a:t>
            </a:r>
          </a:p>
        </p:txBody>
      </p:sp>
      <p:grpSp>
        <p:nvGrpSpPr>
          <p:cNvPr id="10" name="Group 9">
            <a:extLst>
              <a:ext uri="{FF2B5EF4-FFF2-40B4-BE49-F238E27FC236}">
                <a16:creationId xmlns:a16="http://schemas.microsoft.com/office/drawing/2014/main" id="{452E4A6C-9F11-4D6B-83E7-60973A191DB8}"/>
              </a:ext>
            </a:extLst>
          </p:cNvPr>
          <p:cNvGrpSpPr/>
          <p:nvPr/>
        </p:nvGrpSpPr>
        <p:grpSpPr>
          <a:xfrm>
            <a:off x="609600" y="3220774"/>
            <a:ext cx="4842261" cy="3408032"/>
            <a:chOff x="407368" y="845292"/>
            <a:chExt cx="5468289" cy="3848637"/>
          </a:xfrm>
        </p:grpSpPr>
        <p:pic>
          <p:nvPicPr>
            <p:cNvPr id="2" name="Picture 1">
              <a:extLst>
                <a:ext uri="{FF2B5EF4-FFF2-40B4-BE49-F238E27FC236}">
                  <a16:creationId xmlns:a16="http://schemas.microsoft.com/office/drawing/2014/main" id="{D096E383-586A-455F-A9AD-6D365018BC0F}"/>
                </a:ext>
              </a:extLst>
            </p:cNvPr>
            <p:cNvPicPr>
              <a:picLocks noChangeAspect="1"/>
            </p:cNvPicPr>
            <p:nvPr/>
          </p:nvPicPr>
          <p:blipFill rotWithShape="1">
            <a:blip r:embed="rId4"/>
            <a:srcRect r="40015"/>
            <a:stretch/>
          </p:blipFill>
          <p:spPr>
            <a:xfrm>
              <a:off x="407368" y="845292"/>
              <a:ext cx="5005797" cy="3848637"/>
            </a:xfrm>
            <a:prstGeom prst="rect">
              <a:avLst/>
            </a:prstGeom>
          </p:spPr>
        </p:pic>
        <p:pic>
          <p:nvPicPr>
            <p:cNvPr id="3" name="Picture 2">
              <a:extLst>
                <a:ext uri="{FF2B5EF4-FFF2-40B4-BE49-F238E27FC236}">
                  <a16:creationId xmlns:a16="http://schemas.microsoft.com/office/drawing/2014/main" id="{D84211BB-CACA-4217-BFAE-577FEC4D4E4C}"/>
                </a:ext>
              </a:extLst>
            </p:cNvPr>
            <p:cNvPicPr>
              <a:picLocks noChangeAspect="1"/>
            </p:cNvPicPr>
            <p:nvPr/>
          </p:nvPicPr>
          <p:blipFill rotWithShape="1">
            <a:blip r:embed="rId4"/>
            <a:srcRect l="93696"/>
            <a:stretch/>
          </p:blipFill>
          <p:spPr>
            <a:xfrm>
              <a:off x="5349580" y="845292"/>
              <a:ext cx="526077" cy="3848637"/>
            </a:xfrm>
            <a:prstGeom prst="rect">
              <a:avLst/>
            </a:prstGeom>
          </p:spPr>
        </p:pic>
      </p:grpSp>
      <p:grpSp>
        <p:nvGrpSpPr>
          <p:cNvPr id="13" name="Group 12">
            <a:extLst>
              <a:ext uri="{FF2B5EF4-FFF2-40B4-BE49-F238E27FC236}">
                <a16:creationId xmlns:a16="http://schemas.microsoft.com/office/drawing/2014/main" id="{8152D971-3246-4D7D-8786-BDC22EF8A6DC}"/>
              </a:ext>
            </a:extLst>
          </p:cNvPr>
          <p:cNvGrpSpPr/>
          <p:nvPr/>
        </p:nvGrpSpPr>
        <p:grpSpPr>
          <a:xfrm>
            <a:off x="6672653" y="3628339"/>
            <a:ext cx="4925093" cy="3000467"/>
            <a:chOff x="1909178" y="1790471"/>
            <a:chExt cx="5379100" cy="3277057"/>
          </a:xfrm>
        </p:grpSpPr>
        <p:pic>
          <p:nvPicPr>
            <p:cNvPr id="11" name="Picture 10">
              <a:extLst>
                <a:ext uri="{FF2B5EF4-FFF2-40B4-BE49-F238E27FC236}">
                  <a16:creationId xmlns:a16="http://schemas.microsoft.com/office/drawing/2014/main" id="{C9EB7FD6-EEF0-449C-8237-284DE7DBA82D}"/>
                </a:ext>
              </a:extLst>
            </p:cNvPr>
            <p:cNvPicPr>
              <a:picLocks noChangeAspect="1"/>
            </p:cNvPicPr>
            <p:nvPr/>
          </p:nvPicPr>
          <p:blipFill rotWithShape="1">
            <a:blip r:embed="rId5"/>
            <a:srcRect r="41846"/>
            <a:stretch/>
          </p:blipFill>
          <p:spPr>
            <a:xfrm>
              <a:off x="1909178" y="1790471"/>
              <a:ext cx="4869658" cy="3277057"/>
            </a:xfrm>
            <a:prstGeom prst="rect">
              <a:avLst/>
            </a:prstGeom>
          </p:spPr>
        </p:pic>
        <p:pic>
          <p:nvPicPr>
            <p:cNvPr id="12" name="Picture 11">
              <a:extLst>
                <a:ext uri="{FF2B5EF4-FFF2-40B4-BE49-F238E27FC236}">
                  <a16:creationId xmlns:a16="http://schemas.microsoft.com/office/drawing/2014/main" id="{A65157A9-2591-4CD4-8C23-2E3318A791B1}"/>
                </a:ext>
              </a:extLst>
            </p:cNvPr>
            <p:cNvPicPr>
              <a:picLocks noChangeAspect="1"/>
            </p:cNvPicPr>
            <p:nvPr/>
          </p:nvPicPr>
          <p:blipFill rotWithShape="1">
            <a:blip r:embed="rId5"/>
            <a:srcRect l="93734"/>
            <a:stretch/>
          </p:blipFill>
          <p:spPr>
            <a:xfrm>
              <a:off x="6763571" y="1790471"/>
              <a:ext cx="524707" cy="3277057"/>
            </a:xfrm>
            <a:prstGeom prst="rect">
              <a:avLst/>
            </a:prstGeom>
          </p:spPr>
        </p:pic>
      </p:grpSp>
    </p:spTree>
    <p:extLst>
      <p:ext uri="{BB962C8B-B14F-4D97-AF65-F5344CB8AC3E}">
        <p14:creationId xmlns:p14="http://schemas.microsoft.com/office/powerpoint/2010/main" val="37920268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609600" y="274635"/>
            <a:ext cx="10972800" cy="686800"/>
          </a:xfrm>
          <a:prstGeom prst="rect">
            <a:avLst/>
          </a:prstGeom>
          <a:noFill/>
          <a:ln>
            <a:noFill/>
          </a:ln>
        </p:spPr>
        <p:txBody>
          <a:bodyPr vert="horz" lIns="121900" tIns="60933" rIns="121900" bIns="60933" rtlCol="0" anchor="ctr" anchorCtr="0">
            <a:noAutofit/>
          </a:bodyPr>
          <a:lstStyle/>
          <a:p>
            <a:pPr lvl="0" algn="l">
              <a:buSzPct val="25000"/>
            </a:pPr>
            <a:r>
              <a:rPr lang="es-ES_tradnl" sz="4267" b="1" dirty="0" err="1">
                <a:solidFill>
                  <a:srgbClr val="00B0F0"/>
                </a:solidFill>
              </a:rPr>
              <a:t>Tip</a:t>
            </a:r>
            <a:r>
              <a:rPr lang="es-ES_tradnl" sz="4267" b="1" dirty="0">
                <a:solidFill>
                  <a:srgbClr val="00B0F0"/>
                </a:solidFill>
              </a:rPr>
              <a:t> #4. </a:t>
            </a:r>
            <a:r>
              <a:rPr lang="es-ES_tradnl" sz="4267" b="1" dirty="0" err="1">
                <a:solidFill>
                  <a:srgbClr val="00B0F0"/>
                </a:solidFill>
              </a:rPr>
              <a:t>Replace</a:t>
            </a:r>
            <a:r>
              <a:rPr lang="es-ES_tradnl" sz="4267" b="1" dirty="0">
                <a:solidFill>
                  <a:srgbClr val="00B0F0"/>
                </a:solidFill>
              </a:rPr>
              <a:t> </a:t>
            </a:r>
            <a:r>
              <a:rPr lang="es-ES_tradnl" sz="4267" b="1" dirty="0" err="1">
                <a:solidFill>
                  <a:srgbClr val="00B0F0"/>
                </a:solidFill>
              </a:rPr>
              <a:t>with</a:t>
            </a:r>
            <a:r>
              <a:rPr lang="es-ES_tradnl" sz="4267" b="1" dirty="0">
                <a:solidFill>
                  <a:srgbClr val="00B0F0"/>
                </a:solidFill>
              </a:rPr>
              <a:t> </a:t>
            </a:r>
            <a:r>
              <a:rPr lang="es-ES_tradnl" sz="4267" b="1" dirty="0" err="1">
                <a:solidFill>
                  <a:srgbClr val="00B0F0"/>
                </a:solidFill>
              </a:rPr>
              <a:t>Polymorphism</a:t>
            </a:r>
            <a:endParaRPr lang="es" sz="1467" dirty="0">
              <a:solidFill>
                <a:srgbClr val="00B0F0"/>
              </a:solidFill>
            </a:endParaRPr>
          </a:p>
        </p:txBody>
      </p:sp>
      <p:sp>
        <p:nvSpPr>
          <p:cNvPr id="196" name="Shape 196"/>
          <p:cNvSpPr txBox="1"/>
          <p:nvPr/>
        </p:nvSpPr>
        <p:spPr>
          <a:xfrm>
            <a:off x="239350" y="1988840"/>
            <a:ext cx="5664629" cy="1270770"/>
          </a:xfrm>
          <a:prstGeom prst="rect">
            <a:avLst/>
          </a:prstGeom>
          <a:noFill/>
          <a:ln>
            <a:noFill/>
          </a:ln>
        </p:spPr>
        <p:txBody>
          <a:bodyPr lIns="121900" tIns="60933" rIns="121900" bIns="60933" anchor="t" anchorCtr="0">
            <a:noAutofit/>
          </a:bodyPr>
          <a:lstStyle/>
          <a:p>
            <a:pPr algn="ctr">
              <a:spcBef>
                <a:spcPts val="533"/>
              </a:spcBef>
              <a:tabLst>
                <a:tab pos="480472" algn="l"/>
              </a:tabLst>
            </a:pPr>
            <a:r>
              <a:rPr lang="es" sz="2000" b="1" u="sng" dirty="0">
                <a:solidFill>
                  <a:srgbClr val="000000"/>
                </a:solidFill>
                <a:latin typeface="Calibri"/>
                <a:ea typeface="Calibri"/>
                <a:cs typeface="Calibri"/>
                <a:sym typeface="Calibri"/>
              </a:rPr>
              <a:t>Problema</a:t>
            </a:r>
            <a:endParaRPr lang="es" sz="2400" b="1" u="sng" dirty="0">
              <a:solidFill>
                <a:srgbClr val="000000"/>
              </a:solidFill>
              <a:latin typeface="Calibri"/>
              <a:ea typeface="Calibri"/>
              <a:cs typeface="Calibri"/>
              <a:sym typeface="Calibri"/>
            </a:endParaRPr>
          </a:p>
          <a:p>
            <a:pPr>
              <a:spcBef>
                <a:spcPts val="533"/>
              </a:spcBef>
              <a:tabLst>
                <a:tab pos="480472" algn="l"/>
              </a:tabLst>
            </a:pPr>
            <a:r>
              <a:rPr lang="es-ES" sz="1600" dirty="0">
                <a:latin typeface="Calibri"/>
                <a:ea typeface="Calibri"/>
                <a:cs typeface="Calibri"/>
                <a:sym typeface="Calibri"/>
              </a:rPr>
              <a:t>Si aparecen nuevos tipos de condiciones debemos crear nuevas acciones y recordar que debemos modificar todas las estructuras </a:t>
            </a:r>
            <a:r>
              <a:rPr lang="es-ES" sz="1600" dirty="0" err="1">
                <a:latin typeface="Calibri"/>
                <a:ea typeface="Calibri"/>
                <a:cs typeface="Calibri"/>
                <a:sym typeface="Calibri"/>
              </a:rPr>
              <a:t>condionales</a:t>
            </a:r>
            <a:r>
              <a:rPr lang="es-ES" sz="1600" dirty="0">
                <a:latin typeface="Calibri"/>
                <a:ea typeface="Calibri"/>
                <a:cs typeface="Calibri"/>
                <a:sym typeface="Calibri"/>
              </a:rPr>
              <a:t> que tengamos iguales.</a:t>
            </a:r>
            <a:endParaRPr lang="es" sz="1600" dirty="0">
              <a:latin typeface="Calibri"/>
              <a:ea typeface="Calibri"/>
              <a:cs typeface="Calibri"/>
              <a:sym typeface="Calibri"/>
            </a:endParaRPr>
          </a:p>
        </p:txBody>
      </p:sp>
      <p:sp>
        <p:nvSpPr>
          <p:cNvPr id="6" name="Shape 196"/>
          <p:cNvSpPr txBox="1"/>
          <p:nvPr/>
        </p:nvSpPr>
        <p:spPr>
          <a:xfrm>
            <a:off x="6302886" y="1988840"/>
            <a:ext cx="5664629" cy="3887062"/>
          </a:xfrm>
          <a:prstGeom prst="rect">
            <a:avLst/>
          </a:prstGeom>
          <a:noFill/>
          <a:ln>
            <a:noFill/>
          </a:ln>
        </p:spPr>
        <p:txBody>
          <a:bodyPr lIns="121900" tIns="60933" rIns="121900" bIns="60933" anchor="t" anchorCtr="0">
            <a:noAutofit/>
          </a:bodyPr>
          <a:lstStyle/>
          <a:p>
            <a:pPr algn="ctr">
              <a:spcBef>
                <a:spcPts val="533"/>
              </a:spcBef>
              <a:tabLst>
                <a:tab pos="480472" algn="l"/>
              </a:tabLst>
            </a:pPr>
            <a:r>
              <a:rPr lang="es" sz="2000" b="1" u="sng" dirty="0">
                <a:solidFill>
                  <a:srgbClr val="000000"/>
                </a:solidFill>
                <a:latin typeface="Calibri"/>
                <a:ea typeface="Calibri"/>
                <a:cs typeface="Calibri"/>
                <a:sym typeface="Calibri"/>
              </a:rPr>
              <a:t>Solución</a:t>
            </a:r>
            <a:endParaRPr lang="es" sz="2400" b="1" u="sng" dirty="0">
              <a:solidFill>
                <a:srgbClr val="000000"/>
              </a:solidFill>
              <a:latin typeface="Calibri"/>
              <a:ea typeface="Calibri"/>
              <a:cs typeface="Calibri"/>
              <a:sym typeface="Calibri"/>
            </a:endParaRPr>
          </a:p>
          <a:p>
            <a:pPr>
              <a:spcBef>
                <a:spcPts val="533"/>
              </a:spcBef>
              <a:tabLst>
                <a:tab pos="480472" algn="l"/>
              </a:tabLst>
            </a:pPr>
            <a:r>
              <a:rPr lang="es-ES" sz="1600" dirty="0" err="1">
                <a:latin typeface="Calibri"/>
                <a:ea typeface="Calibri"/>
                <a:cs typeface="Calibri"/>
                <a:sym typeface="Calibri"/>
              </a:rPr>
              <a:t>Utiliando</a:t>
            </a:r>
            <a:r>
              <a:rPr lang="es-ES" sz="1600" dirty="0">
                <a:latin typeface="Calibri"/>
                <a:ea typeface="Calibri"/>
                <a:cs typeface="Calibri"/>
                <a:sym typeface="Calibri"/>
              </a:rPr>
              <a:t> la herencia se pueden crear subclases que implementen sus propio comportamiento, mientras que en la clase base implementaremos el comportamiento </a:t>
            </a:r>
            <a:r>
              <a:rPr lang="es-ES" sz="1600" dirty="0" err="1">
                <a:latin typeface="Calibri"/>
                <a:ea typeface="Calibri"/>
                <a:cs typeface="Calibri"/>
                <a:sym typeface="Calibri"/>
              </a:rPr>
              <a:t>estandar</a:t>
            </a:r>
            <a:r>
              <a:rPr lang="es-ES" sz="1600" dirty="0">
                <a:latin typeface="Calibri"/>
                <a:ea typeface="Calibri"/>
                <a:cs typeface="Calibri"/>
                <a:sym typeface="Calibri"/>
              </a:rPr>
              <a:t>. Se puede implementar el </a:t>
            </a:r>
            <a:r>
              <a:rPr lang="es-ES" sz="1600" dirty="0" err="1">
                <a:highlight>
                  <a:srgbClr val="E6E7E7"/>
                </a:highlight>
                <a:latin typeface="Calibri"/>
                <a:ea typeface="Calibri"/>
                <a:cs typeface="Calibri"/>
                <a:sym typeface="Calibri"/>
              </a:rPr>
              <a:t>State</a:t>
            </a:r>
            <a:r>
              <a:rPr lang="es-ES" sz="1600" dirty="0">
                <a:highlight>
                  <a:srgbClr val="E6E7E7"/>
                </a:highlight>
                <a:latin typeface="Calibri"/>
                <a:ea typeface="Calibri"/>
                <a:cs typeface="Calibri"/>
                <a:sym typeface="Calibri"/>
              </a:rPr>
              <a:t> </a:t>
            </a:r>
            <a:r>
              <a:rPr lang="es-ES" sz="1600" dirty="0" err="1">
                <a:highlight>
                  <a:srgbClr val="E6E7E7"/>
                </a:highlight>
                <a:latin typeface="Calibri"/>
                <a:ea typeface="Calibri"/>
                <a:cs typeface="Calibri"/>
                <a:sym typeface="Calibri"/>
              </a:rPr>
              <a:t>Pattern</a:t>
            </a:r>
            <a:r>
              <a:rPr lang="es-ES" sz="1600" dirty="0">
                <a:highlight>
                  <a:srgbClr val="E6E7E7"/>
                </a:highlight>
                <a:latin typeface="Calibri"/>
                <a:ea typeface="Calibri"/>
                <a:cs typeface="Calibri"/>
                <a:sym typeface="Calibri"/>
              </a:rPr>
              <a:t> </a:t>
            </a:r>
            <a:r>
              <a:rPr lang="es-ES" sz="1600" dirty="0">
                <a:latin typeface="Calibri"/>
                <a:ea typeface="Calibri"/>
                <a:cs typeface="Calibri"/>
                <a:sym typeface="Calibri"/>
              </a:rPr>
              <a:t>o el </a:t>
            </a:r>
            <a:r>
              <a:rPr lang="es-ES" sz="1600" dirty="0" err="1">
                <a:highlight>
                  <a:srgbClr val="E6E7E7"/>
                </a:highlight>
                <a:latin typeface="Calibri"/>
                <a:ea typeface="Calibri"/>
                <a:cs typeface="Calibri"/>
                <a:sym typeface="Calibri"/>
              </a:rPr>
              <a:t>Strategy</a:t>
            </a:r>
            <a:r>
              <a:rPr lang="es-ES" sz="1600" dirty="0">
                <a:highlight>
                  <a:srgbClr val="E6E7E7"/>
                </a:highlight>
                <a:latin typeface="Calibri"/>
                <a:ea typeface="Calibri"/>
                <a:cs typeface="Calibri"/>
                <a:sym typeface="Calibri"/>
              </a:rPr>
              <a:t> </a:t>
            </a:r>
            <a:r>
              <a:rPr lang="es-ES" sz="1600" dirty="0" err="1">
                <a:highlight>
                  <a:srgbClr val="E6E7E7"/>
                </a:highlight>
                <a:latin typeface="Calibri"/>
                <a:ea typeface="Calibri"/>
                <a:cs typeface="Calibri"/>
                <a:sym typeface="Calibri"/>
              </a:rPr>
              <a:t>Pattern</a:t>
            </a:r>
            <a:r>
              <a:rPr lang="es-ES" sz="1600" dirty="0">
                <a:latin typeface="Calibri"/>
                <a:ea typeface="Calibri"/>
                <a:cs typeface="Calibri"/>
                <a:sym typeface="Calibri"/>
              </a:rPr>
              <a:t>.</a:t>
            </a:r>
          </a:p>
          <a:p>
            <a:pPr>
              <a:spcBef>
                <a:spcPts val="533"/>
              </a:spcBef>
              <a:tabLst>
                <a:tab pos="480472" algn="l"/>
              </a:tabLst>
            </a:pPr>
            <a:endParaRPr lang="es-ES" sz="1600" dirty="0">
              <a:latin typeface="Calibri"/>
              <a:ea typeface="Calibri"/>
              <a:cs typeface="Calibri"/>
              <a:sym typeface="Calibri"/>
            </a:endParaRPr>
          </a:p>
          <a:p>
            <a:pPr>
              <a:spcBef>
                <a:spcPts val="533"/>
              </a:spcBef>
              <a:tabLst>
                <a:tab pos="480472" algn="l"/>
              </a:tabLst>
            </a:pPr>
            <a:r>
              <a:rPr lang="es-ES" sz="1600" dirty="0">
                <a:latin typeface="Calibri"/>
                <a:ea typeface="Calibri"/>
                <a:cs typeface="Calibri"/>
                <a:sym typeface="Calibri"/>
              </a:rPr>
              <a:t>Hay que crear una clase base con el caso general y luego una subclase con cada una de las condiciones del condicional. Luego hay que implementar los métodos necesarios en cada subclase y mover el código del condicional a la subclase.</a:t>
            </a:r>
          </a:p>
          <a:p>
            <a:pPr>
              <a:spcBef>
                <a:spcPts val="533"/>
              </a:spcBef>
              <a:tabLst>
                <a:tab pos="480472" algn="l"/>
              </a:tabLst>
            </a:pPr>
            <a:endParaRPr lang="es-ES" sz="1600" dirty="0">
              <a:latin typeface="Calibri"/>
              <a:ea typeface="Calibri"/>
              <a:cs typeface="Calibri"/>
              <a:sym typeface="Calibri"/>
            </a:endParaRPr>
          </a:p>
          <a:p>
            <a:pPr>
              <a:spcBef>
                <a:spcPts val="533"/>
              </a:spcBef>
              <a:tabLst>
                <a:tab pos="480472" algn="l"/>
              </a:tabLst>
            </a:pPr>
            <a:r>
              <a:rPr lang="es-ES" sz="1600" dirty="0">
                <a:latin typeface="Calibri"/>
                <a:ea typeface="Calibri"/>
                <a:cs typeface="Calibri"/>
                <a:sym typeface="Calibri"/>
              </a:rPr>
              <a:t>Si aparecen nuevos tipos solo hay que implementar una nueva subclase con su comportamiento.</a:t>
            </a:r>
            <a:endParaRPr lang="es" sz="1600" dirty="0">
              <a:latin typeface="Calibri"/>
              <a:ea typeface="Calibri"/>
              <a:cs typeface="Calibri"/>
              <a:sym typeface="Calibri"/>
            </a:endParaRPr>
          </a:p>
        </p:txBody>
      </p:sp>
      <p:pic>
        <p:nvPicPr>
          <p:cNvPr id="13" name="Picture 12">
            <a:extLst>
              <a:ext uri="{FF2B5EF4-FFF2-40B4-BE49-F238E27FC236}">
                <a16:creationId xmlns:a16="http://schemas.microsoft.com/office/drawing/2014/main" id="{5EF07F9F-C59C-401F-B742-4A0566679474}"/>
              </a:ext>
            </a:extLst>
          </p:cNvPr>
          <p:cNvPicPr>
            <a:picLocks noChangeAspect="1"/>
          </p:cNvPicPr>
          <p:nvPr/>
        </p:nvPicPr>
        <p:blipFill>
          <a:blip r:embed="rId3"/>
          <a:stretch>
            <a:fillRect/>
          </a:stretch>
        </p:blipFill>
        <p:spPr>
          <a:xfrm>
            <a:off x="10200456" y="158964"/>
            <a:ext cx="1691349" cy="349008"/>
          </a:xfrm>
          <a:prstGeom prst="rect">
            <a:avLst/>
          </a:prstGeom>
        </p:spPr>
      </p:pic>
      <p:sp>
        <p:nvSpPr>
          <p:cNvPr id="14" name="Shape 196">
            <a:extLst>
              <a:ext uri="{FF2B5EF4-FFF2-40B4-BE49-F238E27FC236}">
                <a16:creationId xmlns:a16="http://schemas.microsoft.com/office/drawing/2014/main" id="{187AE732-CD5F-4BCA-A464-979AE4873856}"/>
              </a:ext>
            </a:extLst>
          </p:cNvPr>
          <p:cNvSpPr txBox="1"/>
          <p:nvPr/>
        </p:nvSpPr>
        <p:spPr>
          <a:xfrm>
            <a:off x="239350" y="1196753"/>
            <a:ext cx="11514429" cy="597184"/>
          </a:xfrm>
          <a:prstGeom prst="rect">
            <a:avLst/>
          </a:prstGeom>
          <a:noFill/>
          <a:ln>
            <a:noFill/>
          </a:ln>
        </p:spPr>
        <p:txBody>
          <a:bodyPr lIns="121900" tIns="60933" rIns="121900" bIns="60933" anchor="t" anchorCtr="0">
            <a:noAutofit/>
          </a:bodyPr>
          <a:lstStyle/>
          <a:p>
            <a:pPr>
              <a:spcBef>
                <a:spcPts val="533"/>
              </a:spcBef>
              <a:tabLst>
                <a:tab pos="480472" algn="l"/>
              </a:tabLst>
            </a:pPr>
            <a:r>
              <a:rPr lang="es-ES" sz="1600" dirty="0">
                <a:latin typeface="Calibri"/>
                <a:ea typeface="Calibri"/>
                <a:cs typeface="Calibri"/>
                <a:sym typeface="Calibri"/>
              </a:rPr>
              <a:t>Cuando tenemos que cada una de las condiciones realizan una acción diferente dependiendo del tipo de condición. Además, puede ser que esta misma estructura la tengamos varias veces repetidas en el código.</a:t>
            </a:r>
          </a:p>
        </p:txBody>
      </p:sp>
      <p:pic>
        <p:nvPicPr>
          <p:cNvPr id="4" name="Picture 3">
            <a:extLst>
              <a:ext uri="{FF2B5EF4-FFF2-40B4-BE49-F238E27FC236}">
                <a16:creationId xmlns:a16="http://schemas.microsoft.com/office/drawing/2014/main" id="{673D2E26-A039-4CCA-8007-20081DFDCAFA}"/>
              </a:ext>
            </a:extLst>
          </p:cNvPr>
          <p:cNvPicPr>
            <a:picLocks noChangeAspect="1"/>
          </p:cNvPicPr>
          <p:nvPr/>
        </p:nvPicPr>
        <p:blipFill>
          <a:blip r:embed="rId4"/>
          <a:stretch>
            <a:fillRect/>
          </a:stretch>
        </p:blipFill>
        <p:spPr>
          <a:xfrm>
            <a:off x="922978" y="3373822"/>
            <a:ext cx="4297371" cy="3223028"/>
          </a:xfrm>
          <a:prstGeom prst="rect">
            <a:avLst/>
          </a:prstGeom>
        </p:spPr>
      </p:pic>
    </p:spTree>
    <p:extLst>
      <p:ext uri="{BB962C8B-B14F-4D97-AF65-F5344CB8AC3E}">
        <p14:creationId xmlns:p14="http://schemas.microsoft.com/office/powerpoint/2010/main" val="16996103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609600" y="274635"/>
            <a:ext cx="10972800" cy="686800"/>
          </a:xfrm>
          <a:prstGeom prst="rect">
            <a:avLst/>
          </a:prstGeom>
          <a:noFill/>
          <a:ln>
            <a:noFill/>
          </a:ln>
        </p:spPr>
        <p:txBody>
          <a:bodyPr vert="horz" lIns="121900" tIns="60933" rIns="121900" bIns="60933" rtlCol="0" anchor="ctr" anchorCtr="0">
            <a:noAutofit/>
          </a:bodyPr>
          <a:lstStyle/>
          <a:p>
            <a:pPr lvl="0" algn="l">
              <a:buSzPct val="25000"/>
            </a:pPr>
            <a:r>
              <a:rPr lang="es-ES_tradnl" sz="4267" b="1" dirty="0" err="1">
                <a:solidFill>
                  <a:srgbClr val="00B0F0"/>
                </a:solidFill>
              </a:rPr>
              <a:t>Tip</a:t>
            </a:r>
            <a:r>
              <a:rPr lang="es-ES_tradnl" sz="4267" b="1" dirty="0">
                <a:solidFill>
                  <a:srgbClr val="00B0F0"/>
                </a:solidFill>
              </a:rPr>
              <a:t> #4. </a:t>
            </a:r>
            <a:r>
              <a:rPr lang="es-ES_tradnl" sz="4267" b="1" dirty="0" err="1">
                <a:solidFill>
                  <a:srgbClr val="00B0F0"/>
                </a:solidFill>
              </a:rPr>
              <a:t>Replace</a:t>
            </a:r>
            <a:r>
              <a:rPr lang="es-ES_tradnl" sz="4267" b="1" dirty="0">
                <a:solidFill>
                  <a:srgbClr val="00B0F0"/>
                </a:solidFill>
              </a:rPr>
              <a:t> </a:t>
            </a:r>
            <a:r>
              <a:rPr lang="es-ES_tradnl" sz="4267" b="1" dirty="0" err="1">
                <a:solidFill>
                  <a:srgbClr val="00B0F0"/>
                </a:solidFill>
              </a:rPr>
              <a:t>with</a:t>
            </a:r>
            <a:r>
              <a:rPr lang="es-ES_tradnl" sz="4267" b="1" dirty="0">
                <a:solidFill>
                  <a:srgbClr val="00B0F0"/>
                </a:solidFill>
              </a:rPr>
              <a:t> </a:t>
            </a:r>
            <a:r>
              <a:rPr lang="es-ES_tradnl" sz="4267" b="1" dirty="0" err="1">
                <a:solidFill>
                  <a:srgbClr val="00B0F0"/>
                </a:solidFill>
              </a:rPr>
              <a:t>Polymorphism</a:t>
            </a:r>
            <a:r>
              <a:rPr lang="es-ES_tradnl" sz="4267" b="1" dirty="0">
                <a:solidFill>
                  <a:srgbClr val="00B0F0"/>
                </a:solidFill>
              </a:rPr>
              <a:t> (II)</a:t>
            </a:r>
            <a:endParaRPr lang="es" sz="1467" dirty="0">
              <a:solidFill>
                <a:srgbClr val="00B0F0"/>
              </a:solidFill>
            </a:endParaRPr>
          </a:p>
        </p:txBody>
      </p:sp>
      <p:sp>
        <p:nvSpPr>
          <p:cNvPr id="196" name="Shape 196"/>
          <p:cNvSpPr txBox="1"/>
          <p:nvPr/>
        </p:nvSpPr>
        <p:spPr>
          <a:xfrm>
            <a:off x="239351" y="1054106"/>
            <a:ext cx="4776530" cy="574694"/>
          </a:xfrm>
          <a:prstGeom prst="rect">
            <a:avLst/>
          </a:prstGeom>
          <a:noFill/>
          <a:ln>
            <a:noFill/>
          </a:ln>
        </p:spPr>
        <p:txBody>
          <a:bodyPr lIns="121900" tIns="60933" rIns="121900" bIns="60933" anchor="t" anchorCtr="0">
            <a:noAutofit/>
          </a:bodyPr>
          <a:lstStyle/>
          <a:p>
            <a:pPr algn="ctr">
              <a:spcBef>
                <a:spcPts val="533"/>
              </a:spcBef>
              <a:tabLst>
                <a:tab pos="480472" algn="l"/>
              </a:tabLst>
            </a:pPr>
            <a:r>
              <a:rPr lang="es" sz="2000" b="1" u="sng" dirty="0">
                <a:solidFill>
                  <a:srgbClr val="000000"/>
                </a:solidFill>
                <a:latin typeface="Calibri"/>
                <a:ea typeface="Calibri"/>
                <a:cs typeface="Calibri"/>
                <a:sym typeface="Calibri"/>
              </a:rPr>
              <a:t>Problema</a:t>
            </a:r>
            <a:endParaRPr lang="es" sz="2400" b="1" u="sng" dirty="0">
              <a:solidFill>
                <a:srgbClr val="000000"/>
              </a:solidFill>
              <a:latin typeface="Calibri"/>
              <a:ea typeface="Calibri"/>
              <a:cs typeface="Calibri"/>
              <a:sym typeface="Calibri"/>
            </a:endParaRPr>
          </a:p>
        </p:txBody>
      </p:sp>
      <p:sp>
        <p:nvSpPr>
          <p:cNvPr id="6" name="Shape 196"/>
          <p:cNvSpPr txBox="1"/>
          <p:nvPr/>
        </p:nvSpPr>
        <p:spPr>
          <a:xfrm>
            <a:off x="5375920" y="1054106"/>
            <a:ext cx="6591595" cy="574694"/>
          </a:xfrm>
          <a:prstGeom prst="rect">
            <a:avLst/>
          </a:prstGeom>
          <a:noFill/>
          <a:ln>
            <a:noFill/>
          </a:ln>
        </p:spPr>
        <p:txBody>
          <a:bodyPr lIns="121900" tIns="60933" rIns="121900" bIns="60933" anchor="t" anchorCtr="0">
            <a:noAutofit/>
          </a:bodyPr>
          <a:lstStyle/>
          <a:p>
            <a:pPr algn="ctr">
              <a:spcBef>
                <a:spcPts val="533"/>
              </a:spcBef>
              <a:tabLst>
                <a:tab pos="480472" algn="l"/>
              </a:tabLst>
            </a:pPr>
            <a:r>
              <a:rPr lang="es" sz="2000" b="1" u="sng" dirty="0">
                <a:solidFill>
                  <a:srgbClr val="000000"/>
                </a:solidFill>
                <a:latin typeface="Calibri"/>
                <a:ea typeface="Calibri"/>
                <a:cs typeface="Calibri"/>
                <a:sym typeface="Calibri"/>
              </a:rPr>
              <a:t>Solución</a:t>
            </a:r>
            <a:endParaRPr lang="es" sz="2400" b="1" u="sng" dirty="0">
              <a:solidFill>
                <a:srgbClr val="000000"/>
              </a:solidFill>
              <a:latin typeface="Calibri"/>
              <a:ea typeface="Calibri"/>
              <a:cs typeface="Calibri"/>
              <a:sym typeface="Calibri"/>
            </a:endParaRPr>
          </a:p>
        </p:txBody>
      </p:sp>
      <p:pic>
        <p:nvPicPr>
          <p:cNvPr id="13" name="Picture 12">
            <a:extLst>
              <a:ext uri="{FF2B5EF4-FFF2-40B4-BE49-F238E27FC236}">
                <a16:creationId xmlns:a16="http://schemas.microsoft.com/office/drawing/2014/main" id="{5EF07F9F-C59C-401F-B742-4A0566679474}"/>
              </a:ext>
            </a:extLst>
          </p:cNvPr>
          <p:cNvPicPr>
            <a:picLocks noChangeAspect="1"/>
          </p:cNvPicPr>
          <p:nvPr/>
        </p:nvPicPr>
        <p:blipFill>
          <a:blip r:embed="rId3"/>
          <a:stretch>
            <a:fillRect/>
          </a:stretch>
        </p:blipFill>
        <p:spPr>
          <a:xfrm>
            <a:off x="10200456" y="158964"/>
            <a:ext cx="1691349" cy="349008"/>
          </a:xfrm>
          <a:prstGeom prst="rect">
            <a:avLst/>
          </a:prstGeom>
        </p:spPr>
      </p:pic>
      <p:pic>
        <p:nvPicPr>
          <p:cNvPr id="4" name="Picture 3">
            <a:extLst>
              <a:ext uri="{FF2B5EF4-FFF2-40B4-BE49-F238E27FC236}">
                <a16:creationId xmlns:a16="http://schemas.microsoft.com/office/drawing/2014/main" id="{0C73B118-14E1-4EEB-B192-0F09A6C1D8B3}"/>
              </a:ext>
            </a:extLst>
          </p:cNvPr>
          <p:cNvPicPr>
            <a:picLocks noChangeAspect="1"/>
          </p:cNvPicPr>
          <p:nvPr/>
        </p:nvPicPr>
        <p:blipFill>
          <a:blip r:embed="rId4"/>
          <a:stretch>
            <a:fillRect/>
          </a:stretch>
        </p:blipFill>
        <p:spPr>
          <a:xfrm>
            <a:off x="191344" y="1751063"/>
            <a:ext cx="4896544" cy="3672408"/>
          </a:xfrm>
          <a:prstGeom prst="rect">
            <a:avLst/>
          </a:prstGeom>
        </p:spPr>
      </p:pic>
      <p:pic>
        <p:nvPicPr>
          <p:cNvPr id="5" name="Picture 4">
            <a:extLst>
              <a:ext uri="{FF2B5EF4-FFF2-40B4-BE49-F238E27FC236}">
                <a16:creationId xmlns:a16="http://schemas.microsoft.com/office/drawing/2014/main" id="{7BED8DF9-7DA9-4686-AF88-D3BAA76A63E4}"/>
              </a:ext>
            </a:extLst>
          </p:cNvPr>
          <p:cNvPicPr>
            <a:picLocks noChangeAspect="1"/>
          </p:cNvPicPr>
          <p:nvPr/>
        </p:nvPicPr>
        <p:blipFill rotWithShape="1">
          <a:blip r:embed="rId5"/>
          <a:srcRect r="30199"/>
          <a:stretch/>
        </p:blipFill>
        <p:spPr>
          <a:xfrm>
            <a:off x="5600976" y="1620085"/>
            <a:ext cx="3231328" cy="2160000"/>
          </a:xfrm>
          <a:prstGeom prst="rect">
            <a:avLst/>
          </a:prstGeom>
        </p:spPr>
      </p:pic>
      <p:pic>
        <p:nvPicPr>
          <p:cNvPr id="8" name="Picture 7">
            <a:extLst>
              <a:ext uri="{FF2B5EF4-FFF2-40B4-BE49-F238E27FC236}">
                <a16:creationId xmlns:a16="http://schemas.microsoft.com/office/drawing/2014/main" id="{A96342DF-8ED1-4191-819D-4401B14CAD98}"/>
              </a:ext>
            </a:extLst>
          </p:cNvPr>
          <p:cNvPicPr>
            <a:picLocks noChangeAspect="1"/>
          </p:cNvPicPr>
          <p:nvPr/>
        </p:nvPicPr>
        <p:blipFill rotWithShape="1">
          <a:blip r:embed="rId6"/>
          <a:srcRect r="55624"/>
          <a:stretch/>
        </p:blipFill>
        <p:spPr>
          <a:xfrm>
            <a:off x="5550173" y="4149199"/>
            <a:ext cx="2219874" cy="2160000"/>
          </a:xfrm>
          <a:prstGeom prst="rect">
            <a:avLst/>
          </a:prstGeom>
        </p:spPr>
      </p:pic>
      <p:pic>
        <p:nvPicPr>
          <p:cNvPr id="17" name="Picture 16">
            <a:extLst>
              <a:ext uri="{FF2B5EF4-FFF2-40B4-BE49-F238E27FC236}">
                <a16:creationId xmlns:a16="http://schemas.microsoft.com/office/drawing/2014/main" id="{E9B64AD5-6B3F-4B47-B3EE-C153CD08B2C5}"/>
              </a:ext>
            </a:extLst>
          </p:cNvPr>
          <p:cNvPicPr>
            <a:picLocks noChangeAspect="1"/>
          </p:cNvPicPr>
          <p:nvPr/>
        </p:nvPicPr>
        <p:blipFill rotWithShape="1">
          <a:blip r:embed="rId7"/>
          <a:srcRect r="23034"/>
          <a:stretch/>
        </p:blipFill>
        <p:spPr>
          <a:xfrm>
            <a:off x="8076386" y="4149200"/>
            <a:ext cx="3924270" cy="2160000"/>
          </a:xfrm>
          <a:prstGeom prst="rect">
            <a:avLst/>
          </a:prstGeom>
        </p:spPr>
      </p:pic>
      <p:pic>
        <p:nvPicPr>
          <p:cNvPr id="18" name="Picture 17">
            <a:extLst>
              <a:ext uri="{FF2B5EF4-FFF2-40B4-BE49-F238E27FC236}">
                <a16:creationId xmlns:a16="http://schemas.microsoft.com/office/drawing/2014/main" id="{15B4B664-3992-4D86-8E7F-D42DFA5B9ABE}"/>
              </a:ext>
            </a:extLst>
          </p:cNvPr>
          <p:cNvPicPr>
            <a:picLocks noChangeAspect="1"/>
          </p:cNvPicPr>
          <p:nvPr/>
        </p:nvPicPr>
        <p:blipFill rotWithShape="1">
          <a:blip r:embed="rId8"/>
          <a:srcRect r="35480"/>
          <a:stretch/>
        </p:blipFill>
        <p:spPr>
          <a:xfrm>
            <a:off x="8862326" y="1688069"/>
            <a:ext cx="3138330" cy="2160000"/>
          </a:xfrm>
          <a:prstGeom prst="rect">
            <a:avLst/>
          </a:prstGeom>
        </p:spPr>
      </p:pic>
    </p:spTree>
    <p:extLst>
      <p:ext uri="{BB962C8B-B14F-4D97-AF65-F5344CB8AC3E}">
        <p14:creationId xmlns:p14="http://schemas.microsoft.com/office/powerpoint/2010/main" val="1868724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4" name="Rectangle 3"/>
          <p:cNvSpPr/>
          <p:nvPr/>
        </p:nvSpPr>
        <p:spPr>
          <a:xfrm>
            <a:off x="6096000" y="-5889"/>
            <a:ext cx="6096000" cy="686388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2400"/>
          </a:p>
        </p:txBody>
      </p:sp>
      <p:sp>
        <p:nvSpPr>
          <p:cNvPr id="6" name="Shape 195"/>
          <p:cNvSpPr txBox="1">
            <a:spLocks noGrp="1"/>
          </p:cNvSpPr>
          <p:nvPr>
            <p:ph type="title"/>
          </p:nvPr>
        </p:nvSpPr>
        <p:spPr>
          <a:xfrm>
            <a:off x="7775509" y="260649"/>
            <a:ext cx="4208656" cy="2046915"/>
          </a:xfrm>
          <a:prstGeom prst="rect">
            <a:avLst/>
          </a:prstGeom>
        </p:spPr>
        <p:txBody>
          <a:bodyPr vert="horz" lIns="121920" tIns="60960" rIns="121920" bIns="60960" rtlCol="0" anchor="b" anchorCtr="0">
            <a:normAutofit/>
          </a:bodyPr>
          <a:lstStyle/>
          <a:p>
            <a:pPr lvl="0" algn="r">
              <a:lnSpc>
                <a:spcPct val="90000"/>
              </a:lnSpc>
              <a:spcBef>
                <a:spcPct val="0"/>
              </a:spcBef>
              <a:buSzPct val="25000"/>
            </a:pPr>
            <a:r>
              <a:rPr lang="en-US" sz="1467" b="1" dirty="0">
                <a:solidFill>
                  <a:srgbClr val="FFFFFF"/>
                </a:solidFill>
                <a:latin typeface="Calibri" panose="020F0502020204030204" pitchFamily="34" charset="0"/>
                <a:ea typeface="+mj-ea"/>
                <a:cs typeface="Calibri" panose="020F0502020204030204" pitchFamily="34" charset="0"/>
              </a:rPr>
              <a:t>Code Smell</a:t>
            </a:r>
            <a:br>
              <a:rPr lang="en-US" sz="1467" b="1" dirty="0">
                <a:solidFill>
                  <a:srgbClr val="FFFFFF"/>
                </a:solidFill>
                <a:latin typeface="Calibri" panose="020F0502020204030204" pitchFamily="34" charset="0"/>
                <a:ea typeface="+mj-ea"/>
                <a:cs typeface="Calibri" panose="020F0502020204030204" pitchFamily="34" charset="0"/>
              </a:rPr>
            </a:br>
            <a:r>
              <a:rPr lang="en-US" sz="5467" b="1" dirty="0">
                <a:solidFill>
                  <a:srgbClr val="FFFFFF"/>
                </a:solidFill>
                <a:latin typeface="Calibri" panose="020F0502020204030204" pitchFamily="34" charset="0"/>
                <a:ea typeface="+mj-ea"/>
                <a:cs typeface="Calibri" panose="020F0502020204030204" pitchFamily="34" charset="0"/>
              </a:rPr>
              <a:t>Switch Statement</a:t>
            </a:r>
            <a:endParaRPr lang="en-US" sz="5467" dirty="0">
              <a:solidFill>
                <a:srgbClr val="FFFFFF"/>
              </a:solidFill>
              <a:latin typeface="Calibri" panose="020F0502020204030204" pitchFamily="34" charset="0"/>
              <a:ea typeface="+mj-ea"/>
              <a:cs typeface="Calibri" panose="020F0502020204030204" pitchFamily="34" charset="0"/>
            </a:endParaRPr>
          </a:p>
        </p:txBody>
      </p:sp>
      <p:cxnSp>
        <p:nvCxnSpPr>
          <p:cNvPr id="5" name="Straight Connector 4"/>
          <p:cNvCxnSpPr/>
          <p:nvPr/>
        </p:nvCxnSpPr>
        <p:spPr>
          <a:xfrm>
            <a:off x="7199445" y="2276873"/>
            <a:ext cx="460851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Shape 195"/>
          <p:cNvSpPr txBox="1">
            <a:spLocks/>
          </p:cNvSpPr>
          <p:nvPr/>
        </p:nvSpPr>
        <p:spPr>
          <a:xfrm>
            <a:off x="6335350" y="2708921"/>
            <a:ext cx="5640377" cy="3984443"/>
          </a:xfrm>
          <a:prstGeom prst="rect">
            <a:avLst/>
          </a:prstGeom>
          <a:noFill/>
          <a:ln>
            <a:noFill/>
          </a:ln>
        </p:spPr>
        <p:txBody>
          <a:bodyPr vert="horz" lIns="121920" tIns="60960" rIns="121920" bIns="60960" rtlCol="0"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pPr algn="just">
              <a:lnSpc>
                <a:spcPct val="90000"/>
              </a:lnSpc>
              <a:spcBef>
                <a:spcPct val="0"/>
              </a:spcBef>
              <a:buSzPct val="25000"/>
            </a:pPr>
            <a:r>
              <a:rPr lang="en-US" sz="2400" b="1" u="sng" dirty="0" err="1">
                <a:solidFill>
                  <a:schemeClr val="bg1">
                    <a:lumMod val="8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Resultado</a:t>
            </a:r>
            <a:endParaRPr lang="en-US" sz="2400" b="1" u="sng" dirty="0">
              <a:solidFill>
                <a:schemeClr val="bg1">
                  <a:lumMod val="8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algn="just">
              <a:lnSpc>
                <a:spcPct val="90000"/>
              </a:lnSpc>
              <a:spcBef>
                <a:spcPct val="0"/>
              </a:spcBef>
              <a:buSzPct val="25000"/>
            </a:pPr>
            <a:r>
              <a:rPr lang="en-US" sz="1800" dirty="0" err="1">
                <a:solidFill>
                  <a:srgbClr val="FFFFFF"/>
                </a:solidFill>
                <a:latin typeface="Calibri" panose="020F0502020204030204" pitchFamily="34" charset="0"/>
                <a:ea typeface="+mj-ea"/>
                <a:cs typeface="Calibri" panose="020F0502020204030204" pitchFamily="34" charset="0"/>
              </a:rPr>
              <a:t>Hemos</a:t>
            </a:r>
            <a:r>
              <a:rPr lang="en-US" sz="1800" dirty="0">
                <a:solidFill>
                  <a:srgbClr val="FFFFFF"/>
                </a:solidFill>
                <a:latin typeface="Calibri" panose="020F0502020204030204" pitchFamily="34" charset="0"/>
                <a:ea typeface="+mj-ea"/>
                <a:cs typeface="Calibri" panose="020F0502020204030204" pitchFamily="34" charset="0"/>
              </a:rPr>
              <a:t> </a:t>
            </a:r>
            <a:r>
              <a:rPr lang="en-US" sz="1800" dirty="0" err="1">
                <a:solidFill>
                  <a:srgbClr val="FFFFFF"/>
                </a:solidFill>
                <a:latin typeface="Calibri" panose="020F0502020204030204" pitchFamily="34" charset="0"/>
                <a:ea typeface="+mj-ea"/>
                <a:cs typeface="Calibri" panose="020F0502020204030204" pitchFamily="34" charset="0"/>
              </a:rPr>
              <a:t>conseguido</a:t>
            </a:r>
            <a:r>
              <a:rPr lang="en-US" sz="1800" dirty="0">
                <a:solidFill>
                  <a:srgbClr val="FFFFFF"/>
                </a:solidFill>
                <a:latin typeface="Calibri" panose="020F0502020204030204" pitchFamily="34" charset="0"/>
                <a:ea typeface="+mj-ea"/>
                <a:cs typeface="Calibri" panose="020F0502020204030204" pitchFamily="34" charset="0"/>
              </a:rPr>
              <a:t> </a:t>
            </a:r>
            <a:r>
              <a:rPr lang="en-US" sz="1800" dirty="0" err="1">
                <a:solidFill>
                  <a:srgbClr val="FFFFFF"/>
                </a:solidFill>
                <a:latin typeface="Calibri" panose="020F0502020204030204" pitchFamily="34" charset="0"/>
                <a:ea typeface="+mj-ea"/>
                <a:cs typeface="Calibri" panose="020F0502020204030204" pitchFamily="34" charset="0"/>
              </a:rPr>
              <a:t>tener</a:t>
            </a:r>
            <a:r>
              <a:rPr lang="en-US" sz="1800" dirty="0">
                <a:solidFill>
                  <a:srgbClr val="FFFFFF"/>
                </a:solidFill>
                <a:latin typeface="Calibri" panose="020F0502020204030204" pitchFamily="34" charset="0"/>
                <a:ea typeface="+mj-ea"/>
                <a:cs typeface="Calibri" panose="020F0502020204030204" pitchFamily="34" charset="0"/>
              </a:rPr>
              <a:t> el </a:t>
            </a:r>
            <a:r>
              <a:rPr lang="en-US" sz="1800" dirty="0" err="1">
                <a:solidFill>
                  <a:srgbClr val="FFFFFF"/>
                </a:solidFill>
                <a:latin typeface="Calibri" panose="020F0502020204030204" pitchFamily="34" charset="0"/>
                <a:ea typeface="+mj-ea"/>
                <a:cs typeface="Calibri" panose="020F0502020204030204" pitchFamily="34" charset="0"/>
              </a:rPr>
              <a:t>código</a:t>
            </a:r>
            <a:r>
              <a:rPr lang="en-US" sz="1800" dirty="0">
                <a:solidFill>
                  <a:srgbClr val="FFFFFF"/>
                </a:solidFill>
                <a:latin typeface="Calibri" panose="020F0502020204030204" pitchFamily="34" charset="0"/>
                <a:ea typeface="+mj-ea"/>
                <a:cs typeface="Calibri" panose="020F0502020204030204" pitchFamily="34" charset="0"/>
              </a:rPr>
              <a:t> </a:t>
            </a:r>
            <a:r>
              <a:rPr lang="en-US" sz="1800" dirty="0" err="1">
                <a:solidFill>
                  <a:srgbClr val="FFFFFF"/>
                </a:solidFill>
                <a:latin typeface="Calibri" panose="020F0502020204030204" pitchFamily="34" charset="0"/>
                <a:ea typeface="+mj-ea"/>
                <a:cs typeface="Calibri" panose="020F0502020204030204" pitchFamily="34" charset="0"/>
              </a:rPr>
              <a:t>más</a:t>
            </a:r>
            <a:r>
              <a:rPr lang="en-US" sz="1800" dirty="0">
                <a:solidFill>
                  <a:srgbClr val="FFFFFF"/>
                </a:solidFill>
                <a:latin typeface="Calibri" panose="020F0502020204030204" pitchFamily="34" charset="0"/>
                <a:ea typeface="+mj-ea"/>
                <a:cs typeface="Calibri" panose="020F0502020204030204" pitchFamily="34" charset="0"/>
              </a:rPr>
              <a:t> </a:t>
            </a:r>
            <a:r>
              <a:rPr lang="en-US" sz="1800" dirty="0" err="1">
                <a:solidFill>
                  <a:srgbClr val="FFFFFF"/>
                </a:solidFill>
                <a:latin typeface="Calibri" panose="020F0502020204030204" pitchFamily="34" charset="0"/>
                <a:ea typeface="+mj-ea"/>
                <a:cs typeface="Calibri" panose="020F0502020204030204" pitchFamily="34" charset="0"/>
              </a:rPr>
              <a:t>organizado</a:t>
            </a:r>
            <a:r>
              <a:rPr lang="en-US" sz="1800" dirty="0">
                <a:solidFill>
                  <a:srgbClr val="FFFFFF"/>
                </a:solidFill>
                <a:latin typeface="Calibri" panose="020F0502020204030204" pitchFamily="34" charset="0"/>
                <a:ea typeface="+mj-ea"/>
                <a:cs typeface="Calibri" panose="020F0502020204030204" pitchFamily="34" charset="0"/>
              </a:rPr>
              <a:t>, </a:t>
            </a:r>
            <a:r>
              <a:rPr lang="en-US" sz="1800" dirty="0" err="1">
                <a:solidFill>
                  <a:srgbClr val="FFFFFF"/>
                </a:solidFill>
                <a:latin typeface="Calibri" panose="020F0502020204030204" pitchFamily="34" charset="0"/>
                <a:ea typeface="+mj-ea"/>
                <a:cs typeface="Calibri" panose="020F0502020204030204" pitchFamily="34" charset="0"/>
              </a:rPr>
              <a:t>más</a:t>
            </a:r>
            <a:r>
              <a:rPr lang="en-US" sz="1800" dirty="0">
                <a:solidFill>
                  <a:srgbClr val="FFFFFF"/>
                </a:solidFill>
                <a:latin typeface="Calibri" panose="020F0502020204030204" pitchFamily="34" charset="0"/>
                <a:ea typeface="+mj-ea"/>
                <a:cs typeface="Calibri" panose="020F0502020204030204" pitchFamily="34" charset="0"/>
              </a:rPr>
              <a:t> legible y por tanto </a:t>
            </a:r>
            <a:r>
              <a:rPr lang="en-US" sz="1800" dirty="0" err="1">
                <a:solidFill>
                  <a:srgbClr val="FFFFFF"/>
                </a:solidFill>
                <a:latin typeface="Calibri" panose="020F0502020204030204" pitchFamily="34" charset="0"/>
                <a:ea typeface="+mj-ea"/>
                <a:cs typeface="Calibri" panose="020F0502020204030204" pitchFamily="34" charset="0"/>
              </a:rPr>
              <a:t>más</a:t>
            </a:r>
            <a:r>
              <a:rPr lang="en-US" sz="1800" dirty="0">
                <a:solidFill>
                  <a:srgbClr val="FFFFFF"/>
                </a:solidFill>
                <a:latin typeface="Calibri" panose="020F0502020204030204" pitchFamily="34" charset="0"/>
                <a:ea typeface="+mj-ea"/>
                <a:cs typeface="Calibri" panose="020F0502020204030204" pitchFamily="34" charset="0"/>
              </a:rPr>
              <a:t> </a:t>
            </a:r>
            <a:r>
              <a:rPr lang="en-US" sz="1800" dirty="0" err="1">
                <a:solidFill>
                  <a:srgbClr val="FFFFFF"/>
                </a:solidFill>
                <a:latin typeface="Calibri" panose="020F0502020204030204" pitchFamily="34" charset="0"/>
                <a:ea typeface="+mj-ea"/>
                <a:cs typeface="Calibri" panose="020F0502020204030204" pitchFamily="34" charset="0"/>
              </a:rPr>
              <a:t>fácil</a:t>
            </a:r>
            <a:r>
              <a:rPr lang="en-US" sz="1800" dirty="0">
                <a:solidFill>
                  <a:srgbClr val="FFFFFF"/>
                </a:solidFill>
                <a:latin typeface="Calibri" panose="020F0502020204030204" pitchFamily="34" charset="0"/>
                <a:ea typeface="+mj-ea"/>
                <a:cs typeface="Calibri" panose="020F0502020204030204" pitchFamily="34" charset="0"/>
              </a:rPr>
              <a:t> de </a:t>
            </a:r>
            <a:r>
              <a:rPr lang="en-US" sz="1800" dirty="0" err="1">
                <a:solidFill>
                  <a:srgbClr val="FFFFFF"/>
                </a:solidFill>
                <a:latin typeface="Calibri" panose="020F0502020204030204" pitchFamily="34" charset="0"/>
                <a:ea typeface="+mj-ea"/>
                <a:cs typeface="Calibri" panose="020F0502020204030204" pitchFamily="34" charset="0"/>
              </a:rPr>
              <a:t>entender</a:t>
            </a:r>
            <a:r>
              <a:rPr lang="en-US" sz="1800" dirty="0">
                <a:solidFill>
                  <a:srgbClr val="FFFFFF"/>
                </a:solidFill>
                <a:latin typeface="Calibri" panose="020F0502020204030204" pitchFamily="34" charset="0"/>
                <a:ea typeface="+mj-ea"/>
                <a:cs typeface="Calibri" panose="020F0502020204030204" pitchFamily="34" charset="0"/>
              </a:rPr>
              <a:t> y </a:t>
            </a:r>
            <a:r>
              <a:rPr lang="en-US" sz="1800" dirty="0" err="1">
                <a:solidFill>
                  <a:srgbClr val="FFFFFF"/>
                </a:solidFill>
                <a:latin typeface="Calibri" panose="020F0502020204030204" pitchFamily="34" charset="0"/>
                <a:ea typeface="+mj-ea"/>
                <a:cs typeface="Calibri" panose="020F0502020204030204" pitchFamily="34" charset="0"/>
              </a:rPr>
              <a:t>modificar</a:t>
            </a:r>
            <a:r>
              <a:rPr lang="en-US" sz="1800" dirty="0">
                <a:solidFill>
                  <a:srgbClr val="FFFFFF"/>
                </a:solidFill>
                <a:latin typeface="Calibri" panose="020F0502020204030204" pitchFamily="34" charset="0"/>
                <a:ea typeface="+mj-ea"/>
                <a:cs typeface="Calibri" panose="020F0502020204030204" pitchFamily="34" charset="0"/>
              </a:rPr>
              <a:t>.</a:t>
            </a:r>
          </a:p>
          <a:p>
            <a:pPr algn="just">
              <a:lnSpc>
                <a:spcPct val="90000"/>
              </a:lnSpc>
              <a:spcBef>
                <a:spcPct val="0"/>
              </a:spcBef>
              <a:buSzPct val="25000"/>
            </a:pPr>
            <a:r>
              <a:rPr lang="en-US" sz="1800" dirty="0" err="1">
                <a:solidFill>
                  <a:srgbClr val="FFFFFF"/>
                </a:solidFill>
                <a:latin typeface="Calibri" panose="020F0502020204030204" pitchFamily="34" charset="0"/>
                <a:ea typeface="+mj-ea"/>
                <a:cs typeface="Calibri" panose="020F0502020204030204" pitchFamily="34" charset="0"/>
              </a:rPr>
              <a:t>Además</a:t>
            </a:r>
            <a:r>
              <a:rPr lang="en-US" sz="1800" dirty="0">
                <a:solidFill>
                  <a:srgbClr val="FFFFFF"/>
                </a:solidFill>
                <a:latin typeface="Calibri" panose="020F0502020204030204" pitchFamily="34" charset="0"/>
                <a:ea typeface="+mj-ea"/>
                <a:cs typeface="Calibri" panose="020F0502020204030204" pitchFamily="34" charset="0"/>
              </a:rPr>
              <a:t>, </a:t>
            </a:r>
            <a:r>
              <a:rPr lang="en-US" sz="1800" dirty="0" err="1">
                <a:solidFill>
                  <a:srgbClr val="FFFFFF"/>
                </a:solidFill>
                <a:latin typeface="Calibri" panose="020F0502020204030204" pitchFamily="34" charset="0"/>
                <a:ea typeface="+mj-ea"/>
                <a:cs typeface="Calibri" panose="020F0502020204030204" pitchFamily="34" charset="0"/>
              </a:rPr>
              <a:t>es</a:t>
            </a:r>
            <a:r>
              <a:rPr lang="en-US" sz="1800" dirty="0">
                <a:solidFill>
                  <a:srgbClr val="FFFFFF"/>
                </a:solidFill>
                <a:latin typeface="Calibri" panose="020F0502020204030204" pitchFamily="34" charset="0"/>
                <a:ea typeface="+mj-ea"/>
                <a:cs typeface="Calibri" panose="020F0502020204030204" pitchFamily="34" charset="0"/>
              </a:rPr>
              <a:t> </a:t>
            </a:r>
            <a:r>
              <a:rPr lang="en-US" sz="1800" dirty="0" err="1">
                <a:solidFill>
                  <a:srgbClr val="FFFFFF"/>
                </a:solidFill>
                <a:latin typeface="Calibri" panose="020F0502020204030204" pitchFamily="34" charset="0"/>
                <a:ea typeface="+mj-ea"/>
                <a:cs typeface="Calibri" panose="020F0502020204030204" pitchFamily="34" charset="0"/>
              </a:rPr>
              <a:t>muy</a:t>
            </a:r>
            <a:r>
              <a:rPr lang="en-US" sz="1800" dirty="0">
                <a:solidFill>
                  <a:srgbClr val="FFFFFF"/>
                </a:solidFill>
                <a:latin typeface="Calibri" panose="020F0502020204030204" pitchFamily="34" charset="0"/>
                <a:ea typeface="+mj-ea"/>
                <a:cs typeface="Calibri" panose="020F0502020204030204" pitchFamily="34" charset="0"/>
              </a:rPr>
              <a:t> probable que </a:t>
            </a:r>
            <a:r>
              <a:rPr lang="en-US" sz="1800" dirty="0" err="1">
                <a:solidFill>
                  <a:srgbClr val="FFFFFF"/>
                </a:solidFill>
                <a:latin typeface="Calibri" panose="020F0502020204030204" pitchFamily="34" charset="0"/>
                <a:ea typeface="+mj-ea"/>
                <a:cs typeface="Calibri" panose="020F0502020204030204" pitchFamily="34" charset="0"/>
              </a:rPr>
              <a:t>hayamos</a:t>
            </a:r>
            <a:r>
              <a:rPr lang="en-US" sz="1800" dirty="0">
                <a:solidFill>
                  <a:srgbClr val="FFFFFF"/>
                </a:solidFill>
                <a:latin typeface="Calibri" panose="020F0502020204030204" pitchFamily="34" charset="0"/>
                <a:ea typeface="+mj-ea"/>
                <a:cs typeface="Calibri" panose="020F0502020204030204" pitchFamily="34" charset="0"/>
              </a:rPr>
              <a:t> </a:t>
            </a:r>
            <a:r>
              <a:rPr lang="en-US" sz="1800" dirty="0" err="1">
                <a:solidFill>
                  <a:srgbClr val="FFFFFF"/>
                </a:solidFill>
                <a:latin typeface="Calibri" panose="020F0502020204030204" pitchFamily="34" charset="0"/>
                <a:ea typeface="+mj-ea"/>
                <a:cs typeface="Calibri" panose="020F0502020204030204" pitchFamily="34" charset="0"/>
              </a:rPr>
              <a:t>disminuido</a:t>
            </a:r>
            <a:r>
              <a:rPr lang="en-US" sz="1800" dirty="0">
                <a:solidFill>
                  <a:srgbClr val="FFFFFF"/>
                </a:solidFill>
                <a:latin typeface="Calibri" panose="020F0502020204030204" pitchFamily="34" charset="0"/>
                <a:ea typeface="+mj-ea"/>
                <a:cs typeface="Calibri" panose="020F0502020204030204" pitchFamily="34" charset="0"/>
              </a:rPr>
              <a:t> el </a:t>
            </a:r>
            <a:r>
              <a:rPr lang="en-US" sz="1800" dirty="0" err="1">
                <a:solidFill>
                  <a:srgbClr val="FFFFFF"/>
                </a:solidFill>
                <a:latin typeface="Calibri" panose="020F0502020204030204" pitchFamily="34" charset="0"/>
                <a:ea typeface="+mj-ea"/>
                <a:cs typeface="Calibri" panose="020F0502020204030204" pitchFamily="34" charset="0"/>
              </a:rPr>
              <a:t>código</a:t>
            </a:r>
            <a:r>
              <a:rPr lang="en-US" sz="1800" dirty="0">
                <a:solidFill>
                  <a:srgbClr val="FFFFFF"/>
                </a:solidFill>
                <a:latin typeface="Calibri" panose="020F0502020204030204" pitchFamily="34" charset="0"/>
                <a:ea typeface="+mj-ea"/>
                <a:cs typeface="Calibri" panose="020F0502020204030204" pitchFamily="34" charset="0"/>
              </a:rPr>
              <a:t> </a:t>
            </a:r>
            <a:r>
              <a:rPr lang="en-US" sz="1800" dirty="0" err="1">
                <a:solidFill>
                  <a:srgbClr val="FFFFFF"/>
                </a:solidFill>
                <a:latin typeface="Calibri" panose="020F0502020204030204" pitchFamily="34" charset="0"/>
                <a:ea typeface="+mj-ea"/>
                <a:cs typeface="Calibri" panose="020F0502020204030204" pitchFamily="34" charset="0"/>
              </a:rPr>
              <a:t>duplicado</a:t>
            </a:r>
            <a:r>
              <a:rPr lang="en-US" sz="1800" dirty="0">
                <a:solidFill>
                  <a:srgbClr val="FFFFFF"/>
                </a:solidFill>
                <a:latin typeface="Calibri" panose="020F0502020204030204" pitchFamily="34" charset="0"/>
                <a:ea typeface="+mj-ea"/>
                <a:cs typeface="Calibri" panose="020F0502020204030204" pitchFamily="34" charset="0"/>
              </a:rPr>
              <a:t>.</a:t>
            </a:r>
          </a:p>
          <a:p>
            <a:pPr algn="just">
              <a:lnSpc>
                <a:spcPct val="90000"/>
              </a:lnSpc>
              <a:spcBef>
                <a:spcPct val="0"/>
              </a:spcBef>
              <a:buSzPct val="25000"/>
            </a:pPr>
            <a:endParaRPr lang="en-US" sz="1800" dirty="0">
              <a:solidFill>
                <a:srgbClr val="FFFFFF"/>
              </a:solidFill>
              <a:latin typeface="Calibri" panose="020F0502020204030204" pitchFamily="34" charset="0"/>
              <a:ea typeface="+mj-ea"/>
              <a:cs typeface="Calibri" panose="020F0502020204030204" pitchFamily="34" charset="0"/>
            </a:endParaRPr>
          </a:p>
          <a:p>
            <a:pPr algn="just">
              <a:lnSpc>
                <a:spcPct val="90000"/>
              </a:lnSpc>
              <a:spcBef>
                <a:spcPct val="0"/>
              </a:spcBef>
              <a:buSzPct val="25000"/>
            </a:pPr>
            <a:endParaRPr lang="en-US" sz="1800" dirty="0">
              <a:solidFill>
                <a:srgbClr val="FFFFFF"/>
              </a:solidFill>
              <a:latin typeface="Calibri" panose="020F0502020204030204" pitchFamily="34" charset="0"/>
              <a:ea typeface="+mj-ea"/>
              <a:cs typeface="Calibri" panose="020F0502020204030204" pitchFamily="34" charset="0"/>
            </a:endParaRPr>
          </a:p>
          <a:p>
            <a:pPr algn="just">
              <a:lnSpc>
                <a:spcPct val="90000"/>
              </a:lnSpc>
              <a:spcBef>
                <a:spcPct val="0"/>
              </a:spcBef>
              <a:buSzPct val="25000"/>
            </a:pPr>
            <a:r>
              <a:rPr lang="en-US" sz="2400" b="1" u="sng" dirty="0" err="1">
                <a:solidFill>
                  <a:schemeClr val="bg1">
                    <a:lumMod val="85000"/>
                  </a:schemeClr>
                </a:solidFill>
                <a:effectLst>
                  <a:outerShdw blurRad="38100" dist="38100" dir="2700000" algn="tl">
                    <a:srgbClr val="000000">
                      <a:alpha val="43137"/>
                    </a:srgbClr>
                  </a:outerShdw>
                </a:effectLst>
                <a:latin typeface="Calibri" panose="020F0502020204030204" pitchFamily="34" charset="0"/>
                <a:ea typeface="+mj-ea"/>
                <a:cs typeface="Calibri" panose="020F0502020204030204" pitchFamily="34" charset="0"/>
              </a:rPr>
              <a:t>Excepciones</a:t>
            </a:r>
            <a:endParaRPr lang="en-US" sz="2400" b="1" u="sng" dirty="0">
              <a:solidFill>
                <a:schemeClr val="bg1">
                  <a:lumMod val="85000"/>
                </a:schemeClr>
              </a:solidFill>
              <a:effectLst>
                <a:outerShdw blurRad="38100" dist="38100" dir="2700000" algn="tl">
                  <a:srgbClr val="000000">
                    <a:alpha val="43137"/>
                  </a:srgbClr>
                </a:outerShdw>
              </a:effectLst>
              <a:latin typeface="Calibri" panose="020F0502020204030204" pitchFamily="34" charset="0"/>
              <a:ea typeface="+mj-ea"/>
              <a:cs typeface="Calibri" panose="020F0502020204030204" pitchFamily="34" charset="0"/>
            </a:endParaRPr>
          </a:p>
          <a:p>
            <a:pPr marL="285750" indent="-285750" algn="just">
              <a:lnSpc>
                <a:spcPct val="90000"/>
              </a:lnSpc>
              <a:spcBef>
                <a:spcPct val="0"/>
              </a:spcBef>
              <a:buClr>
                <a:schemeClr val="bg1"/>
              </a:buClr>
              <a:buSzPct val="100000"/>
              <a:buFont typeface="Arial" panose="020B0604020202020204" pitchFamily="34" charset="0"/>
              <a:buChar char="•"/>
            </a:pPr>
            <a:r>
              <a:rPr lang="en-US" sz="1800" dirty="0" err="1">
                <a:solidFill>
                  <a:srgbClr val="FFFFFF"/>
                </a:solidFill>
                <a:latin typeface="Calibri" panose="020F0502020204030204" pitchFamily="34" charset="0"/>
                <a:cs typeface="Calibri" panose="020F0502020204030204" pitchFamily="34" charset="0"/>
              </a:rPr>
              <a:t>Cuando</a:t>
            </a:r>
            <a:r>
              <a:rPr lang="en-US" sz="1800" dirty="0">
                <a:solidFill>
                  <a:srgbClr val="FFFFFF"/>
                </a:solidFill>
                <a:latin typeface="Calibri" panose="020F0502020204030204" pitchFamily="34" charset="0"/>
                <a:cs typeface="Calibri" panose="020F0502020204030204" pitchFamily="34" charset="0"/>
              </a:rPr>
              <a:t> un switch </a:t>
            </a:r>
            <a:r>
              <a:rPr lang="en-US" sz="1800" dirty="0" err="1">
                <a:solidFill>
                  <a:srgbClr val="FFFFFF"/>
                </a:solidFill>
                <a:latin typeface="Calibri" panose="020F0502020204030204" pitchFamily="34" charset="0"/>
                <a:cs typeface="Calibri" panose="020F0502020204030204" pitchFamily="34" charset="0"/>
              </a:rPr>
              <a:t>realiza</a:t>
            </a:r>
            <a:r>
              <a:rPr lang="en-US" sz="1800" dirty="0">
                <a:solidFill>
                  <a:srgbClr val="FFFFFF"/>
                </a:solidFill>
                <a:latin typeface="Calibri" panose="020F0502020204030204" pitchFamily="34" charset="0"/>
                <a:cs typeface="Calibri" panose="020F0502020204030204" pitchFamily="34" charset="0"/>
              </a:rPr>
              <a:t> </a:t>
            </a:r>
            <a:r>
              <a:rPr lang="en-US" sz="1800" dirty="0" err="1">
                <a:solidFill>
                  <a:srgbClr val="FFFFFF"/>
                </a:solidFill>
                <a:latin typeface="Calibri" panose="020F0502020204030204" pitchFamily="34" charset="0"/>
                <a:cs typeface="Calibri" panose="020F0502020204030204" pitchFamily="34" charset="0"/>
              </a:rPr>
              <a:t>acciones</a:t>
            </a:r>
            <a:r>
              <a:rPr lang="en-US" sz="1800" dirty="0">
                <a:solidFill>
                  <a:srgbClr val="FFFFFF"/>
                </a:solidFill>
                <a:latin typeface="Calibri" panose="020F0502020204030204" pitchFamily="34" charset="0"/>
                <a:cs typeface="Calibri" panose="020F0502020204030204" pitchFamily="34" charset="0"/>
              </a:rPr>
              <a:t> </a:t>
            </a:r>
            <a:r>
              <a:rPr lang="en-US" sz="1800" dirty="0" err="1">
                <a:solidFill>
                  <a:srgbClr val="FFFFFF"/>
                </a:solidFill>
                <a:latin typeface="Calibri" panose="020F0502020204030204" pitchFamily="34" charset="0"/>
                <a:cs typeface="Calibri" panose="020F0502020204030204" pitchFamily="34" charset="0"/>
              </a:rPr>
              <a:t>muy</a:t>
            </a:r>
            <a:r>
              <a:rPr lang="en-US" sz="1800" dirty="0">
                <a:solidFill>
                  <a:srgbClr val="FFFFFF"/>
                </a:solidFill>
                <a:latin typeface="Calibri" panose="020F0502020204030204" pitchFamily="34" charset="0"/>
                <a:cs typeface="Calibri" panose="020F0502020204030204" pitchFamily="34" charset="0"/>
              </a:rPr>
              <a:t> simples y no se </a:t>
            </a:r>
            <a:r>
              <a:rPr lang="en-US" sz="1800" dirty="0" err="1">
                <a:solidFill>
                  <a:srgbClr val="FFFFFF"/>
                </a:solidFill>
                <a:latin typeface="Calibri" panose="020F0502020204030204" pitchFamily="34" charset="0"/>
                <a:cs typeface="Calibri" panose="020F0502020204030204" pitchFamily="34" charset="0"/>
              </a:rPr>
              <a:t>repite</a:t>
            </a:r>
            <a:r>
              <a:rPr lang="en-US" sz="1800" dirty="0">
                <a:solidFill>
                  <a:srgbClr val="FFFFFF"/>
                </a:solidFill>
                <a:latin typeface="Calibri" panose="020F0502020204030204" pitchFamily="34" charset="0"/>
                <a:cs typeface="Calibri" panose="020F0502020204030204" pitchFamily="34" charset="0"/>
              </a:rPr>
              <a:t> </a:t>
            </a:r>
            <a:r>
              <a:rPr lang="en-US" sz="1800" dirty="0" err="1">
                <a:solidFill>
                  <a:srgbClr val="FFFFFF"/>
                </a:solidFill>
                <a:latin typeface="Calibri" panose="020F0502020204030204" pitchFamily="34" charset="0"/>
                <a:cs typeface="Calibri" panose="020F0502020204030204" pitchFamily="34" charset="0"/>
              </a:rPr>
              <a:t>en</a:t>
            </a:r>
            <a:r>
              <a:rPr lang="en-US" sz="1800" dirty="0">
                <a:solidFill>
                  <a:srgbClr val="FFFFFF"/>
                </a:solidFill>
                <a:latin typeface="Calibri" panose="020F0502020204030204" pitchFamily="34" charset="0"/>
                <a:cs typeface="Calibri" panose="020F0502020204030204" pitchFamily="34" charset="0"/>
              </a:rPr>
              <a:t> el </a:t>
            </a:r>
            <a:r>
              <a:rPr lang="en-US" sz="1800" dirty="0" err="1">
                <a:solidFill>
                  <a:srgbClr val="FFFFFF"/>
                </a:solidFill>
                <a:latin typeface="Calibri" panose="020F0502020204030204" pitchFamily="34" charset="0"/>
                <a:cs typeface="Calibri" panose="020F0502020204030204" pitchFamily="34" charset="0"/>
              </a:rPr>
              <a:t>código</a:t>
            </a:r>
            <a:r>
              <a:rPr lang="en-US" sz="1800" dirty="0">
                <a:solidFill>
                  <a:srgbClr val="FFFFFF"/>
                </a:solidFill>
                <a:latin typeface="Calibri" panose="020F0502020204030204" pitchFamily="34" charset="0"/>
                <a:cs typeface="Calibri" panose="020F0502020204030204" pitchFamily="34" charset="0"/>
              </a:rPr>
              <a:t>, no es </a:t>
            </a:r>
            <a:r>
              <a:rPr lang="en-US" sz="1800" dirty="0" err="1">
                <a:solidFill>
                  <a:srgbClr val="FFFFFF"/>
                </a:solidFill>
                <a:latin typeface="Calibri" panose="020F0502020204030204" pitchFamily="34" charset="0"/>
                <a:cs typeface="Calibri" panose="020F0502020204030204" pitchFamily="34" charset="0"/>
              </a:rPr>
              <a:t>necesario</a:t>
            </a:r>
            <a:r>
              <a:rPr lang="en-US" sz="1800" dirty="0">
                <a:solidFill>
                  <a:srgbClr val="FFFFFF"/>
                </a:solidFill>
                <a:latin typeface="Calibri" panose="020F0502020204030204" pitchFamily="34" charset="0"/>
                <a:cs typeface="Calibri" panose="020F0502020204030204" pitchFamily="34" charset="0"/>
              </a:rPr>
              <a:t> </a:t>
            </a:r>
            <a:r>
              <a:rPr lang="en-US" sz="1800" dirty="0" err="1">
                <a:solidFill>
                  <a:srgbClr val="FFFFFF"/>
                </a:solidFill>
                <a:latin typeface="Calibri" panose="020F0502020204030204" pitchFamily="34" charset="0"/>
                <a:cs typeface="Calibri" panose="020F0502020204030204" pitchFamily="34" charset="0"/>
              </a:rPr>
              <a:t>refactorizar</a:t>
            </a:r>
            <a:r>
              <a:rPr lang="en-US" sz="1800" dirty="0">
                <a:solidFill>
                  <a:srgbClr val="FFFFFF"/>
                </a:solidFill>
                <a:latin typeface="Calibri" panose="020F0502020204030204" pitchFamily="34" charset="0"/>
                <a:cs typeface="Calibri" panose="020F0502020204030204" pitchFamily="34" charset="0"/>
              </a:rPr>
              <a:t> </a:t>
            </a:r>
            <a:r>
              <a:rPr lang="en-US" sz="1800" dirty="0" err="1">
                <a:solidFill>
                  <a:srgbClr val="FFFFFF"/>
                </a:solidFill>
                <a:latin typeface="Calibri" panose="020F0502020204030204" pitchFamily="34" charset="0"/>
                <a:cs typeface="Calibri" panose="020F0502020204030204" pitchFamily="34" charset="0"/>
              </a:rPr>
              <a:t>en</a:t>
            </a:r>
            <a:r>
              <a:rPr lang="en-US" sz="1800" dirty="0">
                <a:solidFill>
                  <a:srgbClr val="FFFFFF"/>
                </a:solidFill>
                <a:latin typeface="Calibri" panose="020F0502020204030204" pitchFamily="34" charset="0"/>
                <a:cs typeface="Calibri" panose="020F0502020204030204" pitchFamily="34" charset="0"/>
              </a:rPr>
              <a:t> </a:t>
            </a:r>
            <a:r>
              <a:rPr lang="en-US" sz="1800" dirty="0" err="1">
                <a:solidFill>
                  <a:srgbClr val="FFFFFF"/>
                </a:solidFill>
                <a:latin typeface="Calibri" panose="020F0502020204030204" pitchFamily="34" charset="0"/>
                <a:cs typeface="Calibri" panose="020F0502020204030204" pitchFamily="34" charset="0"/>
              </a:rPr>
              <a:t>profundidad</a:t>
            </a:r>
            <a:r>
              <a:rPr lang="en-US" sz="1800" dirty="0">
                <a:solidFill>
                  <a:srgbClr val="FFFFFF"/>
                </a:solidFill>
                <a:latin typeface="Calibri" panose="020F0502020204030204" pitchFamily="34" charset="0"/>
                <a:cs typeface="Calibri" panose="020F0502020204030204" pitchFamily="34" charset="0"/>
              </a:rPr>
              <a:t>.</a:t>
            </a:r>
          </a:p>
          <a:p>
            <a:pPr marL="285750" indent="-285750" algn="just">
              <a:lnSpc>
                <a:spcPct val="90000"/>
              </a:lnSpc>
              <a:spcBef>
                <a:spcPct val="0"/>
              </a:spcBef>
              <a:buClr>
                <a:schemeClr val="bg1"/>
              </a:buClr>
              <a:buSzPct val="100000"/>
              <a:buFont typeface="Arial" panose="020B0604020202020204" pitchFamily="34" charset="0"/>
              <a:buChar char="•"/>
            </a:pPr>
            <a:r>
              <a:rPr lang="en-US" sz="1800" dirty="0">
                <a:solidFill>
                  <a:srgbClr val="FFFFFF"/>
                </a:solidFill>
                <a:latin typeface="Calibri" panose="020F0502020204030204" pitchFamily="34" charset="0"/>
                <a:ea typeface="+mj-ea"/>
                <a:cs typeface="Calibri" panose="020F0502020204030204" pitchFamily="34" charset="0"/>
              </a:rPr>
              <a:t>A menudo, los </a:t>
            </a:r>
            <a:r>
              <a:rPr lang="en-US" sz="1800" dirty="0" err="1">
                <a:solidFill>
                  <a:srgbClr val="FFFFFF"/>
                </a:solidFill>
                <a:latin typeface="Calibri" panose="020F0502020204030204" pitchFamily="34" charset="0"/>
                <a:ea typeface="+mj-ea"/>
                <a:cs typeface="Calibri" panose="020F0502020204030204" pitchFamily="34" charset="0"/>
              </a:rPr>
              <a:t>operadores</a:t>
            </a:r>
            <a:r>
              <a:rPr lang="en-US" sz="1800" dirty="0">
                <a:solidFill>
                  <a:srgbClr val="FFFFFF"/>
                </a:solidFill>
                <a:latin typeface="Calibri" panose="020F0502020204030204" pitchFamily="34" charset="0"/>
                <a:ea typeface="+mj-ea"/>
                <a:cs typeface="Calibri" panose="020F0502020204030204" pitchFamily="34" charset="0"/>
              </a:rPr>
              <a:t> </a:t>
            </a:r>
            <a:r>
              <a:rPr lang="en-US" sz="1800" dirty="0">
                <a:solidFill>
                  <a:srgbClr val="FFFFFF"/>
                </a:solidFill>
                <a:highlight>
                  <a:srgbClr val="808080"/>
                </a:highlight>
                <a:latin typeface="Calibri" panose="020F0502020204030204" pitchFamily="34" charset="0"/>
                <a:cs typeface="Calibri" panose="020F0502020204030204" pitchFamily="34" charset="0"/>
              </a:rPr>
              <a:t>switch</a:t>
            </a:r>
            <a:r>
              <a:rPr lang="en-US" sz="1800" dirty="0">
                <a:solidFill>
                  <a:srgbClr val="FFFFFF"/>
                </a:solidFill>
                <a:latin typeface="Calibri" panose="020F0502020204030204" pitchFamily="34" charset="0"/>
                <a:cs typeface="Calibri" panose="020F0502020204030204" pitchFamily="34" charset="0"/>
              </a:rPr>
              <a:t> </a:t>
            </a:r>
            <a:r>
              <a:rPr lang="en-US" sz="1800" dirty="0">
                <a:solidFill>
                  <a:srgbClr val="FFFFFF"/>
                </a:solidFill>
                <a:latin typeface="Calibri" panose="020F0502020204030204" pitchFamily="34" charset="0"/>
                <a:ea typeface="+mj-ea"/>
                <a:cs typeface="Calibri" panose="020F0502020204030204" pitchFamily="34" charset="0"/>
              </a:rPr>
              <a:t>se </a:t>
            </a:r>
            <a:r>
              <a:rPr lang="en-US" sz="1800" dirty="0" err="1">
                <a:solidFill>
                  <a:srgbClr val="FFFFFF"/>
                </a:solidFill>
                <a:latin typeface="Calibri" panose="020F0502020204030204" pitchFamily="34" charset="0"/>
                <a:ea typeface="+mj-ea"/>
                <a:cs typeface="Calibri" panose="020F0502020204030204" pitchFamily="34" charset="0"/>
              </a:rPr>
              <a:t>utilizan</a:t>
            </a:r>
            <a:r>
              <a:rPr lang="en-US" sz="1800" dirty="0">
                <a:solidFill>
                  <a:srgbClr val="FFFFFF"/>
                </a:solidFill>
                <a:latin typeface="Calibri" panose="020F0502020204030204" pitchFamily="34" charset="0"/>
                <a:ea typeface="+mj-ea"/>
                <a:cs typeface="Calibri" panose="020F0502020204030204" pitchFamily="34" charset="0"/>
              </a:rPr>
              <a:t> </a:t>
            </a:r>
            <a:r>
              <a:rPr lang="en-US" sz="1800" dirty="0" err="1">
                <a:solidFill>
                  <a:srgbClr val="FFFFFF"/>
                </a:solidFill>
                <a:latin typeface="Calibri" panose="020F0502020204030204" pitchFamily="34" charset="0"/>
                <a:ea typeface="+mj-ea"/>
                <a:cs typeface="Calibri" panose="020F0502020204030204" pitchFamily="34" charset="0"/>
              </a:rPr>
              <a:t>en</a:t>
            </a:r>
            <a:r>
              <a:rPr lang="en-US" sz="1800" dirty="0">
                <a:solidFill>
                  <a:srgbClr val="FFFFFF"/>
                </a:solidFill>
                <a:latin typeface="Calibri" panose="020F0502020204030204" pitchFamily="34" charset="0"/>
                <a:ea typeface="+mj-ea"/>
                <a:cs typeface="Calibri" panose="020F0502020204030204" pitchFamily="34" charset="0"/>
              </a:rPr>
              <a:t> los </a:t>
            </a:r>
            <a:r>
              <a:rPr lang="en-US" sz="1800" dirty="0" err="1">
                <a:solidFill>
                  <a:srgbClr val="FFFFFF"/>
                </a:solidFill>
                <a:latin typeface="Calibri" panose="020F0502020204030204" pitchFamily="34" charset="0"/>
                <a:ea typeface="+mj-ea"/>
                <a:cs typeface="Calibri" panose="020F0502020204030204" pitchFamily="34" charset="0"/>
              </a:rPr>
              <a:t>patrones</a:t>
            </a:r>
            <a:r>
              <a:rPr lang="en-US" sz="1800" dirty="0">
                <a:solidFill>
                  <a:srgbClr val="FFFFFF"/>
                </a:solidFill>
                <a:latin typeface="Calibri" panose="020F0502020204030204" pitchFamily="34" charset="0"/>
                <a:ea typeface="+mj-ea"/>
                <a:cs typeface="Calibri" panose="020F0502020204030204" pitchFamily="34" charset="0"/>
              </a:rPr>
              <a:t> ‘Factory Method’ o ‘Abstract Factory’, para </a:t>
            </a:r>
            <a:r>
              <a:rPr lang="en-US" sz="1800" dirty="0" err="1">
                <a:solidFill>
                  <a:srgbClr val="FFFFFF"/>
                </a:solidFill>
                <a:latin typeface="Calibri" panose="020F0502020204030204" pitchFamily="34" charset="0"/>
                <a:ea typeface="+mj-ea"/>
                <a:cs typeface="Calibri" panose="020F0502020204030204" pitchFamily="34" charset="0"/>
              </a:rPr>
              <a:t>seleccionar</a:t>
            </a:r>
            <a:r>
              <a:rPr lang="en-US" sz="1800" dirty="0">
                <a:solidFill>
                  <a:srgbClr val="FFFFFF"/>
                </a:solidFill>
                <a:latin typeface="Calibri" panose="020F0502020204030204" pitchFamily="34" charset="0"/>
                <a:ea typeface="+mj-ea"/>
                <a:cs typeface="Calibri" panose="020F0502020204030204" pitchFamily="34" charset="0"/>
              </a:rPr>
              <a:t> la </a:t>
            </a:r>
            <a:r>
              <a:rPr lang="en-US" sz="1800" dirty="0" err="1">
                <a:solidFill>
                  <a:srgbClr val="FFFFFF"/>
                </a:solidFill>
                <a:latin typeface="Calibri" panose="020F0502020204030204" pitchFamily="34" charset="0"/>
                <a:ea typeface="+mj-ea"/>
                <a:cs typeface="Calibri" panose="020F0502020204030204" pitchFamily="34" charset="0"/>
              </a:rPr>
              <a:t>clase</a:t>
            </a:r>
            <a:r>
              <a:rPr lang="en-US" sz="1800" dirty="0">
                <a:solidFill>
                  <a:srgbClr val="FFFFFF"/>
                </a:solidFill>
                <a:latin typeface="Calibri" panose="020F0502020204030204" pitchFamily="34" charset="0"/>
                <a:ea typeface="+mj-ea"/>
                <a:cs typeface="Calibri" panose="020F0502020204030204" pitchFamily="34" charset="0"/>
              </a:rPr>
              <a:t> a </a:t>
            </a:r>
            <a:r>
              <a:rPr lang="en-US" sz="1800" dirty="0" err="1">
                <a:solidFill>
                  <a:srgbClr val="FFFFFF"/>
                </a:solidFill>
                <a:latin typeface="Calibri" panose="020F0502020204030204" pitchFamily="34" charset="0"/>
                <a:ea typeface="+mj-ea"/>
                <a:cs typeface="Calibri" panose="020F0502020204030204" pitchFamily="34" charset="0"/>
              </a:rPr>
              <a:t>crear</a:t>
            </a:r>
            <a:r>
              <a:rPr lang="en-US" sz="1800" dirty="0">
                <a:solidFill>
                  <a:srgbClr val="FFFFFF"/>
                </a:solidFill>
                <a:latin typeface="Calibri" panose="020F0502020204030204" pitchFamily="34" charset="0"/>
                <a:ea typeface="+mj-ea"/>
                <a:cs typeface="Calibri" panose="020F0502020204030204" pitchFamily="34" charset="0"/>
              </a:rPr>
              <a:t>.</a:t>
            </a:r>
            <a:endParaRPr lang="en-US" sz="6600" dirty="0">
              <a:solidFill>
                <a:srgbClr val="FFFFFF"/>
              </a:solidFill>
              <a:latin typeface="Calibri" panose="020F0502020204030204" pitchFamily="34" charset="0"/>
              <a:ea typeface="+mj-ea"/>
              <a:cs typeface="Calibri" panose="020F0502020204030204" pitchFamily="34" charset="0"/>
            </a:endParaRPr>
          </a:p>
        </p:txBody>
      </p:sp>
      <p:pic>
        <p:nvPicPr>
          <p:cNvPr id="2052" name="Picture 4" descr="https://refactoring.guru/images/refactoring/content/smells/switch-statements-0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627" y="1797000"/>
            <a:ext cx="5440000" cy="32640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8E417E55-7974-49CC-B7B0-2FB5C0B093B6}"/>
              </a:ext>
            </a:extLst>
          </p:cNvPr>
          <p:cNvSpPr/>
          <p:nvPr/>
        </p:nvSpPr>
        <p:spPr>
          <a:xfrm>
            <a:off x="237105" y="6407750"/>
            <a:ext cx="3993401" cy="261610"/>
          </a:xfrm>
          <a:prstGeom prst="rect">
            <a:avLst/>
          </a:prstGeom>
        </p:spPr>
        <p:txBody>
          <a:bodyPr wrap="none">
            <a:spAutoFit/>
          </a:bodyPr>
          <a:lstStyle/>
          <a:p>
            <a:r>
              <a:rPr lang="es-ES_tradnl" sz="1100" u="sng" dirty="0">
                <a:solidFill>
                  <a:srgbClr val="FF0000"/>
                </a:solidFill>
              </a:rPr>
              <a:t>https://refactoring.guru/es/smells/switch-statements</a:t>
            </a:r>
          </a:p>
        </p:txBody>
      </p:sp>
    </p:spTree>
    <p:extLst>
      <p:ext uri="{BB962C8B-B14F-4D97-AF65-F5344CB8AC3E}">
        <p14:creationId xmlns:p14="http://schemas.microsoft.com/office/powerpoint/2010/main" val="11376444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5407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6" name="Shape 196"/>
          <p:cNvSpPr txBox="1"/>
          <p:nvPr/>
        </p:nvSpPr>
        <p:spPr>
          <a:xfrm>
            <a:off x="410085" y="5301208"/>
            <a:ext cx="5323158" cy="864096"/>
          </a:xfrm>
          <a:prstGeom prst="rect">
            <a:avLst/>
          </a:prstGeom>
          <a:noFill/>
          <a:ln>
            <a:noFill/>
          </a:ln>
        </p:spPr>
        <p:txBody>
          <a:bodyPr lIns="121900" tIns="60933" rIns="121900" bIns="60933" anchor="t" anchorCtr="0">
            <a:noAutofit/>
          </a:bodyPr>
          <a:lstStyle/>
          <a:p>
            <a:pPr algn="just">
              <a:spcBef>
                <a:spcPts val="533"/>
              </a:spcBef>
              <a:tabLst>
                <a:tab pos="480472" algn="l"/>
              </a:tabLst>
            </a:pPr>
            <a:r>
              <a:rPr lang="es-ES" sz="2400" dirty="0">
                <a:latin typeface="Calibri"/>
                <a:ea typeface="Calibri"/>
                <a:cs typeface="Calibri"/>
                <a:sym typeface="Calibri"/>
              </a:rPr>
              <a:t>Dojo es el lugar donde se reúne la gente para practicar y entrenar artes marciales.</a:t>
            </a:r>
          </a:p>
        </p:txBody>
      </p:sp>
      <p:sp>
        <p:nvSpPr>
          <p:cNvPr id="5" name="Shape 195"/>
          <p:cNvSpPr txBox="1">
            <a:spLocks/>
          </p:cNvSpPr>
          <p:nvPr/>
        </p:nvSpPr>
        <p:spPr>
          <a:xfrm>
            <a:off x="609600" y="274635"/>
            <a:ext cx="10972800" cy="686800"/>
          </a:xfrm>
          <a:prstGeom prst="rect">
            <a:avLst/>
          </a:prstGeom>
          <a:noFill/>
          <a:ln>
            <a:noFill/>
          </a:ln>
        </p:spPr>
        <p:txBody>
          <a:bodyPr vert="horz" lIns="121900" tIns="60933" rIns="121900" bIns="60933" rtlCol="0" anchor="ctr" anchorCtr="0">
            <a:no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a:buSzPct val="25000"/>
            </a:pPr>
            <a:r>
              <a:rPr lang="es" sz="4267" b="1" dirty="0">
                <a:solidFill>
                  <a:srgbClr val="00B0F0"/>
                </a:solidFill>
                <a:latin typeface="Calibri" panose="020F0502020204030204" pitchFamily="34" charset="0"/>
                <a:cs typeface="Calibri" panose="020F0502020204030204" pitchFamily="34" charset="0"/>
              </a:rPr>
              <a:t>Antes de empezar </a:t>
            </a:r>
            <a:r>
              <a:rPr lang="es" sz="2667" dirty="0">
                <a:solidFill>
                  <a:srgbClr val="00B0F0"/>
                </a:solidFill>
                <a:latin typeface="Calibri" panose="020F0502020204030204" pitchFamily="34" charset="0"/>
                <a:cs typeface="Calibri" panose="020F0502020204030204" pitchFamily="34" charset="0"/>
              </a:rPr>
              <a:t>(¿Qu</a:t>
            </a:r>
            <a:r>
              <a:rPr lang="es-ES" sz="2667" dirty="0">
                <a:solidFill>
                  <a:srgbClr val="00B0F0"/>
                </a:solidFill>
                <a:latin typeface="Calibri" panose="020F0502020204030204" pitchFamily="34" charset="0"/>
                <a:cs typeface="Calibri" panose="020F0502020204030204" pitchFamily="34" charset="0"/>
              </a:rPr>
              <a:t>é</a:t>
            </a:r>
            <a:r>
              <a:rPr lang="es" sz="2667" dirty="0">
                <a:solidFill>
                  <a:srgbClr val="00B0F0"/>
                </a:solidFill>
                <a:latin typeface="Calibri" panose="020F0502020204030204" pitchFamily="34" charset="0"/>
                <a:cs typeface="Calibri" panose="020F0502020204030204" pitchFamily="34" charset="0"/>
              </a:rPr>
              <a:t> es coding dojo?)</a:t>
            </a:r>
            <a:endParaRPr lang="es" sz="1600" dirty="0">
              <a:solidFill>
                <a:srgbClr val="00B0F0"/>
              </a:solidFill>
              <a:latin typeface="Calibri" panose="020F0502020204030204" pitchFamily="34" charset="0"/>
              <a:cs typeface="Calibri" panose="020F0502020204030204" pitchFamily="34" charset="0"/>
            </a:endParaRPr>
          </a:p>
        </p:txBody>
      </p:sp>
      <p:pic>
        <p:nvPicPr>
          <p:cNvPr id="6" name="Picture 8" descr="https://image-store.slidesharecdn.com/1bc94f3f-fc9d-4093-97c9-68a7a10faf85-large.png"/>
          <p:cNvPicPr>
            <a:picLocks noChangeAspect="1" noChangeArrowheads="1"/>
          </p:cNvPicPr>
          <p:nvPr/>
        </p:nvPicPr>
        <p:blipFill rotWithShape="1">
          <a:blip r:embed="rId3">
            <a:extLst>
              <a:ext uri="{28A0092B-C50C-407E-A947-70E740481C1C}">
                <a14:useLocalDpi xmlns:a14="http://schemas.microsoft.com/office/drawing/2010/main" val="0"/>
              </a:ext>
            </a:extLst>
          </a:blip>
          <a:srcRect b="16001"/>
          <a:stretch/>
        </p:blipFill>
        <p:spPr bwMode="auto">
          <a:xfrm>
            <a:off x="7248128" y="1736812"/>
            <a:ext cx="3857624" cy="324036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blogs.salleurl.edu/project-management/files/2012/05/Dojo_New.jpg"/>
          <p:cNvPicPr>
            <a:picLocks noChangeAspect="1" noChangeArrowheads="1"/>
          </p:cNvPicPr>
          <p:nvPr/>
        </p:nvPicPr>
        <p:blipFill>
          <a:blip r:embed="rId4">
            <a:extLst>
              <a:ext uri="{BEBA8EAE-BF5A-486C-A8C5-ECC9F3942E4B}">
                <a14:imgProps xmlns:a14="http://schemas.microsoft.com/office/drawing/2010/main">
                  <a14:imgLayer r:embed="rId5">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a:off x="410085" y="1628800"/>
            <a:ext cx="5325875" cy="3456384"/>
          </a:xfrm>
          <a:prstGeom prst="rect">
            <a:avLst/>
          </a:prstGeom>
          <a:noFill/>
          <a:extLst>
            <a:ext uri="{909E8E84-426E-40DD-AFC4-6F175D3DCCD1}">
              <a14:hiddenFill xmlns:a14="http://schemas.microsoft.com/office/drawing/2010/main">
                <a:solidFill>
                  <a:srgbClr val="FFFFFF"/>
                </a:solidFill>
              </a14:hiddenFill>
            </a:ext>
          </a:extLst>
        </p:spPr>
      </p:pic>
      <p:sp>
        <p:nvSpPr>
          <p:cNvPr id="7" name="Shape 196"/>
          <p:cNvSpPr txBox="1"/>
          <p:nvPr/>
        </p:nvSpPr>
        <p:spPr>
          <a:xfrm>
            <a:off x="6728668" y="5157192"/>
            <a:ext cx="4896544" cy="864096"/>
          </a:xfrm>
          <a:prstGeom prst="rect">
            <a:avLst/>
          </a:prstGeom>
          <a:noFill/>
          <a:ln>
            <a:noFill/>
          </a:ln>
        </p:spPr>
        <p:txBody>
          <a:bodyPr lIns="121900" tIns="60933" rIns="121900" bIns="60933" anchor="t" anchorCtr="0">
            <a:noAutofit/>
          </a:bodyPr>
          <a:lstStyle/>
          <a:p>
            <a:pPr algn="just">
              <a:spcBef>
                <a:spcPts val="533"/>
              </a:spcBef>
              <a:tabLst>
                <a:tab pos="480472" algn="l"/>
              </a:tabLst>
            </a:pPr>
            <a:r>
              <a:rPr lang="es-ES" sz="2400" dirty="0">
                <a:latin typeface="Calibri"/>
                <a:ea typeface="Calibri"/>
                <a:cs typeface="Calibri"/>
                <a:sym typeface="Calibri"/>
              </a:rPr>
              <a:t>Lugar donde nos reunimos para practicar y entrenar buenas formas de programación.</a:t>
            </a:r>
          </a:p>
        </p:txBody>
      </p:sp>
    </p:spTree>
    <p:extLst>
      <p:ext uri="{BB962C8B-B14F-4D97-AF65-F5344CB8AC3E}">
        <p14:creationId xmlns:p14="http://schemas.microsoft.com/office/powerpoint/2010/main" val="1942580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6" name="Shape 196"/>
          <p:cNvSpPr txBox="1"/>
          <p:nvPr/>
        </p:nvSpPr>
        <p:spPr>
          <a:xfrm>
            <a:off x="623392" y="5301208"/>
            <a:ext cx="4896544" cy="864096"/>
          </a:xfrm>
          <a:prstGeom prst="rect">
            <a:avLst/>
          </a:prstGeom>
          <a:noFill/>
          <a:ln>
            <a:noFill/>
          </a:ln>
        </p:spPr>
        <p:txBody>
          <a:bodyPr lIns="121900" tIns="60933" rIns="121900" bIns="60933" anchor="t" anchorCtr="0">
            <a:noAutofit/>
          </a:bodyPr>
          <a:lstStyle/>
          <a:p>
            <a:pPr algn="just">
              <a:spcBef>
                <a:spcPts val="533"/>
              </a:spcBef>
              <a:tabLst>
                <a:tab pos="480472" algn="l"/>
              </a:tabLst>
            </a:pPr>
            <a:r>
              <a:rPr lang="es-ES" sz="2400" dirty="0">
                <a:latin typeface="Calibri"/>
                <a:ea typeface="Calibri"/>
                <a:cs typeface="Calibri"/>
                <a:sym typeface="Calibri"/>
              </a:rPr>
              <a:t>Ejecutan Katas para aprender los movimientos y las técnicas.</a:t>
            </a:r>
          </a:p>
        </p:txBody>
      </p:sp>
      <p:sp>
        <p:nvSpPr>
          <p:cNvPr id="5" name="Shape 195"/>
          <p:cNvSpPr txBox="1">
            <a:spLocks/>
          </p:cNvSpPr>
          <p:nvPr/>
        </p:nvSpPr>
        <p:spPr>
          <a:xfrm>
            <a:off x="609600" y="274635"/>
            <a:ext cx="10972800" cy="686800"/>
          </a:xfrm>
          <a:prstGeom prst="rect">
            <a:avLst/>
          </a:prstGeom>
          <a:noFill/>
          <a:ln>
            <a:noFill/>
          </a:ln>
        </p:spPr>
        <p:txBody>
          <a:bodyPr vert="horz" lIns="121900" tIns="60933" rIns="121900" bIns="60933" rtlCol="0" anchor="ctr" anchorCtr="0">
            <a:no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a:buSzPct val="25000"/>
            </a:pPr>
            <a:r>
              <a:rPr lang="es" sz="4267" b="1" dirty="0">
                <a:solidFill>
                  <a:srgbClr val="00B0F0"/>
                </a:solidFill>
                <a:latin typeface="Calibri" panose="020F0502020204030204" pitchFamily="34" charset="0"/>
                <a:cs typeface="Calibri" panose="020F0502020204030204" pitchFamily="34" charset="0"/>
              </a:rPr>
              <a:t>Antes de empezar </a:t>
            </a:r>
            <a:r>
              <a:rPr lang="es" sz="2667" dirty="0">
                <a:solidFill>
                  <a:srgbClr val="00B0F0"/>
                </a:solidFill>
                <a:latin typeface="Calibri" panose="020F0502020204030204" pitchFamily="34" charset="0"/>
                <a:cs typeface="Calibri" panose="020F0502020204030204" pitchFamily="34" charset="0"/>
              </a:rPr>
              <a:t>(¿Qu</a:t>
            </a:r>
            <a:r>
              <a:rPr lang="es-ES" sz="2667" dirty="0">
                <a:solidFill>
                  <a:srgbClr val="00B0F0"/>
                </a:solidFill>
                <a:latin typeface="Calibri" panose="020F0502020204030204" pitchFamily="34" charset="0"/>
                <a:cs typeface="Calibri" panose="020F0502020204030204" pitchFamily="34" charset="0"/>
              </a:rPr>
              <a:t>é</a:t>
            </a:r>
            <a:r>
              <a:rPr lang="es" sz="2667" dirty="0">
                <a:solidFill>
                  <a:srgbClr val="00B0F0"/>
                </a:solidFill>
                <a:latin typeface="Calibri" panose="020F0502020204030204" pitchFamily="34" charset="0"/>
                <a:cs typeface="Calibri" panose="020F0502020204030204" pitchFamily="34" charset="0"/>
              </a:rPr>
              <a:t> es coding dojo?)</a:t>
            </a:r>
            <a:endParaRPr lang="es" sz="1600" dirty="0">
              <a:solidFill>
                <a:srgbClr val="00B0F0"/>
              </a:solidFill>
              <a:latin typeface="Calibri" panose="020F0502020204030204" pitchFamily="34" charset="0"/>
              <a:cs typeface="Calibri" panose="020F0502020204030204" pitchFamily="34" charset="0"/>
            </a:endParaRPr>
          </a:p>
        </p:txBody>
      </p:sp>
      <p:pic>
        <p:nvPicPr>
          <p:cNvPr id="6" name="Picture 8" descr="https://image-store.slidesharecdn.com/1bc94f3f-fc9d-4093-97c9-68a7a10faf85-large.png"/>
          <p:cNvPicPr>
            <a:picLocks noChangeAspect="1" noChangeArrowheads="1"/>
          </p:cNvPicPr>
          <p:nvPr/>
        </p:nvPicPr>
        <p:blipFill rotWithShape="1">
          <a:blip r:embed="rId3">
            <a:extLst>
              <a:ext uri="{28A0092B-C50C-407E-A947-70E740481C1C}">
                <a14:useLocalDpi xmlns:a14="http://schemas.microsoft.com/office/drawing/2010/main" val="0"/>
              </a:ext>
            </a:extLst>
          </a:blip>
          <a:srcRect b="16001"/>
          <a:stretch/>
        </p:blipFill>
        <p:spPr bwMode="auto">
          <a:xfrm>
            <a:off x="7248128" y="1268760"/>
            <a:ext cx="1414462" cy="118813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robertonovacid.files.wordpress.com/2014/01/tdd_flow.gif"/>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b="4886"/>
          <a:stretch>
            <a:fillRect/>
          </a:stretch>
        </p:blipFill>
        <p:spPr bwMode="auto">
          <a:xfrm>
            <a:off x="8126016" y="1662620"/>
            <a:ext cx="3298576" cy="3278548"/>
          </a:xfrm>
          <a:prstGeom prst="rect">
            <a:avLst/>
          </a:prstGeom>
          <a:noFill/>
        </p:spPr>
      </p:pic>
      <p:pic>
        <p:nvPicPr>
          <p:cNvPr id="4098" name="Picture 2" descr="https://beatobongco.com/UI-Kata/kata-template/img/kata.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4200" y="1699444"/>
            <a:ext cx="4054928" cy="3457748"/>
          </a:xfrm>
          <a:prstGeom prst="rect">
            <a:avLst/>
          </a:prstGeom>
          <a:noFill/>
          <a:extLst>
            <a:ext uri="{909E8E84-426E-40DD-AFC4-6F175D3DCCD1}">
              <a14:hiddenFill xmlns:a14="http://schemas.microsoft.com/office/drawing/2010/main">
                <a:solidFill>
                  <a:srgbClr val="FFFFFF"/>
                </a:solidFill>
              </a14:hiddenFill>
            </a:ext>
          </a:extLst>
        </p:spPr>
      </p:pic>
      <p:sp>
        <p:nvSpPr>
          <p:cNvPr id="8" name="Shape 196"/>
          <p:cNvSpPr txBox="1"/>
          <p:nvPr/>
        </p:nvSpPr>
        <p:spPr>
          <a:xfrm>
            <a:off x="7536160" y="5229200"/>
            <a:ext cx="4176464" cy="864096"/>
          </a:xfrm>
          <a:prstGeom prst="rect">
            <a:avLst/>
          </a:prstGeom>
          <a:noFill/>
          <a:ln>
            <a:noFill/>
          </a:ln>
        </p:spPr>
        <p:txBody>
          <a:bodyPr lIns="121900" tIns="60933" rIns="121900" bIns="60933" anchor="t" anchorCtr="0">
            <a:noAutofit/>
          </a:bodyPr>
          <a:lstStyle/>
          <a:p>
            <a:pPr algn="just">
              <a:spcBef>
                <a:spcPts val="533"/>
              </a:spcBef>
              <a:tabLst>
                <a:tab pos="480472" algn="l"/>
              </a:tabLst>
            </a:pPr>
            <a:r>
              <a:rPr lang="es-ES" sz="2400" dirty="0">
                <a:latin typeface="Calibri"/>
                <a:ea typeface="Calibri"/>
                <a:cs typeface="Calibri"/>
                <a:sym typeface="Calibri"/>
              </a:rPr>
              <a:t>Usamos TDD para el desarrollo</a:t>
            </a:r>
          </a:p>
          <a:p>
            <a:pPr algn="just">
              <a:spcBef>
                <a:spcPts val="533"/>
              </a:spcBef>
              <a:tabLst>
                <a:tab pos="480472" algn="l"/>
              </a:tabLst>
            </a:pPr>
            <a:r>
              <a:rPr lang="es-ES" sz="2400" dirty="0">
                <a:latin typeface="Calibri"/>
                <a:ea typeface="Calibri"/>
                <a:cs typeface="Calibri"/>
                <a:sym typeface="Calibri"/>
              </a:rPr>
              <a:t>Ejecución por consenso</a:t>
            </a:r>
          </a:p>
        </p:txBody>
      </p:sp>
    </p:spTree>
    <p:extLst>
      <p:ext uri="{BB962C8B-B14F-4D97-AF65-F5344CB8AC3E}">
        <p14:creationId xmlns:p14="http://schemas.microsoft.com/office/powerpoint/2010/main" val="3345550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5" name="Shape 195"/>
          <p:cNvSpPr txBox="1">
            <a:spLocks/>
          </p:cNvSpPr>
          <p:nvPr/>
        </p:nvSpPr>
        <p:spPr>
          <a:xfrm>
            <a:off x="609600" y="274635"/>
            <a:ext cx="10972800" cy="686800"/>
          </a:xfrm>
          <a:prstGeom prst="rect">
            <a:avLst/>
          </a:prstGeom>
          <a:noFill/>
          <a:ln>
            <a:noFill/>
          </a:ln>
        </p:spPr>
        <p:txBody>
          <a:bodyPr vert="horz" lIns="121900" tIns="60933" rIns="121900" bIns="60933" rtlCol="0" anchor="ctr" anchorCtr="0">
            <a:no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a:buSzPct val="25000"/>
            </a:pPr>
            <a:r>
              <a:rPr lang="es" sz="4267" b="1" dirty="0">
                <a:solidFill>
                  <a:srgbClr val="00B0F0"/>
                </a:solidFill>
                <a:latin typeface="Calibri" panose="020F0502020204030204" pitchFamily="34" charset="0"/>
                <a:cs typeface="Calibri" panose="020F0502020204030204" pitchFamily="34" charset="0"/>
              </a:rPr>
              <a:t>Antes de empezar </a:t>
            </a:r>
            <a:r>
              <a:rPr lang="es" sz="2667" dirty="0">
                <a:solidFill>
                  <a:srgbClr val="00B0F0"/>
                </a:solidFill>
                <a:latin typeface="Calibri" panose="020F0502020204030204" pitchFamily="34" charset="0"/>
                <a:cs typeface="Calibri" panose="020F0502020204030204" pitchFamily="34" charset="0"/>
              </a:rPr>
              <a:t>(¿Qué es Refactor?)</a:t>
            </a:r>
            <a:endParaRPr lang="es" sz="1600" dirty="0">
              <a:solidFill>
                <a:srgbClr val="00B0F0"/>
              </a:solidFill>
              <a:latin typeface="Calibri" panose="020F0502020204030204" pitchFamily="34" charset="0"/>
              <a:cs typeface="Calibri" panose="020F0502020204030204" pitchFamily="34" charset="0"/>
            </a:endParaRPr>
          </a:p>
        </p:txBody>
      </p:sp>
      <p:sp>
        <p:nvSpPr>
          <p:cNvPr id="6" name="Shape 196"/>
          <p:cNvSpPr txBox="1"/>
          <p:nvPr/>
        </p:nvSpPr>
        <p:spPr>
          <a:xfrm>
            <a:off x="443372" y="1772816"/>
            <a:ext cx="11305256" cy="4392488"/>
          </a:xfrm>
          <a:prstGeom prst="rect">
            <a:avLst/>
          </a:prstGeom>
          <a:noFill/>
          <a:ln>
            <a:noFill/>
          </a:ln>
        </p:spPr>
        <p:txBody>
          <a:bodyPr lIns="91425" tIns="45700" rIns="91425" bIns="45700" anchor="t" anchorCtr="0">
            <a:noAutofit/>
          </a:bodyPr>
          <a:lstStyle/>
          <a:p>
            <a:pPr lvl="0" algn="ctr" rtl="0">
              <a:lnSpc>
                <a:spcPct val="90000"/>
              </a:lnSpc>
              <a:spcBef>
                <a:spcPts val="0"/>
              </a:spcBef>
              <a:buNone/>
            </a:pPr>
            <a:r>
              <a:rPr lang="es" sz="6000" dirty="0">
                <a:solidFill>
                  <a:srgbClr val="000000"/>
                </a:solidFill>
                <a:latin typeface="Calibri"/>
                <a:ea typeface="Calibri"/>
                <a:cs typeface="Calibri"/>
                <a:sym typeface="Calibri"/>
              </a:rPr>
              <a:t>“Cambios en el código para hacerlo </a:t>
            </a:r>
            <a:r>
              <a:rPr lang="es" sz="6000" dirty="0">
                <a:solidFill>
                  <a:srgbClr val="00B0F0"/>
                </a:solidFill>
                <a:latin typeface="Calibri"/>
                <a:ea typeface="Calibri"/>
                <a:cs typeface="Calibri"/>
                <a:sym typeface="Calibri"/>
              </a:rPr>
              <a:t>más fácil de entender </a:t>
            </a:r>
            <a:r>
              <a:rPr lang="es" sz="6000" dirty="0">
                <a:solidFill>
                  <a:srgbClr val="000000"/>
                </a:solidFill>
                <a:latin typeface="Calibri"/>
                <a:ea typeface="Calibri"/>
                <a:cs typeface="Calibri"/>
                <a:sym typeface="Calibri"/>
              </a:rPr>
              <a:t>y </a:t>
            </a:r>
            <a:r>
              <a:rPr lang="es" sz="6000" dirty="0">
                <a:latin typeface="Calibri"/>
                <a:ea typeface="Calibri"/>
                <a:cs typeface="Calibri"/>
                <a:sym typeface="Calibri"/>
              </a:rPr>
              <a:t>más barato de modificar</a:t>
            </a:r>
            <a:r>
              <a:rPr lang="es" sz="6000" dirty="0">
                <a:solidFill>
                  <a:srgbClr val="000000"/>
                </a:solidFill>
                <a:latin typeface="Calibri"/>
                <a:ea typeface="Calibri"/>
                <a:cs typeface="Calibri"/>
                <a:sym typeface="Calibri"/>
              </a:rPr>
              <a:t>, sin alterar su comportamiento observable”   </a:t>
            </a:r>
          </a:p>
          <a:p>
            <a:pPr lvl="0" algn="r" rtl="0">
              <a:lnSpc>
                <a:spcPct val="90000"/>
              </a:lnSpc>
              <a:spcBef>
                <a:spcPts val="0"/>
              </a:spcBef>
              <a:buNone/>
            </a:pPr>
            <a:r>
              <a:rPr lang="es" sz="6000" dirty="0">
                <a:latin typeface="Calibri"/>
                <a:ea typeface="Calibri"/>
                <a:cs typeface="Calibri"/>
                <a:sym typeface="Calibri"/>
              </a:rPr>
              <a:t>                       </a:t>
            </a:r>
          </a:p>
          <a:p>
            <a:pPr lvl="0" algn="r" rtl="0">
              <a:lnSpc>
                <a:spcPct val="90000"/>
              </a:lnSpc>
              <a:spcBef>
                <a:spcPts val="0"/>
              </a:spcBef>
              <a:buNone/>
            </a:pPr>
            <a:r>
              <a:rPr lang="es" sz="2400" dirty="0">
                <a:latin typeface="Calibri"/>
                <a:ea typeface="Calibri"/>
                <a:cs typeface="Calibri"/>
                <a:sym typeface="Calibri"/>
              </a:rPr>
              <a:t>- Martin Fowler -</a:t>
            </a:r>
            <a:endParaRPr lang="es" sz="28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08690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5" name="Shape 195"/>
          <p:cNvSpPr txBox="1">
            <a:spLocks/>
          </p:cNvSpPr>
          <p:nvPr/>
        </p:nvSpPr>
        <p:spPr>
          <a:xfrm>
            <a:off x="609600" y="274635"/>
            <a:ext cx="10972800" cy="686800"/>
          </a:xfrm>
          <a:prstGeom prst="rect">
            <a:avLst/>
          </a:prstGeom>
          <a:noFill/>
          <a:ln>
            <a:noFill/>
          </a:ln>
        </p:spPr>
        <p:txBody>
          <a:bodyPr vert="horz" lIns="121900" tIns="60933" rIns="121900" bIns="60933" rtlCol="0" anchor="ctr" anchorCtr="0">
            <a:no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a:buSzPct val="25000"/>
            </a:pPr>
            <a:r>
              <a:rPr lang="es" sz="4267" b="1" dirty="0">
                <a:solidFill>
                  <a:srgbClr val="00B0F0"/>
                </a:solidFill>
                <a:latin typeface="Calibri" panose="020F0502020204030204" pitchFamily="34" charset="0"/>
                <a:cs typeface="Calibri" panose="020F0502020204030204" pitchFamily="34" charset="0"/>
              </a:rPr>
              <a:t>Antes de empezar </a:t>
            </a:r>
            <a:r>
              <a:rPr lang="es" sz="2667" dirty="0">
                <a:solidFill>
                  <a:srgbClr val="00B0F0"/>
                </a:solidFill>
                <a:latin typeface="Calibri" panose="020F0502020204030204" pitchFamily="34" charset="0"/>
                <a:cs typeface="Calibri" panose="020F0502020204030204" pitchFamily="34" charset="0"/>
              </a:rPr>
              <a:t>(¿Cómo sabemos que está “mal escrito”?)</a:t>
            </a:r>
            <a:endParaRPr lang="es" sz="1600" dirty="0">
              <a:solidFill>
                <a:srgbClr val="00B0F0"/>
              </a:solidFill>
              <a:latin typeface="Calibri" panose="020F0502020204030204" pitchFamily="34" charset="0"/>
              <a:cs typeface="Calibri" panose="020F0502020204030204" pitchFamily="34" charset="0"/>
            </a:endParaRPr>
          </a:p>
        </p:txBody>
      </p:sp>
      <p:sp>
        <p:nvSpPr>
          <p:cNvPr id="4" name="Shape 196"/>
          <p:cNvSpPr txBox="1"/>
          <p:nvPr/>
        </p:nvSpPr>
        <p:spPr>
          <a:xfrm>
            <a:off x="479376" y="2204864"/>
            <a:ext cx="5256584" cy="3384376"/>
          </a:xfrm>
          <a:prstGeom prst="rect">
            <a:avLst/>
          </a:prstGeom>
          <a:noFill/>
          <a:ln>
            <a:noFill/>
          </a:ln>
        </p:spPr>
        <p:txBody>
          <a:bodyPr lIns="91425" tIns="45700" rIns="91425" bIns="45700" anchor="t" anchorCtr="0">
            <a:noAutofit/>
          </a:bodyPr>
          <a:lstStyle/>
          <a:p>
            <a:pPr lvl="0" rtl="0">
              <a:spcBef>
                <a:spcPts val="0"/>
              </a:spcBef>
              <a:buNone/>
            </a:pPr>
            <a:r>
              <a:rPr lang="es" sz="4800" b="1" spc="600" dirty="0">
                <a:latin typeface="Calibri"/>
                <a:ea typeface="Calibri"/>
                <a:cs typeface="Calibri"/>
                <a:sym typeface="Calibri"/>
              </a:rPr>
              <a:t>COMMENTS</a:t>
            </a:r>
            <a:endParaRPr lang="es" sz="4000" b="1" spc="600" dirty="0">
              <a:latin typeface="Calibri"/>
              <a:ea typeface="Calibri"/>
              <a:cs typeface="Calibri"/>
              <a:sym typeface="Calibri"/>
            </a:endParaRPr>
          </a:p>
          <a:p>
            <a:pPr lvl="0" rtl="0">
              <a:spcBef>
                <a:spcPts val="0"/>
              </a:spcBef>
              <a:buNone/>
            </a:pPr>
            <a:r>
              <a:rPr lang="es" sz="2400" spc="600" dirty="0">
                <a:solidFill>
                  <a:schemeClr val="dk1"/>
                </a:solidFill>
                <a:latin typeface="Calibri"/>
                <a:ea typeface="Calibri"/>
                <a:cs typeface="Calibri"/>
                <a:sym typeface="Calibri"/>
              </a:rPr>
              <a:t>     MAGIC NUMBER</a:t>
            </a:r>
          </a:p>
          <a:p>
            <a:pPr lvl="0" rtl="0">
              <a:spcBef>
                <a:spcPts val="0"/>
              </a:spcBef>
              <a:buNone/>
            </a:pPr>
            <a:r>
              <a:rPr lang="es" sz="3200" b="1" spc="600" dirty="0">
                <a:solidFill>
                  <a:schemeClr val="dk1"/>
                </a:solidFill>
                <a:latin typeface="Calibri"/>
                <a:ea typeface="Calibri"/>
                <a:cs typeface="Calibri"/>
                <a:sym typeface="Calibri"/>
              </a:rPr>
              <a:t>	    LONG METHOD</a:t>
            </a:r>
          </a:p>
          <a:p>
            <a:pPr lvl="0" rtl="0">
              <a:spcBef>
                <a:spcPts val="0"/>
              </a:spcBef>
              <a:buNone/>
            </a:pPr>
            <a:r>
              <a:rPr lang="es" sz="2000" spc="600" dirty="0">
                <a:solidFill>
                  <a:schemeClr val="dk1"/>
                </a:solidFill>
                <a:latin typeface="Calibri"/>
                <a:ea typeface="Calibri"/>
                <a:cs typeface="Calibri"/>
                <a:sym typeface="Calibri"/>
              </a:rPr>
              <a:t>  </a:t>
            </a:r>
            <a:r>
              <a:rPr lang="es" sz="1600" spc="600" dirty="0">
                <a:solidFill>
                  <a:schemeClr val="dk1"/>
                </a:solidFill>
                <a:latin typeface="Calibri"/>
                <a:ea typeface="Calibri"/>
                <a:cs typeface="Calibri"/>
                <a:sym typeface="Calibri"/>
              </a:rPr>
              <a:t>DUPLICATE METHOD</a:t>
            </a:r>
          </a:p>
          <a:p>
            <a:pPr lvl="0" rtl="0">
              <a:spcBef>
                <a:spcPts val="0"/>
              </a:spcBef>
              <a:buNone/>
            </a:pPr>
            <a:r>
              <a:rPr lang="es" sz="4000" b="1" spc="600" dirty="0">
                <a:solidFill>
                  <a:schemeClr val="dk1"/>
                </a:solidFill>
                <a:latin typeface="Calibri"/>
                <a:ea typeface="Calibri"/>
                <a:cs typeface="Calibri"/>
                <a:sym typeface="Calibri"/>
              </a:rPr>
              <a:t>  LARGE CLASS</a:t>
            </a:r>
          </a:p>
          <a:p>
            <a:pPr lvl="0" rtl="0">
              <a:spcBef>
                <a:spcPts val="0"/>
              </a:spcBef>
              <a:buNone/>
            </a:pPr>
            <a:r>
              <a:rPr lang="es" sz="2000" spc="600" dirty="0">
                <a:solidFill>
                  <a:schemeClr val="dk1"/>
                </a:solidFill>
                <a:latin typeface="Calibri"/>
                <a:ea typeface="Calibri"/>
                <a:cs typeface="Calibri"/>
                <a:sym typeface="Calibri"/>
              </a:rPr>
              <a:t>LONG PARAMETER LIST</a:t>
            </a:r>
            <a:endParaRPr lang="es" sz="2400" spc="600" dirty="0">
              <a:solidFill>
                <a:schemeClr val="dk1"/>
              </a:solidFill>
              <a:latin typeface="Calibri"/>
              <a:ea typeface="Calibri"/>
              <a:cs typeface="Calibri"/>
              <a:sym typeface="Calibri"/>
            </a:endParaRPr>
          </a:p>
        </p:txBody>
      </p:sp>
      <p:sp>
        <p:nvSpPr>
          <p:cNvPr id="7" name="Shape 196"/>
          <p:cNvSpPr txBox="1"/>
          <p:nvPr/>
        </p:nvSpPr>
        <p:spPr>
          <a:xfrm>
            <a:off x="5807968" y="2204864"/>
            <a:ext cx="6120680" cy="3024336"/>
          </a:xfrm>
          <a:prstGeom prst="rect">
            <a:avLst/>
          </a:prstGeom>
          <a:noFill/>
          <a:ln>
            <a:noFill/>
          </a:ln>
        </p:spPr>
        <p:txBody>
          <a:bodyPr lIns="91425" tIns="45700" rIns="91425" bIns="45700" anchor="t" anchorCtr="0">
            <a:noAutofit/>
          </a:bodyPr>
          <a:lstStyle/>
          <a:p>
            <a:pPr lvl="0" rtl="0">
              <a:spcBef>
                <a:spcPts val="0"/>
              </a:spcBef>
              <a:buNone/>
            </a:pPr>
            <a:r>
              <a:rPr lang="es" sz="4800" b="1" spc="600" dirty="0">
                <a:latin typeface="Calibri"/>
                <a:ea typeface="Calibri"/>
                <a:cs typeface="Calibri"/>
                <a:sym typeface="Calibri"/>
              </a:rPr>
              <a:t>EXTRACT CLASS</a:t>
            </a:r>
            <a:endParaRPr lang="es" sz="4000" b="1" spc="600" dirty="0">
              <a:latin typeface="Calibri"/>
              <a:ea typeface="Calibri"/>
              <a:cs typeface="Calibri"/>
              <a:sym typeface="Calibri"/>
            </a:endParaRPr>
          </a:p>
          <a:p>
            <a:pPr lvl="0" rtl="0">
              <a:spcBef>
                <a:spcPts val="0"/>
              </a:spcBef>
              <a:buNone/>
            </a:pPr>
            <a:r>
              <a:rPr lang="es" sz="2400" spc="600" dirty="0">
                <a:solidFill>
                  <a:schemeClr val="dk1"/>
                </a:solidFill>
                <a:latin typeface="Calibri"/>
                <a:ea typeface="Calibri"/>
                <a:cs typeface="Calibri"/>
                <a:sym typeface="Calibri"/>
              </a:rPr>
              <a:t>  </a:t>
            </a:r>
            <a:r>
              <a:rPr lang="es" spc="600" dirty="0">
                <a:solidFill>
                  <a:schemeClr val="dk1"/>
                </a:solidFill>
                <a:latin typeface="Calibri"/>
                <a:ea typeface="Calibri"/>
                <a:cs typeface="Calibri"/>
                <a:sym typeface="Calibri"/>
              </a:rPr>
              <a:t> INTRODUCE EXPLAINING VARIABLE</a:t>
            </a:r>
            <a:endParaRPr lang="es" sz="2400" spc="600" dirty="0">
              <a:solidFill>
                <a:schemeClr val="dk1"/>
              </a:solidFill>
              <a:latin typeface="Calibri"/>
              <a:ea typeface="Calibri"/>
              <a:cs typeface="Calibri"/>
              <a:sym typeface="Calibri"/>
            </a:endParaRPr>
          </a:p>
          <a:p>
            <a:pPr lvl="0" rtl="0">
              <a:spcBef>
                <a:spcPts val="0"/>
              </a:spcBef>
              <a:buNone/>
            </a:pPr>
            <a:r>
              <a:rPr lang="es" sz="3200" b="1" spc="600" dirty="0">
                <a:solidFill>
                  <a:schemeClr val="dk1"/>
                </a:solidFill>
                <a:latin typeface="Calibri"/>
                <a:ea typeface="Calibri"/>
                <a:cs typeface="Calibri"/>
                <a:sym typeface="Calibri"/>
              </a:rPr>
              <a:t>       EXTRACT METHOD</a:t>
            </a:r>
          </a:p>
          <a:p>
            <a:pPr lvl="0" rtl="0">
              <a:spcBef>
                <a:spcPts val="0"/>
              </a:spcBef>
              <a:buNone/>
            </a:pPr>
            <a:r>
              <a:rPr lang="es" sz="2000" spc="600" dirty="0">
                <a:solidFill>
                  <a:schemeClr val="dk1"/>
                </a:solidFill>
                <a:latin typeface="Calibri"/>
                <a:ea typeface="Calibri"/>
                <a:cs typeface="Calibri"/>
                <a:sym typeface="Calibri"/>
              </a:rPr>
              <a:t>       SELF ENCAPSULATE FIELD</a:t>
            </a:r>
            <a:endParaRPr lang="es" sz="1600" spc="600" dirty="0">
              <a:solidFill>
                <a:schemeClr val="dk1"/>
              </a:solidFill>
              <a:latin typeface="Calibri"/>
              <a:ea typeface="Calibri"/>
              <a:cs typeface="Calibri"/>
              <a:sym typeface="Calibri"/>
            </a:endParaRPr>
          </a:p>
          <a:p>
            <a:pPr lvl="0" rtl="0">
              <a:spcBef>
                <a:spcPts val="0"/>
              </a:spcBef>
              <a:buNone/>
            </a:pPr>
            <a:r>
              <a:rPr lang="es" sz="4000" b="1" spc="600" dirty="0">
                <a:solidFill>
                  <a:schemeClr val="dk1"/>
                </a:solidFill>
                <a:latin typeface="Calibri"/>
                <a:ea typeface="Calibri"/>
                <a:cs typeface="Calibri"/>
                <a:sym typeface="Calibri"/>
              </a:rPr>
              <a:t> INLINE METHODS</a:t>
            </a:r>
          </a:p>
          <a:p>
            <a:pPr lvl="0" rtl="0">
              <a:spcBef>
                <a:spcPts val="0"/>
              </a:spcBef>
              <a:buNone/>
            </a:pPr>
            <a:r>
              <a:rPr lang="es" sz="2000" spc="600" dirty="0">
                <a:solidFill>
                  <a:schemeClr val="dk1"/>
                </a:solidFill>
                <a:latin typeface="Calibri"/>
                <a:ea typeface="Calibri"/>
                <a:cs typeface="Calibri"/>
                <a:sym typeface="Calibri"/>
              </a:rPr>
              <a:t>     ENCAPSULATE COLLECTIONS</a:t>
            </a:r>
            <a:endParaRPr lang="es" sz="2400" spc="600" dirty="0">
              <a:solidFill>
                <a:schemeClr val="dk1"/>
              </a:solidFill>
              <a:latin typeface="Calibri"/>
              <a:ea typeface="Calibri"/>
              <a:cs typeface="Calibri"/>
              <a:sym typeface="Calibri"/>
            </a:endParaRPr>
          </a:p>
        </p:txBody>
      </p:sp>
      <p:sp>
        <p:nvSpPr>
          <p:cNvPr id="8" name="Rectangle 7"/>
          <p:cNvSpPr/>
          <p:nvPr/>
        </p:nvSpPr>
        <p:spPr>
          <a:xfrm>
            <a:off x="7465569" y="6021288"/>
            <a:ext cx="4616970" cy="338554"/>
          </a:xfrm>
          <a:prstGeom prst="rect">
            <a:avLst/>
          </a:prstGeom>
        </p:spPr>
        <p:txBody>
          <a:bodyPr wrap="none">
            <a:spAutoFit/>
          </a:bodyPr>
          <a:lstStyle/>
          <a:p>
            <a:r>
              <a:rPr lang="es-ES_tradnl" sz="1600" u="sng" dirty="0">
                <a:solidFill>
                  <a:srgbClr val="FF0000"/>
                </a:solidFill>
              </a:rPr>
              <a:t>https://refactoring.guru/refactoring/smells</a:t>
            </a:r>
          </a:p>
        </p:txBody>
      </p:sp>
      <p:sp>
        <p:nvSpPr>
          <p:cNvPr id="9" name="Rectangle 8"/>
          <p:cNvSpPr/>
          <p:nvPr/>
        </p:nvSpPr>
        <p:spPr>
          <a:xfrm>
            <a:off x="191344" y="1628800"/>
            <a:ext cx="5368825" cy="461665"/>
          </a:xfrm>
          <a:prstGeom prst="rect">
            <a:avLst/>
          </a:prstGeom>
        </p:spPr>
        <p:txBody>
          <a:bodyPr wrap="square">
            <a:spAutoFit/>
          </a:bodyPr>
          <a:lstStyle/>
          <a:p>
            <a:pPr algn="ctr"/>
            <a:r>
              <a:rPr lang="es-ES_tradnl" sz="2400" b="1" dirty="0">
                <a:solidFill>
                  <a:srgbClr val="00B0F0"/>
                </a:solidFill>
                <a:latin typeface="Calibri" panose="020F0502020204030204" pitchFamily="34" charset="0"/>
                <a:ea typeface="Verdana" panose="020B0604030504040204" pitchFamily="34" charset="0"/>
                <a:cs typeface="Calibri" panose="020F0502020204030204" pitchFamily="34" charset="0"/>
              </a:rPr>
              <a:t>Basic </a:t>
            </a:r>
            <a:r>
              <a:rPr lang="es-ES_tradnl" sz="2400" b="1" dirty="0" err="1">
                <a:solidFill>
                  <a:srgbClr val="00B0F0"/>
                </a:solidFill>
                <a:latin typeface="Calibri" panose="020F0502020204030204" pitchFamily="34" charset="0"/>
                <a:ea typeface="Verdana" panose="020B0604030504040204" pitchFamily="34" charset="0"/>
                <a:cs typeface="Calibri" panose="020F0502020204030204" pitchFamily="34" charset="0"/>
              </a:rPr>
              <a:t>smells</a:t>
            </a:r>
            <a:endParaRPr lang="es-ES_tradnl" sz="2400" b="1" dirty="0">
              <a:solidFill>
                <a:srgbClr val="00B0F0"/>
              </a:solidFill>
              <a:latin typeface="Calibri" panose="020F0502020204030204" pitchFamily="34" charset="0"/>
              <a:ea typeface="Verdana" panose="020B0604030504040204" pitchFamily="34" charset="0"/>
              <a:cs typeface="Calibri" panose="020F0502020204030204" pitchFamily="34" charset="0"/>
            </a:endParaRPr>
          </a:p>
        </p:txBody>
      </p:sp>
      <p:sp>
        <p:nvSpPr>
          <p:cNvPr id="10" name="Rectangle 9"/>
          <p:cNvSpPr/>
          <p:nvPr/>
        </p:nvSpPr>
        <p:spPr>
          <a:xfrm>
            <a:off x="5951984" y="1630026"/>
            <a:ext cx="5832648" cy="461665"/>
          </a:xfrm>
          <a:prstGeom prst="rect">
            <a:avLst/>
          </a:prstGeom>
        </p:spPr>
        <p:txBody>
          <a:bodyPr wrap="square">
            <a:spAutoFit/>
          </a:bodyPr>
          <a:lstStyle/>
          <a:p>
            <a:pPr algn="ctr"/>
            <a:r>
              <a:rPr lang="es-ES_tradnl" sz="2400" b="1" dirty="0" err="1">
                <a:solidFill>
                  <a:srgbClr val="00B0F0"/>
                </a:solidFill>
                <a:latin typeface="Calibri" panose="020F0502020204030204" pitchFamily="34" charset="0"/>
                <a:ea typeface="Verdana" panose="020B0604030504040204" pitchFamily="34" charset="0"/>
                <a:cs typeface="Calibri" panose="020F0502020204030204" pitchFamily="34" charset="0"/>
              </a:rPr>
              <a:t>Refactor</a:t>
            </a:r>
            <a:r>
              <a:rPr lang="es-ES_tradnl" sz="2400" b="1" dirty="0">
                <a:solidFill>
                  <a:srgbClr val="00B0F0"/>
                </a:solidFill>
                <a:latin typeface="Calibri" panose="020F0502020204030204" pitchFamily="34" charset="0"/>
                <a:ea typeface="Verdana" panose="020B0604030504040204" pitchFamily="34" charset="0"/>
                <a:cs typeface="Calibri" panose="020F0502020204030204" pitchFamily="34" charset="0"/>
              </a:rPr>
              <a:t> </a:t>
            </a:r>
            <a:r>
              <a:rPr lang="es-ES_tradnl" sz="2400" b="1" dirty="0" err="1">
                <a:solidFill>
                  <a:srgbClr val="00B0F0"/>
                </a:solidFill>
                <a:latin typeface="Calibri" panose="020F0502020204030204" pitchFamily="34" charset="0"/>
                <a:ea typeface="Verdana" panose="020B0604030504040204" pitchFamily="34" charset="0"/>
                <a:cs typeface="Calibri" panose="020F0502020204030204" pitchFamily="34" charset="0"/>
              </a:rPr>
              <a:t>Actions</a:t>
            </a:r>
            <a:endParaRPr lang="es-ES_tradnl" sz="2400" b="1" dirty="0">
              <a:solidFill>
                <a:srgbClr val="00B0F0"/>
              </a:solidFill>
              <a:latin typeface="Calibri" panose="020F0502020204030204" pitchFamily="34" charset="0"/>
              <a:ea typeface="Verdana" panose="020B0604030504040204" pitchFamily="34" charset="0"/>
              <a:cs typeface="Calibri" panose="020F0502020204030204" pitchFamily="34" charset="0"/>
            </a:endParaRPr>
          </a:p>
        </p:txBody>
      </p:sp>
    </p:spTree>
    <p:extLst>
      <p:ext uri="{BB962C8B-B14F-4D97-AF65-F5344CB8AC3E}">
        <p14:creationId xmlns:p14="http://schemas.microsoft.com/office/powerpoint/2010/main" val="2366170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168"/>
        <p:cNvGrpSpPr/>
        <p:nvPr/>
      </p:nvGrpSpPr>
      <p:grpSpPr>
        <a:xfrm>
          <a:off x="0" y="0"/>
          <a:ext cx="0" cy="0"/>
          <a:chOff x="0" y="0"/>
          <a:chExt cx="0" cy="0"/>
        </a:xfrm>
      </p:grpSpPr>
      <p:sp>
        <p:nvSpPr>
          <p:cNvPr id="169" name="Shape 169"/>
          <p:cNvSpPr txBox="1">
            <a:spLocks noGrp="1"/>
          </p:cNvSpPr>
          <p:nvPr>
            <p:ph type="ctrTitle"/>
          </p:nvPr>
        </p:nvSpPr>
        <p:spPr>
          <a:xfrm>
            <a:off x="914400" y="2564904"/>
            <a:ext cx="10363200" cy="978000"/>
          </a:xfrm>
          <a:prstGeom prst="rect">
            <a:avLst/>
          </a:prstGeom>
          <a:noFill/>
          <a:ln>
            <a:noFill/>
          </a:ln>
        </p:spPr>
        <p:txBody>
          <a:bodyPr vert="horz" lIns="121900" tIns="60933" rIns="121900" bIns="60933" rtlCol="0" anchor="ctr" anchorCtr="0">
            <a:noAutofit/>
          </a:bodyPr>
          <a:lstStyle/>
          <a:p>
            <a:pPr>
              <a:buClr>
                <a:schemeClr val="lt1"/>
              </a:buClr>
              <a:buSzPct val="25000"/>
            </a:pPr>
            <a:r>
              <a:rPr lang="es" sz="8000" b="1" dirty="0">
                <a:solidFill>
                  <a:schemeClr val="lt1"/>
                </a:solidFill>
              </a:rPr>
              <a:t>Práctica</a:t>
            </a:r>
          </a:p>
        </p:txBody>
      </p:sp>
      <p:sp>
        <p:nvSpPr>
          <p:cNvPr id="6" name="Shape 170">
            <a:extLst>
              <a:ext uri="{FF2B5EF4-FFF2-40B4-BE49-F238E27FC236}">
                <a16:creationId xmlns:a16="http://schemas.microsoft.com/office/drawing/2014/main" id="{0BB40221-4A4C-4967-A2D2-883873C2B121}"/>
              </a:ext>
            </a:extLst>
          </p:cNvPr>
          <p:cNvSpPr txBox="1">
            <a:spLocks/>
          </p:cNvSpPr>
          <p:nvPr/>
        </p:nvSpPr>
        <p:spPr>
          <a:xfrm>
            <a:off x="191344" y="3717032"/>
            <a:ext cx="11809312" cy="792088"/>
          </a:xfrm>
          <a:prstGeom prst="rect">
            <a:avLst/>
          </a:prstGeom>
          <a:noFill/>
          <a:ln>
            <a:noFill/>
          </a:ln>
        </p:spPr>
        <p:txBody>
          <a:bodyPr vert="horz" lIns="121900" tIns="60933" rIns="121900" bIns="60933" rtlCol="0" anchor="ctr" anchorCtr="0">
            <a:noAutofit/>
          </a:bodyPr>
          <a:lstStyle>
            <a:lvl1pPr marL="0" marR="0" lvl="0" indent="0" algn="ctr" defTabSz="914400" rtl="0" eaLnBrk="1" latinLnBrk="0" hangingPunct="1">
              <a:lnSpc>
                <a:spcPts val="2200"/>
              </a:lnSpc>
              <a:spcBef>
                <a:spcPts val="853"/>
              </a:spcBef>
              <a:spcAft>
                <a:spcPts val="600"/>
              </a:spcAft>
              <a:buClr>
                <a:srgbClr val="888888"/>
              </a:buClr>
              <a:buFont typeface="Arial"/>
              <a:buNone/>
              <a:defRPr sz="4267" b="0" i="0" u="none" strike="noStrike" kern="1200" cap="none">
                <a:solidFill>
                  <a:srgbClr val="888888"/>
                </a:solidFill>
                <a:latin typeface="Calibri"/>
                <a:ea typeface="Calibri"/>
                <a:cs typeface="Calibri"/>
                <a:sym typeface="Calibri"/>
              </a:defRPr>
            </a:lvl1pPr>
            <a:lvl2pPr marL="609585" marR="0" lvl="1" indent="0" algn="ctr" defTabSz="914400" rtl="0" eaLnBrk="1" latinLnBrk="0" hangingPunct="1">
              <a:lnSpc>
                <a:spcPts val="2000"/>
              </a:lnSpc>
              <a:spcBef>
                <a:spcPts val="747"/>
              </a:spcBef>
              <a:spcAft>
                <a:spcPts val="600"/>
              </a:spcAft>
              <a:buClr>
                <a:srgbClr val="888888"/>
              </a:buClr>
              <a:buFont typeface="Arial"/>
              <a:buNone/>
              <a:defRPr sz="3733" b="0" i="0" u="none" strike="noStrike" kern="1200" cap="none">
                <a:solidFill>
                  <a:srgbClr val="888888"/>
                </a:solidFill>
                <a:latin typeface="Calibri"/>
                <a:ea typeface="Calibri"/>
                <a:cs typeface="Calibri"/>
                <a:sym typeface="Calibri"/>
              </a:defRPr>
            </a:lvl2pPr>
            <a:lvl3pPr marL="1219170" marR="0" lvl="2" indent="0" algn="ctr" defTabSz="914400" rtl="0" eaLnBrk="1" latinLnBrk="0" hangingPunct="1">
              <a:lnSpc>
                <a:spcPts val="1600"/>
              </a:lnSpc>
              <a:spcBef>
                <a:spcPts val="640"/>
              </a:spcBef>
              <a:spcAft>
                <a:spcPts val="600"/>
              </a:spcAft>
              <a:buClr>
                <a:srgbClr val="888888"/>
              </a:buClr>
              <a:buFont typeface="Arial"/>
              <a:buNone/>
              <a:defRPr sz="3200" b="0" i="0" u="none" strike="noStrike" kern="1200" cap="none">
                <a:solidFill>
                  <a:srgbClr val="888888"/>
                </a:solidFill>
                <a:latin typeface="Calibri"/>
                <a:ea typeface="Calibri"/>
                <a:cs typeface="Calibri"/>
                <a:sym typeface="Calibri"/>
              </a:defRPr>
            </a:lvl3pPr>
            <a:lvl4pPr marL="1828754" marR="0" lvl="3" indent="0" algn="ctr" defTabSz="914400" rtl="0" eaLnBrk="1" latinLnBrk="0" hangingPunct="1">
              <a:lnSpc>
                <a:spcPct val="90000"/>
              </a:lnSpc>
              <a:spcBef>
                <a:spcPts val="533"/>
              </a:spcBef>
              <a:spcAft>
                <a:spcPts val="600"/>
              </a:spcAft>
              <a:buClr>
                <a:srgbClr val="888888"/>
              </a:buClr>
              <a:buFont typeface="Arial"/>
              <a:buNone/>
              <a:defRPr sz="2667" b="0" i="0" u="none" strike="noStrike" kern="1200" cap="none">
                <a:solidFill>
                  <a:srgbClr val="888888"/>
                </a:solidFill>
                <a:latin typeface="Calibri"/>
                <a:ea typeface="Calibri"/>
                <a:cs typeface="Calibri"/>
                <a:sym typeface="Calibri"/>
              </a:defRPr>
            </a:lvl4pPr>
            <a:lvl5pPr marL="2438339" marR="0" lvl="4" indent="0" algn="ctr" defTabSz="914400" rtl="0" eaLnBrk="1" latinLnBrk="0" hangingPunct="1">
              <a:lnSpc>
                <a:spcPct val="90000"/>
              </a:lnSpc>
              <a:spcBef>
                <a:spcPts val="533"/>
              </a:spcBef>
              <a:buClr>
                <a:srgbClr val="888888"/>
              </a:buClr>
              <a:buFont typeface="Arial"/>
              <a:buNone/>
              <a:defRPr sz="2667" b="0" i="0" u="none" strike="noStrike" kern="1200" cap="none">
                <a:solidFill>
                  <a:srgbClr val="888888"/>
                </a:solidFill>
                <a:latin typeface="Calibri"/>
                <a:ea typeface="Calibri"/>
                <a:cs typeface="Calibri"/>
                <a:sym typeface="Calibri"/>
              </a:defRPr>
            </a:lvl5pPr>
            <a:lvl6pPr marL="3047924" marR="0" lvl="5" indent="0" algn="ctr" defTabSz="914400" rtl="0" eaLnBrk="1" latinLnBrk="0" hangingPunct="1">
              <a:lnSpc>
                <a:spcPct val="90000"/>
              </a:lnSpc>
              <a:spcBef>
                <a:spcPts val="533"/>
              </a:spcBef>
              <a:buClr>
                <a:srgbClr val="888888"/>
              </a:buClr>
              <a:buFont typeface="Arial"/>
              <a:buNone/>
              <a:defRPr sz="2667" b="0" i="0" u="none" strike="noStrike" kern="1200" cap="none">
                <a:solidFill>
                  <a:srgbClr val="888888"/>
                </a:solidFill>
                <a:latin typeface="Calibri"/>
                <a:ea typeface="Calibri"/>
                <a:cs typeface="Calibri"/>
                <a:sym typeface="Calibri"/>
              </a:defRPr>
            </a:lvl6pPr>
            <a:lvl7pPr marL="3657509" marR="0" lvl="6" indent="0" algn="ctr" defTabSz="914400" rtl="0" eaLnBrk="1" latinLnBrk="0" hangingPunct="1">
              <a:lnSpc>
                <a:spcPct val="90000"/>
              </a:lnSpc>
              <a:spcBef>
                <a:spcPts val="533"/>
              </a:spcBef>
              <a:buClr>
                <a:srgbClr val="888888"/>
              </a:buClr>
              <a:buFont typeface="Arial"/>
              <a:buNone/>
              <a:defRPr sz="2667" b="0" i="0" u="none" strike="noStrike" kern="1200" cap="none">
                <a:solidFill>
                  <a:srgbClr val="888888"/>
                </a:solidFill>
                <a:latin typeface="Calibri"/>
                <a:ea typeface="Calibri"/>
                <a:cs typeface="Calibri"/>
                <a:sym typeface="Calibri"/>
              </a:defRPr>
            </a:lvl7pPr>
            <a:lvl8pPr marL="4267093" marR="0" lvl="7" indent="0" algn="ctr" defTabSz="914400" rtl="0" eaLnBrk="1" latinLnBrk="0" hangingPunct="1">
              <a:lnSpc>
                <a:spcPct val="90000"/>
              </a:lnSpc>
              <a:spcBef>
                <a:spcPts val="533"/>
              </a:spcBef>
              <a:buClr>
                <a:srgbClr val="888888"/>
              </a:buClr>
              <a:buFont typeface="Arial"/>
              <a:buNone/>
              <a:defRPr sz="2667" b="0" i="0" u="none" strike="noStrike" kern="1200" cap="none">
                <a:solidFill>
                  <a:srgbClr val="888888"/>
                </a:solidFill>
                <a:latin typeface="Calibri"/>
                <a:ea typeface="Calibri"/>
                <a:cs typeface="Calibri"/>
                <a:sym typeface="Calibri"/>
              </a:defRPr>
            </a:lvl8pPr>
            <a:lvl9pPr marL="4876678" marR="0" lvl="8" indent="0" algn="ctr" defTabSz="914400" rtl="0" eaLnBrk="1" latinLnBrk="0" hangingPunct="1">
              <a:lnSpc>
                <a:spcPct val="90000"/>
              </a:lnSpc>
              <a:spcBef>
                <a:spcPts val="533"/>
              </a:spcBef>
              <a:buClr>
                <a:srgbClr val="888888"/>
              </a:buClr>
              <a:buFont typeface="Arial"/>
              <a:buNone/>
              <a:defRPr sz="2667" b="0" i="0" u="none" strike="noStrike" kern="1200" cap="none">
                <a:solidFill>
                  <a:srgbClr val="888888"/>
                </a:solidFill>
                <a:latin typeface="Calibri"/>
                <a:ea typeface="Calibri"/>
                <a:cs typeface="Calibri"/>
                <a:sym typeface="Calibri"/>
              </a:defRPr>
            </a:lvl9pPr>
          </a:lstStyle>
          <a:p>
            <a:pPr>
              <a:lnSpc>
                <a:spcPct val="100000"/>
              </a:lnSpc>
              <a:spcBef>
                <a:spcPts val="0"/>
              </a:spcBef>
              <a:buClr>
                <a:schemeClr val="lt1"/>
              </a:buClr>
              <a:buSzPct val="25000"/>
            </a:pPr>
            <a:r>
              <a:rPr lang="es" sz="6000" dirty="0">
                <a:solidFill>
                  <a:srgbClr val="002060"/>
                </a:solidFill>
              </a:rPr>
              <a:t>Kata </a:t>
            </a:r>
            <a:r>
              <a:rPr lang="en-US" sz="6000" dirty="0">
                <a:solidFill>
                  <a:srgbClr val="002060"/>
                </a:solidFill>
              </a:rPr>
              <a:t>Gilded Rose</a:t>
            </a:r>
            <a:endParaRPr lang="es" sz="6000" dirty="0">
              <a:solidFill>
                <a:srgbClr val="002060"/>
              </a:solidFill>
            </a:endParaRPr>
          </a:p>
        </p:txBody>
      </p:sp>
    </p:spTree>
    <p:extLst>
      <p:ext uri="{BB962C8B-B14F-4D97-AF65-F5344CB8AC3E}">
        <p14:creationId xmlns:p14="http://schemas.microsoft.com/office/powerpoint/2010/main" val="2773007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609600" y="274635"/>
            <a:ext cx="10972800" cy="686800"/>
          </a:xfrm>
          <a:prstGeom prst="rect">
            <a:avLst/>
          </a:prstGeom>
          <a:noFill/>
          <a:ln>
            <a:noFill/>
          </a:ln>
        </p:spPr>
        <p:txBody>
          <a:bodyPr vert="horz" lIns="121900" tIns="60933" rIns="121900" bIns="60933" rtlCol="0" anchor="ctr" anchorCtr="0">
            <a:noAutofit/>
          </a:bodyPr>
          <a:lstStyle/>
          <a:p>
            <a:pPr lvl="0" algn="l">
              <a:buSzPct val="25000"/>
            </a:pPr>
            <a:r>
              <a:rPr lang="es" sz="4267" b="1" dirty="0">
                <a:solidFill>
                  <a:srgbClr val="00B0F0"/>
                </a:solidFill>
              </a:rPr>
              <a:t>Gilded Rose </a:t>
            </a:r>
            <a:r>
              <a:rPr lang="es" sz="2667" dirty="0">
                <a:solidFill>
                  <a:srgbClr val="00B0F0"/>
                </a:solidFill>
              </a:rPr>
              <a:t>(Enunciado)</a:t>
            </a:r>
            <a:endParaRPr lang="es" sz="1600" dirty="0">
              <a:solidFill>
                <a:srgbClr val="00B0F0"/>
              </a:solidFill>
            </a:endParaRPr>
          </a:p>
        </p:txBody>
      </p:sp>
      <p:sp>
        <p:nvSpPr>
          <p:cNvPr id="196" name="Shape 196"/>
          <p:cNvSpPr txBox="1"/>
          <p:nvPr/>
        </p:nvSpPr>
        <p:spPr>
          <a:xfrm>
            <a:off x="6384032" y="1582165"/>
            <a:ext cx="5280587" cy="4583139"/>
          </a:xfrm>
          <a:prstGeom prst="rect">
            <a:avLst/>
          </a:prstGeom>
          <a:noFill/>
          <a:ln>
            <a:noFill/>
          </a:ln>
        </p:spPr>
        <p:txBody>
          <a:bodyPr lIns="121900" tIns="60933" rIns="121900" bIns="60933" anchor="t" anchorCtr="0">
            <a:noAutofit/>
          </a:bodyPr>
          <a:lstStyle/>
          <a:p>
            <a:pPr algn="just">
              <a:spcBef>
                <a:spcPts val="533"/>
              </a:spcBef>
              <a:tabLst>
                <a:tab pos="480472" algn="l"/>
              </a:tabLst>
            </a:pPr>
            <a:r>
              <a:rPr lang="es-ES_tradnl" dirty="0">
                <a:latin typeface="Calibri"/>
                <a:ea typeface="Calibri"/>
                <a:cs typeface="Calibri"/>
                <a:sym typeface="Calibri"/>
              </a:rPr>
              <a:t>Bienvenido al equipo de </a:t>
            </a:r>
            <a:r>
              <a:rPr lang="es-ES_tradnl" dirty="0" err="1">
                <a:latin typeface="Calibri"/>
                <a:ea typeface="Calibri"/>
                <a:cs typeface="Calibri"/>
                <a:sym typeface="Calibri"/>
              </a:rPr>
              <a:t>Gilded</a:t>
            </a:r>
            <a:r>
              <a:rPr lang="es-ES_tradnl" dirty="0">
                <a:latin typeface="Calibri"/>
                <a:ea typeface="Calibri"/>
                <a:cs typeface="Calibri"/>
                <a:sym typeface="Calibri"/>
              </a:rPr>
              <a:t> Rose. Como quizá sabes, somos una pequeña posada ubicada estratégicamente en una prestigiosa ciudad, atendida por la amable Allison. También compramos y vendemos mercadería de alta calidad. Por desgracia, nuestra mercadería va bajando de calidad a medida que se aproxima la fecha de venta.</a:t>
            </a:r>
          </a:p>
          <a:p>
            <a:pPr algn="just">
              <a:lnSpc>
                <a:spcPct val="90000"/>
              </a:lnSpc>
              <a:tabLst>
                <a:tab pos="480472" algn="l"/>
              </a:tabLst>
            </a:pPr>
            <a:endParaRPr lang="es-ES_tradnl" dirty="0">
              <a:latin typeface="Calibri"/>
              <a:ea typeface="Calibri"/>
              <a:cs typeface="Calibri"/>
              <a:sym typeface="Calibri"/>
            </a:endParaRPr>
          </a:p>
          <a:p>
            <a:pPr algn="just">
              <a:lnSpc>
                <a:spcPct val="90000"/>
              </a:lnSpc>
              <a:tabLst>
                <a:tab pos="480472" algn="l"/>
              </a:tabLst>
            </a:pPr>
            <a:r>
              <a:rPr lang="es-ES_tradnl" dirty="0">
                <a:latin typeface="Calibri"/>
                <a:ea typeface="Calibri"/>
                <a:cs typeface="Calibri"/>
                <a:sym typeface="Calibri"/>
              </a:rPr>
              <a:t>Tenemos un sistema instalado que actualiza automáticamente el inventario. Este sistema fue desarrollado por un muchacho con poco sentido común llamado </a:t>
            </a:r>
            <a:r>
              <a:rPr lang="es-ES_tradnl" dirty="0" err="1">
                <a:latin typeface="Calibri"/>
                <a:ea typeface="Calibri"/>
                <a:cs typeface="Calibri"/>
                <a:sym typeface="Calibri"/>
              </a:rPr>
              <a:t>Leeroy</a:t>
            </a:r>
            <a:r>
              <a:rPr lang="es-ES_tradnl" dirty="0">
                <a:latin typeface="Calibri"/>
                <a:ea typeface="Calibri"/>
                <a:cs typeface="Calibri"/>
                <a:sym typeface="Calibri"/>
              </a:rPr>
              <a:t>, que ahora se dedica a nuevas aventuras. Por suerte, </a:t>
            </a:r>
            <a:r>
              <a:rPr lang="es-ES_tradnl" dirty="0" err="1">
                <a:latin typeface="Calibri"/>
                <a:ea typeface="Calibri"/>
                <a:cs typeface="Calibri"/>
                <a:sym typeface="Calibri"/>
              </a:rPr>
              <a:t>Leeroy</a:t>
            </a:r>
            <a:r>
              <a:rPr lang="es-ES_tradnl" dirty="0">
                <a:latin typeface="Calibri"/>
                <a:ea typeface="Calibri"/>
                <a:cs typeface="Calibri"/>
                <a:sym typeface="Calibri"/>
              </a:rPr>
              <a:t> implementó un sistema de </a:t>
            </a:r>
            <a:r>
              <a:rPr lang="es-ES_tradnl" dirty="0" err="1">
                <a:latin typeface="Calibri"/>
                <a:ea typeface="Calibri"/>
                <a:cs typeface="Calibri"/>
                <a:sym typeface="Calibri"/>
              </a:rPr>
              <a:t>tests</a:t>
            </a:r>
            <a:r>
              <a:rPr lang="es-ES_tradnl" dirty="0">
                <a:latin typeface="Calibri"/>
                <a:ea typeface="Calibri"/>
                <a:cs typeface="Calibri"/>
                <a:sym typeface="Calibri"/>
              </a:rPr>
              <a:t> muy meticuloso. </a:t>
            </a:r>
          </a:p>
          <a:p>
            <a:pPr algn="just">
              <a:lnSpc>
                <a:spcPct val="90000"/>
              </a:lnSpc>
              <a:tabLst>
                <a:tab pos="480472" algn="l"/>
              </a:tabLst>
            </a:pPr>
            <a:r>
              <a:rPr lang="es-ES_tradnl" dirty="0">
                <a:latin typeface="Calibri"/>
                <a:ea typeface="Calibri"/>
                <a:cs typeface="Calibri"/>
                <a:sym typeface="Calibri"/>
              </a:rPr>
              <a:t>Tu tarea es agregar una nueva característica al sistema para que podamos comenzar a vender una nueva categoría de </a:t>
            </a:r>
            <a:r>
              <a:rPr lang="es-ES_tradnl" dirty="0" err="1">
                <a:latin typeface="Calibri"/>
                <a:ea typeface="Calibri"/>
                <a:cs typeface="Calibri"/>
                <a:sym typeface="Calibri"/>
              </a:rPr>
              <a:t>items</a:t>
            </a:r>
            <a:r>
              <a:rPr lang="es-ES_tradnl" dirty="0">
                <a:latin typeface="Calibri"/>
                <a:ea typeface="Calibri"/>
                <a:cs typeface="Calibri"/>
                <a:sym typeface="Calibri"/>
              </a:rPr>
              <a:t>.</a:t>
            </a:r>
            <a:endParaRPr lang="es-ES" sz="1200" dirty="0">
              <a:latin typeface="Calibri"/>
              <a:ea typeface="Calibri"/>
              <a:cs typeface="Calibri"/>
              <a:sym typeface="Calibri"/>
            </a:endParaRPr>
          </a:p>
        </p:txBody>
      </p:sp>
      <p:pic>
        <p:nvPicPr>
          <p:cNvPr id="4098" name="Picture 2" descr="http://images3.wikia.nocookie.net/__cb20060611194804/wowwiki/images/5/57/Slaughtered_Lam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373" y="1772816"/>
            <a:ext cx="5536614" cy="415246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609600" y="274635"/>
            <a:ext cx="10972800" cy="686800"/>
          </a:xfrm>
          <a:prstGeom prst="rect">
            <a:avLst/>
          </a:prstGeom>
          <a:noFill/>
          <a:ln>
            <a:noFill/>
          </a:ln>
        </p:spPr>
        <p:txBody>
          <a:bodyPr vert="horz" lIns="121900" tIns="60933" rIns="121900" bIns="60933" rtlCol="0" anchor="ctr" anchorCtr="0">
            <a:noAutofit/>
          </a:bodyPr>
          <a:lstStyle/>
          <a:p>
            <a:pPr lvl="0" algn="l">
              <a:buSzPct val="25000"/>
            </a:pPr>
            <a:r>
              <a:rPr lang="es" sz="4267" b="1" dirty="0">
                <a:solidFill>
                  <a:srgbClr val="00B0F0"/>
                </a:solidFill>
              </a:rPr>
              <a:t>Gilded Rose </a:t>
            </a:r>
            <a:r>
              <a:rPr lang="es" sz="2667" dirty="0">
                <a:solidFill>
                  <a:srgbClr val="00B0F0"/>
                </a:solidFill>
              </a:rPr>
              <a:t>(Enunciado)</a:t>
            </a:r>
            <a:endParaRPr lang="es" sz="1600" dirty="0">
              <a:solidFill>
                <a:srgbClr val="00B0F0"/>
              </a:solidFill>
            </a:endParaRPr>
          </a:p>
        </p:txBody>
      </p:sp>
      <p:sp>
        <p:nvSpPr>
          <p:cNvPr id="196" name="Shape 196"/>
          <p:cNvSpPr txBox="1"/>
          <p:nvPr/>
        </p:nvSpPr>
        <p:spPr>
          <a:xfrm>
            <a:off x="609600" y="1294133"/>
            <a:ext cx="10972800" cy="5326000"/>
          </a:xfrm>
          <a:prstGeom prst="rect">
            <a:avLst/>
          </a:prstGeom>
          <a:noFill/>
          <a:ln>
            <a:noFill/>
          </a:ln>
        </p:spPr>
        <p:txBody>
          <a:bodyPr lIns="121900" tIns="60933" rIns="121900" bIns="60933" anchor="t" anchorCtr="0">
            <a:noAutofit/>
          </a:bodyPr>
          <a:lstStyle/>
          <a:p>
            <a:pPr>
              <a:spcBef>
                <a:spcPts val="533"/>
              </a:spcBef>
              <a:tabLst>
                <a:tab pos="480472" algn="l"/>
              </a:tabLst>
            </a:pPr>
            <a:r>
              <a:rPr lang="es-ES_tradnl" sz="2400" dirty="0">
                <a:latin typeface="Calibri"/>
                <a:ea typeface="Calibri"/>
                <a:cs typeface="Calibri"/>
                <a:sym typeface="Calibri"/>
              </a:rPr>
              <a:t>Vamos a introducir el sistema:</a:t>
            </a:r>
          </a:p>
          <a:p>
            <a:pPr>
              <a:spcBef>
                <a:spcPts val="533"/>
              </a:spcBef>
              <a:tabLst>
                <a:tab pos="480472" algn="l"/>
              </a:tabLst>
            </a:pPr>
            <a:endParaRPr lang="es-ES_tradnl" sz="2400" dirty="0">
              <a:latin typeface="Calibri"/>
              <a:ea typeface="Calibri"/>
              <a:cs typeface="Calibri"/>
              <a:sym typeface="Calibri"/>
            </a:endParaRPr>
          </a:p>
          <a:p>
            <a:pPr marL="380990" indent="-380990">
              <a:spcBef>
                <a:spcPts val="533"/>
              </a:spcBef>
              <a:buFont typeface="Arial" panose="020B0604020202020204" pitchFamily="34" charset="0"/>
              <a:buChar char="•"/>
              <a:tabLst>
                <a:tab pos="480472" algn="l"/>
              </a:tabLst>
            </a:pPr>
            <a:r>
              <a:rPr lang="es-ES_tradnl" sz="2400" dirty="0">
                <a:latin typeface="Calibri"/>
                <a:ea typeface="Calibri"/>
                <a:cs typeface="Calibri"/>
                <a:sym typeface="Calibri"/>
              </a:rPr>
              <a:t>Todos los </a:t>
            </a:r>
            <a:r>
              <a:rPr lang="es-ES_tradnl" sz="2133" b="1" dirty="0" err="1">
                <a:solidFill>
                  <a:schemeClr val="tx2"/>
                </a:solidFill>
                <a:latin typeface="Courier New" panose="02070309020205020404" pitchFamily="49" charset="0"/>
                <a:cs typeface="Courier New" panose="02070309020205020404" pitchFamily="49" charset="0"/>
                <a:sym typeface="Calibri"/>
              </a:rPr>
              <a:t>Item</a:t>
            </a:r>
            <a:r>
              <a:rPr lang="es-ES_tradnl" sz="2400" dirty="0">
                <a:latin typeface="Calibri"/>
                <a:ea typeface="Calibri"/>
                <a:cs typeface="Calibri"/>
                <a:sym typeface="Calibri"/>
              </a:rPr>
              <a:t> tienen una propiedad </a:t>
            </a:r>
            <a:r>
              <a:rPr lang="es-ES_tradnl" sz="2133" b="1" dirty="0" err="1">
                <a:solidFill>
                  <a:schemeClr val="tx2"/>
                </a:solidFill>
                <a:latin typeface="Courier New" panose="02070309020205020404" pitchFamily="49" charset="0"/>
                <a:cs typeface="Courier New" panose="02070309020205020404" pitchFamily="49" charset="0"/>
                <a:sym typeface="Calibri"/>
              </a:rPr>
              <a:t>sellIn</a:t>
            </a:r>
            <a:r>
              <a:rPr lang="es-ES_tradnl" sz="2400" dirty="0">
                <a:latin typeface="Calibri"/>
                <a:ea typeface="Calibri"/>
                <a:cs typeface="Calibri"/>
                <a:sym typeface="Calibri"/>
              </a:rPr>
              <a:t> que indica el número de días que tenemos para venderlo.</a:t>
            </a:r>
          </a:p>
          <a:p>
            <a:pPr marL="380990" indent="-380990">
              <a:spcBef>
                <a:spcPts val="533"/>
              </a:spcBef>
              <a:buFont typeface="Arial" panose="020B0604020202020204" pitchFamily="34" charset="0"/>
              <a:buChar char="•"/>
              <a:tabLst>
                <a:tab pos="480472" algn="l"/>
              </a:tabLst>
            </a:pPr>
            <a:r>
              <a:rPr lang="es-ES_tradnl" sz="2400" dirty="0">
                <a:latin typeface="Calibri"/>
                <a:ea typeface="Calibri"/>
                <a:cs typeface="Calibri"/>
                <a:sym typeface="Calibri"/>
              </a:rPr>
              <a:t>Todos los artículos tienen una propiedad </a:t>
            </a:r>
            <a:r>
              <a:rPr lang="es-ES_tradnl" sz="2133" b="1" dirty="0" err="1">
                <a:solidFill>
                  <a:schemeClr val="tx2"/>
                </a:solidFill>
                <a:latin typeface="Courier New" panose="02070309020205020404" pitchFamily="49" charset="0"/>
                <a:cs typeface="Courier New" panose="02070309020205020404" pitchFamily="49" charset="0"/>
                <a:sym typeface="Calibri"/>
              </a:rPr>
              <a:t>quality</a:t>
            </a:r>
            <a:r>
              <a:rPr lang="es-ES_tradnl" sz="2400" dirty="0">
                <a:latin typeface="Calibri"/>
                <a:ea typeface="Calibri"/>
                <a:cs typeface="Calibri"/>
                <a:sym typeface="Calibri"/>
              </a:rPr>
              <a:t> que indica lo valioso es el artículo.</a:t>
            </a:r>
          </a:p>
          <a:p>
            <a:pPr marL="380990" indent="-380990">
              <a:spcBef>
                <a:spcPts val="533"/>
              </a:spcBef>
              <a:buFont typeface="Arial" panose="020B0604020202020204" pitchFamily="34" charset="0"/>
              <a:buChar char="•"/>
              <a:tabLst>
                <a:tab pos="480472" algn="l"/>
              </a:tabLst>
            </a:pPr>
            <a:r>
              <a:rPr lang="es-ES_tradnl" sz="2400" dirty="0">
                <a:latin typeface="Calibri"/>
                <a:ea typeface="Calibri"/>
                <a:cs typeface="Calibri"/>
                <a:sym typeface="Calibri"/>
              </a:rPr>
              <a:t>Al final de cada día, nuestro sistema decrementa ambos valores para cada artículo mediante el método </a:t>
            </a:r>
            <a:r>
              <a:rPr lang="es-ES_tradnl" sz="2133" b="1" dirty="0" err="1">
                <a:solidFill>
                  <a:schemeClr val="tx2"/>
                </a:solidFill>
                <a:latin typeface="Courier New" panose="02070309020205020404" pitchFamily="49" charset="0"/>
                <a:cs typeface="Courier New" panose="02070309020205020404" pitchFamily="49" charset="0"/>
                <a:sym typeface="Calibri"/>
              </a:rPr>
              <a:t>updateQuality</a:t>
            </a:r>
            <a:r>
              <a:rPr lang="es-ES_tradnl" sz="2133" b="1" dirty="0">
                <a:solidFill>
                  <a:schemeClr val="tx2"/>
                </a:solidFill>
                <a:latin typeface="Courier New" panose="02070309020205020404" pitchFamily="49" charset="0"/>
                <a:cs typeface="Courier New" panose="02070309020205020404" pitchFamily="49" charset="0"/>
                <a:sym typeface="Calibri"/>
              </a:rPr>
              <a:t>.</a:t>
            </a:r>
          </a:p>
          <a:p>
            <a:pPr marL="380990" indent="-380990">
              <a:spcBef>
                <a:spcPts val="533"/>
              </a:spcBef>
              <a:buFont typeface="Arial" panose="020B0604020202020204" pitchFamily="34" charset="0"/>
              <a:buChar char="•"/>
              <a:tabLst>
                <a:tab pos="480472" algn="l"/>
              </a:tabLst>
            </a:pPr>
            <a:endParaRPr lang="es-ES" sz="2400" dirty="0">
              <a:highlight>
                <a:srgbClr val="C0C0C0"/>
              </a:highlight>
              <a:latin typeface="Calibri"/>
              <a:ea typeface="Calibri"/>
              <a:cs typeface="Calibri"/>
              <a:sym typeface="Calibri"/>
            </a:endParaRPr>
          </a:p>
          <a:p>
            <a:pPr>
              <a:spcBef>
                <a:spcPts val="533"/>
              </a:spcBef>
              <a:tabLst>
                <a:tab pos="480472" algn="l"/>
              </a:tabLst>
            </a:pPr>
            <a:r>
              <a:rPr lang="es-ES_tradnl" sz="2400" dirty="0">
                <a:latin typeface="Calibri"/>
                <a:ea typeface="Calibri"/>
                <a:cs typeface="Calibri"/>
                <a:sym typeface="Calibri"/>
              </a:rPr>
              <a:t>Hasta aquí es bastante sencillo, ¿no? </a:t>
            </a:r>
          </a:p>
          <a:p>
            <a:pPr>
              <a:spcBef>
                <a:spcPts val="533"/>
              </a:spcBef>
              <a:tabLst>
                <a:tab pos="480472" algn="l"/>
              </a:tabLst>
            </a:pPr>
            <a:endParaRPr lang="es-ES_tradnl" sz="2400" dirty="0">
              <a:latin typeface="Calibri"/>
              <a:ea typeface="Calibri"/>
              <a:cs typeface="Calibri"/>
              <a:sym typeface="Calibri"/>
            </a:endParaRPr>
          </a:p>
          <a:p>
            <a:pPr>
              <a:spcBef>
                <a:spcPts val="533"/>
              </a:spcBef>
              <a:tabLst>
                <a:tab pos="480472" algn="l"/>
              </a:tabLst>
            </a:pPr>
            <a:r>
              <a:rPr lang="es-ES_tradnl" sz="2400" dirty="0">
                <a:latin typeface="Calibri"/>
                <a:ea typeface="Calibri"/>
                <a:cs typeface="Calibri"/>
                <a:sym typeface="Calibri"/>
              </a:rPr>
              <a:t>Ahora explicaré, a parte de las reglas básicas, que tenemos unas pocas excepciones.</a:t>
            </a:r>
          </a:p>
          <a:p>
            <a:pPr>
              <a:spcBef>
                <a:spcPts val="533"/>
              </a:spcBef>
              <a:tabLst>
                <a:tab pos="480472" algn="l"/>
              </a:tabLst>
            </a:pPr>
            <a:endParaRPr lang="es-ES" sz="1600" dirty="0">
              <a:highlight>
                <a:srgbClr val="C0C0C0"/>
              </a:highlight>
              <a:latin typeface="Calibri"/>
              <a:ea typeface="Calibri"/>
              <a:cs typeface="Calibri"/>
              <a:sym typeface="Calibri"/>
            </a:endParaRPr>
          </a:p>
        </p:txBody>
      </p:sp>
    </p:spTree>
    <p:extLst>
      <p:ext uri="{BB962C8B-B14F-4D97-AF65-F5344CB8AC3E}">
        <p14:creationId xmlns:p14="http://schemas.microsoft.com/office/powerpoint/2010/main" val="223235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609600" y="274635"/>
            <a:ext cx="10972800" cy="686800"/>
          </a:xfrm>
          <a:prstGeom prst="rect">
            <a:avLst/>
          </a:prstGeom>
          <a:noFill/>
          <a:ln>
            <a:noFill/>
          </a:ln>
        </p:spPr>
        <p:txBody>
          <a:bodyPr vert="horz" lIns="121900" tIns="60933" rIns="121900" bIns="60933" rtlCol="0" anchor="ctr" anchorCtr="0">
            <a:noAutofit/>
          </a:bodyPr>
          <a:lstStyle/>
          <a:p>
            <a:pPr lvl="0" algn="l">
              <a:buSzPct val="25000"/>
            </a:pPr>
            <a:r>
              <a:rPr lang="es" sz="4267" b="1" dirty="0">
                <a:solidFill>
                  <a:srgbClr val="00B0F0"/>
                </a:solidFill>
              </a:rPr>
              <a:t>Gilded Rose </a:t>
            </a:r>
            <a:r>
              <a:rPr lang="es" sz="2667" dirty="0">
                <a:solidFill>
                  <a:srgbClr val="00B0F0"/>
                </a:solidFill>
              </a:rPr>
              <a:t>(Enunciado)</a:t>
            </a:r>
            <a:endParaRPr lang="es" sz="1600" dirty="0">
              <a:solidFill>
                <a:srgbClr val="00B0F0"/>
              </a:solidFill>
            </a:endParaRPr>
          </a:p>
        </p:txBody>
      </p:sp>
      <p:sp>
        <p:nvSpPr>
          <p:cNvPr id="196" name="Shape 196"/>
          <p:cNvSpPr txBox="1"/>
          <p:nvPr/>
        </p:nvSpPr>
        <p:spPr>
          <a:xfrm>
            <a:off x="609600" y="1294133"/>
            <a:ext cx="10972800" cy="5326000"/>
          </a:xfrm>
          <a:prstGeom prst="rect">
            <a:avLst/>
          </a:prstGeom>
          <a:noFill/>
          <a:ln>
            <a:noFill/>
          </a:ln>
        </p:spPr>
        <p:txBody>
          <a:bodyPr lIns="121900" tIns="60933" rIns="121900" bIns="60933" anchor="t" anchorCtr="0">
            <a:noAutofit/>
          </a:bodyPr>
          <a:lstStyle/>
          <a:p>
            <a:pPr marL="380990" indent="-380990">
              <a:spcBef>
                <a:spcPts val="533"/>
              </a:spcBef>
              <a:buFont typeface="Arial" panose="020B0604020202020204" pitchFamily="34" charset="0"/>
              <a:buChar char="•"/>
              <a:tabLst>
                <a:tab pos="480472" algn="l"/>
              </a:tabLst>
            </a:pPr>
            <a:r>
              <a:rPr lang="es-ES_tradnl" sz="2133" dirty="0">
                <a:latin typeface="Calibri"/>
                <a:ea typeface="Calibri"/>
                <a:cs typeface="Calibri"/>
                <a:sym typeface="Calibri"/>
              </a:rPr>
              <a:t>Una vez superado el </a:t>
            </a:r>
            <a:r>
              <a:rPr lang="es-ES_tradnl" sz="2133" b="1" dirty="0" err="1">
                <a:solidFill>
                  <a:schemeClr val="tx2"/>
                </a:solidFill>
                <a:latin typeface="Courier New" panose="02070309020205020404" pitchFamily="49" charset="0"/>
                <a:cs typeface="Courier New" panose="02070309020205020404" pitchFamily="49" charset="0"/>
                <a:sym typeface="Calibri"/>
              </a:rPr>
              <a:t>sellIn</a:t>
            </a:r>
            <a:r>
              <a:rPr lang="es-ES_tradnl" sz="2133" dirty="0">
                <a:latin typeface="Calibri"/>
                <a:ea typeface="Calibri"/>
                <a:cs typeface="Calibri"/>
                <a:sym typeface="Calibri"/>
              </a:rPr>
              <a:t> de venta, la </a:t>
            </a:r>
            <a:r>
              <a:rPr lang="es-ES_tradnl" sz="2133" b="1" dirty="0" err="1">
                <a:solidFill>
                  <a:schemeClr val="tx2"/>
                </a:solidFill>
                <a:latin typeface="Courier New" panose="02070309020205020404" pitchFamily="49" charset="0"/>
                <a:cs typeface="Courier New" panose="02070309020205020404" pitchFamily="49" charset="0"/>
                <a:sym typeface="Calibri"/>
              </a:rPr>
              <a:t>quality</a:t>
            </a:r>
            <a:r>
              <a:rPr lang="es-ES_tradnl" sz="2133" dirty="0">
                <a:latin typeface="Calibri"/>
                <a:ea typeface="Calibri"/>
                <a:cs typeface="Calibri"/>
                <a:sym typeface="Calibri"/>
              </a:rPr>
              <a:t> se degrada al doble de velocidad.</a:t>
            </a:r>
          </a:p>
          <a:p>
            <a:pPr marL="380990" lvl="8" indent="-380990">
              <a:spcBef>
                <a:spcPts val="533"/>
              </a:spcBef>
              <a:buFont typeface="Arial" panose="020B0604020202020204" pitchFamily="34" charset="0"/>
              <a:buChar char="•"/>
              <a:tabLst>
                <a:tab pos="480472" algn="l"/>
              </a:tabLst>
            </a:pPr>
            <a:r>
              <a:rPr lang="es-ES_tradnl" sz="2133" dirty="0">
                <a:latin typeface="Calibri"/>
                <a:ea typeface="Calibri"/>
                <a:cs typeface="Calibri"/>
                <a:sym typeface="Calibri"/>
              </a:rPr>
              <a:t>La </a:t>
            </a:r>
            <a:r>
              <a:rPr lang="es-ES_tradnl" sz="2133" b="1" dirty="0" err="1">
                <a:solidFill>
                  <a:schemeClr val="tx2"/>
                </a:solidFill>
                <a:latin typeface="Courier New" panose="02070309020205020404" pitchFamily="49" charset="0"/>
                <a:cs typeface="Courier New" panose="02070309020205020404" pitchFamily="49" charset="0"/>
                <a:sym typeface="Calibri"/>
              </a:rPr>
              <a:t>quality</a:t>
            </a:r>
            <a:r>
              <a:rPr lang="es-ES_tradnl" sz="2133" dirty="0">
                <a:latin typeface="Calibri"/>
                <a:ea typeface="Calibri"/>
                <a:cs typeface="Calibri"/>
                <a:sym typeface="Calibri"/>
              </a:rPr>
              <a:t> de un artículo nunca puede ser negativa.</a:t>
            </a:r>
          </a:p>
          <a:p>
            <a:pPr marL="380990" lvl="8" indent="-380990">
              <a:spcBef>
                <a:spcPts val="533"/>
              </a:spcBef>
              <a:buFont typeface="Arial" panose="020B0604020202020204" pitchFamily="34" charset="0"/>
              <a:buChar char="•"/>
              <a:tabLst>
                <a:tab pos="480472" algn="l"/>
              </a:tabLst>
            </a:pPr>
            <a:r>
              <a:rPr lang="es-ES_tradnl" sz="2133" dirty="0">
                <a:latin typeface="Calibri"/>
                <a:ea typeface="Calibri"/>
                <a:cs typeface="Calibri"/>
                <a:sym typeface="Calibri"/>
              </a:rPr>
              <a:t>La </a:t>
            </a:r>
            <a:r>
              <a:rPr lang="es-ES_tradnl" sz="2133" b="1" dirty="0" err="1">
                <a:solidFill>
                  <a:schemeClr val="tx2"/>
                </a:solidFill>
                <a:latin typeface="Courier New" panose="02070309020205020404" pitchFamily="49" charset="0"/>
                <a:cs typeface="Courier New" panose="02070309020205020404" pitchFamily="49" charset="0"/>
                <a:sym typeface="Calibri"/>
              </a:rPr>
              <a:t>quality</a:t>
            </a:r>
            <a:r>
              <a:rPr lang="es-ES_tradnl" sz="2133" dirty="0">
                <a:latin typeface="Calibri"/>
                <a:ea typeface="Calibri"/>
                <a:cs typeface="Calibri"/>
                <a:sym typeface="Calibri"/>
              </a:rPr>
              <a:t> de un artículo nunca puede ser mayor a 50.</a:t>
            </a:r>
          </a:p>
          <a:p>
            <a:pPr marL="380990" indent="-380990">
              <a:spcBef>
                <a:spcPts val="533"/>
              </a:spcBef>
              <a:buFont typeface="Arial" panose="020B0604020202020204" pitchFamily="34" charset="0"/>
              <a:buChar char="•"/>
              <a:tabLst>
                <a:tab pos="480472" algn="l"/>
              </a:tabLst>
            </a:pPr>
            <a:r>
              <a:rPr lang="es-ES_tradnl" sz="2133" dirty="0">
                <a:latin typeface="Calibri"/>
                <a:ea typeface="Calibri"/>
                <a:cs typeface="Calibri"/>
                <a:sym typeface="Calibri"/>
              </a:rPr>
              <a:t>El artículo </a:t>
            </a:r>
            <a:r>
              <a:rPr lang="es-ES_tradnl" sz="2133" b="1" dirty="0">
                <a:solidFill>
                  <a:schemeClr val="tx2"/>
                </a:solidFill>
                <a:latin typeface="Courier New" panose="02070309020205020404" pitchFamily="49" charset="0"/>
                <a:ea typeface="Calibri"/>
                <a:cs typeface="Courier New" panose="02070309020205020404" pitchFamily="49" charset="0"/>
                <a:sym typeface="Calibri"/>
              </a:rPr>
              <a:t>”</a:t>
            </a:r>
            <a:r>
              <a:rPr lang="es-ES_tradnl" sz="2133" b="1" dirty="0" err="1">
                <a:solidFill>
                  <a:schemeClr val="tx2"/>
                </a:solidFill>
                <a:latin typeface="Courier New" panose="02070309020205020404" pitchFamily="49" charset="0"/>
                <a:ea typeface="Calibri"/>
                <a:cs typeface="Courier New" panose="02070309020205020404" pitchFamily="49" charset="0"/>
                <a:sym typeface="Calibri"/>
              </a:rPr>
              <a:t>Aged</a:t>
            </a:r>
            <a:r>
              <a:rPr lang="es-ES_tradnl" sz="2133" b="1" dirty="0">
                <a:solidFill>
                  <a:schemeClr val="tx2"/>
                </a:solidFill>
                <a:latin typeface="Courier New" panose="02070309020205020404" pitchFamily="49" charset="0"/>
                <a:ea typeface="Calibri"/>
                <a:cs typeface="Courier New" panose="02070309020205020404" pitchFamily="49" charset="0"/>
                <a:sym typeface="Calibri"/>
              </a:rPr>
              <a:t> </a:t>
            </a:r>
            <a:r>
              <a:rPr lang="es-ES_tradnl" sz="2133" b="1" dirty="0" err="1">
                <a:solidFill>
                  <a:schemeClr val="tx2"/>
                </a:solidFill>
                <a:latin typeface="Courier New" panose="02070309020205020404" pitchFamily="49" charset="0"/>
                <a:ea typeface="Calibri"/>
                <a:cs typeface="Courier New" panose="02070309020205020404" pitchFamily="49" charset="0"/>
                <a:sym typeface="Calibri"/>
              </a:rPr>
              <a:t>brie</a:t>
            </a:r>
            <a:r>
              <a:rPr lang="es-ES_tradnl" sz="2133" b="1" dirty="0">
                <a:solidFill>
                  <a:schemeClr val="tx2"/>
                </a:solidFill>
                <a:latin typeface="Courier New" panose="02070309020205020404" pitchFamily="49" charset="0"/>
                <a:ea typeface="Calibri"/>
                <a:cs typeface="Courier New" panose="02070309020205020404" pitchFamily="49" charset="0"/>
                <a:sym typeface="Calibri"/>
              </a:rPr>
              <a:t>”</a:t>
            </a:r>
            <a:r>
              <a:rPr lang="es-ES_tradnl" sz="2133" dirty="0">
                <a:latin typeface="Calibri"/>
                <a:ea typeface="Calibri"/>
                <a:cs typeface="Calibri"/>
                <a:sym typeface="Calibri"/>
              </a:rPr>
              <a:t> incrementa su </a:t>
            </a:r>
            <a:r>
              <a:rPr lang="es-ES_tradnl" sz="2133" b="1" dirty="0" err="1">
                <a:solidFill>
                  <a:schemeClr val="tx2"/>
                </a:solidFill>
                <a:latin typeface="Courier New" panose="02070309020205020404" pitchFamily="49" charset="0"/>
                <a:cs typeface="Courier New" panose="02070309020205020404" pitchFamily="49" charset="0"/>
                <a:sym typeface="Calibri"/>
              </a:rPr>
              <a:t>quality</a:t>
            </a:r>
            <a:r>
              <a:rPr lang="es-ES_tradnl" sz="2133" dirty="0">
                <a:latin typeface="Calibri"/>
                <a:ea typeface="Calibri"/>
                <a:cs typeface="Calibri"/>
                <a:sym typeface="Calibri"/>
              </a:rPr>
              <a:t> a medida que se hace viejo:</a:t>
            </a:r>
          </a:p>
          <a:p>
            <a:pPr marL="952476" lvl="6" indent="-380990">
              <a:spcBef>
                <a:spcPts val="533"/>
              </a:spcBef>
              <a:buFont typeface="Arial" panose="020B0604020202020204" pitchFamily="34" charset="0"/>
              <a:buChar char="•"/>
              <a:tabLst>
                <a:tab pos="480472" algn="l"/>
              </a:tabLst>
            </a:pPr>
            <a:r>
              <a:rPr lang="es-ES_tradnl" sz="2133" dirty="0">
                <a:latin typeface="Calibri"/>
                <a:ea typeface="Calibri"/>
                <a:cs typeface="Calibri"/>
                <a:sym typeface="Calibri"/>
              </a:rPr>
              <a:t>Su </a:t>
            </a:r>
            <a:r>
              <a:rPr lang="es-ES_tradnl" sz="2133" b="1" dirty="0" err="1">
                <a:solidFill>
                  <a:schemeClr val="tx2"/>
                </a:solidFill>
                <a:latin typeface="Courier New" panose="02070309020205020404" pitchFamily="49" charset="0"/>
                <a:cs typeface="Courier New" panose="02070309020205020404" pitchFamily="49" charset="0"/>
                <a:sym typeface="Calibri"/>
              </a:rPr>
              <a:t>quality</a:t>
            </a:r>
            <a:r>
              <a:rPr lang="es-ES_tradnl" sz="2133" dirty="0">
                <a:latin typeface="Calibri"/>
                <a:ea typeface="Calibri"/>
                <a:cs typeface="Calibri"/>
                <a:sym typeface="Calibri"/>
              </a:rPr>
              <a:t> aumenta en 1 unidad cada día.</a:t>
            </a:r>
          </a:p>
          <a:p>
            <a:pPr marL="952476" indent="-380990">
              <a:spcBef>
                <a:spcPts val="533"/>
              </a:spcBef>
              <a:buFont typeface="Arial" panose="020B0604020202020204" pitchFamily="34" charset="0"/>
              <a:buChar char="•"/>
              <a:tabLst>
                <a:tab pos="480472" algn="l"/>
              </a:tabLst>
            </a:pPr>
            <a:r>
              <a:rPr lang="es-ES_tradnl" sz="2133" dirty="0">
                <a:latin typeface="Calibri"/>
                <a:ea typeface="Calibri"/>
                <a:cs typeface="Calibri"/>
                <a:sym typeface="Calibri"/>
              </a:rPr>
              <a:t>Cuando caduca su </a:t>
            </a:r>
            <a:r>
              <a:rPr lang="es-ES_tradnl" sz="2133" b="1" dirty="0" err="1">
                <a:solidFill>
                  <a:schemeClr val="tx2"/>
                </a:solidFill>
                <a:latin typeface="Courier New" panose="02070309020205020404" pitchFamily="49" charset="0"/>
                <a:cs typeface="Courier New" panose="02070309020205020404" pitchFamily="49" charset="0"/>
                <a:sym typeface="Calibri"/>
              </a:rPr>
              <a:t>quality</a:t>
            </a:r>
            <a:r>
              <a:rPr lang="es-ES_tradnl" sz="2133" dirty="0">
                <a:latin typeface="Calibri"/>
                <a:ea typeface="Calibri"/>
                <a:cs typeface="Calibri"/>
                <a:sym typeface="Calibri"/>
              </a:rPr>
              <a:t> aumenta 2 unidades por día.</a:t>
            </a:r>
          </a:p>
          <a:p>
            <a:pPr marL="380990" indent="-380990">
              <a:spcBef>
                <a:spcPts val="533"/>
              </a:spcBef>
              <a:buFont typeface="Arial" panose="020B0604020202020204" pitchFamily="34" charset="0"/>
              <a:buChar char="•"/>
              <a:tabLst>
                <a:tab pos="480472" algn="l"/>
              </a:tabLst>
            </a:pPr>
            <a:r>
              <a:rPr lang="es-ES_tradnl" sz="2133" dirty="0">
                <a:latin typeface="Calibri"/>
                <a:ea typeface="Calibri"/>
                <a:cs typeface="Calibri"/>
                <a:sym typeface="Calibri"/>
              </a:rPr>
              <a:t>El artículo </a:t>
            </a:r>
            <a:r>
              <a:rPr lang="es-ES_tradnl" sz="2133" b="1" dirty="0">
                <a:solidFill>
                  <a:schemeClr val="tx2"/>
                </a:solidFill>
                <a:latin typeface="Courier New" panose="02070309020205020404" pitchFamily="49" charset="0"/>
                <a:cs typeface="Courier New" panose="02070309020205020404" pitchFamily="49" charset="0"/>
                <a:sym typeface="Calibri"/>
              </a:rPr>
              <a:t>”Sulfuras, Hand </a:t>
            </a:r>
            <a:r>
              <a:rPr lang="es-ES_tradnl" sz="2133" b="1" dirty="0" err="1">
                <a:solidFill>
                  <a:schemeClr val="tx2"/>
                </a:solidFill>
                <a:latin typeface="Courier New" panose="02070309020205020404" pitchFamily="49" charset="0"/>
                <a:cs typeface="Courier New" panose="02070309020205020404" pitchFamily="49" charset="0"/>
                <a:sym typeface="Calibri"/>
              </a:rPr>
              <a:t>of</a:t>
            </a:r>
            <a:r>
              <a:rPr lang="es-ES_tradnl" sz="2133" b="1" dirty="0">
                <a:solidFill>
                  <a:schemeClr val="tx2"/>
                </a:solidFill>
                <a:latin typeface="Courier New" panose="02070309020205020404" pitchFamily="49" charset="0"/>
                <a:cs typeface="Courier New" panose="02070309020205020404" pitchFamily="49" charset="0"/>
                <a:sym typeface="Calibri"/>
              </a:rPr>
              <a:t> </a:t>
            </a:r>
            <a:r>
              <a:rPr lang="es-ES_tradnl" sz="2133" b="1" dirty="0" err="1">
                <a:solidFill>
                  <a:schemeClr val="tx2"/>
                </a:solidFill>
                <a:latin typeface="Courier New" panose="02070309020205020404" pitchFamily="49" charset="0"/>
                <a:cs typeface="Courier New" panose="02070309020205020404" pitchFamily="49" charset="0"/>
                <a:sym typeface="Calibri"/>
              </a:rPr>
              <a:t>Ragnaros</a:t>
            </a:r>
            <a:r>
              <a:rPr lang="es-ES_tradnl" sz="2133" b="1" dirty="0">
                <a:solidFill>
                  <a:schemeClr val="tx2"/>
                </a:solidFill>
                <a:latin typeface="Courier New" panose="02070309020205020404" pitchFamily="49" charset="0"/>
                <a:cs typeface="Courier New" panose="02070309020205020404" pitchFamily="49" charset="0"/>
                <a:sym typeface="Calibri"/>
              </a:rPr>
              <a:t>”</a:t>
            </a:r>
            <a:r>
              <a:rPr lang="es-ES_tradnl" sz="2133" dirty="0">
                <a:latin typeface="Calibri"/>
                <a:ea typeface="Calibri"/>
                <a:cs typeface="Calibri"/>
                <a:sym typeface="Calibri"/>
              </a:rPr>
              <a:t>, como es un artículo legendario, no modifica su </a:t>
            </a:r>
            <a:r>
              <a:rPr lang="es-ES_tradnl" sz="2133" b="1" dirty="0" err="1">
                <a:solidFill>
                  <a:schemeClr val="tx2"/>
                </a:solidFill>
                <a:latin typeface="Courier New" panose="02070309020205020404" pitchFamily="49" charset="0"/>
                <a:cs typeface="Courier New" panose="02070309020205020404" pitchFamily="49" charset="0"/>
                <a:sym typeface="Calibri"/>
              </a:rPr>
              <a:t>sellIn</a:t>
            </a:r>
            <a:r>
              <a:rPr lang="es-ES_tradnl" sz="2133" dirty="0">
                <a:latin typeface="Calibri"/>
                <a:ea typeface="Calibri"/>
                <a:cs typeface="Calibri"/>
                <a:sym typeface="Calibri"/>
              </a:rPr>
              <a:t> ni degrada su </a:t>
            </a:r>
            <a:r>
              <a:rPr lang="es-ES_tradnl" sz="2133" b="1" dirty="0" err="1">
                <a:solidFill>
                  <a:schemeClr val="tx2"/>
                </a:solidFill>
                <a:latin typeface="Courier New" panose="02070309020205020404" pitchFamily="49" charset="0"/>
                <a:cs typeface="Courier New" panose="02070309020205020404" pitchFamily="49" charset="0"/>
                <a:sym typeface="Calibri"/>
              </a:rPr>
              <a:t>quality</a:t>
            </a:r>
            <a:r>
              <a:rPr lang="es-ES_tradnl" sz="2133" b="1" dirty="0">
                <a:solidFill>
                  <a:schemeClr val="tx2"/>
                </a:solidFill>
                <a:latin typeface="Courier New" panose="02070309020205020404" pitchFamily="49" charset="0"/>
                <a:cs typeface="Courier New" panose="02070309020205020404" pitchFamily="49" charset="0"/>
                <a:sym typeface="Calibri"/>
              </a:rPr>
              <a:t>.</a:t>
            </a:r>
          </a:p>
          <a:p>
            <a:pPr marL="380990" indent="-380990">
              <a:spcBef>
                <a:spcPts val="533"/>
              </a:spcBef>
              <a:buFont typeface="Arial" panose="020B0604020202020204" pitchFamily="34" charset="0"/>
              <a:buChar char="•"/>
              <a:tabLst>
                <a:tab pos="480472" algn="l"/>
              </a:tabLst>
            </a:pPr>
            <a:r>
              <a:rPr lang="es-ES_tradnl" sz="2133" dirty="0">
                <a:latin typeface="Calibri"/>
                <a:ea typeface="Calibri"/>
                <a:cs typeface="Calibri"/>
                <a:sym typeface="Calibri"/>
              </a:rPr>
              <a:t>El artículo </a:t>
            </a:r>
            <a:r>
              <a:rPr lang="es-ES_tradnl" sz="2133" b="1" dirty="0">
                <a:solidFill>
                  <a:schemeClr val="tx2"/>
                </a:solidFill>
                <a:latin typeface="Courier New" panose="02070309020205020404" pitchFamily="49" charset="0"/>
                <a:cs typeface="Courier New" panose="02070309020205020404" pitchFamily="49" charset="0"/>
                <a:sym typeface="Calibri"/>
              </a:rPr>
              <a:t>”Backstage </a:t>
            </a:r>
            <a:r>
              <a:rPr lang="es-ES_tradnl" sz="2133" b="1" dirty="0" err="1">
                <a:solidFill>
                  <a:schemeClr val="tx2"/>
                </a:solidFill>
                <a:latin typeface="Courier New" panose="02070309020205020404" pitchFamily="49" charset="0"/>
                <a:cs typeface="Courier New" panose="02070309020205020404" pitchFamily="49" charset="0"/>
                <a:sym typeface="Calibri"/>
              </a:rPr>
              <a:t>Passes</a:t>
            </a:r>
            <a:r>
              <a:rPr lang="es-ES_tradnl" sz="2133" b="1" dirty="0">
                <a:solidFill>
                  <a:schemeClr val="tx2"/>
                </a:solidFill>
                <a:latin typeface="Courier New" panose="02070309020205020404" pitchFamily="49" charset="0"/>
                <a:cs typeface="Courier New" panose="02070309020205020404" pitchFamily="49" charset="0"/>
                <a:sym typeface="Calibri"/>
              </a:rPr>
              <a:t>”</a:t>
            </a:r>
            <a:r>
              <a:rPr lang="es-ES_tradnl" sz="2133" dirty="0">
                <a:latin typeface="Calibri"/>
                <a:ea typeface="Calibri"/>
                <a:cs typeface="Calibri"/>
                <a:sym typeface="Calibri"/>
              </a:rPr>
              <a:t>, actúa igual que el queso </a:t>
            </a:r>
            <a:r>
              <a:rPr lang="es-ES_tradnl" sz="2133" dirty="0" err="1">
                <a:latin typeface="Calibri"/>
                <a:ea typeface="Calibri"/>
                <a:cs typeface="Calibri"/>
                <a:sym typeface="Calibri"/>
              </a:rPr>
              <a:t>brie</a:t>
            </a:r>
            <a:r>
              <a:rPr lang="es-ES_tradnl" sz="2133" dirty="0">
                <a:latin typeface="Calibri"/>
                <a:ea typeface="Calibri"/>
                <a:cs typeface="Calibri"/>
                <a:sym typeface="Calibri"/>
              </a:rPr>
              <a:t>, incrementa su </a:t>
            </a:r>
            <a:r>
              <a:rPr lang="es-ES_tradnl" sz="2133" b="1" dirty="0" err="1">
                <a:solidFill>
                  <a:schemeClr val="tx2"/>
                </a:solidFill>
                <a:latin typeface="Courier New" panose="02070309020205020404" pitchFamily="49" charset="0"/>
                <a:cs typeface="Courier New" panose="02070309020205020404" pitchFamily="49" charset="0"/>
                <a:sym typeface="Calibri"/>
              </a:rPr>
              <a:t>quality</a:t>
            </a:r>
            <a:r>
              <a:rPr lang="es-ES_tradnl" sz="2133" dirty="0">
                <a:latin typeface="Calibri"/>
                <a:ea typeface="Calibri"/>
                <a:cs typeface="Calibri"/>
                <a:sym typeface="Calibri"/>
              </a:rPr>
              <a:t> a medida que </a:t>
            </a:r>
            <a:r>
              <a:rPr lang="es-ES_tradnl" sz="2133" b="1" dirty="0" err="1">
                <a:solidFill>
                  <a:schemeClr val="tx2"/>
                </a:solidFill>
                <a:latin typeface="Courier New" panose="02070309020205020404" pitchFamily="49" charset="0"/>
                <a:cs typeface="Courier New" panose="02070309020205020404" pitchFamily="49" charset="0"/>
                <a:sym typeface="Calibri"/>
              </a:rPr>
              <a:t>sellIn</a:t>
            </a:r>
            <a:r>
              <a:rPr lang="es-ES_tradnl" sz="2133" dirty="0">
                <a:latin typeface="Calibri"/>
                <a:ea typeface="Calibri"/>
                <a:cs typeface="Calibri"/>
                <a:sym typeface="Calibri"/>
              </a:rPr>
              <a:t> se aproxima:</a:t>
            </a:r>
          </a:p>
          <a:p>
            <a:pPr marL="952476" lvl="1" indent="-380990">
              <a:spcBef>
                <a:spcPts val="533"/>
              </a:spcBef>
              <a:buFont typeface="Arial" panose="020B0604020202020204" pitchFamily="34" charset="0"/>
              <a:buChar char="•"/>
              <a:tabLst>
                <a:tab pos="480472" algn="l"/>
              </a:tabLst>
            </a:pPr>
            <a:r>
              <a:rPr lang="es-ES_tradnl" sz="2133" dirty="0">
                <a:latin typeface="Calibri"/>
                <a:ea typeface="Calibri"/>
                <a:cs typeface="Calibri"/>
                <a:sym typeface="Calibri"/>
              </a:rPr>
              <a:t>si faltan 10 días o menos para el concierto, </a:t>
            </a:r>
            <a:r>
              <a:rPr lang="es-ES_tradnl" sz="2133" b="1" dirty="0" err="1">
                <a:solidFill>
                  <a:schemeClr val="tx2"/>
                </a:solidFill>
                <a:latin typeface="Courier New" panose="02070309020205020404" pitchFamily="49" charset="0"/>
                <a:cs typeface="Courier New" panose="02070309020205020404" pitchFamily="49" charset="0"/>
                <a:sym typeface="Calibri"/>
              </a:rPr>
              <a:t>quality</a:t>
            </a:r>
            <a:r>
              <a:rPr lang="es-ES_tradnl" sz="2133" dirty="0">
                <a:latin typeface="Calibri"/>
                <a:ea typeface="Calibri"/>
                <a:cs typeface="Calibri"/>
                <a:sym typeface="Calibri"/>
              </a:rPr>
              <a:t> se incrementa en 2 unidades.</a:t>
            </a:r>
          </a:p>
          <a:p>
            <a:pPr marL="952476" indent="-380990">
              <a:spcBef>
                <a:spcPts val="533"/>
              </a:spcBef>
              <a:buFont typeface="Arial" panose="020B0604020202020204" pitchFamily="34" charset="0"/>
              <a:buChar char="•"/>
              <a:tabLst>
                <a:tab pos="480472" algn="l"/>
              </a:tabLst>
            </a:pPr>
            <a:r>
              <a:rPr lang="es-ES_tradnl" sz="2133" dirty="0">
                <a:latin typeface="Calibri"/>
                <a:ea typeface="Calibri"/>
                <a:cs typeface="Calibri"/>
                <a:sym typeface="Calibri"/>
              </a:rPr>
              <a:t>si faltan 5 días o menos, </a:t>
            </a:r>
            <a:r>
              <a:rPr lang="es-ES_tradnl" sz="2133" b="1" dirty="0" err="1">
                <a:solidFill>
                  <a:schemeClr val="tx2"/>
                </a:solidFill>
                <a:latin typeface="Courier New" panose="02070309020205020404" pitchFamily="49" charset="0"/>
                <a:cs typeface="Courier New" panose="02070309020205020404" pitchFamily="49" charset="0"/>
                <a:sym typeface="Calibri"/>
              </a:rPr>
              <a:t>quality</a:t>
            </a:r>
            <a:r>
              <a:rPr lang="es-ES_tradnl" sz="2133" dirty="0">
                <a:latin typeface="Calibri"/>
                <a:ea typeface="Calibri"/>
                <a:cs typeface="Calibri"/>
                <a:sym typeface="Calibri"/>
              </a:rPr>
              <a:t> se incrementa en 3 unidades.</a:t>
            </a:r>
          </a:p>
          <a:p>
            <a:pPr marL="952476" indent="-380990">
              <a:spcBef>
                <a:spcPts val="533"/>
              </a:spcBef>
              <a:buFont typeface="Arial" panose="020B0604020202020204" pitchFamily="34" charset="0"/>
              <a:buChar char="•"/>
              <a:tabLst>
                <a:tab pos="480472" algn="l"/>
              </a:tabLst>
            </a:pPr>
            <a:r>
              <a:rPr lang="es-ES_tradnl" sz="2133" dirty="0">
                <a:latin typeface="Calibri"/>
                <a:ea typeface="Calibri"/>
                <a:cs typeface="Calibri"/>
                <a:sym typeface="Calibri"/>
              </a:rPr>
              <a:t>Al vencimiento del </a:t>
            </a:r>
            <a:r>
              <a:rPr lang="es-ES_tradnl" sz="2133" b="1" dirty="0" err="1">
                <a:solidFill>
                  <a:schemeClr val="tx2"/>
                </a:solidFill>
                <a:latin typeface="Courier New" panose="02070309020205020404" pitchFamily="49" charset="0"/>
                <a:cs typeface="Courier New" panose="02070309020205020404" pitchFamily="49" charset="0"/>
                <a:sym typeface="Calibri"/>
              </a:rPr>
              <a:t>sellIn</a:t>
            </a:r>
            <a:r>
              <a:rPr lang="es-ES_tradnl" sz="2133" dirty="0">
                <a:latin typeface="Calibri"/>
                <a:ea typeface="Calibri"/>
                <a:cs typeface="Calibri"/>
                <a:sym typeface="Calibri"/>
              </a:rPr>
              <a:t> su </a:t>
            </a:r>
            <a:r>
              <a:rPr lang="es-ES_tradnl" sz="2133" b="1" dirty="0" err="1">
                <a:solidFill>
                  <a:schemeClr val="tx2"/>
                </a:solidFill>
                <a:latin typeface="Courier New" panose="02070309020205020404" pitchFamily="49" charset="0"/>
                <a:cs typeface="Courier New" panose="02070309020205020404" pitchFamily="49" charset="0"/>
                <a:sym typeface="Calibri"/>
              </a:rPr>
              <a:t>quality</a:t>
            </a:r>
            <a:r>
              <a:rPr lang="es-ES_tradnl" sz="2133" dirty="0">
                <a:latin typeface="Calibri"/>
                <a:ea typeface="Calibri"/>
                <a:cs typeface="Calibri"/>
                <a:sym typeface="Calibri"/>
              </a:rPr>
              <a:t> cae a 0.</a:t>
            </a:r>
            <a:endParaRPr lang="es-ES" sz="2133" dirty="0">
              <a:highlight>
                <a:srgbClr val="C0C0C0"/>
              </a:highlight>
              <a:latin typeface="Calibri"/>
              <a:ea typeface="Calibri"/>
              <a:cs typeface="Calibri"/>
              <a:sym typeface="Calibri"/>
            </a:endParaRPr>
          </a:p>
        </p:txBody>
      </p:sp>
    </p:spTree>
    <p:extLst>
      <p:ext uri="{BB962C8B-B14F-4D97-AF65-F5344CB8AC3E}">
        <p14:creationId xmlns:p14="http://schemas.microsoft.com/office/powerpoint/2010/main" val="2871526943"/>
      </p:ext>
    </p:extLst>
  </p:cSld>
  <p:clrMapOvr>
    <a:masterClrMapping/>
  </p:clrMapOvr>
</p:sld>
</file>

<file path=ppt/theme/theme1.xml><?xml version="1.0" encoding="utf-8"?>
<a:theme xmlns:a="http://schemas.openxmlformats.org/drawingml/2006/main" name="Capgemini 2017_Cover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D76BB8BF-901C-4709-A70B-B9D859909653}"/>
    </a:ext>
  </a:extLst>
</a:theme>
</file>

<file path=ppt/theme/theme2.xml><?xml version="1.0" encoding="utf-8"?>
<a:theme xmlns:a="http://schemas.openxmlformats.org/drawingml/2006/main" name="Content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14D83F11-89F6-4441-B5DC-94FD0DFB8031}"/>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6AA805E06284B92367B5312DAEABD" ma:contentTypeVersion="2" ma:contentTypeDescription="Create a new document." ma:contentTypeScope="" ma:versionID="5d3fcf7c78f9559156fd4b1bff51d7a0">
  <xsd:schema xmlns:xsd="http://www.w3.org/2001/XMLSchema" xmlns:xs="http://www.w3.org/2001/XMLSchema" xmlns:p="http://schemas.microsoft.com/office/2006/metadata/properties" xmlns:ns2="99b8c997-432e-483c-b625-62aec4b38177" targetNamespace="http://schemas.microsoft.com/office/2006/metadata/properties" ma:root="true" ma:fieldsID="82cee7966e8b05c359a02592ddd1367d" ns2:_="">
    <xsd:import namespace="99b8c997-432e-483c-b625-62aec4b38177"/>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9b8c997-432e-483c-b625-62aec4b3817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7CBFFC5-6D74-4537-88D6-2718B8B037E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9b8c997-432e-483c-b625-62aec4b381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6E34656-E680-4E45-821A-28D34D1E6F89}">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A3E109F4-0379-463E-9FBF-BAF009C5FA9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Coding Dojo III-part2</Template>
  <TotalTime>2998</TotalTime>
  <Words>1429</Words>
  <Application>Microsoft Office PowerPoint</Application>
  <PresentationFormat>Widescreen</PresentationFormat>
  <Paragraphs>133</Paragraphs>
  <Slides>19</Slides>
  <Notes>18</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19</vt:i4>
      </vt:variant>
    </vt:vector>
  </HeadingPairs>
  <TitlesOfParts>
    <vt:vector size="26" baseType="lpstr">
      <vt:lpstr>Arial</vt:lpstr>
      <vt:lpstr>Calibri</vt:lpstr>
      <vt:lpstr>Courier New</vt:lpstr>
      <vt:lpstr>Verdana</vt:lpstr>
      <vt:lpstr>Wingdings</vt:lpstr>
      <vt:lpstr>Capgemini 2017_Cover slides</vt:lpstr>
      <vt:lpstr>Content Layouts</vt:lpstr>
      <vt:lpstr>PowerPoint Presentation</vt:lpstr>
      <vt:lpstr>PowerPoint Presentation</vt:lpstr>
      <vt:lpstr>PowerPoint Presentation</vt:lpstr>
      <vt:lpstr>PowerPoint Presentation</vt:lpstr>
      <vt:lpstr>PowerPoint Presentation</vt:lpstr>
      <vt:lpstr>Práctica</vt:lpstr>
      <vt:lpstr>Gilded Rose (Enunciado)</vt:lpstr>
      <vt:lpstr>Gilded Rose (Enunciado)</vt:lpstr>
      <vt:lpstr>Gilded Rose (Enunciado)</vt:lpstr>
      <vt:lpstr>Gilded Rose (Enunciado)</vt:lpstr>
      <vt:lpstr>A refactorizar!</vt:lpstr>
      <vt:lpstr>Code Smell Switch Statement</vt:lpstr>
      <vt:lpstr>Tip #1. Decompose Conditional (Semantic)</vt:lpstr>
      <vt:lpstr>Tip #2. Replace with Guard Clauses</vt:lpstr>
      <vt:lpstr>Tip #3. Substitute Algorithm</vt:lpstr>
      <vt:lpstr>Tip #4. Replace with Polymorphism</vt:lpstr>
      <vt:lpstr>Tip #4. Replace with Polymorphism (II)</vt:lpstr>
      <vt:lpstr>Code Smell Switch Statement</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 to insert title title</dc:title>
  <dc:creator>Jimenez Martinez, Pablo</dc:creator>
  <cp:lastModifiedBy>Jimenez Martinez, Pablo</cp:lastModifiedBy>
  <cp:revision>139</cp:revision>
  <dcterms:created xsi:type="dcterms:W3CDTF">2017-11-14T13:45:57Z</dcterms:created>
  <dcterms:modified xsi:type="dcterms:W3CDTF">2022-03-24T07:24:18Z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0x01010003E6AA805E06284B92367B5312DAEABD</vt:lpwstr>
  </property>
</Properties>
</file>