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Lst>
  <p:notesMasterIdLst>
    <p:notesMasterId r:id="rId27"/>
  </p:notesMasterIdLst>
  <p:handoutMasterIdLst>
    <p:handoutMasterId r:id="rId28"/>
  </p:handoutMasterIdLst>
  <p:sldIdLst>
    <p:sldId id="538" r:id="rId6"/>
    <p:sldId id="561" r:id="rId7"/>
    <p:sldId id="562" r:id="rId8"/>
    <p:sldId id="577" r:id="rId9"/>
    <p:sldId id="571" r:id="rId10"/>
    <p:sldId id="572" r:id="rId11"/>
    <p:sldId id="275" r:id="rId12"/>
    <p:sldId id="278" r:id="rId13"/>
    <p:sldId id="583" r:id="rId14"/>
    <p:sldId id="573" r:id="rId15"/>
    <p:sldId id="585" r:id="rId16"/>
    <p:sldId id="564" r:id="rId17"/>
    <p:sldId id="563" r:id="rId18"/>
    <p:sldId id="568" r:id="rId19"/>
    <p:sldId id="567" r:id="rId20"/>
    <p:sldId id="569" r:id="rId21"/>
    <p:sldId id="565" r:id="rId22"/>
    <p:sldId id="584" r:id="rId23"/>
    <p:sldId id="566" r:id="rId24"/>
    <p:sldId id="574" r:id="rId25"/>
    <p:sldId id="557" r:id="rId2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7E7"/>
    <a:srgbClr val="00B0F0"/>
    <a:srgbClr val="414757"/>
    <a:srgbClr val="FF304C"/>
    <a:srgbClr val="C7FF17"/>
    <a:srgbClr val="2B0A3D"/>
    <a:srgbClr val="0070AD"/>
    <a:srgbClr val="12ABDB"/>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FBF84-1144-47FF-AD9A-42F76395FA21}" v="45" dt="2022-03-31T09:06:59.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6215" autoAdjust="0"/>
  </p:normalViewPr>
  <p:slideViewPr>
    <p:cSldViewPr>
      <p:cViewPr varScale="1">
        <p:scale>
          <a:sx n="102" d="100"/>
          <a:sy n="102" d="100"/>
        </p:scale>
        <p:origin x="582" y="10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75CFBF84-1144-47FF-AD9A-42F76395FA21}"/>
    <pc:docChg chg="undo custSel addSld delSld modSld">
      <pc:chgData name="Jimenez Martinez, Pablo" userId="713675c2-bab4-4c20-ae51-6cb24299fdbd" providerId="ADAL" clId="{75CFBF84-1144-47FF-AD9A-42F76395FA21}" dt="2022-03-31T09:07:18.116" v="847" actId="20577"/>
      <pc:docMkLst>
        <pc:docMk/>
      </pc:docMkLst>
      <pc:sldChg chg="addSp delSp modSp mod">
        <pc:chgData name="Jimenez Martinez, Pablo" userId="713675c2-bab4-4c20-ae51-6cb24299fdbd" providerId="ADAL" clId="{75CFBF84-1144-47FF-AD9A-42F76395FA21}" dt="2022-03-31T08:50:31.373" v="69" actId="14100"/>
        <pc:sldMkLst>
          <pc:docMk/>
          <pc:sldMk cId="0" sldId="275"/>
        </pc:sldMkLst>
        <pc:spChg chg="mod">
          <ac:chgData name="Jimenez Martinez, Pablo" userId="713675c2-bab4-4c20-ae51-6cb24299fdbd" providerId="ADAL" clId="{75CFBF84-1144-47FF-AD9A-42F76395FA21}" dt="2022-03-31T08:49:47.894" v="60" actId="6549"/>
          <ac:spMkLst>
            <pc:docMk/>
            <pc:sldMk cId="0" sldId="275"/>
            <ac:spMk id="195" creationId="{00000000-0000-0000-0000-000000000000}"/>
          </ac:spMkLst>
        </pc:spChg>
        <pc:spChg chg="mod">
          <ac:chgData name="Jimenez Martinez, Pablo" userId="713675c2-bab4-4c20-ae51-6cb24299fdbd" providerId="ADAL" clId="{75CFBF84-1144-47FF-AD9A-42F76395FA21}" dt="2022-03-31T08:50:31.373" v="69" actId="14100"/>
          <ac:spMkLst>
            <pc:docMk/>
            <pc:sldMk cId="0" sldId="275"/>
            <ac:spMk id="196" creationId="{00000000-0000-0000-0000-000000000000}"/>
          </ac:spMkLst>
        </pc:spChg>
        <pc:picChg chg="add mod">
          <ac:chgData name="Jimenez Martinez, Pablo" userId="713675c2-bab4-4c20-ae51-6cb24299fdbd" providerId="ADAL" clId="{75CFBF84-1144-47FF-AD9A-42F76395FA21}" dt="2022-03-31T08:50:24.464" v="67" actId="14100"/>
          <ac:picMkLst>
            <pc:docMk/>
            <pc:sldMk cId="0" sldId="275"/>
            <ac:picMk id="5" creationId="{16195AB3-AAA2-430E-959C-ACB2577B18F9}"/>
          </ac:picMkLst>
        </pc:picChg>
        <pc:picChg chg="del">
          <ac:chgData name="Jimenez Martinez, Pablo" userId="713675c2-bab4-4c20-ae51-6cb24299fdbd" providerId="ADAL" clId="{75CFBF84-1144-47FF-AD9A-42F76395FA21}" dt="2022-03-31T08:49:51.479" v="61" actId="478"/>
          <ac:picMkLst>
            <pc:docMk/>
            <pc:sldMk cId="0" sldId="275"/>
            <ac:picMk id="4098" creationId="{00000000-0000-0000-0000-000000000000}"/>
          </ac:picMkLst>
        </pc:picChg>
      </pc:sldChg>
      <pc:sldChg chg="del">
        <pc:chgData name="Jimenez Martinez, Pablo" userId="713675c2-bab4-4c20-ae51-6cb24299fdbd" providerId="ADAL" clId="{75CFBF84-1144-47FF-AD9A-42F76395FA21}" dt="2022-03-31T08:53:07.401" v="109" actId="47"/>
        <pc:sldMkLst>
          <pc:docMk/>
          <pc:sldMk cId="2871526943" sldId="276"/>
        </pc:sldMkLst>
      </pc:sldChg>
      <pc:sldChg chg="del">
        <pc:chgData name="Jimenez Martinez, Pablo" userId="713675c2-bab4-4c20-ae51-6cb24299fdbd" providerId="ADAL" clId="{75CFBF84-1144-47FF-AD9A-42F76395FA21}" dt="2022-03-31T08:53:13.259" v="111" actId="47"/>
        <pc:sldMkLst>
          <pc:docMk/>
          <pc:sldMk cId="469566384" sldId="277"/>
        </pc:sldMkLst>
      </pc:sldChg>
      <pc:sldChg chg="addSp delSp modSp mod">
        <pc:chgData name="Jimenez Martinez, Pablo" userId="713675c2-bab4-4c20-ae51-6cb24299fdbd" providerId="ADAL" clId="{75CFBF84-1144-47FF-AD9A-42F76395FA21}" dt="2022-03-31T08:52:45.487" v="108" actId="108"/>
        <pc:sldMkLst>
          <pc:docMk/>
          <pc:sldMk cId="223235735" sldId="278"/>
        </pc:sldMkLst>
        <pc:spChg chg="add mod">
          <ac:chgData name="Jimenez Martinez, Pablo" userId="713675c2-bab4-4c20-ae51-6cb24299fdbd" providerId="ADAL" clId="{75CFBF84-1144-47FF-AD9A-42F76395FA21}" dt="2022-03-31T08:51:23.669" v="96"/>
          <ac:spMkLst>
            <pc:docMk/>
            <pc:sldMk cId="223235735" sldId="278"/>
            <ac:spMk id="4" creationId="{7EBB044F-4620-480E-90F9-805C599652F7}"/>
          </ac:spMkLst>
        </pc:spChg>
        <pc:spChg chg="add mod">
          <ac:chgData name="Jimenez Martinez, Pablo" userId="713675c2-bab4-4c20-ae51-6cb24299fdbd" providerId="ADAL" clId="{75CFBF84-1144-47FF-AD9A-42F76395FA21}" dt="2022-03-31T08:51:23.669" v="96"/>
          <ac:spMkLst>
            <pc:docMk/>
            <pc:sldMk cId="223235735" sldId="278"/>
            <ac:spMk id="5" creationId="{65E426B1-4A5A-4535-952E-3048E6CEE9B4}"/>
          </ac:spMkLst>
        </pc:spChg>
        <pc:spChg chg="mod">
          <ac:chgData name="Jimenez Martinez, Pablo" userId="713675c2-bab4-4c20-ae51-6cb24299fdbd" providerId="ADAL" clId="{75CFBF84-1144-47FF-AD9A-42F76395FA21}" dt="2022-03-31T08:51:23.669" v="96"/>
          <ac:spMkLst>
            <pc:docMk/>
            <pc:sldMk cId="223235735" sldId="278"/>
            <ac:spMk id="8" creationId="{8FA11E2D-EAA0-4FBD-836F-F87F2C7CDCFE}"/>
          </ac:spMkLst>
        </pc:spChg>
        <pc:spChg chg="add mod">
          <ac:chgData name="Jimenez Martinez, Pablo" userId="713675c2-bab4-4c20-ae51-6cb24299fdbd" providerId="ADAL" clId="{75CFBF84-1144-47FF-AD9A-42F76395FA21}" dt="2022-03-31T08:51:23.669" v="96"/>
          <ac:spMkLst>
            <pc:docMk/>
            <pc:sldMk cId="223235735" sldId="278"/>
            <ac:spMk id="9" creationId="{5C1D28A2-93F0-44F4-B7B9-CA0DE9005FFF}"/>
          </ac:spMkLst>
        </pc:spChg>
        <pc:spChg chg="mod">
          <ac:chgData name="Jimenez Martinez, Pablo" userId="713675c2-bab4-4c20-ae51-6cb24299fdbd" providerId="ADAL" clId="{75CFBF84-1144-47FF-AD9A-42F76395FA21}" dt="2022-03-31T08:51:23.669" v="96"/>
          <ac:spMkLst>
            <pc:docMk/>
            <pc:sldMk cId="223235735" sldId="278"/>
            <ac:spMk id="12" creationId="{9D026E63-51A1-4E8B-9D37-26B493BB3462}"/>
          </ac:spMkLst>
        </pc:spChg>
        <pc:spChg chg="add mod">
          <ac:chgData name="Jimenez Martinez, Pablo" userId="713675c2-bab4-4c20-ae51-6cb24299fdbd" providerId="ADAL" clId="{75CFBF84-1144-47FF-AD9A-42F76395FA21}" dt="2022-03-31T08:51:23.669" v="96"/>
          <ac:spMkLst>
            <pc:docMk/>
            <pc:sldMk cId="223235735" sldId="278"/>
            <ac:spMk id="13" creationId="{F515CD4E-2D79-4161-AA61-4E2A4F4DC877}"/>
          </ac:spMkLst>
        </pc:spChg>
        <pc:spChg chg="mod">
          <ac:chgData name="Jimenez Martinez, Pablo" userId="713675c2-bab4-4c20-ae51-6cb24299fdbd" providerId="ADAL" clId="{75CFBF84-1144-47FF-AD9A-42F76395FA21}" dt="2022-03-31T08:51:23.669" v="96"/>
          <ac:spMkLst>
            <pc:docMk/>
            <pc:sldMk cId="223235735" sldId="278"/>
            <ac:spMk id="16" creationId="{24E1E032-FF9D-48F3-A419-CF4B78EEAB28}"/>
          </ac:spMkLst>
        </pc:spChg>
        <pc:spChg chg="add mod">
          <ac:chgData name="Jimenez Martinez, Pablo" userId="713675c2-bab4-4c20-ae51-6cb24299fdbd" providerId="ADAL" clId="{75CFBF84-1144-47FF-AD9A-42F76395FA21}" dt="2022-03-31T08:51:23.669" v="96"/>
          <ac:spMkLst>
            <pc:docMk/>
            <pc:sldMk cId="223235735" sldId="278"/>
            <ac:spMk id="17" creationId="{18FD3539-367D-4765-A313-AF7714938B0C}"/>
          </ac:spMkLst>
        </pc:spChg>
        <pc:spChg chg="add mod">
          <ac:chgData name="Jimenez Martinez, Pablo" userId="713675c2-bab4-4c20-ae51-6cb24299fdbd" providerId="ADAL" clId="{75CFBF84-1144-47FF-AD9A-42F76395FA21}" dt="2022-03-31T08:51:23.669" v="96"/>
          <ac:spMkLst>
            <pc:docMk/>
            <pc:sldMk cId="223235735" sldId="278"/>
            <ac:spMk id="18" creationId="{A16C7D4E-44E2-4B42-ADA9-A39967CD70FE}"/>
          </ac:spMkLst>
        </pc:spChg>
        <pc:spChg chg="mod">
          <ac:chgData name="Jimenez Martinez, Pablo" userId="713675c2-bab4-4c20-ae51-6cb24299fdbd" providerId="ADAL" clId="{75CFBF84-1144-47FF-AD9A-42F76395FA21}" dt="2022-03-31T08:51:23.669" v="96"/>
          <ac:spMkLst>
            <pc:docMk/>
            <pc:sldMk cId="223235735" sldId="278"/>
            <ac:spMk id="21" creationId="{AA610D19-D4C0-4007-9758-453E06278439}"/>
          </ac:spMkLst>
        </pc:spChg>
        <pc:spChg chg="add mod">
          <ac:chgData name="Jimenez Martinez, Pablo" userId="713675c2-bab4-4c20-ae51-6cb24299fdbd" providerId="ADAL" clId="{75CFBF84-1144-47FF-AD9A-42F76395FA21}" dt="2022-03-31T08:51:23.669" v="96"/>
          <ac:spMkLst>
            <pc:docMk/>
            <pc:sldMk cId="223235735" sldId="278"/>
            <ac:spMk id="22" creationId="{4774B04C-8A22-43AA-BDA5-DEE00D7700D9}"/>
          </ac:spMkLst>
        </pc:spChg>
        <pc:spChg chg="mod">
          <ac:chgData name="Jimenez Martinez, Pablo" userId="713675c2-bab4-4c20-ae51-6cb24299fdbd" providerId="ADAL" clId="{75CFBF84-1144-47FF-AD9A-42F76395FA21}" dt="2022-03-31T08:51:23.669" v="96"/>
          <ac:spMkLst>
            <pc:docMk/>
            <pc:sldMk cId="223235735" sldId="278"/>
            <ac:spMk id="25" creationId="{D90E9543-EA2C-4FF4-A15E-CFB09C607A7A}"/>
          </ac:spMkLst>
        </pc:spChg>
        <pc:spChg chg="add del mod">
          <ac:chgData name="Jimenez Martinez, Pablo" userId="713675c2-bab4-4c20-ae51-6cb24299fdbd" providerId="ADAL" clId="{75CFBF84-1144-47FF-AD9A-42F76395FA21}" dt="2022-03-31T08:52:07.039" v="101" actId="478"/>
          <ac:spMkLst>
            <pc:docMk/>
            <pc:sldMk cId="223235735" sldId="278"/>
            <ac:spMk id="27" creationId="{0130CA07-0753-4127-83C9-20A996063D0E}"/>
          </ac:spMkLst>
        </pc:spChg>
        <pc:spChg chg="mod">
          <ac:chgData name="Jimenez Martinez, Pablo" userId="713675c2-bab4-4c20-ae51-6cb24299fdbd" providerId="ADAL" clId="{75CFBF84-1144-47FF-AD9A-42F76395FA21}" dt="2022-03-31T08:50:47.887" v="91" actId="6549"/>
          <ac:spMkLst>
            <pc:docMk/>
            <pc:sldMk cId="223235735" sldId="278"/>
            <ac:spMk id="195" creationId="{00000000-0000-0000-0000-000000000000}"/>
          </ac:spMkLst>
        </pc:spChg>
        <pc:spChg chg="mod">
          <ac:chgData name="Jimenez Martinez, Pablo" userId="713675c2-bab4-4c20-ae51-6cb24299fdbd" providerId="ADAL" clId="{75CFBF84-1144-47FF-AD9A-42F76395FA21}" dt="2022-03-31T08:52:45.487" v="108" actId="108"/>
          <ac:spMkLst>
            <pc:docMk/>
            <pc:sldMk cId="223235735" sldId="278"/>
            <ac:spMk id="196" creationId="{00000000-0000-0000-0000-000000000000}"/>
          </ac:spMkLst>
        </pc:spChg>
        <pc:grpChg chg="add mod">
          <ac:chgData name="Jimenez Martinez, Pablo" userId="713675c2-bab4-4c20-ae51-6cb24299fdbd" providerId="ADAL" clId="{75CFBF84-1144-47FF-AD9A-42F76395FA21}" dt="2022-03-31T08:51:23.669" v="96"/>
          <ac:grpSpMkLst>
            <pc:docMk/>
            <pc:sldMk cId="223235735" sldId="278"/>
            <ac:grpSpMk id="6" creationId="{01A19738-4F79-4F57-AB9F-439E47A7384B}"/>
          </ac:grpSpMkLst>
        </pc:grpChg>
        <pc:grpChg chg="add mod">
          <ac:chgData name="Jimenez Martinez, Pablo" userId="713675c2-bab4-4c20-ae51-6cb24299fdbd" providerId="ADAL" clId="{75CFBF84-1144-47FF-AD9A-42F76395FA21}" dt="2022-03-31T08:51:23.669" v="96"/>
          <ac:grpSpMkLst>
            <pc:docMk/>
            <pc:sldMk cId="223235735" sldId="278"/>
            <ac:grpSpMk id="10" creationId="{5069DD52-78CE-47E3-9238-ECB7E0AC9CE0}"/>
          </ac:grpSpMkLst>
        </pc:grpChg>
        <pc:grpChg chg="add mod">
          <ac:chgData name="Jimenez Martinez, Pablo" userId="713675c2-bab4-4c20-ae51-6cb24299fdbd" providerId="ADAL" clId="{75CFBF84-1144-47FF-AD9A-42F76395FA21}" dt="2022-03-31T08:51:23.669" v="96"/>
          <ac:grpSpMkLst>
            <pc:docMk/>
            <pc:sldMk cId="223235735" sldId="278"/>
            <ac:grpSpMk id="14" creationId="{645C94A6-B89E-40FF-84EA-CF924FE91E50}"/>
          </ac:grpSpMkLst>
        </pc:grpChg>
        <pc:grpChg chg="add mod">
          <ac:chgData name="Jimenez Martinez, Pablo" userId="713675c2-bab4-4c20-ae51-6cb24299fdbd" providerId="ADAL" clId="{75CFBF84-1144-47FF-AD9A-42F76395FA21}" dt="2022-03-31T08:51:23.669" v="96"/>
          <ac:grpSpMkLst>
            <pc:docMk/>
            <pc:sldMk cId="223235735" sldId="278"/>
            <ac:grpSpMk id="19" creationId="{844D09E9-3298-458B-BBE3-0C25B09C5EFD}"/>
          </ac:grpSpMkLst>
        </pc:grpChg>
        <pc:grpChg chg="add mod">
          <ac:chgData name="Jimenez Martinez, Pablo" userId="713675c2-bab4-4c20-ae51-6cb24299fdbd" providerId="ADAL" clId="{75CFBF84-1144-47FF-AD9A-42F76395FA21}" dt="2022-03-31T08:51:23.669" v="96"/>
          <ac:grpSpMkLst>
            <pc:docMk/>
            <pc:sldMk cId="223235735" sldId="278"/>
            <ac:grpSpMk id="23" creationId="{11A021E4-3A58-4A2B-AC40-FEC1085398C5}"/>
          </ac:grpSpMkLst>
        </pc:grpChg>
        <pc:picChg chg="mod">
          <ac:chgData name="Jimenez Martinez, Pablo" userId="713675c2-bab4-4c20-ae51-6cb24299fdbd" providerId="ADAL" clId="{75CFBF84-1144-47FF-AD9A-42F76395FA21}" dt="2022-03-31T08:51:23.669" v="96"/>
          <ac:picMkLst>
            <pc:docMk/>
            <pc:sldMk cId="223235735" sldId="278"/>
            <ac:picMk id="7" creationId="{F3D248DF-9605-4F57-AF56-2056C2020B0C}"/>
          </ac:picMkLst>
        </pc:picChg>
        <pc:picChg chg="mod">
          <ac:chgData name="Jimenez Martinez, Pablo" userId="713675c2-bab4-4c20-ae51-6cb24299fdbd" providerId="ADAL" clId="{75CFBF84-1144-47FF-AD9A-42F76395FA21}" dt="2022-03-31T08:51:23.669" v="96"/>
          <ac:picMkLst>
            <pc:docMk/>
            <pc:sldMk cId="223235735" sldId="278"/>
            <ac:picMk id="11" creationId="{C125486D-7290-4AB5-8763-299AEB01F8F0}"/>
          </ac:picMkLst>
        </pc:picChg>
        <pc:picChg chg="mod">
          <ac:chgData name="Jimenez Martinez, Pablo" userId="713675c2-bab4-4c20-ae51-6cb24299fdbd" providerId="ADAL" clId="{75CFBF84-1144-47FF-AD9A-42F76395FA21}" dt="2022-03-31T08:51:23.669" v="96"/>
          <ac:picMkLst>
            <pc:docMk/>
            <pc:sldMk cId="223235735" sldId="278"/>
            <ac:picMk id="15" creationId="{3B8C55F6-1807-4522-A21E-5824A5047DE8}"/>
          </ac:picMkLst>
        </pc:picChg>
        <pc:picChg chg="mod">
          <ac:chgData name="Jimenez Martinez, Pablo" userId="713675c2-bab4-4c20-ae51-6cb24299fdbd" providerId="ADAL" clId="{75CFBF84-1144-47FF-AD9A-42F76395FA21}" dt="2022-03-31T08:51:23.669" v="96"/>
          <ac:picMkLst>
            <pc:docMk/>
            <pc:sldMk cId="223235735" sldId="278"/>
            <ac:picMk id="20" creationId="{E53A6526-46CC-43A6-8509-6391DF5BB84C}"/>
          </ac:picMkLst>
        </pc:picChg>
        <pc:picChg chg="mod">
          <ac:chgData name="Jimenez Martinez, Pablo" userId="713675c2-bab4-4c20-ae51-6cb24299fdbd" providerId="ADAL" clId="{75CFBF84-1144-47FF-AD9A-42F76395FA21}" dt="2022-03-31T08:51:23.669" v="96"/>
          <ac:picMkLst>
            <pc:docMk/>
            <pc:sldMk cId="223235735" sldId="278"/>
            <ac:picMk id="24" creationId="{ED2F5DFF-BEDC-41CA-AC62-A13437D93283}"/>
          </ac:picMkLst>
        </pc:picChg>
      </pc:sldChg>
      <pc:sldChg chg="del">
        <pc:chgData name="Jimenez Martinez, Pablo" userId="713675c2-bab4-4c20-ae51-6cb24299fdbd" providerId="ADAL" clId="{75CFBF84-1144-47FF-AD9A-42F76395FA21}" dt="2022-03-31T08:57:58.783" v="156" actId="47"/>
        <pc:sldMkLst>
          <pc:docMk/>
          <pc:sldMk cId="3792026892" sldId="298"/>
        </pc:sldMkLst>
      </pc:sldChg>
      <pc:sldChg chg="del">
        <pc:chgData name="Jimenez Martinez, Pablo" userId="713675c2-bab4-4c20-ae51-6cb24299fdbd" providerId="ADAL" clId="{75CFBF84-1144-47FF-AD9A-42F76395FA21}" dt="2022-03-31T08:58:00.442" v="157" actId="47"/>
        <pc:sldMkLst>
          <pc:docMk/>
          <pc:sldMk cId="1699610367" sldId="299"/>
        </pc:sldMkLst>
      </pc:sldChg>
      <pc:sldChg chg="del">
        <pc:chgData name="Jimenez Martinez, Pablo" userId="713675c2-bab4-4c20-ae51-6cb24299fdbd" providerId="ADAL" clId="{75CFBF84-1144-47FF-AD9A-42F76395FA21}" dt="2022-03-31T08:58:02.436" v="159" actId="47"/>
        <pc:sldMkLst>
          <pc:docMk/>
          <pc:sldMk cId="1137644409" sldId="300"/>
        </pc:sldMkLst>
      </pc:sldChg>
      <pc:sldChg chg="del">
        <pc:chgData name="Jimenez Martinez, Pablo" userId="713675c2-bab4-4c20-ae51-6cb24299fdbd" providerId="ADAL" clId="{75CFBF84-1144-47FF-AD9A-42F76395FA21}" dt="2022-03-31T08:57:54.483" v="154" actId="47"/>
        <pc:sldMkLst>
          <pc:docMk/>
          <pc:sldMk cId="3569874018" sldId="306"/>
        </pc:sldMkLst>
      </pc:sldChg>
      <pc:sldChg chg="modSp mod">
        <pc:chgData name="Jimenez Martinez, Pablo" userId="713675c2-bab4-4c20-ae51-6cb24299fdbd" providerId="ADAL" clId="{75CFBF84-1144-47FF-AD9A-42F76395FA21}" dt="2022-03-31T09:07:18.116" v="847" actId="20577"/>
        <pc:sldMkLst>
          <pc:docMk/>
          <pc:sldMk cId="1068206032" sldId="538"/>
        </pc:sldMkLst>
        <pc:spChg chg="mod">
          <ac:chgData name="Jimenez Martinez, Pablo" userId="713675c2-bab4-4c20-ae51-6cb24299fdbd" providerId="ADAL" clId="{75CFBF84-1144-47FF-AD9A-42F76395FA21}" dt="2022-03-31T08:48:51.170" v="17" actId="6549"/>
          <ac:spMkLst>
            <pc:docMk/>
            <pc:sldMk cId="1068206032" sldId="538"/>
            <ac:spMk id="5" creationId="{CDAD4CD6-0D42-4B53-A553-167F9F359564}"/>
          </ac:spMkLst>
        </pc:spChg>
        <pc:spChg chg="mod">
          <ac:chgData name="Jimenez Martinez, Pablo" userId="713675c2-bab4-4c20-ae51-6cb24299fdbd" providerId="ADAL" clId="{75CFBF84-1144-47FF-AD9A-42F76395FA21}" dt="2022-03-31T08:48:56.910" v="25" actId="20577"/>
          <ac:spMkLst>
            <pc:docMk/>
            <pc:sldMk cId="1068206032" sldId="538"/>
            <ac:spMk id="6" creationId="{A7836B60-AE10-4694-B8D8-4190ECFD8ED2}"/>
          </ac:spMkLst>
        </pc:spChg>
        <pc:spChg chg="mod">
          <ac:chgData name="Jimenez Martinez, Pablo" userId="713675c2-bab4-4c20-ae51-6cb24299fdbd" providerId="ADAL" clId="{75CFBF84-1144-47FF-AD9A-42F76395FA21}" dt="2022-03-31T09:07:18.116" v="847" actId="20577"/>
          <ac:spMkLst>
            <pc:docMk/>
            <pc:sldMk cId="1068206032" sldId="538"/>
            <ac:spMk id="9" creationId="{F0E4AFB8-CC30-415D-AFC6-430C142A7ED0}"/>
          </ac:spMkLst>
        </pc:spChg>
      </pc:sldChg>
      <pc:sldChg chg="add">
        <pc:chgData name="Jimenez Martinez, Pablo" userId="713675c2-bab4-4c20-ae51-6cb24299fdbd" providerId="ADAL" clId="{75CFBF84-1144-47FF-AD9A-42F76395FA21}" dt="2022-03-31T08:58:21.213" v="160"/>
        <pc:sldMkLst>
          <pc:docMk/>
          <pc:sldMk cId="3894604351" sldId="563"/>
        </pc:sldMkLst>
      </pc:sldChg>
      <pc:sldChg chg="add">
        <pc:chgData name="Jimenez Martinez, Pablo" userId="713675c2-bab4-4c20-ae51-6cb24299fdbd" providerId="ADAL" clId="{75CFBF84-1144-47FF-AD9A-42F76395FA21}" dt="2022-03-31T08:58:21.213" v="160"/>
        <pc:sldMkLst>
          <pc:docMk/>
          <pc:sldMk cId="1635333781" sldId="564"/>
        </pc:sldMkLst>
      </pc:sldChg>
      <pc:sldChg chg="add">
        <pc:chgData name="Jimenez Martinez, Pablo" userId="713675c2-bab4-4c20-ae51-6cb24299fdbd" providerId="ADAL" clId="{75CFBF84-1144-47FF-AD9A-42F76395FA21}" dt="2022-03-31T08:57:47.191" v="152"/>
        <pc:sldMkLst>
          <pc:docMk/>
          <pc:sldMk cId="204283989" sldId="565"/>
        </pc:sldMkLst>
      </pc:sldChg>
      <pc:sldChg chg="add">
        <pc:chgData name="Jimenez Martinez, Pablo" userId="713675c2-bab4-4c20-ae51-6cb24299fdbd" providerId="ADAL" clId="{75CFBF84-1144-47FF-AD9A-42F76395FA21}" dt="2022-03-31T08:57:47.191" v="152"/>
        <pc:sldMkLst>
          <pc:docMk/>
          <pc:sldMk cId="3239161161" sldId="566"/>
        </pc:sldMkLst>
      </pc:sldChg>
      <pc:sldChg chg="add">
        <pc:chgData name="Jimenez Martinez, Pablo" userId="713675c2-bab4-4c20-ae51-6cb24299fdbd" providerId="ADAL" clId="{75CFBF84-1144-47FF-AD9A-42F76395FA21}" dt="2022-03-31T08:58:21.213" v="160"/>
        <pc:sldMkLst>
          <pc:docMk/>
          <pc:sldMk cId="3908571902" sldId="567"/>
        </pc:sldMkLst>
      </pc:sldChg>
      <pc:sldChg chg="add">
        <pc:chgData name="Jimenez Martinez, Pablo" userId="713675c2-bab4-4c20-ae51-6cb24299fdbd" providerId="ADAL" clId="{75CFBF84-1144-47FF-AD9A-42F76395FA21}" dt="2022-03-31T08:58:21.213" v="160"/>
        <pc:sldMkLst>
          <pc:docMk/>
          <pc:sldMk cId="2239479672" sldId="568"/>
        </pc:sldMkLst>
      </pc:sldChg>
      <pc:sldChg chg="add">
        <pc:chgData name="Jimenez Martinez, Pablo" userId="713675c2-bab4-4c20-ae51-6cb24299fdbd" providerId="ADAL" clId="{75CFBF84-1144-47FF-AD9A-42F76395FA21}" dt="2022-03-31T08:58:21.213" v="160"/>
        <pc:sldMkLst>
          <pc:docMk/>
          <pc:sldMk cId="1533376134" sldId="569"/>
        </pc:sldMkLst>
      </pc:sldChg>
      <pc:sldChg chg="modSp mod">
        <pc:chgData name="Jimenez Martinez, Pablo" userId="713675c2-bab4-4c20-ae51-6cb24299fdbd" providerId="ADAL" clId="{75CFBF84-1144-47FF-AD9A-42F76395FA21}" dt="2022-03-31T08:49:35.703" v="44" actId="6549"/>
        <pc:sldMkLst>
          <pc:docMk/>
          <pc:sldMk cId="2773007854" sldId="572"/>
        </pc:sldMkLst>
        <pc:spChg chg="mod">
          <ac:chgData name="Jimenez Martinez, Pablo" userId="713675c2-bab4-4c20-ae51-6cb24299fdbd" providerId="ADAL" clId="{75CFBF84-1144-47FF-AD9A-42F76395FA21}" dt="2022-03-31T08:49:35.703" v="44" actId="6549"/>
          <ac:spMkLst>
            <pc:docMk/>
            <pc:sldMk cId="2773007854" sldId="572"/>
            <ac:spMk id="6" creationId="{0BB40221-4A4C-4967-A2D2-883873C2B121}"/>
          </ac:spMkLst>
        </pc:spChg>
      </pc:sldChg>
      <pc:sldChg chg="modSp mod">
        <pc:chgData name="Jimenez Martinez, Pablo" userId="713675c2-bab4-4c20-ae51-6cb24299fdbd" providerId="ADAL" clId="{75CFBF84-1144-47FF-AD9A-42F76395FA21}" dt="2022-03-31T08:57:39.189" v="151" actId="6549"/>
        <pc:sldMkLst>
          <pc:docMk/>
          <pc:sldMk cId="4068828634" sldId="573"/>
        </pc:sldMkLst>
        <pc:spChg chg="mod">
          <ac:chgData name="Jimenez Martinez, Pablo" userId="713675c2-bab4-4c20-ae51-6cb24299fdbd" providerId="ADAL" clId="{75CFBF84-1144-47FF-AD9A-42F76395FA21}" dt="2022-03-31T08:57:39.189" v="151" actId="6549"/>
          <ac:spMkLst>
            <pc:docMk/>
            <pc:sldMk cId="4068828634" sldId="573"/>
            <ac:spMk id="170" creationId="{00000000-0000-0000-0000-000000000000}"/>
          </ac:spMkLst>
        </pc:spChg>
      </pc:sldChg>
      <pc:sldChg chg="add">
        <pc:chgData name="Jimenez Martinez, Pablo" userId="713675c2-bab4-4c20-ae51-6cb24299fdbd" providerId="ADAL" clId="{75CFBF84-1144-47FF-AD9A-42F76395FA21}" dt="2022-03-31T08:57:47.191" v="152"/>
        <pc:sldMkLst>
          <pc:docMk/>
          <pc:sldMk cId="1752686415" sldId="574"/>
        </pc:sldMkLst>
      </pc:sldChg>
      <pc:sldChg chg="del">
        <pc:chgData name="Jimenez Martinez, Pablo" userId="713675c2-bab4-4c20-ae51-6cb24299fdbd" providerId="ADAL" clId="{75CFBF84-1144-47FF-AD9A-42F76395FA21}" dt="2022-03-31T08:57:57.802" v="155" actId="47"/>
        <pc:sldMkLst>
          <pc:docMk/>
          <pc:sldMk cId="524841676" sldId="579"/>
        </pc:sldMkLst>
      </pc:sldChg>
      <pc:sldChg chg="del">
        <pc:chgData name="Jimenez Martinez, Pablo" userId="713675c2-bab4-4c20-ae51-6cb24299fdbd" providerId="ADAL" clId="{75CFBF84-1144-47FF-AD9A-42F76395FA21}" dt="2022-03-31T08:58:01.478" v="158" actId="47"/>
        <pc:sldMkLst>
          <pc:docMk/>
          <pc:sldMk cId="186872441" sldId="580"/>
        </pc:sldMkLst>
      </pc:sldChg>
      <pc:sldChg chg="del">
        <pc:chgData name="Jimenez Martinez, Pablo" userId="713675c2-bab4-4c20-ae51-6cb24299fdbd" providerId="ADAL" clId="{75CFBF84-1144-47FF-AD9A-42F76395FA21}" dt="2022-03-31T08:57:53.522" v="153" actId="47"/>
        <pc:sldMkLst>
          <pc:docMk/>
          <pc:sldMk cId="1567362296" sldId="582"/>
        </pc:sldMkLst>
      </pc:sldChg>
      <pc:sldChg chg="delSp modSp add mod">
        <pc:chgData name="Jimenez Martinez, Pablo" userId="713675c2-bab4-4c20-ae51-6cb24299fdbd" providerId="ADAL" clId="{75CFBF84-1144-47FF-AD9A-42F76395FA21}" dt="2022-03-31T08:54:46.607" v="139" actId="20577"/>
        <pc:sldMkLst>
          <pc:docMk/>
          <pc:sldMk cId="1220633035" sldId="583"/>
        </pc:sldMkLst>
        <pc:spChg chg="del">
          <ac:chgData name="Jimenez Martinez, Pablo" userId="713675c2-bab4-4c20-ae51-6cb24299fdbd" providerId="ADAL" clId="{75CFBF84-1144-47FF-AD9A-42F76395FA21}" dt="2022-03-31T08:53:28.974" v="112" actId="478"/>
          <ac:spMkLst>
            <pc:docMk/>
            <pc:sldMk cId="1220633035" sldId="583"/>
            <ac:spMk id="4" creationId="{7EBB044F-4620-480E-90F9-805C599652F7}"/>
          </ac:spMkLst>
        </pc:spChg>
        <pc:spChg chg="del">
          <ac:chgData name="Jimenez Martinez, Pablo" userId="713675c2-bab4-4c20-ae51-6cb24299fdbd" providerId="ADAL" clId="{75CFBF84-1144-47FF-AD9A-42F76395FA21}" dt="2022-03-31T08:53:28.974" v="112" actId="478"/>
          <ac:spMkLst>
            <pc:docMk/>
            <pc:sldMk cId="1220633035" sldId="583"/>
            <ac:spMk id="5" creationId="{65E426B1-4A5A-4535-952E-3048E6CEE9B4}"/>
          </ac:spMkLst>
        </pc:spChg>
        <pc:spChg chg="del">
          <ac:chgData name="Jimenez Martinez, Pablo" userId="713675c2-bab4-4c20-ae51-6cb24299fdbd" providerId="ADAL" clId="{75CFBF84-1144-47FF-AD9A-42F76395FA21}" dt="2022-03-31T08:53:28.974" v="112" actId="478"/>
          <ac:spMkLst>
            <pc:docMk/>
            <pc:sldMk cId="1220633035" sldId="583"/>
            <ac:spMk id="9" creationId="{5C1D28A2-93F0-44F4-B7B9-CA0DE9005FFF}"/>
          </ac:spMkLst>
        </pc:spChg>
        <pc:spChg chg="del">
          <ac:chgData name="Jimenez Martinez, Pablo" userId="713675c2-bab4-4c20-ae51-6cb24299fdbd" providerId="ADAL" clId="{75CFBF84-1144-47FF-AD9A-42F76395FA21}" dt="2022-03-31T08:53:28.974" v="112" actId="478"/>
          <ac:spMkLst>
            <pc:docMk/>
            <pc:sldMk cId="1220633035" sldId="583"/>
            <ac:spMk id="13" creationId="{F515CD4E-2D79-4161-AA61-4E2A4F4DC877}"/>
          </ac:spMkLst>
        </pc:spChg>
        <pc:spChg chg="del">
          <ac:chgData name="Jimenez Martinez, Pablo" userId="713675c2-bab4-4c20-ae51-6cb24299fdbd" providerId="ADAL" clId="{75CFBF84-1144-47FF-AD9A-42F76395FA21}" dt="2022-03-31T08:53:28.974" v="112" actId="478"/>
          <ac:spMkLst>
            <pc:docMk/>
            <pc:sldMk cId="1220633035" sldId="583"/>
            <ac:spMk id="17" creationId="{18FD3539-367D-4765-A313-AF7714938B0C}"/>
          </ac:spMkLst>
        </pc:spChg>
        <pc:spChg chg="del">
          <ac:chgData name="Jimenez Martinez, Pablo" userId="713675c2-bab4-4c20-ae51-6cb24299fdbd" providerId="ADAL" clId="{75CFBF84-1144-47FF-AD9A-42F76395FA21}" dt="2022-03-31T08:53:28.974" v="112" actId="478"/>
          <ac:spMkLst>
            <pc:docMk/>
            <pc:sldMk cId="1220633035" sldId="583"/>
            <ac:spMk id="18" creationId="{A16C7D4E-44E2-4B42-ADA9-A39967CD70FE}"/>
          </ac:spMkLst>
        </pc:spChg>
        <pc:spChg chg="del">
          <ac:chgData name="Jimenez Martinez, Pablo" userId="713675c2-bab4-4c20-ae51-6cb24299fdbd" providerId="ADAL" clId="{75CFBF84-1144-47FF-AD9A-42F76395FA21}" dt="2022-03-31T08:53:28.974" v="112" actId="478"/>
          <ac:spMkLst>
            <pc:docMk/>
            <pc:sldMk cId="1220633035" sldId="583"/>
            <ac:spMk id="22" creationId="{4774B04C-8A22-43AA-BDA5-DEE00D7700D9}"/>
          </ac:spMkLst>
        </pc:spChg>
        <pc:spChg chg="mod">
          <ac:chgData name="Jimenez Martinez, Pablo" userId="713675c2-bab4-4c20-ae51-6cb24299fdbd" providerId="ADAL" clId="{75CFBF84-1144-47FF-AD9A-42F76395FA21}" dt="2022-03-31T08:54:46.607" v="139" actId="20577"/>
          <ac:spMkLst>
            <pc:docMk/>
            <pc:sldMk cId="1220633035" sldId="583"/>
            <ac:spMk id="196" creationId="{00000000-0000-0000-0000-000000000000}"/>
          </ac:spMkLst>
        </pc:spChg>
        <pc:grpChg chg="del">
          <ac:chgData name="Jimenez Martinez, Pablo" userId="713675c2-bab4-4c20-ae51-6cb24299fdbd" providerId="ADAL" clId="{75CFBF84-1144-47FF-AD9A-42F76395FA21}" dt="2022-03-31T08:53:28.974" v="112" actId="478"/>
          <ac:grpSpMkLst>
            <pc:docMk/>
            <pc:sldMk cId="1220633035" sldId="583"/>
            <ac:grpSpMk id="6" creationId="{01A19738-4F79-4F57-AB9F-439E47A7384B}"/>
          </ac:grpSpMkLst>
        </pc:grpChg>
        <pc:grpChg chg="del">
          <ac:chgData name="Jimenez Martinez, Pablo" userId="713675c2-bab4-4c20-ae51-6cb24299fdbd" providerId="ADAL" clId="{75CFBF84-1144-47FF-AD9A-42F76395FA21}" dt="2022-03-31T08:53:28.974" v="112" actId="478"/>
          <ac:grpSpMkLst>
            <pc:docMk/>
            <pc:sldMk cId="1220633035" sldId="583"/>
            <ac:grpSpMk id="10" creationId="{5069DD52-78CE-47E3-9238-ECB7E0AC9CE0}"/>
          </ac:grpSpMkLst>
        </pc:grpChg>
        <pc:grpChg chg="del">
          <ac:chgData name="Jimenez Martinez, Pablo" userId="713675c2-bab4-4c20-ae51-6cb24299fdbd" providerId="ADAL" clId="{75CFBF84-1144-47FF-AD9A-42F76395FA21}" dt="2022-03-31T08:53:28.974" v="112" actId="478"/>
          <ac:grpSpMkLst>
            <pc:docMk/>
            <pc:sldMk cId="1220633035" sldId="583"/>
            <ac:grpSpMk id="14" creationId="{645C94A6-B89E-40FF-84EA-CF924FE91E50}"/>
          </ac:grpSpMkLst>
        </pc:grpChg>
        <pc:grpChg chg="del">
          <ac:chgData name="Jimenez Martinez, Pablo" userId="713675c2-bab4-4c20-ae51-6cb24299fdbd" providerId="ADAL" clId="{75CFBF84-1144-47FF-AD9A-42F76395FA21}" dt="2022-03-31T08:53:28.974" v="112" actId="478"/>
          <ac:grpSpMkLst>
            <pc:docMk/>
            <pc:sldMk cId="1220633035" sldId="583"/>
            <ac:grpSpMk id="19" creationId="{844D09E9-3298-458B-BBE3-0C25B09C5EFD}"/>
          </ac:grpSpMkLst>
        </pc:grpChg>
        <pc:grpChg chg="del">
          <ac:chgData name="Jimenez Martinez, Pablo" userId="713675c2-bab4-4c20-ae51-6cb24299fdbd" providerId="ADAL" clId="{75CFBF84-1144-47FF-AD9A-42F76395FA21}" dt="2022-03-31T08:53:28.974" v="112" actId="478"/>
          <ac:grpSpMkLst>
            <pc:docMk/>
            <pc:sldMk cId="1220633035" sldId="583"/>
            <ac:grpSpMk id="23" creationId="{11A021E4-3A58-4A2B-AC40-FEC1085398C5}"/>
          </ac:grpSpMkLst>
        </pc:grpChg>
      </pc:sldChg>
      <pc:sldChg chg="add">
        <pc:chgData name="Jimenez Martinez, Pablo" userId="713675c2-bab4-4c20-ae51-6cb24299fdbd" providerId="ADAL" clId="{75CFBF84-1144-47FF-AD9A-42F76395FA21}" dt="2022-03-31T08:57:47.191" v="152"/>
        <pc:sldMkLst>
          <pc:docMk/>
          <pc:sldMk cId="138132368" sldId="584"/>
        </pc:sldMkLst>
      </pc:sldChg>
      <pc:sldChg chg="addSp delSp modSp add mod">
        <pc:chgData name="Jimenez Martinez, Pablo" userId="713675c2-bab4-4c20-ae51-6cb24299fdbd" providerId="ADAL" clId="{75CFBF84-1144-47FF-AD9A-42F76395FA21}" dt="2022-03-31T09:06:59.389" v="841" actId="1036"/>
        <pc:sldMkLst>
          <pc:docMk/>
          <pc:sldMk cId="341147114" sldId="585"/>
        </pc:sldMkLst>
        <pc:spChg chg="add mod">
          <ac:chgData name="Jimenez Martinez, Pablo" userId="713675c2-bab4-4c20-ae51-6cb24299fdbd" providerId="ADAL" clId="{75CFBF84-1144-47FF-AD9A-42F76395FA21}" dt="2022-03-31T09:06:59.389" v="841" actId="1036"/>
          <ac:spMkLst>
            <pc:docMk/>
            <pc:sldMk cId="341147114" sldId="585"/>
            <ac:spMk id="8" creationId="{5F76FD5E-3834-4D97-823C-377A87CF9847}"/>
          </ac:spMkLst>
        </pc:spChg>
        <pc:spChg chg="add mod">
          <ac:chgData name="Jimenez Martinez, Pablo" userId="713675c2-bab4-4c20-ae51-6cb24299fdbd" providerId="ADAL" clId="{75CFBF84-1144-47FF-AD9A-42F76395FA21}" dt="2022-03-31T09:06:59.389" v="841" actId="1036"/>
          <ac:spMkLst>
            <pc:docMk/>
            <pc:sldMk cId="341147114" sldId="585"/>
            <ac:spMk id="10" creationId="{FCD18C28-9170-42EE-9414-CDDC4E581FE0}"/>
          </ac:spMkLst>
        </pc:spChg>
        <pc:spChg chg="add mod">
          <ac:chgData name="Jimenez Martinez, Pablo" userId="713675c2-bab4-4c20-ae51-6cb24299fdbd" providerId="ADAL" clId="{75CFBF84-1144-47FF-AD9A-42F76395FA21}" dt="2022-03-31T09:06:59.389" v="841" actId="1036"/>
          <ac:spMkLst>
            <pc:docMk/>
            <pc:sldMk cId="341147114" sldId="585"/>
            <ac:spMk id="13" creationId="{4271514F-DDB2-428C-B59E-497889DB3E4A}"/>
          </ac:spMkLst>
        </pc:spChg>
        <pc:spChg chg="add mod">
          <ac:chgData name="Jimenez Martinez, Pablo" userId="713675c2-bab4-4c20-ae51-6cb24299fdbd" providerId="ADAL" clId="{75CFBF84-1144-47FF-AD9A-42F76395FA21}" dt="2022-03-31T09:06:59.389" v="841" actId="1036"/>
          <ac:spMkLst>
            <pc:docMk/>
            <pc:sldMk cId="341147114" sldId="585"/>
            <ac:spMk id="14" creationId="{D9863BD0-A20F-4FCE-8E18-4164F4AC8FCB}"/>
          </ac:spMkLst>
        </pc:spChg>
        <pc:spChg chg="mod">
          <ac:chgData name="Jimenez Martinez, Pablo" userId="713675c2-bab4-4c20-ae51-6cb24299fdbd" providerId="ADAL" clId="{75CFBF84-1144-47FF-AD9A-42F76395FA21}" dt="2022-03-31T09:06:53.368" v="839" actId="1035"/>
          <ac:spMkLst>
            <pc:docMk/>
            <pc:sldMk cId="341147114" sldId="585"/>
            <ac:spMk id="196" creationId="{00000000-0000-0000-0000-000000000000}"/>
          </ac:spMkLst>
        </pc:spChg>
        <pc:picChg chg="add mod">
          <ac:chgData name="Jimenez Martinez, Pablo" userId="713675c2-bab4-4c20-ae51-6cb24299fdbd" providerId="ADAL" clId="{75CFBF84-1144-47FF-AD9A-42F76395FA21}" dt="2022-03-31T09:06:59.389" v="841" actId="1036"/>
          <ac:picMkLst>
            <pc:docMk/>
            <pc:sldMk cId="341147114" sldId="585"/>
            <ac:picMk id="7" creationId="{E30A0ACB-E0B4-4B4D-A7B3-C2B64A838E47}"/>
          </ac:picMkLst>
        </pc:picChg>
        <pc:picChg chg="add mod">
          <ac:chgData name="Jimenez Martinez, Pablo" userId="713675c2-bab4-4c20-ae51-6cb24299fdbd" providerId="ADAL" clId="{75CFBF84-1144-47FF-AD9A-42F76395FA21}" dt="2022-03-31T09:06:59.389" v="841" actId="1036"/>
          <ac:picMkLst>
            <pc:docMk/>
            <pc:sldMk cId="341147114" sldId="585"/>
            <ac:picMk id="9" creationId="{0175ABC4-021F-4359-995D-B1306E81D661}"/>
          </ac:picMkLst>
        </pc:picChg>
        <pc:picChg chg="add mod">
          <ac:chgData name="Jimenez Martinez, Pablo" userId="713675c2-bab4-4c20-ae51-6cb24299fdbd" providerId="ADAL" clId="{75CFBF84-1144-47FF-AD9A-42F76395FA21}" dt="2022-03-31T09:06:59.389" v="841" actId="1036"/>
          <ac:picMkLst>
            <pc:docMk/>
            <pc:sldMk cId="341147114" sldId="585"/>
            <ac:picMk id="11" creationId="{67CEEB99-C7FF-48AB-B8B6-54F51B7E80A3}"/>
          </ac:picMkLst>
        </pc:picChg>
        <pc:picChg chg="add mod">
          <ac:chgData name="Jimenez Martinez, Pablo" userId="713675c2-bab4-4c20-ae51-6cb24299fdbd" providerId="ADAL" clId="{75CFBF84-1144-47FF-AD9A-42F76395FA21}" dt="2022-03-31T09:06:59.389" v="841" actId="1036"/>
          <ac:picMkLst>
            <pc:docMk/>
            <pc:sldMk cId="341147114" sldId="585"/>
            <ac:picMk id="12" creationId="{BB7DB177-ECB7-40A4-9781-CDA4351D51C6}"/>
          </ac:picMkLst>
        </pc:picChg>
        <pc:picChg chg="add mod">
          <ac:chgData name="Jimenez Martinez, Pablo" userId="713675c2-bab4-4c20-ae51-6cb24299fdbd" providerId="ADAL" clId="{75CFBF84-1144-47FF-AD9A-42F76395FA21}" dt="2022-03-31T09:06:23.299" v="819" actId="571"/>
          <ac:picMkLst>
            <pc:docMk/>
            <pc:sldMk cId="341147114" sldId="585"/>
            <ac:picMk id="15" creationId="{82E4A4F8-A2DA-461D-BF17-160BAC417530}"/>
          </ac:picMkLst>
        </pc:picChg>
        <pc:picChg chg="add mod">
          <ac:chgData name="Jimenez Martinez, Pablo" userId="713675c2-bab4-4c20-ae51-6cb24299fdbd" providerId="ADAL" clId="{75CFBF84-1144-47FF-AD9A-42F76395FA21}" dt="2022-03-31T09:06:23.299" v="819" actId="571"/>
          <ac:picMkLst>
            <pc:docMk/>
            <pc:sldMk cId="341147114" sldId="585"/>
            <ac:picMk id="16" creationId="{953C5CB0-673C-4FDB-B980-3251739DE17D}"/>
          </ac:picMkLst>
        </pc:picChg>
        <pc:picChg chg="mod">
          <ac:chgData name="Jimenez Martinez, Pablo" userId="713675c2-bab4-4c20-ae51-6cb24299fdbd" providerId="ADAL" clId="{75CFBF84-1144-47FF-AD9A-42F76395FA21}" dt="2022-03-31T09:06:59.389" v="841" actId="1036"/>
          <ac:picMkLst>
            <pc:docMk/>
            <pc:sldMk cId="341147114" sldId="585"/>
            <ac:picMk id="1026" creationId="{00000000-0000-0000-0000-000000000000}"/>
          </ac:picMkLst>
        </pc:picChg>
        <pc:picChg chg="del">
          <ac:chgData name="Jimenez Martinez, Pablo" userId="713675c2-bab4-4c20-ae51-6cb24299fdbd" providerId="ADAL" clId="{75CFBF84-1144-47FF-AD9A-42F76395FA21}" dt="2022-03-31T08:59:29.091" v="162" actId="478"/>
          <ac:picMkLst>
            <pc:docMk/>
            <pc:sldMk cId="341147114" sldId="585"/>
            <ac:picMk id="2050" creationId="{00000000-0000-0000-0000-000000000000}"/>
          </ac:picMkLst>
        </pc:picChg>
      </pc:sldChg>
    </pc:docChg>
  </pc:docChgLst>
  <pc:docChgLst>
    <pc:chgData name="Jimenez Martinez, Pablo" userId="713675c2-bab4-4c20-ae51-6cb24299fdbd" providerId="ADAL" clId="{CB2CE608-4B17-4114-A01E-68AB8ADD06B6}"/>
    <pc:docChg chg="undo custSel addSld delSld modSld">
      <pc:chgData name="Jimenez Martinez, Pablo" userId="713675c2-bab4-4c20-ae51-6cb24299fdbd" providerId="ADAL" clId="{CB2CE608-4B17-4114-A01E-68AB8ADD06B6}" dt="2022-03-24T07:24:16.772" v="790" actId="47"/>
      <pc:docMkLst>
        <pc:docMk/>
      </pc:docMkLst>
      <pc:sldChg chg="modSp add mod">
        <pc:chgData name="Jimenez Martinez, Pablo" userId="713675c2-bab4-4c20-ae51-6cb24299fdbd" providerId="ADAL" clId="{CB2CE608-4B17-4114-A01E-68AB8ADD06B6}" dt="2022-03-23T11:49:21.690" v="88" actId="1035"/>
        <pc:sldMkLst>
          <pc:docMk/>
          <pc:sldMk cId="0" sldId="275"/>
        </pc:sldMkLst>
        <pc:spChg chg="mod">
          <ac:chgData name="Jimenez Martinez, Pablo" userId="713675c2-bab4-4c20-ae51-6cb24299fdbd" providerId="ADAL" clId="{CB2CE608-4B17-4114-A01E-68AB8ADD06B6}" dt="2022-03-23T11:49:21.042" v="87" actId="1036"/>
          <ac:spMkLst>
            <pc:docMk/>
            <pc:sldMk cId="0" sldId="275"/>
            <ac:spMk id="196" creationId="{00000000-0000-0000-0000-000000000000}"/>
          </ac:spMkLst>
        </pc:spChg>
        <pc:picChg chg="mod">
          <ac:chgData name="Jimenez Martinez, Pablo" userId="713675c2-bab4-4c20-ae51-6cb24299fdbd" providerId="ADAL" clId="{CB2CE608-4B17-4114-A01E-68AB8ADD06B6}" dt="2022-03-23T11:49:21.690" v="88" actId="1035"/>
          <ac:picMkLst>
            <pc:docMk/>
            <pc:sldMk cId="0" sldId="275"/>
            <ac:picMk id="4098" creationId="{00000000-0000-0000-0000-000000000000}"/>
          </ac:picMkLst>
        </pc:picChg>
      </pc:sldChg>
      <pc:sldChg chg="modSp add mod">
        <pc:chgData name="Jimenez Martinez, Pablo" userId="713675c2-bab4-4c20-ae51-6cb24299fdbd" providerId="ADAL" clId="{CB2CE608-4B17-4114-A01E-68AB8ADD06B6}" dt="2022-03-23T11:57:30.180" v="415" actId="20577"/>
        <pc:sldMkLst>
          <pc:docMk/>
          <pc:sldMk cId="2871526943" sldId="276"/>
        </pc:sldMkLst>
        <pc:spChg chg="mod">
          <ac:chgData name="Jimenez Martinez, Pablo" userId="713675c2-bab4-4c20-ae51-6cb24299fdbd" providerId="ADAL" clId="{CB2CE608-4B17-4114-A01E-68AB8ADD06B6}" dt="2022-03-23T11:57:30.180" v="415" actId="20577"/>
          <ac:spMkLst>
            <pc:docMk/>
            <pc:sldMk cId="2871526943" sldId="276"/>
            <ac:spMk id="196" creationId="{00000000-0000-0000-0000-000000000000}"/>
          </ac:spMkLst>
        </pc:spChg>
      </pc:sldChg>
      <pc:sldChg chg="modSp add mod">
        <pc:chgData name="Jimenez Martinez, Pablo" userId="713675c2-bab4-4c20-ae51-6cb24299fdbd" providerId="ADAL" clId="{CB2CE608-4B17-4114-A01E-68AB8ADD06B6}" dt="2022-03-23T15:31:01.066" v="785" actId="1035"/>
        <pc:sldMkLst>
          <pc:docMk/>
          <pc:sldMk cId="469566384" sldId="277"/>
        </pc:sldMkLst>
        <pc:spChg chg="mod">
          <ac:chgData name="Jimenez Martinez, Pablo" userId="713675c2-bab4-4c20-ae51-6cb24299fdbd" providerId="ADAL" clId="{CB2CE608-4B17-4114-A01E-68AB8ADD06B6}" dt="2022-03-23T15:30:55.260" v="778" actId="6549"/>
          <ac:spMkLst>
            <pc:docMk/>
            <pc:sldMk cId="469566384" sldId="277"/>
            <ac:spMk id="196" creationId="{00000000-0000-0000-0000-000000000000}"/>
          </ac:spMkLst>
        </pc:spChg>
        <pc:picChg chg="mod">
          <ac:chgData name="Jimenez Martinez, Pablo" userId="713675c2-bab4-4c20-ae51-6cb24299fdbd" providerId="ADAL" clId="{CB2CE608-4B17-4114-A01E-68AB8ADD06B6}" dt="2022-03-23T15:31:01.066" v="785" actId="1035"/>
          <ac:picMkLst>
            <pc:docMk/>
            <pc:sldMk cId="469566384" sldId="277"/>
            <ac:picMk id="2050" creationId="{00000000-0000-0000-0000-000000000000}"/>
          </ac:picMkLst>
        </pc:picChg>
      </pc:sldChg>
      <pc:sldChg chg="modSp add mod">
        <pc:chgData name="Jimenez Martinez, Pablo" userId="713675c2-bab4-4c20-ae51-6cb24299fdbd" providerId="ADAL" clId="{CB2CE608-4B17-4114-A01E-68AB8ADD06B6}" dt="2022-03-23T11:58:35.728" v="461" actId="6549"/>
        <pc:sldMkLst>
          <pc:docMk/>
          <pc:sldMk cId="223235735" sldId="278"/>
        </pc:sldMkLst>
        <pc:spChg chg="mod">
          <ac:chgData name="Jimenez Martinez, Pablo" userId="713675c2-bab4-4c20-ae51-6cb24299fdbd" providerId="ADAL" clId="{CB2CE608-4B17-4114-A01E-68AB8ADD06B6}" dt="2022-03-23T11:58:35.728" v="461" actId="6549"/>
          <ac:spMkLst>
            <pc:docMk/>
            <pc:sldMk cId="223235735" sldId="278"/>
            <ac:spMk id="196" creationId="{00000000-0000-0000-0000-000000000000}"/>
          </ac:spMkLst>
        </pc:spChg>
      </pc:sldChg>
      <pc:sldChg chg="addSp modSp del mod">
        <pc:chgData name="Jimenez Martinez, Pablo" userId="713675c2-bab4-4c20-ae51-6cb24299fdbd" providerId="ADAL" clId="{CB2CE608-4B17-4114-A01E-68AB8ADD06B6}" dt="2022-03-24T07:24:16.772" v="790" actId="47"/>
        <pc:sldMkLst>
          <pc:docMk/>
          <pc:sldMk cId="3138233843" sldId="296"/>
        </pc:sldMkLst>
        <pc:spChg chg="add mod">
          <ac:chgData name="Jimenez Martinez, Pablo" userId="713675c2-bab4-4c20-ae51-6cb24299fdbd" providerId="ADAL" clId="{CB2CE608-4B17-4114-A01E-68AB8ADD06B6}" dt="2022-03-23T12:02:43.024" v="767" actId="1076"/>
          <ac:spMkLst>
            <pc:docMk/>
            <pc:sldMk cId="3138233843" sldId="296"/>
            <ac:spMk id="3" creationId="{697D6FE8-8B49-4650-8D14-860460D492B4}"/>
          </ac:spMkLst>
        </pc:spChg>
      </pc:sldChg>
      <pc:sldChg chg="delSp modSp mod">
        <pc:chgData name="Jimenez Martinez, Pablo" userId="713675c2-bab4-4c20-ae51-6cb24299fdbd" providerId="ADAL" clId="{CB2CE608-4B17-4114-A01E-68AB8ADD06B6}" dt="2022-03-23T11:48:20.895" v="52" actId="1038"/>
        <pc:sldMkLst>
          <pc:docMk/>
          <pc:sldMk cId="1068206032" sldId="538"/>
        </pc:sldMkLst>
        <pc:spChg chg="mod">
          <ac:chgData name="Jimenez Martinez, Pablo" userId="713675c2-bab4-4c20-ae51-6cb24299fdbd" providerId="ADAL" clId="{CB2CE608-4B17-4114-A01E-68AB8ADD06B6}" dt="2022-03-23T11:48:05.250" v="30" actId="20577"/>
          <ac:spMkLst>
            <pc:docMk/>
            <pc:sldMk cId="1068206032" sldId="538"/>
            <ac:spMk id="5" creationId="{CDAD4CD6-0D42-4B53-A553-167F9F359564}"/>
          </ac:spMkLst>
        </pc:spChg>
        <pc:spChg chg="mod">
          <ac:chgData name="Jimenez Martinez, Pablo" userId="713675c2-bab4-4c20-ae51-6cb24299fdbd" providerId="ADAL" clId="{CB2CE608-4B17-4114-A01E-68AB8ADD06B6}" dt="2022-03-23T11:48:20.895" v="52" actId="1038"/>
          <ac:spMkLst>
            <pc:docMk/>
            <pc:sldMk cId="1068206032" sldId="538"/>
            <ac:spMk id="6" creationId="{A7836B60-AE10-4694-B8D8-4190ECFD8ED2}"/>
          </ac:spMkLst>
        </pc:spChg>
        <pc:spChg chg="del">
          <ac:chgData name="Jimenez Martinez, Pablo" userId="713675c2-bab4-4c20-ae51-6cb24299fdbd" providerId="ADAL" clId="{CB2CE608-4B17-4114-A01E-68AB8ADD06B6}" dt="2022-03-23T11:48:13.913" v="42" actId="478"/>
          <ac:spMkLst>
            <pc:docMk/>
            <pc:sldMk cId="1068206032" sldId="538"/>
            <ac:spMk id="8" creationId="{80A9FC94-A316-4D8B-818F-7CDE09F8747C}"/>
          </ac:spMkLst>
        </pc:spChg>
      </pc:sldChg>
      <pc:sldChg chg="del">
        <pc:chgData name="Jimenez Martinez, Pablo" userId="713675c2-bab4-4c20-ae51-6cb24299fdbd" providerId="ADAL" clId="{CB2CE608-4B17-4114-A01E-68AB8ADD06B6}" dt="2022-03-23T11:49:24.987" v="89" actId="47"/>
        <pc:sldMkLst>
          <pc:docMk/>
          <pc:sldMk cId="3614825301" sldId="558"/>
        </pc:sldMkLst>
      </pc:sldChg>
      <pc:sldChg chg="del">
        <pc:chgData name="Jimenez Martinez, Pablo" userId="713675c2-bab4-4c20-ae51-6cb24299fdbd" providerId="ADAL" clId="{CB2CE608-4B17-4114-A01E-68AB8ADD06B6}" dt="2022-03-23T11:49:27.997" v="91" actId="47"/>
        <pc:sldMkLst>
          <pc:docMk/>
          <pc:sldMk cId="223235735" sldId="559"/>
        </pc:sldMkLst>
      </pc:sldChg>
      <pc:sldChg chg="modSp mod">
        <pc:chgData name="Jimenez Martinez, Pablo" userId="713675c2-bab4-4c20-ae51-6cb24299fdbd" providerId="ADAL" clId="{CB2CE608-4B17-4114-A01E-68AB8ADD06B6}" dt="2022-03-23T11:48:47.066" v="65" actId="6549"/>
        <pc:sldMkLst>
          <pc:docMk/>
          <pc:sldMk cId="2773007854" sldId="572"/>
        </pc:sldMkLst>
        <pc:spChg chg="mod">
          <ac:chgData name="Jimenez Martinez, Pablo" userId="713675c2-bab4-4c20-ae51-6cb24299fdbd" providerId="ADAL" clId="{CB2CE608-4B17-4114-A01E-68AB8ADD06B6}" dt="2022-03-23T11:48:47.066" v="65" actId="6549"/>
          <ac:spMkLst>
            <pc:docMk/>
            <pc:sldMk cId="2773007854" sldId="572"/>
            <ac:spMk id="6" creationId="{0BB40221-4A4C-4967-A2D2-883873C2B121}"/>
          </ac:spMkLst>
        </pc:spChg>
      </pc:sldChg>
      <pc:sldChg chg="modSp mod">
        <pc:chgData name="Jimenez Martinez, Pablo" userId="713675c2-bab4-4c20-ae51-6cb24299fdbd" providerId="ADAL" clId="{CB2CE608-4B17-4114-A01E-68AB8ADD06B6}" dt="2022-03-23T12:01:20.458" v="709" actId="6549"/>
        <pc:sldMkLst>
          <pc:docMk/>
          <pc:sldMk cId="4068828634" sldId="573"/>
        </pc:sldMkLst>
        <pc:spChg chg="mod">
          <ac:chgData name="Jimenez Martinez, Pablo" userId="713675c2-bab4-4c20-ae51-6cb24299fdbd" providerId="ADAL" clId="{CB2CE608-4B17-4114-A01E-68AB8ADD06B6}" dt="2022-03-23T12:01:20.458" v="709" actId="6549"/>
          <ac:spMkLst>
            <pc:docMk/>
            <pc:sldMk cId="4068828634" sldId="573"/>
            <ac:spMk id="170" creationId="{00000000-0000-0000-0000-000000000000}"/>
          </ac:spMkLst>
        </pc:spChg>
      </pc:sldChg>
      <pc:sldChg chg="del">
        <pc:chgData name="Jimenez Martinez, Pablo" userId="713675c2-bab4-4c20-ae51-6cb24299fdbd" providerId="ADAL" clId="{CB2CE608-4B17-4114-A01E-68AB8ADD06B6}" dt="2022-03-23T11:49:26.789" v="90" actId="47"/>
        <pc:sldMkLst>
          <pc:docMk/>
          <pc:sldMk cId="3070921349" sldId="578"/>
        </pc:sldMkLst>
      </pc:sldChg>
      <pc:sldChg chg="addSp modSp del">
        <pc:chgData name="Jimenez Martinez, Pablo" userId="713675c2-bab4-4c20-ae51-6cb24299fdbd" providerId="ADAL" clId="{CB2CE608-4B17-4114-A01E-68AB8ADD06B6}" dt="2022-03-24T07:24:15.652" v="789" actId="47"/>
        <pc:sldMkLst>
          <pc:docMk/>
          <pc:sldMk cId="1943026793" sldId="581"/>
        </pc:sldMkLst>
        <pc:spChg chg="add mod">
          <ac:chgData name="Jimenez Martinez, Pablo" userId="713675c2-bab4-4c20-ae51-6cb24299fdbd" providerId="ADAL" clId="{CB2CE608-4B17-4114-A01E-68AB8ADD06B6}" dt="2022-03-23T12:02:47.101" v="768"/>
          <ac:spMkLst>
            <pc:docMk/>
            <pc:sldMk cId="1943026793" sldId="581"/>
            <ac:spMk id="16" creationId="{0A1EC8A3-A9CF-43C2-B191-FEC0FC5CC2C8}"/>
          </ac:spMkLst>
        </pc:spChg>
      </pc:sldChg>
      <pc:sldChg chg="addSp modSp del">
        <pc:chgData name="Jimenez Martinez, Pablo" userId="713675c2-bab4-4c20-ae51-6cb24299fdbd" providerId="ADAL" clId="{CB2CE608-4B17-4114-A01E-68AB8ADD06B6}" dt="2022-03-24T07:24:14.836" v="788" actId="47"/>
        <pc:sldMkLst>
          <pc:docMk/>
          <pc:sldMk cId="2227367454" sldId="583"/>
        </pc:sldMkLst>
        <pc:spChg chg="add mod">
          <ac:chgData name="Jimenez Martinez, Pablo" userId="713675c2-bab4-4c20-ae51-6cb24299fdbd" providerId="ADAL" clId="{CB2CE608-4B17-4114-A01E-68AB8ADD06B6}" dt="2022-03-23T12:02:53.465" v="769"/>
          <ac:spMkLst>
            <pc:docMk/>
            <pc:sldMk cId="2227367454" sldId="583"/>
            <ac:spMk id="15" creationId="{F0C24E1F-20DD-448D-A403-12D6BF573BB8}"/>
          </ac:spMkLst>
        </pc:spChg>
      </pc:sldChg>
      <pc:sldChg chg="addSp modSp del">
        <pc:chgData name="Jimenez Martinez, Pablo" userId="713675c2-bab4-4c20-ae51-6cb24299fdbd" providerId="ADAL" clId="{CB2CE608-4B17-4114-A01E-68AB8ADD06B6}" dt="2022-03-24T07:24:13.438" v="787" actId="47"/>
        <pc:sldMkLst>
          <pc:docMk/>
          <pc:sldMk cId="833658107" sldId="584"/>
        </pc:sldMkLst>
        <pc:spChg chg="add mod">
          <ac:chgData name="Jimenez Martinez, Pablo" userId="713675c2-bab4-4c20-ae51-6cb24299fdbd" providerId="ADAL" clId="{CB2CE608-4B17-4114-A01E-68AB8ADD06B6}" dt="2022-03-23T12:03:08.692" v="770"/>
          <ac:spMkLst>
            <pc:docMk/>
            <pc:sldMk cId="833658107" sldId="584"/>
            <ac:spMk id="21" creationId="{CB71DEBF-3C4B-427D-9AC4-62AA3625412B}"/>
          </ac:spMkLst>
        </pc:spChg>
      </pc:sldChg>
      <pc:sldChg chg="addSp modSp del">
        <pc:chgData name="Jimenez Martinez, Pablo" userId="713675c2-bab4-4c20-ae51-6cb24299fdbd" providerId="ADAL" clId="{CB2CE608-4B17-4114-A01E-68AB8ADD06B6}" dt="2022-03-24T07:24:12.524" v="786" actId="47"/>
        <pc:sldMkLst>
          <pc:docMk/>
          <pc:sldMk cId="3454759851" sldId="585"/>
        </pc:sldMkLst>
        <pc:spChg chg="add mod">
          <ac:chgData name="Jimenez Martinez, Pablo" userId="713675c2-bab4-4c20-ae51-6cb24299fdbd" providerId="ADAL" clId="{CB2CE608-4B17-4114-A01E-68AB8ADD06B6}" dt="2022-03-23T12:03:11.855" v="771"/>
          <ac:spMkLst>
            <pc:docMk/>
            <pc:sldMk cId="3454759851" sldId="585"/>
            <ac:spMk id="15" creationId="{D2E11DD3-BA8F-409C-B3CF-ABE1F7115330}"/>
          </ac:spMkLst>
        </pc:spChg>
      </pc:sldChg>
    </pc:docChg>
  </pc:docChgLst>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31/03/2022</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31/03/2022</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87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48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930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336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20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938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107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599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5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8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41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882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technologyconversations.com/2014/10/17/java-tutorial-through-katas-mars-rove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a:latin typeface="Calibri" panose="020F0502020204030204" pitchFamily="34" charset="0"/>
                <a:cs typeface="Calibri" panose="020F0502020204030204" pitchFamily="34" charset="0"/>
              </a:rPr>
              <a:t>Kata Lunar Rover</a:t>
            </a: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Medium</a:t>
            </a:r>
          </a:p>
        </p:txBody>
      </p:sp>
      <p:sp>
        <p:nvSpPr>
          <p:cNvPr id="6" name="Shape 196">
            <a:extLst>
              <a:ext uri="{FF2B5EF4-FFF2-40B4-BE49-F238E27FC236}">
                <a16:creationId xmlns:a16="http://schemas.microsoft.com/office/drawing/2014/main" id="{A7836B60-AE10-4694-B8D8-4190ECFD8ED2}"/>
              </a:ext>
            </a:extLst>
          </p:cNvPr>
          <p:cNvSpPr txBox="1"/>
          <p:nvPr/>
        </p:nvSpPr>
        <p:spPr>
          <a:xfrm>
            <a:off x="8544272" y="332655"/>
            <a:ext cx="172819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err="1">
                <a:latin typeface="Calibri"/>
                <a:ea typeface="Calibri"/>
                <a:cs typeface="Calibri"/>
                <a:sym typeface="Calibri"/>
              </a:rPr>
              <a:t>Patterns</a:t>
            </a:r>
            <a:endParaRPr lang="es-ES" dirty="0">
              <a:latin typeface="Calibri"/>
              <a:ea typeface="Calibri"/>
              <a:cs typeface="Calibri"/>
              <a:sym typeface="Calibri"/>
            </a:endParaRP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191344" y="3717032"/>
            <a:ext cx="11809312"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Lunar Rover</a:t>
            </a:r>
          </a:p>
        </p:txBody>
      </p:sp>
    </p:spTree>
    <p:extLst>
      <p:ext uri="{BB962C8B-B14F-4D97-AF65-F5344CB8AC3E}">
        <p14:creationId xmlns:p14="http://schemas.microsoft.com/office/powerpoint/2010/main" val="406882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196752"/>
            <a:ext cx="10972800" cy="406675"/>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 sz="2133" dirty="0">
                <a:latin typeface="Calibri"/>
                <a:ea typeface="Calibri"/>
                <a:cs typeface="Calibri"/>
                <a:sym typeface="Calibri"/>
              </a:rPr>
              <a:t>Esta es una Kata que se presta a refactorizar con muchos patrones diferentes.</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6" name="Picture 2" descr="https://refactoring.guru/images/patterns/cards/strategy-min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20" y="198420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tate">
            <a:extLst>
              <a:ext uri="{FF2B5EF4-FFF2-40B4-BE49-F238E27FC236}">
                <a16:creationId xmlns:a16="http://schemas.microsoft.com/office/drawing/2014/main" id="{E30A0ACB-E0B4-4B4D-A7B3-C2B64A838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1984201"/>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a:extLst>
              <a:ext uri="{FF2B5EF4-FFF2-40B4-BE49-F238E27FC236}">
                <a16:creationId xmlns:a16="http://schemas.microsoft.com/office/drawing/2014/main" id="{5F76FD5E-3834-4D97-823C-377A87CF9847}"/>
              </a:ext>
            </a:extLst>
          </p:cNvPr>
          <p:cNvSpPr txBox="1"/>
          <p:nvPr/>
        </p:nvSpPr>
        <p:spPr>
          <a:xfrm>
            <a:off x="3359696" y="2056209"/>
            <a:ext cx="8136904" cy="880492"/>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_tradnl" sz="2000" b="1" i="1" dirty="0" err="1">
                <a:latin typeface="Calibri"/>
                <a:ea typeface="Calibri"/>
                <a:cs typeface="Calibri"/>
                <a:sym typeface="Calibri"/>
              </a:rPr>
              <a:t>Strategy</a:t>
            </a:r>
            <a:r>
              <a:rPr lang="es-ES_tradnl" sz="2000" b="1" i="1" dirty="0">
                <a:latin typeface="Calibri"/>
                <a:ea typeface="Calibri"/>
                <a:cs typeface="Calibri"/>
                <a:sym typeface="Calibri"/>
              </a:rPr>
              <a:t> / </a:t>
            </a:r>
            <a:r>
              <a:rPr lang="es-ES_tradnl" sz="2000" b="1" i="1" dirty="0" err="1">
                <a:latin typeface="Calibri"/>
                <a:ea typeface="Calibri"/>
                <a:cs typeface="Calibri"/>
                <a:sym typeface="Calibri"/>
              </a:rPr>
              <a:t>State</a:t>
            </a:r>
            <a:r>
              <a:rPr lang="es-ES_tradnl" sz="2000" b="1" i="1" dirty="0">
                <a:latin typeface="Calibri"/>
                <a:ea typeface="Calibri"/>
                <a:cs typeface="Calibri"/>
                <a:sym typeface="Calibri"/>
              </a:rPr>
              <a:t> </a:t>
            </a:r>
            <a:r>
              <a:rPr lang="es-ES_tradnl" sz="2000" b="1" i="1" dirty="0" err="1">
                <a:latin typeface="Calibri"/>
                <a:ea typeface="Calibri"/>
                <a:cs typeface="Calibri"/>
                <a:sym typeface="Calibri"/>
              </a:rPr>
              <a:t>Pattern</a:t>
            </a:r>
            <a:r>
              <a:rPr lang="es-ES_tradnl" sz="2000" dirty="0">
                <a:latin typeface="Calibri"/>
                <a:ea typeface="Calibri"/>
                <a:cs typeface="Calibri"/>
                <a:sym typeface="Calibri"/>
              </a:rPr>
              <a:t>. Nos puede servir para implementar el algoritmo que controla los cambios de orientación del Rover y los movimientos adelante y atrás.</a:t>
            </a:r>
          </a:p>
        </p:txBody>
      </p:sp>
      <p:pic>
        <p:nvPicPr>
          <p:cNvPr id="9" name="Picture 2" descr="Singleton">
            <a:extLst>
              <a:ext uri="{FF2B5EF4-FFF2-40B4-BE49-F238E27FC236}">
                <a16:creationId xmlns:a16="http://schemas.microsoft.com/office/drawing/2014/main" id="{0175ABC4-021F-4359-995D-B1306E81D6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92" y="3180415"/>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
            <a:extLst>
              <a:ext uri="{FF2B5EF4-FFF2-40B4-BE49-F238E27FC236}">
                <a16:creationId xmlns:a16="http://schemas.microsoft.com/office/drawing/2014/main" id="{FCD18C28-9170-42EE-9414-CDDC4E581FE0}"/>
              </a:ext>
            </a:extLst>
          </p:cNvPr>
          <p:cNvSpPr txBox="1"/>
          <p:nvPr/>
        </p:nvSpPr>
        <p:spPr>
          <a:xfrm>
            <a:off x="2495600" y="3491755"/>
            <a:ext cx="9001000" cy="406675"/>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_tradnl" sz="2000" b="1" i="1" dirty="0" err="1">
                <a:latin typeface="Calibri"/>
                <a:ea typeface="Calibri"/>
                <a:cs typeface="Calibri"/>
                <a:sym typeface="Calibri"/>
              </a:rPr>
              <a:t>Singleton</a:t>
            </a:r>
            <a:r>
              <a:rPr lang="es-ES_tradnl" sz="2000" dirty="0">
                <a:latin typeface="Calibri"/>
                <a:ea typeface="Calibri"/>
                <a:cs typeface="Calibri"/>
                <a:sym typeface="Calibri"/>
              </a:rPr>
              <a:t>. Nos puede ayudar a simplificar la construcción de objetos </a:t>
            </a:r>
            <a:r>
              <a:rPr lang="es-ES_tradnl" sz="2000" dirty="0" err="1">
                <a:latin typeface="Calibri"/>
                <a:ea typeface="Calibri"/>
                <a:cs typeface="Calibri"/>
                <a:sym typeface="Calibri"/>
              </a:rPr>
              <a:t>Strategy</a:t>
            </a:r>
            <a:r>
              <a:rPr lang="es-ES_tradnl" sz="2000" dirty="0">
                <a:latin typeface="Calibri"/>
                <a:ea typeface="Calibri"/>
                <a:cs typeface="Calibri"/>
                <a:sym typeface="Calibri"/>
              </a:rPr>
              <a:t> / </a:t>
            </a:r>
            <a:r>
              <a:rPr lang="es-ES_tradnl" sz="2000" dirty="0" err="1">
                <a:latin typeface="Calibri"/>
                <a:ea typeface="Calibri"/>
                <a:cs typeface="Calibri"/>
                <a:sym typeface="Calibri"/>
              </a:rPr>
              <a:t>State</a:t>
            </a:r>
            <a:r>
              <a:rPr lang="es-ES_tradnl" sz="2000" dirty="0">
                <a:latin typeface="Calibri"/>
                <a:ea typeface="Calibri"/>
                <a:cs typeface="Calibri"/>
                <a:sym typeface="Calibri"/>
              </a:rPr>
              <a:t>.</a:t>
            </a:r>
          </a:p>
        </p:txBody>
      </p:sp>
      <p:pic>
        <p:nvPicPr>
          <p:cNvPr id="11" name="Picture 2" descr="Command">
            <a:extLst>
              <a:ext uri="{FF2B5EF4-FFF2-40B4-BE49-F238E27FC236}">
                <a16:creationId xmlns:a16="http://schemas.microsoft.com/office/drawing/2014/main" id="{67CEEB99-C7FF-48AB-B8B6-54F51B7E8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292" y="437662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actory Method">
            <a:extLst>
              <a:ext uri="{FF2B5EF4-FFF2-40B4-BE49-F238E27FC236}">
                <a16:creationId xmlns:a16="http://schemas.microsoft.com/office/drawing/2014/main" id="{BB7DB177-ECB7-40A4-9781-CDA4351D51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0092" y="5572844"/>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96">
            <a:extLst>
              <a:ext uri="{FF2B5EF4-FFF2-40B4-BE49-F238E27FC236}">
                <a16:creationId xmlns:a16="http://schemas.microsoft.com/office/drawing/2014/main" id="{4271514F-DDB2-428C-B59E-497889DB3E4A}"/>
              </a:ext>
            </a:extLst>
          </p:cNvPr>
          <p:cNvSpPr txBox="1"/>
          <p:nvPr/>
        </p:nvSpPr>
        <p:spPr>
          <a:xfrm>
            <a:off x="2495600" y="4453484"/>
            <a:ext cx="9001000" cy="720080"/>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_tradnl" sz="2000" b="1" i="1" dirty="0" err="1">
                <a:latin typeface="Calibri"/>
                <a:ea typeface="Calibri"/>
                <a:cs typeface="Calibri"/>
                <a:sym typeface="Calibri"/>
              </a:rPr>
              <a:t>Command</a:t>
            </a:r>
            <a:r>
              <a:rPr lang="es-ES_tradnl" sz="2000" dirty="0">
                <a:latin typeface="Calibri"/>
                <a:ea typeface="Calibri"/>
                <a:cs typeface="Calibri"/>
                <a:sym typeface="Calibri"/>
              </a:rPr>
              <a:t>. Nos puede ayudar a implementar la lógica de ejecución de órdenes secuenciales y, sobre todo, del comando ‘</a:t>
            </a:r>
            <a:r>
              <a:rPr lang="es-ES_tradnl" sz="2000" dirty="0" err="1">
                <a:latin typeface="Calibri"/>
                <a:ea typeface="Calibri"/>
                <a:cs typeface="Calibri"/>
                <a:sym typeface="Calibri"/>
              </a:rPr>
              <a:t>undo</a:t>
            </a:r>
            <a:r>
              <a:rPr lang="es-ES_tradnl" sz="2000" dirty="0">
                <a:latin typeface="Calibri"/>
                <a:ea typeface="Calibri"/>
                <a:cs typeface="Calibri"/>
                <a:sym typeface="Calibri"/>
              </a:rPr>
              <a:t>’.</a:t>
            </a:r>
          </a:p>
        </p:txBody>
      </p:sp>
      <p:sp>
        <p:nvSpPr>
          <p:cNvPr id="14" name="Shape 196">
            <a:extLst>
              <a:ext uri="{FF2B5EF4-FFF2-40B4-BE49-F238E27FC236}">
                <a16:creationId xmlns:a16="http://schemas.microsoft.com/office/drawing/2014/main" id="{D9863BD0-A20F-4FCE-8E18-4164F4AC8FCB}"/>
              </a:ext>
            </a:extLst>
          </p:cNvPr>
          <p:cNvSpPr txBox="1"/>
          <p:nvPr/>
        </p:nvSpPr>
        <p:spPr>
          <a:xfrm>
            <a:off x="2567608" y="5728617"/>
            <a:ext cx="8928992" cy="720080"/>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_tradnl" sz="2000" b="1" i="1" dirty="0" err="1">
                <a:latin typeface="Calibri"/>
                <a:ea typeface="Calibri"/>
                <a:cs typeface="Calibri"/>
                <a:sym typeface="Calibri"/>
              </a:rPr>
              <a:t>Abstract</a:t>
            </a:r>
            <a:r>
              <a:rPr lang="es-ES_tradnl" sz="2000" b="1" i="1" dirty="0">
                <a:latin typeface="Calibri"/>
                <a:ea typeface="Calibri"/>
                <a:cs typeface="Calibri"/>
                <a:sym typeface="Calibri"/>
              </a:rPr>
              <a:t> Factory</a:t>
            </a:r>
            <a:r>
              <a:rPr lang="es-ES_tradnl" sz="2000" dirty="0">
                <a:latin typeface="Calibri"/>
                <a:ea typeface="Calibri"/>
                <a:cs typeface="Calibri"/>
                <a:sym typeface="Calibri"/>
              </a:rPr>
              <a:t>. Nos puede ayudar a implementar la construcción de objetos ‘</a:t>
            </a:r>
            <a:r>
              <a:rPr lang="es-ES_tradnl" sz="2000" dirty="0" err="1">
                <a:latin typeface="Calibri"/>
                <a:ea typeface="Calibri"/>
                <a:cs typeface="Calibri"/>
                <a:sym typeface="Calibri"/>
              </a:rPr>
              <a:t>Command</a:t>
            </a:r>
            <a:r>
              <a:rPr lang="es-ES_tradnl" sz="2000" dirty="0">
                <a:latin typeface="Calibri"/>
                <a:ea typeface="Calibri"/>
                <a:cs typeface="Calibri"/>
                <a:sym typeface="Calibri"/>
              </a:rPr>
              <a:t>’.</a:t>
            </a:r>
          </a:p>
        </p:txBody>
      </p:sp>
    </p:spTree>
    <p:extLst>
      <p:ext uri="{BB962C8B-B14F-4D97-AF65-F5344CB8AC3E}">
        <p14:creationId xmlns:p14="http://schemas.microsoft.com/office/powerpoint/2010/main" val="34114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Strategy</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Strategy</a:t>
            </a:r>
            <a:r>
              <a:rPr lang="es-ES" sz="2133" dirty="0">
                <a:latin typeface="Calibri"/>
                <a:ea typeface="Calibri"/>
                <a:cs typeface="Calibri"/>
                <a:sym typeface="Calibri"/>
              </a:rPr>
              <a:t>’ tiene sentido cuando </a:t>
            </a:r>
          </a:p>
          <a:p>
            <a:pPr algn="just">
              <a:lnSpc>
                <a:spcPct val="90000"/>
              </a:lnSpc>
              <a:tabLst>
                <a:tab pos="480472" algn="l"/>
              </a:tabLst>
            </a:pPr>
            <a:r>
              <a:rPr lang="es-ES" sz="2133" dirty="0">
                <a:latin typeface="Calibri"/>
                <a:ea typeface="Calibri"/>
                <a:cs typeface="Calibri"/>
                <a:sym typeface="Calibri"/>
              </a:rPr>
              <a:t>nos encontramos un escenario en el que </a:t>
            </a:r>
          </a:p>
          <a:p>
            <a:pPr algn="just">
              <a:lnSpc>
                <a:spcPct val="90000"/>
              </a:lnSpc>
              <a:tabLst>
                <a:tab pos="480472" algn="l"/>
              </a:tabLst>
            </a:pPr>
            <a:r>
              <a:rPr lang="es-ES" sz="2133" dirty="0">
                <a:latin typeface="Calibri"/>
                <a:ea typeface="Calibri"/>
                <a:cs typeface="Calibri"/>
                <a:sym typeface="Calibri"/>
              </a:rPr>
              <a:t>para conseguir un objetivo, existen </a:t>
            </a:r>
          </a:p>
          <a:p>
            <a:pPr algn="just">
              <a:lnSpc>
                <a:spcPct val="90000"/>
              </a:lnSpc>
              <a:tabLst>
                <a:tab pos="480472" algn="l"/>
              </a:tabLst>
            </a:pPr>
            <a:r>
              <a:rPr lang="es-ES" sz="2133" dirty="0">
                <a:latin typeface="Calibri"/>
                <a:ea typeface="Calibri"/>
                <a:cs typeface="Calibri"/>
                <a:sym typeface="Calibri"/>
              </a:rPr>
              <a:t>diferentes estrategias para lograrlo.</a:t>
            </a: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una nueva estrategia, tan solo hay que añadir una nueva clase que herede de la genérica e implementar esa estrategia concreta.</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6" name="Picture 2" descr="https://refactoring.guru/images/patterns/cards/strategy-min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rategy desig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1052736"/>
            <a:ext cx="4982344" cy="418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3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State</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State</a:t>
            </a:r>
            <a:r>
              <a:rPr lang="es-ES" sz="2133" dirty="0">
                <a:latin typeface="Calibri"/>
                <a:ea typeface="Calibri"/>
                <a:cs typeface="Calibri"/>
                <a:sym typeface="Calibri"/>
              </a:rPr>
              <a:t>’ tiene sentido cuando </a:t>
            </a:r>
          </a:p>
          <a:p>
            <a:pPr algn="just">
              <a:lnSpc>
                <a:spcPct val="90000"/>
              </a:lnSpc>
              <a:tabLst>
                <a:tab pos="480472" algn="l"/>
              </a:tabLst>
            </a:pPr>
            <a:r>
              <a:rPr lang="es-ES" sz="2133" dirty="0">
                <a:latin typeface="Calibri"/>
                <a:ea typeface="Calibri"/>
                <a:cs typeface="Calibri"/>
                <a:sym typeface="Calibri"/>
              </a:rPr>
              <a:t>nos encontramos un escenario en el </a:t>
            </a:r>
          </a:p>
          <a:p>
            <a:pPr algn="just">
              <a:lnSpc>
                <a:spcPct val="90000"/>
              </a:lnSpc>
              <a:tabLst>
                <a:tab pos="480472" algn="l"/>
              </a:tabLst>
            </a:pPr>
            <a:r>
              <a:rPr lang="es-ES" sz="2133" dirty="0">
                <a:latin typeface="Calibri"/>
                <a:ea typeface="Calibri"/>
                <a:cs typeface="Calibri"/>
                <a:sym typeface="Calibri"/>
              </a:rPr>
              <a:t>comportamiento es diferente dependiendo </a:t>
            </a:r>
          </a:p>
          <a:p>
            <a:pPr algn="just">
              <a:lnSpc>
                <a:spcPct val="90000"/>
              </a:lnSpc>
              <a:tabLst>
                <a:tab pos="480472" algn="l"/>
              </a:tabLst>
            </a:pPr>
            <a:r>
              <a:rPr lang="es-ES" sz="2133" dirty="0">
                <a:latin typeface="Calibri"/>
                <a:ea typeface="Calibri"/>
                <a:cs typeface="Calibri"/>
                <a:sym typeface="Calibri"/>
              </a:rPr>
              <a:t>del estado en el que se encuentra.</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 nuevo estado, tan solo hay que añadir una nueva clase que implemente el interface, implementar las acciones de ese nuevo estado y las posibles transiciones.</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8" name="Picture 4" descr="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180356"/>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trón de diseño del esta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332" y="1130967"/>
            <a:ext cx="5302836" cy="402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0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91393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State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8" name="Picture 4" descr="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348" y="1052736"/>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p:cNvSpPr/>
          <p:nvPr/>
        </p:nvSpPr>
        <p:spPr>
          <a:xfrm>
            <a:off x="5663952" y="2852936"/>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Orientation</a:t>
            </a:r>
            <a:endParaRPr lang="es-ES_tradnl" dirty="0"/>
          </a:p>
        </p:txBody>
      </p:sp>
      <p:sp>
        <p:nvSpPr>
          <p:cNvPr id="7" name="Rectangle: Rounded Corners 6"/>
          <p:cNvSpPr/>
          <p:nvPr/>
        </p:nvSpPr>
        <p:spPr>
          <a:xfrm>
            <a:off x="4954216"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East</a:t>
            </a:r>
            <a:endParaRPr lang="es-ES_tradnl" dirty="0"/>
          </a:p>
        </p:txBody>
      </p:sp>
      <p:sp>
        <p:nvSpPr>
          <p:cNvPr id="8" name="Rectangle: Rounded Corners 7"/>
          <p:cNvSpPr/>
          <p:nvPr/>
        </p:nvSpPr>
        <p:spPr>
          <a:xfrm>
            <a:off x="8791328"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West</a:t>
            </a:r>
            <a:endParaRPr lang="es-ES_tradnl" dirty="0"/>
          </a:p>
        </p:txBody>
      </p:sp>
      <p:sp>
        <p:nvSpPr>
          <p:cNvPr id="9" name="Rectangle: Rounded Corners 8"/>
          <p:cNvSpPr/>
          <p:nvPr/>
        </p:nvSpPr>
        <p:spPr>
          <a:xfrm>
            <a:off x="2999656"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North</a:t>
            </a:r>
            <a:endParaRPr lang="es-ES_tradnl" dirty="0"/>
          </a:p>
        </p:txBody>
      </p:sp>
      <p:sp>
        <p:nvSpPr>
          <p:cNvPr id="10" name="Rectangle: Rounded Corners 9"/>
          <p:cNvSpPr/>
          <p:nvPr/>
        </p:nvSpPr>
        <p:spPr>
          <a:xfrm>
            <a:off x="6872772"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South</a:t>
            </a:r>
            <a:endParaRPr lang="es-ES_tradnl" dirty="0"/>
          </a:p>
        </p:txBody>
      </p:sp>
      <p:sp>
        <p:nvSpPr>
          <p:cNvPr id="3" name="Left Brace 2"/>
          <p:cNvSpPr/>
          <p:nvPr/>
        </p:nvSpPr>
        <p:spPr>
          <a:xfrm>
            <a:off x="7608168" y="2683768"/>
            <a:ext cx="155448" cy="914400"/>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S_tradnl"/>
          </a:p>
        </p:txBody>
      </p:sp>
      <p:sp>
        <p:nvSpPr>
          <p:cNvPr id="4" name="TextBox 3"/>
          <p:cNvSpPr txBox="1"/>
          <p:nvPr/>
        </p:nvSpPr>
        <p:spPr>
          <a:xfrm>
            <a:off x="7896200" y="2817802"/>
            <a:ext cx="223740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char</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void</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r>
              <a:rPr lang="es-ES" sz="1600" dirty="0" err="1">
                <a:latin typeface="Calibri Light" panose="020F0302020204030204" pitchFamily="34" charset="0"/>
                <a:cs typeface="Calibri Light" panose="020F0302020204030204" pitchFamily="34" charset="0"/>
              </a:rPr>
              <a:t>context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void</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r>
              <a:rPr lang="es-ES" sz="1600" dirty="0" err="1">
                <a:latin typeface="Calibri Light" panose="020F0302020204030204" pitchFamily="34" charset="0"/>
                <a:cs typeface="Calibri Light" panose="020F0302020204030204" pitchFamily="34" charset="0"/>
              </a:rPr>
              <a:t>context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13" name="Rectangle: Rounded Corners 12"/>
          <p:cNvSpPr/>
          <p:nvPr/>
        </p:nvSpPr>
        <p:spPr>
          <a:xfrm>
            <a:off x="1415480" y="2852936"/>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Rover</a:t>
            </a:r>
            <a:endParaRPr lang="es-ES_tradnl" dirty="0"/>
          </a:p>
        </p:txBody>
      </p:sp>
      <p:sp>
        <p:nvSpPr>
          <p:cNvPr id="14" name="TextBox 13"/>
          <p:cNvSpPr txBox="1"/>
          <p:nvPr/>
        </p:nvSpPr>
        <p:spPr>
          <a:xfrm>
            <a:off x="1703512" y="3477969"/>
            <a:ext cx="1028038" cy="338554"/>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direction</a:t>
            </a:r>
            <a:endParaRPr lang="es-ES_tradnl" sz="1600" dirty="0">
              <a:latin typeface="Calibri Light" panose="020F0302020204030204" pitchFamily="34" charset="0"/>
              <a:cs typeface="Calibri Light" panose="020F0302020204030204" pitchFamily="34" charset="0"/>
            </a:endParaRPr>
          </a:p>
        </p:txBody>
      </p:sp>
      <p:cxnSp>
        <p:nvCxnSpPr>
          <p:cNvPr id="11" name="Straight Arrow Connector 10"/>
          <p:cNvCxnSpPr>
            <a:stCxn id="13" idx="3"/>
          </p:cNvCxnSpPr>
          <p:nvPr/>
        </p:nvCxnSpPr>
        <p:spPr>
          <a:xfrm>
            <a:off x="3071664" y="3140968"/>
            <a:ext cx="2545940" cy="0"/>
          </a:xfrm>
          <a:prstGeom prst="straightConnector1">
            <a:avLst/>
          </a:prstGeom>
          <a:ln w="28575"/>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9" idx="0"/>
            <a:endCxn id="2" idx="2"/>
          </p:cNvCxnSpPr>
          <p:nvPr/>
        </p:nvCxnSpPr>
        <p:spPr>
          <a:xfrm rot="5400000" flipH="1" flipV="1">
            <a:off x="4317631" y="2622739"/>
            <a:ext cx="1368152" cy="2980674"/>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1" name="Straight Arrow Connector 16"/>
          <p:cNvCxnSpPr>
            <a:stCxn id="7" idx="0"/>
            <a:endCxn id="2" idx="2"/>
          </p:cNvCxnSpPr>
          <p:nvPr/>
        </p:nvCxnSpPr>
        <p:spPr>
          <a:xfrm rot="5400000" flipH="1" flipV="1">
            <a:off x="5294911" y="3600019"/>
            <a:ext cx="1368152" cy="1026114"/>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5" name="Straight Arrow Connector 16"/>
          <p:cNvCxnSpPr>
            <a:stCxn id="10" idx="0"/>
            <a:endCxn id="2" idx="2"/>
          </p:cNvCxnSpPr>
          <p:nvPr/>
        </p:nvCxnSpPr>
        <p:spPr>
          <a:xfrm rot="16200000" flipV="1">
            <a:off x="6254189" y="3666855"/>
            <a:ext cx="1368152" cy="892442"/>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8" name="Straight Arrow Connector 16"/>
          <p:cNvCxnSpPr>
            <a:stCxn id="8" idx="0"/>
            <a:endCxn id="2" idx="2"/>
          </p:cNvCxnSpPr>
          <p:nvPr/>
        </p:nvCxnSpPr>
        <p:spPr>
          <a:xfrm rot="16200000" flipV="1">
            <a:off x="7213467" y="2707577"/>
            <a:ext cx="1368152" cy="281099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sp>
        <p:nvSpPr>
          <p:cNvPr id="19" name="TextBox 18"/>
          <p:cNvSpPr txBox="1"/>
          <p:nvPr/>
        </p:nvSpPr>
        <p:spPr>
          <a:xfrm>
            <a:off x="2895848" y="5213507"/>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0" name="TextBox 19"/>
          <p:cNvSpPr txBox="1"/>
          <p:nvPr/>
        </p:nvSpPr>
        <p:spPr>
          <a:xfrm>
            <a:off x="4835844" y="5213506"/>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2" name="TextBox 21"/>
          <p:cNvSpPr txBox="1"/>
          <p:nvPr/>
        </p:nvSpPr>
        <p:spPr>
          <a:xfrm>
            <a:off x="6768964" y="5213505"/>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3" name="TextBox 22"/>
          <p:cNvSpPr txBox="1"/>
          <p:nvPr/>
        </p:nvSpPr>
        <p:spPr>
          <a:xfrm>
            <a:off x="8687520" y="5188111"/>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3947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Singleton</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Singleton</a:t>
            </a:r>
            <a:r>
              <a:rPr lang="es-ES" sz="2133" dirty="0">
                <a:latin typeface="Calibri"/>
                <a:ea typeface="Calibri"/>
                <a:cs typeface="Calibri"/>
                <a:sym typeface="Calibri"/>
              </a:rPr>
              <a:t>’ permite restringir </a:t>
            </a:r>
          </a:p>
          <a:p>
            <a:pPr algn="just">
              <a:lnSpc>
                <a:spcPct val="90000"/>
              </a:lnSpc>
              <a:tabLst>
                <a:tab pos="480472" algn="l"/>
              </a:tabLst>
            </a:pPr>
            <a:r>
              <a:rPr lang="es-ES" sz="2133" dirty="0">
                <a:latin typeface="Calibri"/>
                <a:ea typeface="Calibri"/>
                <a:cs typeface="Calibri"/>
                <a:sym typeface="Calibri"/>
              </a:rPr>
              <a:t>la creación de una clase a un solo objeto.</a:t>
            </a:r>
          </a:p>
          <a:p>
            <a:pPr algn="just">
              <a:lnSpc>
                <a:spcPct val="90000"/>
              </a:lnSpc>
              <a:tabLst>
                <a:tab pos="480472" algn="l"/>
              </a:tabLst>
            </a:pPr>
            <a:r>
              <a:rPr lang="es-ES" sz="2133" dirty="0">
                <a:latin typeface="Calibri"/>
                <a:ea typeface="Calibri"/>
                <a:cs typeface="Calibri"/>
                <a:sym typeface="Calibri"/>
              </a:rPr>
              <a:t>Permite rebajar la creación de objetos y </a:t>
            </a:r>
          </a:p>
          <a:p>
            <a:pPr algn="just">
              <a:lnSpc>
                <a:spcPct val="90000"/>
              </a:lnSpc>
              <a:tabLst>
                <a:tab pos="480472" algn="l"/>
              </a:tabLst>
            </a:pPr>
            <a:r>
              <a:rPr lang="es-ES" sz="2133" dirty="0">
                <a:latin typeface="Calibri"/>
                <a:ea typeface="Calibri"/>
                <a:cs typeface="Calibri"/>
                <a:sym typeface="Calibri"/>
              </a:rPr>
              <a:t>reutilizar los ya existentes, además permite </a:t>
            </a:r>
          </a:p>
          <a:p>
            <a:pPr algn="just">
              <a:lnSpc>
                <a:spcPct val="90000"/>
              </a:lnSpc>
              <a:tabLst>
                <a:tab pos="480472" algn="l"/>
              </a:tabLst>
            </a:pPr>
            <a:r>
              <a:rPr lang="es-ES" sz="2133" dirty="0">
                <a:latin typeface="Calibri"/>
                <a:ea typeface="Calibri"/>
                <a:cs typeface="Calibri"/>
                <a:sym typeface="Calibri"/>
              </a:rPr>
              <a:t>el acceso global a una instancia desde </a:t>
            </a:r>
          </a:p>
          <a:p>
            <a:pPr algn="just">
              <a:lnSpc>
                <a:spcPct val="90000"/>
              </a:lnSpc>
              <a:tabLst>
                <a:tab pos="480472" algn="l"/>
              </a:tabLst>
            </a:pPr>
            <a:r>
              <a:rPr lang="es-ES" sz="2133" dirty="0">
                <a:latin typeface="Calibri"/>
                <a:ea typeface="Calibri"/>
                <a:cs typeface="Calibri"/>
                <a:sym typeface="Calibri"/>
              </a:rPr>
              <a:t>cualquier punto del programa.</a:t>
            </a:r>
          </a:p>
          <a:p>
            <a:pPr algn="just">
              <a:lnSpc>
                <a:spcPct val="90000"/>
              </a:lnSpc>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Hay que tener cuidado con este patrón ya que el objeto será único y compartido por todas las clases que hagan uso de él.</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8"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atrón de diseño Single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1700808"/>
            <a:ext cx="5045893"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7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sp>
        <p:nvSpPr>
          <p:cNvPr id="2" name="Rectangle: Rounded Corners 1"/>
          <p:cNvSpPr/>
          <p:nvPr/>
        </p:nvSpPr>
        <p:spPr>
          <a:xfrm>
            <a:off x="4913975" y="2708920"/>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Orientation</a:t>
            </a:r>
            <a:endParaRPr lang="es-ES_tradnl" dirty="0"/>
          </a:p>
        </p:txBody>
      </p:sp>
      <p:sp>
        <p:nvSpPr>
          <p:cNvPr id="7" name="Rectangle: Rounded Corners 6"/>
          <p:cNvSpPr/>
          <p:nvPr/>
        </p:nvSpPr>
        <p:spPr>
          <a:xfrm>
            <a:off x="4262247"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East</a:t>
            </a:r>
            <a:endParaRPr lang="es-ES_tradnl" dirty="0"/>
          </a:p>
        </p:txBody>
      </p:sp>
      <p:sp>
        <p:nvSpPr>
          <p:cNvPr id="8" name="Rectangle: Rounded Corners 7"/>
          <p:cNvSpPr/>
          <p:nvPr/>
        </p:nvSpPr>
        <p:spPr>
          <a:xfrm>
            <a:off x="8099359"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West</a:t>
            </a:r>
            <a:endParaRPr lang="es-ES_tradnl" dirty="0"/>
          </a:p>
        </p:txBody>
      </p:sp>
      <p:sp>
        <p:nvSpPr>
          <p:cNvPr id="9" name="Rectangle: Rounded Corners 8"/>
          <p:cNvSpPr/>
          <p:nvPr/>
        </p:nvSpPr>
        <p:spPr>
          <a:xfrm>
            <a:off x="2307687"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North</a:t>
            </a:r>
            <a:endParaRPr lang="es-ES_tradnl" dirty="0"/>
          </a:p>
        </p:txBody>
      </p:sp>
      <p:sp>
        <p:nvSpPr>
          <p:cNvPr id="10" name="Rectangle: Rounded Corners 9"/>
          <p:cNvSpPr/>
          <p:nvPr/>
        </p:nvSpPr>
        <p:spPr>
          <a:xfrm>
            <a:off x="6180803"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South</a:t>
            </a:r>
            <a:endParaRPr lang="es-ES_tradnl" dirty="0"/>
          </a:p>
        </p:txBody>
      </p:sp>
      <p:sp>
        <p:nvSpPr>
          <p:cNvPr id="14" name="TextBox 13"/>
          <p:cNvSpPr txBox="1"/>
          <p:nvPr/>
        </p:nvSpPr>
        <p:spPr>
          <a:xfrm>
            <a:off x="2135560" y="4925475"/>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North()</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cxnSp>
        <p:nvCxnSpPr>
          <p:cNvPr id="17" name="Straight Arrow Connector 16"/>
          <p:cNvCxnSpPr>
            <a:stCxn id="9" idx="0"/>
            <a:endCxn id="2" idx="2"/>
          </p:cNvCxnSpPr>
          <p:nvPr/>
        </p:nvCxnSpPr>
        <p:spPr>
          <a:xfrm rot="5400000" flipH="1" flipV="1">
            <a:off x="3668666" y="2435719"/>
            <a:ext cx="1224136" cy="2922666"/>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1" name="Straight Arrow Connector 16"/>
          <p:cNvCxnSpPr>
            <a:stCxn id="7" idx="0"/>
            <a:endCxn id="2" idx="2"/>
          </p:cNvCxnSpPr>
          <p:nvPr/>
        </p:nvCxnSpPr>
        <p:spPr>
          <a:xfrm rot="5400000" flipH="1" flipV="1">
            <a:off x="4645946" y="3412999"/>
            <a:ext cx="1224136" cy="968106"/>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5" name="Straight Arrow Connector 16"/>
          <p:cNvCxnSpPr>
            <a:stCxn id="10" idx="0"/>
            <a:endCxn id="2" idx="2"/>
          </p:cNvCxnSpPr>
          <p:nvPr/>
        </p:nvCxnSpPr>
        <p:spPr>
          <a:xfrm rot="16200000" flipV="1">
            <a:off x="5605224" y="3421827"/>
            <a:ext cx="1224136" cy="950450"/>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8" name="Straight Arrow Connector 16"/>
          <p:cNvCxnSpPr>
            <a:stCxn id="8" idx="0"/>
            <a:endCxn id="2" idx="2"/>
          </p:cNvCxnSpPr>
          <p:nvPr/>
        </p:nvCxnSpPr>
        <p:spPr>
          <a:xfrm rot="16200000" flipV="1">
            <a:off x="6564502" y="2462549"/>
            <a:ext cx="1224136" cy="2869006"/>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sp>
        <p:nvSpPr>
          <p:cNvPr id="19" name="Shape 196"/>
          <p:cNvSpPr txBox="1"/>
          <p:nvPr/>
        </p:nvSpPr>
        <p:spPr>
          <a:xfrm>
            <a:off x="609600" y="1294133"/>
            <a:ext cx="10972800" cy="891438"/>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Singleton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spcBef>
                <a:spcPts val="533"/>
              </a:spcBef>
              <a:tabLst>
                <a:tab pos="480472" algn="l"/>
              </a:tabLst>
            </a:pPr>
            <a:endParaRPr lang="es" sz="2400" b="1"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pic>
        <p:nvPicPr>
          <p:cNvPr id="20"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955763"/>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056802" y="4944069"/>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East()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3" name="TextBox 22"/>
          <p:cNvSpPr txBox="1"/>
          <p:nvPr/>
        </p:nvSpPr>
        <p:spPr>
          <a:xfrm>
            <a:off x="5978044" y="4960208"/>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South()</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4" name="TextBox 23"/>
          <p:cNvSpPr txBox="1"/>
          <p:nvPr/>
        </p:nvSpPr>
        <p:spPr>
          <a:xfrm>
            <a:off x="7899286" y="4962876"/>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West()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3337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Command</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Permite codificar operaciones como </a:t>
            </a:r>
          </a:p>
          <a:p>
            <a:pPr algn="just">
              <a:lnSpc>
                <a:spcPct val="90000"/>
              </a:lnSpc>
              <a:tabLst>
                <a:tab pos="480472" algn="l"/>
              </a:tabLst>
            </a:pPr>
            <a:r>
              <a:rPr lang="es-ES" sz="2133" dirty="0">
                <a:latin typeface="Calibri"/>
                <a:ea typeface="Calibri"/>
                <a:cs typeface="Calibri"/>
                <a:sym typeface="Calibri"/>
              </a:rPr>
              <a:t>objetos independientes.</a:t>
            </a:r>
          </a:p>
          <a:p>
            <a:pPr algn="just">
              <a:lnSpc>
                <a:spcPct val="90000"/>
              </a:lnSpc>
              <a:tabLst>
                <a:tab pos="480472" algn="l"/>
              </a:tabLst>
            </a:pPr>
            <a:r>
              <a:rPr lang="es-ES" sz="2133" dirty="0">
                <a:latin typeface="Calibri"/>
                <a:ea typeface="Calibri"/>
                <a:cs typeface="Calibri"/>
                <a:sym typeface="Calibri"/>
              </a:rPr>
              <a:t>Es muy útil cuando se quiere realizar </a:t>
            </a:r>
          </a:p>
          <a:p>
            <a:pPr algn="just">
              <a:lnSpc>
                <a:spcPct val="90000"/>
              </a:lnSpc>
              <a:tabLst>
                <a:tab pos="480472" algn="l"/>
              </a:tabLst>
            </a:pPr>
            <a:r>
              <a:rPr lang="es-ES" sz="2133" dirty="0">
                <a:latin typeface="Calibri"/>
                <a:ea typeface="Calibri"/>
                <a:cs typeface="Calibri"/>
                <a:sym typeface="Calibri"/>
              </a:rPr>
              <a:t>un histórico de operaciones por </a:t>
            </a:r>
          </a:p>
          <a:p>
            <a:pPr algn="just">
              <a:lnSpc>
                <a:spcPct val="90000"/>
              </a:lnSpc>
              <a:tabLst>
                <a:tab pos="480472" algn="l"/>
              </a:tabLst>
            </a:pPr>
            <a:r>
              <a:rPr lang="es-ES" sz="2133" dirty="0">
                <a:latin typeface="Calibri"/>
                <a:ea typeface="Calibri"/>
                <a:cs typeface="Calibri"/>
                <a:sym typeface="Calibri"/>
              </a:rPr>
              <a:t>ejemplo colas o se quiere para </a:t>
            </a:r>
          </a:p>
          <a:p>
            <a:pPr algn="just">
              <a:lnSpc>
                <a:spcPct val="90000"/>
              </a:lnSpc>
              <a:tabLst>
                <a:tab pos="480472" algn="l"/>
              </a:tabLst>
            </a:pPr>
            <a:r>
              <a:rPr lang="es-ES" sz="2133" dirty="0">
                <a:latin typeface="Calibri"/>
                <a:ea typeface="Calibri"/>
                <a:cs typeface="Calibri"/>
                <a:sym typeface="Calibri"/>
              </a:rPr>
              <a:t>deshacer operaciones.</a:t>
            </a: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 nuevo comando, tan solo hay que implementar el comportamiento de este comando y hacer que el cliente lo ejecute cuando sea necesario.</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7" name="Picture 2" descr="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180356"/>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atrón de diseño de coman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1385039"/>
            <a:ext cx="6300248" cy="370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sp>
        <p:nvSpPr>
          <p:cNvPr id="2" name="Rectangle: Rounded Corners 1"/>
          <p:cNvSpPr/>
          <p:nvPr/>
        </p:nvSpPr>
        <p:spPr>
          <a:xfrm>
            <a:off x="4913975" y="2708920"/>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Command</a:t>
            </a:r>
            <a:endParaRPr lang="es-ES_tradnl" dirty="0"/>
          </a:p>
        </p:txBody>
      </p:sp>
      <p:sp>
        <p:nvSpPr>
          <p:cNvPr id="7" name="Rectangle: Rounded Corners 6"/>
          <p:cNvSpPr/>
          <p:nvPr/>
        </p:nvSpPr>
        <p:spPr>
          <a:xfrm>
            <a:off x="3963290"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Backward</a:t>
            </a:r>
            <a:endParaRPr lang="es-ES_tradnl" dirty="0"/>
          </a:p>
        </p:txBody>
      </p:sp>
      <p:sp>
        <p:nvSpPr>
          <p:cNvPr id="8" name="Rectangle: Rounded Corners 7"/>
          <p:cNvSpPr/>
          <p:nvPr/>
        </p:nvSpPr>
        <p:spPr>
          <a:xfrm>
            <a:off x="7800402"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TurnRight</a:t>
            </a:r>
            <a:endParaRPr lang="es-ES_tradnl" dirty="0"/>
          </a:p>
        </p:txBody>
      </p:sp>
      <p:sp>
        <p:nvSpPr>
          <p:cNvPr id="9" name="Rectangle: Rounded Corners 8"/>
          <p:cNvSpPr/>
          <p:nvPr/>
        </p:nvSpPr>
        <p:spPr>
          <a:xfrm>
            <a:off x="2008730"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Fordward</a:t>
            </a:r>
            <a:endParaRPr lang="es-ES_tradnl" dirty="0"/>
          </a:p>
        </p:txBody>
      </p:sp>
      <p:sp>
        <p:nvSpPr>
          <p:cNvPr id="10" name="Rectangle: Rounded Corners 9"/>
          <p:cNvSpPr/>
          <p:nvPr/>
        </p:nvSpPr>
        <p:spPr>
          <a:xfrm>
            <a:off x="5881846"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TurnLeft</a:t>
            </a:r>
            <a:endParaRPr lang="es-ES_tradnl" dirty="0"/>
          </a:p>
        </p:txBody>
      </p:sp>
      <p:sp>
        <p:nvSpPr>
          <p:cNvPr id="14" name="TextBox 13"/>
          <p:cNvSpPr txBox="1"/>
          <p:nvPr/>
        </p:nvSpPr>
        <p:spPr>
          <a:xfrm>
            <a:off x="2263819" y="4925475"/>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cxnSp>
        <p:nvCxnSpPr>
          <p:cNvPr id="17" name="Straight Arrow Connector 16"/>
          <p:cNvCxnSpPr>
            <a:stCxn id="9" idx="0"/>
            <a:endCxn id="2" idx="2"/>
          </p:cNvCxnSpPr>
          <p:nvPr/>
        </p:nvCxnSpPr>
        <p:spPr>
          <a:xfrm rot="5400000" flipH="1" flipV="1">
            <a:off x="3647320" y="2414373"/>
            <a:ext cx="1224136" cy="296535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1" name="Straight Arrow Connector 16"/>
          <p:cNvCxnSpPr>
            <a:stCxn id="7" idx="0"/>
            <a:endCxn id="2" idx="2"/>
          </p:cNvCxnSpPr>
          <p:nvPr/>
        </p:nvCxnSpPr>
        <p:spPr>
          <a:xfrm rot="5400000" flipH="1" flipV="1">
            <a:off x="4624600" y="3391653"/>
            <a:ext cx="1224136" cy="101079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5" name="Straight Arrow Connector 16"/>
          <p:cNvCxnSpPr>
            <a:stCxn id="10" idx="0"/>
            <a:endCxn id="2" idx="2"/>
          </p:cNvCxnSpPr>
          <p:nvPr/>
        </p:nvCxnSpPr>
        <p:spPr>
          <a:xfrm rot="16200000" flipV="1">
            <a:off x="5583878" y="3443173"/>
            <a:ext cx="1224136" cy="90775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8" name="Straight Arrow Connector 16"/>
          <p:cNvCxnSpPr>
            <a:stCxn id="8" idx="0"/>
            <a:endCxn id="2" idx="2"/>
          </p:cNvCxnSpPr>
          <p:nvPr/>
        </p:nvCxnSpPr>
        <p:spPr>
          <a:xfrm rot="16200000" flipV="1">
            <a:off x="6543156" y="2483895"/>
            <a:ext cx="1224136" cy="2826314"/>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sp>
        <p:nvSpPr>
          <p:cNvPr id="19" name="Shape 196"/>
          <p:cNvSpPr txBox="1"/>
          <p:nvPr/>
        </p:nvSpPr>
        <p:spPr>
          <a:xfrm>
            <a:off x="609600" y="1294133"/>
            <a:ext cx="10972800" cy="891438"/>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Command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spcBef>
                <a:spcPts val="533"/>
              </a:spcBef>
              <a:tabLst>
                <a:tab pos="480472" algn="l"/>
              </a:tabLst>
            </a:pPr>
            <a:endParaRPr lang="es" sz="2400" b="1"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pic>
        <p:nvPicPr>
          <p:cNvPr id="18" name="Picture 2" descr="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420" y="1052736"/>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657507" y="2682841"/>
            <a:ext cx="1566070"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(Rover)</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(Rover)</a:t>
            </a:r>
            <a:endParaRPr lang="es-ES_tradnl" sz="1600" dirty="0">
              <a:latin typeface="Calibri Light" panose="020F0302020204030204" pitchFamily="34" charset="0"/>
              <a:cs typeface="Calibri Light" panose="020F0302020204030204" pitchFamily="34" charset="0"/>
            </a:endParaRPr>
          </a:p>
        </p:txBody>
      </p:sp>
      <p:sp>
        <p:nvSpPr>
          <p:cNvPr id="27" name="TextBox 26"/>
          <p:cNvSpPr txBox="1"/>
          <p:nvPr/>
        </p:nvSpPr>
        <p:spPr>
          <a:xfrm>
            <a:off x="4208035" y="4932457"/>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sp>
        <p:nvSpPr>
          <p:cNvPr id="29" name="TextBox 28"/>
          <p:cNvSpPr txBox="1"/>
          <p:nvPr/>
        </p:nvSpPr>
        <p:spPr>
          <a:xfrm>
            <a:off x="6101886" y="4939614"/>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sp>
        <p:nvSpPr>
          <p:cNvPr id="30" name="TextBox 29"/>
          <p:cNvSpPr txBox="1"/>
          <p:nvPr/>
        </p:nvSpPr>
        <p:spPr>
          <a:xfrm>
            <a:off x="8056667" y="4939614"/>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813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Abstract Factory</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‘Factory’ nos permite centralizar </a:t>
            </a:r>
          </a:p>
          <a:p>
            <a:pPr algn="just">
              <a:lnSpc>
                <a:spcPct val="90000"/>
              </a:lnSpc>
              <a:tabLst>
                <a:tab pos="480472" algn="l"/>
              </a:tabLst>
            </a:pPr>
            <a:r>
              <a:rPr lang="es-ES" sz="2133" dirty="0">
                <a:latin typeface="Calibri"/>
                <a:ea typeface="Calibri"/>
                <a:cs typeface="Calibri"/>
                <a:sym typeface="Calibri"/>
              </a:rPr>
              <a:t>la lógica de creación de instancias de un </a:t>
            </a:r>
          </a:p>
          <a:p>
            <a:pPr algn="just">
              <a:lnSpc>
                <a:spcPct val="90000"/>
              </a:lnSpc>
              <a:tabLst>
                <a:tab pos="480472" algn="l"/>
              </a:tabLst>
            </a:pPr>
            <a:r>
              <a:rPr lang="es-ES" sz="2133" dirty="0">
                <a:latin typeface="Calibri"/>
                <a:ea typeface="Calibri"/>
                <a:cs typeface="Calibri"/>
                <a:sym typeface="Calibri"/>
              </a:rPr>
              <a:t>objeto padre en función de una reglas o criterios.</a:t>
            </a:r>
          </a:p>
          <a:p>
            <a:pPr algn="just">
              <a:lnSpc>
                <a:spcPct val="90000"/>
              </a:lnSpc>
              <a:tabLst>
                <a:tab pos="480472" algn="l"/>
              </a:tabLst>
            </a:pPr>
            <a:r>
              <a:rPr lang="es-ES" sz="2133" dirty="0">
                <a:latin typeface="Calibri"/>
                <a:ea typeface="Calibri"/>
                <a:cs typeface="Calibri"/>
                <a:sym typeface="Calibri"/>
              </a:rPr>
              <a:t>De esta forma evitamos tener que replicar </a:t>
            </a:r>
          </a:p>
          <a:p>
            <a:pPr algn="just">
              <a:lnSpc>
                <a:spcPct val="90000"/>
              </a:lnSpc>
              <a:tabLst>
                <a:tab pos="480472" algn="l"/>
              </a:tabLst>
            </a:pPr>
            <a:r>
              <a:rPr lang="es-ES" sz="2133" dirty="0">
                <a:latin typeface="Calibri"/>
                <a:ea typeface="Calibri"/>
                <a:cs typeface="Calibri"/>
                <a:sym typeface="Calibri"/>
              </a:rPr>
              <a:t>código de creación en varios puntos.</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una nueva clase concreta, tan solo hay que añadir esa clase con sus reglas, al método de creación.</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9" name="Picture 4" descr="Factory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300"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5735966" y="1340768"/>
            <a:ext cx="6192682" cy="3744416"/>
            <a:chOff x="6594942" y="1124744"/>
            <a:chExt cx="5189684" cy="2988000"/>
          </a:xfrm>
        </p:grpSpPr>
        <p:pic>
          <p:nvPicPr>
            <p:cNvPr id="4102" name="Picture 6" descr="Estructura del patrón Método de fábrica"/>
            <p:cNvPicPr>
              <a:picLocks noChangeAspect="1" noChangeArrowheads="1"/>
            </p:cNvPicPr>
            <p:nvPr/>
          </p:nvPicPr>
          <p:blipFill rotWithShape="1">
            <a:blip r:embed="rId4">
              <a:extLst>
                <a:ext uri="{28A0092B-C50C-407E-A947-70E740481C1C}">
                  <a14:useLocalDpi xmlns:a14="http://schemas.microsoft.com/office/drawing/2010/main" val="0"/>
                </a:ext>
              </a:extLst>
            </a:blip>
            <a:srcRect l="62537"/>
            <a:stretch/>
          </p:blipFill>
          <p:spPr bwMode="auto">
            <a:xfrm>
              <a:off x="9840416" y="1124744"/>
              <a:ext cx="1944210" cy="2988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Estructura del patrón Método de fábrica"/>
            <p:cNvPicPr>
              <a:picLocks noChangeAspect="1" noChangeArrowheads="1"/>
            </p:cNvPicPr>
            <p:nvPr/>
          </p:nvPicPr>
          <p:blipFill rotWithShape="1">
            <a:blip r:embed="rId4">
              <a:extLst>
                <a:ext uri="{28A0092B-C50C-407E-A947-70E740481C1C}">
                  <a14:useLocalDpi xmlns:a14="http://schemas.microsoft.com/office/drawing/2010/main" val="0"/>
                </a:ext>
              </a:extLst>
            </a:blip>
            <a:srcRect r="36075" b="51183"/>
            <a:stretch/>
          </p:blipFill>
          <p:spPr bwMode="auto">
            <a:xfrm>
              <a:off x="6594942" y="1124744"/>
              <a:ext cx="3317482" cy="14586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916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sp>
        <p:nvSpPr>
          <p:cNvPr id="2" name="Rectangle: Rounded Corners 1"/>
          <p:cNvSpPr/>
          <p:nvPr/>
        </p:nvSpPr>
        <p:spPr>
          <a:xfrm>
            <a:off x="4913975" y="2940637"/>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Command</a:t>
            </a:r>
            <a:endParaRPr lang="es-ES_tradnl" dirty="0"/>
          </a:p>
        </p:txBody>
      </p:sp>
      <p:sp>
        <p:nvSpPr>
          <p:cNvPr id="7" name="Rectangle: Rounded Corners 6"/>
          <p:cNvSpPr/>
          <p:nvPr/>
        </p:nvSpPr>
        <p:spPr>
          <a:xfrm>
            <a:off x="3963290"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Backward</a:t>
            </a:r>
            <a:endParaRPr lang="es-ES_tradnl" dirty="0"/>
          </a:p>
        </p:txBody>
      </p:sp>
      <p:sp>
        <p:nvSpPr>
          <p:cNvPr id="8" name="Rectangle: Rounded Corners 7"/>
          <p:cNvSpPr/>
          <p:nvPr/>
        </p:nvSpPr>
        <p:spPr>
          <a:xfrm>
            <a:off x="7800402"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TurnRight</a:t>
            </a:r>
            <a:endParaRPr lang="es-ES_tradnl" dirty="0"/>
          </a:p>
        </p:txBody>
      </p:sp>
      <p:sp>
        <p:nvSpPr>
          <p:cNvPr id="9" name="Rectangle: Rounded Corners 8"/>
          <p:cNvSpPr/>
          <p:nvPr/>
        </p:nvSpPr>
        <p:spPr>
          <a:xfrm>
            <a:off x="2008730"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Fordward</a:t>
            </a:r>
            <a:endParaRPr lang="es-ES_tradnl" dirty="0"/>
          </a:p>
        </p:txBody>
      </p:sp>
      <p:sp>
        <p:nvSpPr>
          <p:cNvPr id="10" name="Rectangle: Rounded Corners 9"/>
          <p:cNvSpPr/>
          <p:nvPr/>
        </p:nvSpPr>
        <p:spPr>
          <a:xfrm>
            <a:off x="5881846"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TurnLeft</a:t>
            </a:r>
            <a:endParaRPr lang="es-ES_tradnl" dirty="0"/>
          </a:p>
        </p:txBody>
      </p:sp>
      <p:cxnSp>
        <p:nvCxnSpPr>
          <p:cNvPr id="17" name="Straight Arrow Connector 16"/>
          <p:cNvCxnSpPr>
            <a:stCxn id="9" idx="0"/>
            <a:endCxn id="2" idx="2"/>
          </p:cNvCxnSpPr>
          <p:nvPr/>
        </p:nvCxnSpPr>
        <p:spPr>
          <a:xfrm rot="5400000" flipH="1" flipV="1">
            <a:off x="3647320" y="2646090"/>
            <a:ext cx="1224136" cy="2965358"/>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16"/>
          <p:cNvCxnSpPr>
            <a:stCxn id="7" idx="0"/>
            <a:endCxn id="2" idx="2"/>
          </p:cNvCxnSpPr>
          <p:nvPr/>
        </p:nvCxnSpPr>
        <p:spPr>
          <a:xfrm rot="5400000" flipH="1" flipV="1">
            <a:off x="4624600" y="3623370"/>
            <a:ext cx="1224136" cy="1010798"/>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Arrow Connector 16"/>
          <p:cNvCxnSpPr>
            <a:stCxn id="10" idx="0"/>
            <a:endCxn id="2" idx="2"/>
          </p:cNvCxnSpPr>
          <p:nvPr/>
        </p:nvCxnSpPr>
        <p:spPr>
          <a:xfrm rot="16200000" flipV="1">
            <a:off x="5583878" y="3674890"/>
            <a:ext cx="1224136" cy="907758"/>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8" name="Straight Arrow Connector 16"/>
          <p:cNvCxnSpPr>
            <a:stCxn id="8" idx="0"/>
            <a:endCxn id="2" idx="2"/>
          </p:cNvCxnSpPr>
          <p:nvPr/>
        </p:nvCxnSpPr>
        <p:spPr>
          <a:xfrm rot="16200000" flipV="1">
            <a:off x="6543156" y="2715612"/>
            <a:ext cx="1224136" cy="2826314"/>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Shape 196"/>
          <p:cNvSpPr txBox="1"/>
          <p:nvPr/>
        </p:nvSpPr>
        <p:spPr>
          <a:xfrm>
            <a:off x="609600" y="1294133"/>
            <a:ext cx="10972800" cy="891438"/>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Abstract Factory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spcBef>
                <a:spcPts val="533"/>
              </a:spcBef>
              <a:tabLst>
                <a:tab pos="480472" algn="l"/>
              </a:tabLst>
            </a:pPr>
            <a:endParaRPr lang="es" sz="2400" b="1"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sp>
        <p:nvSpPr>
          <p:cNvPr id="26" name="TextBox 25"/>
          <p:cNvSpPr txBox="1"/>
          <p:nvPr/>
        </p:nvSpPr>
        <p:spPr>
          <a:xfrm>
            <a:off x="6657507" y="3034131"/>
            <a:ext cx="3081934" cy="338554"/>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CreateCommand</a:t>
            </a:r>
            <a:r>
              <a:rPr lang="es-ES" sz="1600" dirty="0">
                <a:latin typeface="Calibri Light" panose="020F0302020204030204" pitchFamily="34" charset="0"/>
                <a:cs typeface="Calibri Light" panose="020F0302020204030204" pitchFamily="34" charset="0"/>
              </a:rPr>
              <a:t>(</a:t>
            </a:r>
            <a:r>
              <a:rPr lang="es-ES" sz="1600" dirty="0" err="1">
                <a:latin typeface="Calibri Light" panose="020F0302020204030204" pitchFamily="34" charset="0"/>
                <a:cs typeface="Calibri Light" panose="020F0302020204030204" pitchFamily="34" charset="0"/>
              </a:rPr>
              <a:t>char</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command</a:t>
            </a:r>
            <a:r>
              <a:rPr lang="es-ES" sz="1600" dirty="0">
                <a:latin typeface="Calibri Light" panose="020F0302020204030204" pitchFamily="34" charset="0"/>
                <a:cs typeface="Calibri Light" panose="020F0302020204030204" pitchFamily="34" charset="0"/>
              </a:rPr>
              <a:t>)</a:t>
            </a:r>
          </a:p>
        </p:txBody>
      </p:sp>
      <p:pic>
        <p:nvPicPr>
          <p:cNvPr id="20" name="Picture 4" descr="Factory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68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6" name="Shape 170">
            <a:extLst>
              <a:ext uri="{FF2B5EF4-FFF2-40B4-BE49-F238E27FC236}">
                <a16:creationId xmlns:a16="http://schemas.microsoft.com/office/drawing/2014/main" id="{0BB40221-4A4C-4967-A2D2-883873C2B121}"/>
              </a:ext>
            </a:extLst>
          </p:cNvPr>
          <p:cNvSpPr txBox="1">
            <a:spLocks/>
          </p:cNvSpPr>
          <p:nvPr/>
        </p:nvSpPr>
        <p:spPr>
          <a:xfrm>
            <a:off x="191344" y="3717032"/>
            <a:ext cx="11809312" cy="792088"/>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ts val="2200"/>
              </a:lnSpc>
              <a:spcBef>
                <a:spcPts val="853"/>
              </a:spcBef>
              <a:spcAft>
                <a:spcPts val="600"/>
              </a:spcAft>
              <a:buClr>
                <a:srgbClr val="888888"/>
              </a:buClr>
              <a:buFont typeface="Arial"/>
              <a:buNone/>
              <a:defRPr sz="4267" b="0" i="0" u="none" strike="noStrike" kern="1200" cap="none">
                <a:solidFill>
                  <a:srgbClr val="888888"/>
                </a:solidFill>
                <a:latin typeface="Calibri"/>
                <a:ea typeface="Calibri"/>
                <a:cs typeface="Calibri"/>
                <a:sym typeface="Calibri"/>
              </a:defRPr>
            </a:lvl1pPr>
            <a:lvl2pPr marL="609585" marR="0" lvl="1" indent="0" algn="ctr" defTabSz="914400" rtl="0" eaLnBrk="1" latinLnBrk="0" hangingPunct="1">
              <a:lnSpc>
                <a:spcPts val="2000"/>
              </a:lnSpc>
              <a:spcBef>
                <a:spcPts val="747"/>
              </a:spcBef>
              <a:spcAft>
                <a:spcPts val="600"/>
              </a:spcAft>
              <a:buClr>
                <a:srgbClr val="888888"/>
              </a:buClr>
              <a:buFont typeface="Arial"/>
              <a:buNone/>
              <a:defRPr sz="3733" b="0" i="0" u="none" strike="noStrike" kern="1200" cap="none">
                <a:solidFill>
                  <a:srgbClr val="888888"/>
                </a:solidFill>
                <a:latin typeface="Calibri"/>
                <a:ea typeface="Calibri"/>
                <a:cs typeface="Calibri"/>
                <a:sym typeface="Calibri"/>
              </a:defRPr>
            </a:lvl2pPr>
            <a:lvl3pPr marL="1219170" marR="0" lvl="2" indent="0" algn="ctr" defTabSz="914400" rtl="0" eaLnBrk="1" latinLnBrk="0" hangingPunct="1">
              <a:lnSpc>
                <a:spcPts val="1600"/>
              </a:lnSpc>
              <a:spcBef>
                <a:spcPts val="640"/>
              </a:spcBef>
              <a:spcAft>
                <a:spcPts val="600"/>
              </a:spcAft>
              <a:buClr>
                <a:srgbClr val="888888"/>
              </a:buClr>
              <a:buFont typeface="Arial"/>
              <a:buNone/>
              <a:defRPr sz="3200" b="0" i="0" u="none" strike="noStrike" kern="1200" cap="none">
                <a:solidFill>
                  <a:srgbClr val="888888"/>
                </a:solidFill>
                <a:latin typeface="Calibri"/>
                <a:ea typeface="Calibri"/>
                <a:cs typeface="Calibri"/>
                <a:sym typeface="Calibri"/>
              </a:defRPr>
            </a:lvl3pPr>
            <a:lvl4pPr marL="1828754" marR="0" lvl="3" indent="0" algn="ctr" defTabSz="914400" rtl="0" eaLnBrk="1" latinLnBrk="0" hangingPunct="1">
              <a:lnSpc>
                <a:spcPct val="90000"/>
              </a:lnSpc>
              <a:spcBef>
                <a:spcPts val="533"/>
              </a:spcBef>
              <a:spcAft>
                <a:spcPts val="600"/>
              </a:spcAft>
              <a:buClr>
                <a:srgbClr val="888888"/>
              </a:buClr>
              <a:buFont typeface="Arial"/>
              <a:buNone/>
              <a:defRPr sz="2667" b="0" i="0" u="none" strike="noStrike" kern="1200" cap="none">
                <a:solidFill>
                  <a:srgbClr val="888888"/>
                </a:solidFill>
                <a:latin typeface="Calibri"/>
                <a:ea typeface="Calibri"/>
                <a:cs typeface="Calibri"/>
                <a:sym typeface="Calibri"/>
              </a:defRPr>
            </a:lvl4pPr>
            <a:lvl5pPr marL="2438339" marR="0" lvl="4"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5pPr>
            <a:lvl6pPr marL="3047924" marR="0" lvl="5"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6pPr>
            <a:lvl7pPr marL="3657509" marR="0" lvl="6"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7pPr>
            <a:lvl8pPr marL="4267093" marR="0" lvl="7"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8pPr>
            <a:lvl9pPr marL="4876678" marR="0" lvl="8"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9pPr>
          </a:lstStyle>
          <a:p>
            <a:pPr>
              <a:lnSpc>
                <a:spcPct val="100000"/>
              </a:lnSpc>
              <a:spcBef>
                <a:spcPts val="0"/>
              </a:spcBef>
              <a:buClr>
                <a:schemeClr val="lt1"/>
              </a:buClr>
              <a:buSzPct val="25000"/>
            </a:pPr>
            <a:r>
              <a:rPr lang="es" sz="6000" dirty="0">
                <a:solidFill>
                  <a:srgbClr val="002060"/>
                </a:solidFill>
              </a:rPr>
              <a:t>Kata </a:t>
            </a:r>
            <a:r>
              <a:rPr lang="en-US" sz="6000" dirty="0">
                <a:solidFill>
                  <a:srgbClr val="002060"/>
                </a:solidFill>
              </a:rPr>
              <a:t>Lunar Rover</a:t>
            </a:r>
            <a:endParaRPr lang="es" sz="6000" dirty="0">
              <a:solidFill>
                <a:srgbClr val="002060"/>
              </a:solidFill>
            </a:endParaRP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Lunar Rover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888088" y="1772817"/>
            <a:ext cx="4776531" cy="382627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dirty="0">
                <a:latin typeface="Calibri"/>
                <a:ea typeface="Calibri"/>
                <a:cs typeface="Calibri"/>
                <a:sym typeface="Calibri"/>
              </a:rPr>
              <a:t>En la próxima misión no tripulada de la ESA, se pretende llevar un vehículo Rover de control remoto a la Luna.</a:t>
            </a:r>
          </a:p>
          <a:p>
            <a:pPr algn="just">
              <a:spcBef>
                <a:spcPts val="533"/>
              </a:spcBef>
              <a:tabLst>
                <a:tab pos="480472" algn="l"/>
              </a:tabLst>
            </a:pPr>
            <a:r>
              <a:rPr lang="es-ES" dirty="0">
                <a:latin typeface="Calibri"/>
                <a:ea typeface="Calibri"/>
                <a:cs typeface="Calibri"/>
                <a:sym typeface="Calibri"/>
              </a:rPr>
              <a:t>Un Lunar Rover es un vehículo de exploración espacial diseñado para moverse a través de la superficie Lunar.</a:t>
            </a:r>
          </a:p>
          <a:p>
            <a:pPr algn="just">
              <a:spcBef>
                <a:spcPts val="533"/>
              </a:spcBef>
              <a:tabLst>
                <a:tab pos="480472" algn="l"/>
              </a:tabLst>
            </a:pPr>
            <a:endParaRPr lang="es-ES" dirty="0">
              <a:latin typeface="Calibri"/>
              <a:ea typeface="Calibri"/>
              <a:cs typeface="Calibri"/>
              <a:sym typeface="Calibri"/>
            </a:endParaRPr>
          </a:p>
          <a:p>
            <a:pPr algn="just">
              <a:spcBef>
                <a:spcPts val="533"/>
              </a:spcBef>
              <a:tabLst>
                <a:tab pos="480472" algn="l"/>
              </a:tabLst>
            </a:pPr>
            <a:r>
              <a:rPr lang="es-ES" dirty="0">
                <a:latin typeface="Calibri"/>
                <a:ea typeface="Calibri"/>
                <a:cs typeface="Calibri"/>
                <a:sym typeface="Calibri"/>
              </a:rPr>
              <a:t>La Agencia ha contratado al mejor equipo de ingenieros para que diseñen e implementen una API de comunicaciones con el Rover, de tal forma que se pueda controlar su movimiento enviando unos sencillos comandos.</a:t>
            </a:r>
          </a:p>
        </p:txBody>
      </p:sp>
      <p:pic>
        <p:nvPicPr>
          <p:cNvPr id="5" name="Picture 2" descr="https://upload.wikimedia.org/wikipedia/commons/thumb/e/ed/Apollo15LunarRover.jpg/1200px-Apollo15LunarRover.jpg">
            <a:extLst>
              <a:ext uri="{FF2B5EF4-FFF2-40B4-BE49-F238E27FC236}">
                <a16:creationId xmlns:a16="http://schemas.microsoft.com/office/drawing/2014/main" id="{16195AB3-AAA2-430E-959C-ACB2577B1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1628801"/>
            <a:ext cx="6000472" cy="39702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Lunar Rover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2782939"/>
          </a:xfrm>
          <a:prstGeom prst="rect">
            <a:avLst/>
          </a:prstGeom>
          <a:noFill/>
          <a:ln>
            <a:noFill/>
          </a:ln>
        </p:spPr>
        <p:txBody>
          <a:bodyPr lIns="121900" tIns="60933" rIns="121900" bIns="60933" anchor="t" anchorCtr="0">
            <a:noAutofit/>
          </a:bodyPr>
          <a:lstStyle/>
          <a:p>
            <a:pPr>
              <a:spcBef>
                <a:spcPts val="533"/>
              </a:spcBef>
              <a:tabLst>
                <a:tab pos="480472" algn="l"/>
              </a:tabLst>
            </a:pPr>
            <a:r>
              <a:rPr lang="es-ES" sz="2400" dirty="0">
                <a:latin typeface="Calibri"/>
                <a:ea typeface="Calibri"/>
                <a:cs typeface="Calibri"/>
                <a:sym typeface="Calibri"/>
              </a:rPr>
              <a:t>Las reglas son sencillas:</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Trataremos la superficie lunar como una rejilla de </a:t>
            </a:r>
            <a:r>
              <a:rPr lang="es-ES" sz="2000" dirty="0">
                <a:solidFill>
                  <a:srgbClr val="00B0F0"/>
                </a:solidFill>
                <a:latin typeface="Calibri"/>
                <a:cs typeface="Calibri"/>
                <a:sym typeface="Calibri"/>
              </a:rPr>
              <a:t>100x100 casillas</a:t>
            </a:r>
            <a:endParaRPr lang="es-ES" dirty="0">
              <a:solidFill>
                <a:srgbClr val="00B0F0"/>
              </a:solidFill>
              <a:latin typeface="Calibri"/>
              <a:cs typeface="Calibri"/>
              <a:sym typeface="Calibri"/>
            </a:endParaRP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Las orientaciones permitidas del Rover serán </a:t>
            </a:r>
            <a:r>
              <a:rPr lang="es-ES" sz="2000" dirty="0">
                <a:solidFill>
                  <a:srgbClr val="00B0F0"/>
                </a:solidFill>
                <a:latin typeface="Calibri"/>
                <a:cs typeface="Calibri"/>
                <a:sym typeface="Calibri"/>
              </a:rPr>
              <a:t>(‘N’, ‘E’, ‘S’, ‘W’)</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La posición inicial del Rover será la casilla </a:t>
            </a:r>
            <a:r>
              <a:rPr lang="es-ES" sz="2000" dirty="0">
                <a:solidFill>
                  <a:srgbClr val="00B0F0"/>
                </a:solidFill>
                <a:latin typeface="Calibri"/>
                <a:cs typeface="Calibri"/>
                <a:sym typeface="Calibri"/>
              </a:rPr>
              <a:t>(0,0) </a:t>
            </a:r>
            <a:r>
              <a:rPr lang="es-ES" sz="2000" dirty="0">
                <a:latin typeface="Calibri"/>
                <a:ea typeface="Calibri"/>
                <a:cs typeface="Calibri"/>
                <a:sym typeface="Calibri"/>
              </a:rPr>
              <a:t>y con orientación </a:t>
            </a:r>
            <a:r>
              <a:rPr lang="es-ES" sz="2000" dirty="0">
                <a:solidFill>
                  <a:srgbClr val="00B0F0"/>
                </a:solidFill>
                <a:latin typeface="Calibri"/>
                <a:cs typeface="Calibri"/>
                <a:sym typeface="Calibri"/>
              </a:rPr>
              <a:t>‘N’</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La luna es redonda, cuando lleguemos a la casilla </a:t>
            </a:r>
            <a:r>
              <a:rPr lang="es-ES" sz="2000" dirty="0">
                <a:solidFill>
                  <a:srgbClr val="00B0F0"/>
                </a:solidFill>
                <a:latin typeface="Calibri"/>
                <a:cs typeface="Calibri"/>
                <a:sym typeface="Calibri"/>
              </a:rPr>
              <a:t>100</a:t>
            </a:r>
            <a:r>
              <a:rPr lang="es-ES" sz="2000" dirty="0">
                <a:latin typeface="Calibri"/>
                <a:ea typeface="Calibri"/>
                <a:cs typeface="Calibri"/>
                <a:sym typeface="Calibri"/>
              </a:rPr>
              <a:t>, en realidad estaremos en la casilla </a:t>
            </a:r>
            <a:r>
              <a:rPr lang="es-ES" sz="2000" dirty="0">
                <a:solidFill>
                  <a:srgbClr val="00B0F0"/>
                </a:solidFill>
                <a:latin typeface="Calibri"/>
                <a:cs typeface="Calibri"/>
                <a:sym typeface="Calibri"/>
              </a:rPr>
              <a:t>0</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El Rover recibe los comandos enviados de uno en uno y los ejecuta en el momento</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Los comandos permitidos para el Rover son </a:t>
            </a:r>
            <a:r>
              <a:rPr lang="es-ES" sz="2000" dirty="0">
                <a:solidFill>
                  <a:srgbClr val="00B0F0"/>
                </a:solidFill>
                <a:latin typeface="Calibri"/>
                <a:cs typeface="Calibri"/>
                <a:sym typeface="Calibri"/>
              </a:rPr>
              <a:t>“</a:t>
            </a:r>
            <a:r>
              <a:rPr lang="es-ES" sz="2000" dirty="0" err="1">
                <a:solidFill>
                  <a:srgbClr val="00B0F0"/>
                </a:solidFill>
                <a:latin typeface="Calibri"/>
                <a:cs typeface="Calibri"/>
                <a:sym typeface="Calibri"/>
              </a:rPr>
              <a:t>char</a:t>
            </a:r>
            <a:r>
              <a:rPr lang="es-ES" sz="2000" dirty="0">
                <a:solidFill>
                  <a:srgbClr val="00B0F0"/>
                </a:solidFill>
                <a:latin typeface="Calibri"/>
                <a:cs typeface="Calibri"/>
                <a:sym typeface="Calibri"/>
              </a:rPr>
              <a:t>”</a:t>
            </a:r>
            <a:r>
              <a:rPr lang="es-ES" sz="2000" dirty="0">
                <a:latin typeface="Calibri"/>
                <a:ea typeface="Calibri"/>
                <a:cs typeface="Calibri"/>
                <a:sym typeface="Calibri"/>
              </a:rPr>
              <a:t> para ahorrar ancho de banda y son los siguientes:</a:t>
            </a:r>
          </a:p>
          <a:p>
            <a:pPr>
              <a:spcBef>
                <a:spcPts val="533"/>
              </a:spcBef>
              <a:tabLst>
                <a:tab pos="480472" algn="l"/>
              </a:tabLst>
            </a:pPr>
            <a:endParaRPr lang="es-ES_tradnl" sz="2400" dirty="0">
              <a:latin typeface="Calibri"/>
              <a:ea typeface="Calibri"/>
              <a:cs typeface="Calibri"/>
              <a:sym typeface="Calibri"/>
            </a:endParaRPr>
          </a:p>
          <a:p>
            <a:pPr>
              <a:spcBef>
                <a:spcPts val="533"/>
              </a:spcBef>
              <a:tabLst>
                <a:tab pos="480472" algn="l"/>
              </a:tabLst>
            </a:pPr>
            <a:endParaRPr lang="es-ES" sz="1600" dirty="0">
              <a:highlight>
                <a:srgbClr val="C0C0C0"/>
              </a:highlight>
              <a:latin typeface="Calibri"/>
              <a:ea typeface="Calibri"/>
              <a:cs typeface="Calibri"/>
              <a:sym typeface="Calibri"/>
            </a:endParaRPr>
          </a:p>
        </p:txBody>
      </p:sp>
      <p:sp>
        <p:nvSpPr>
          <p:cNvPr id="4" name="TextBox 3">
            <a:extLst>
              <a:ext uri="{FF2B5EF4-FFF2-40B4-BE49-F238E27FC236}">
                <a16:creationId xmlns:a16="http://schemas.microsoft.com/office/drawing/2014/main" id="{7EBB044F-4620-480E-90F9-805C599652F7}"/>
              </a:ext>
            </a:extLst>
          </p:cNvPr>
          <p:cNvSpPr txBox="1"/>
          <p:nvPr/>
        </p:nvSpPr>
        <p:spPr>
          <a:xfrm>
            <a:off x="3722047" y="6559460"/>
            <a:ext cx="8494633" cy="253916"/>
          </a:xfrm>
          <a:prstGeom prst="rect">
            <a:avLst/>
          </a:prstGeom>
          <a:noFill/>
        </p:spPr>
        <p:txBody>
          <a:bodyPr wrap="none" rtlCol="0">
            <a:spAutoFit/>
          </a:bodyPr>
          <a:lstStyle/>
          <a:p>
            <a:r>
              <a:rPr lang="es-ES" sz="1050" dirty="0"/>
              <a:t>Basada en la kata Mars Rover: </a:t>
            </a:r>
            <a:r>
              <a:rPr lang="es-ES" sz="1050" dirty="0">
                <a:hlinkClick r:id="rId3"/>
              </a:rPr>
              <a:t>https://technologyconversations.com/2014/10/17/java-tutorial-through-katas-mars-rover/</a:t>
            </a:r>
            <a:endParaRPr lang="es-ES_tradnl" sz="1050" dirty="0"/>
          </a:p>
        </p:txBody>
      </p:sp>
      <p:sp>
        <p:nvSpPr>
          <p:cNvPr id="5" name="Shape 196">
            <a:extLst>
              <a:ext uri="{FF2B5EF4-FFF2-40B4-BE49-F238E27FC236}">
                <a16:creationId xmlns:a16="http://schemas.microsoft.com/office/drawing/2014/main" id="{65E426B1-4A5A-4535-952E-3048E6CEE9B4}"/>
              </a:ext>
            </a:extLst>
          </p:cNvPr>
          <p:cNvSpPr txBox="1"/>
          <p:nvPr/>
        </p:nvSpPr>
        <p:spPr>
          <a:xfrm>
            <a:off x="1631504" y="4470139"/>
            <a:ext cx="1800200"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‘F’</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Avance</a:t>
            </a:r>
            <a:endParaRPr lang="es-ES" sz="2000" dirty="0">
              <a:latin typeface="Calibri"/>
              <a:ea typeface="Calibri"/>
              <a:cs typeface="Calibri"/>
              <a:sym typeface="Calibri"/>
            </a:endParaRPr>
          </a:p>
          <a:p>
            <a:pPr algn="just">
              <a:spcBef>
                <a:spcPts val="533"/>
              </a:spcBef>
              <a:tabLst>
                <a:tab pos="480472" algn="l"/>
              </a:tabLst>
            </a:pPr>
            <a:endParaRPr lang="es-ES_tradnl" sz="2000" dirty="0">
              <a:latin typeface="Calibri"/>
              <a:ea typeface="Calibri"/>
              <a:cs typeface="Calibri"/>
              <a:sym typeface="Calibri"/>
            </a:endParaRPr>
          </a:p>
        </p:txBody>
      </p:sp>
      <p:grpSp>
        <p:nvGrpSpPr>
          <p:cNvPr id="6" name="Group 5">
            <a:extLst>
              <a:ext uri="{FF2B5EF4-FFF2-40B4-BE49-F238E27FC236}">
                <a16:creationId xmlns:a16="http://schemas.microsoft.com/office/drawing/2014/main" id="{01A19738-4F79-4F57-AB9F-439E47A7384B}"/>
              </a:ext>
            </a:extLst>
          </p:cNvPr>
          <p:cNvGrpSpPr/>
          <p:nvPr/>
        </p:nvGrpSpPr>
        <p:grpSpPr>
          <a:xfrm>
            <a:off x="911424" y="4251110"/>
            <a:ext cx="640847" cy="870106"/>
            <a:chOff x="911424" y="3711022"/>
            <a:chExt cx="640847" cy="870106"/>
          </a:xfrm>
        </p:grpSpPr>
        <p:pic>
          <p:nvPicPr>
            <p:cNvPr id="7" name="Picture 2" descr="http://i48.tinypic.com/14dhj53.png">
              <a:extLst>
                <a:ext uri="{FF2B5EF4-FFF2-40B4-BE49-F238E27FC236}">
                  <a16:creationId xmlns:a16="http://schemas.microsoft.com/office/drawing/2014/main" id="{F3D248DF-9605-4F57-AF56-2056C2020B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Up 7">
              <a:extLst>
                <a:ext uri="{FF2B5EF4-FFF2-40B4-BE49-F238E27FC236}">
                  <a16:creationId xmlns:a16="http://schemas.microsoft.com/office/drawing/2014/main" id="{8FA11E2D-EAA0-4FBD-836F-F87F2C7CDCFE}"/>
                </a:ext>
              </a:extLst>
            </p:cNvPr>
            <p:cNvSpPr/>
            <p:nvPr/>
          </p:nvSpPr>
          <p:spPr>
            <a:xfrm>
              <a:off x="1175073" y="3711022"/>
              <a:ext cx="144000" cy="252000"/>
            </a:xfrm>
            <a:prstGeom prst="up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9" name="Shape 196">
            <a:extLst>
              <a:ext uri="{FF2B5EF4-FFF2-40B4-BE49-F238E27FC236}">
                <a16:creationId xmlns:a16="http://schemas.microsoft.com/office/drawing/2014/main" id="{5C1D28A2-93F0-44F4-B7B9-CA0DE9005FFF}"/>
              </a:ext>
            </a:extLst>
          </p:cNvPr>
          <p:cNvSpPr txBox="1"/>
          <p:nvPr/>
        </p:nvSpPr>
        <p:spPr>
          <a:xfrm>
            <a:off x="1631504" y="5452458"/>
            <a:ext cx="2232248"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‘B’</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Retroceso</a:t>
            </a:r>
            <a:endParaRPr lang="es-ES_tradnl" sz="2000" dirty="0">
              <a:latin typeface="Calibri"/>
              <a:ea typeface="Calibri"/>
              <a:cs typeface="Calibri"/>
              <a:sym typeface="Calibri"/>
            </a:endParaRPr>
          </a:p>
        </p:txBody>
      </p:sp>
      <p:grpSp>
        <p:nvGrpSpPr>
          <p:cNvPr id="10" name="Group 9">
            <a:extLst>
              <a:ext uri="{FF2B5EF4-FFF2-40B4-BE49-F238E27FC236}">
                <a16:creationId xmlns:a16="http://schemas.microsoft.com/office/drawing/2014/main" id="{5069DD52-78CE-47E3-9238-ECB7E0AC9CE0}"/>
              </a:ext>
            </a:extLst>
          </p:cNvPr>
          <p:cNvGrpSpPr/>
          <p:nvPr/>
        </p:nvGrpSpPr>
        <p:grpSpPr>
          <a:xfrm>
            <a:off x="911424" y="5171660"/>
            <a:ext cx="640847" cy="993644"/>
            <a:chOff x="911424" y="4631572"/>
            <a:chExt cx="640847" cy="993644"/>
          </a:xfrm>
        </p:grpSpPr>
        <p:pic>
          <p:nvPicPr>
            <p:cNvPr id="11" name="Picture 2" descr="http://i48.tinypic.com/14dhj53.png">
              <a:extLst>
                <a:ext uri="{FF2B5EF4-FFF2-40B4-BE49-F238E27FC236}">
                  <a16:creationId xmlns:a16="http://schemas.microsoft.com/office/drawing/2014/main" id="{C125486D-7290-4AB5-8763-299AEB01F8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1424" y="4631572"/>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Up 11">
              <a:extLst>
                <a:ext uri="{FF2B5EF4-FFF2-40B4-BE49-F238E27FC236}">
                  <a16:creationId xmlns:a16="http://schemas.microsoft.com/office/drawing/2014/main" id="{9D026E63-51A1-4E8B-9D37-26B493BB3462}"/>
                </a:ext>
              </a:extLst>
            </p:cNvPr>
            <p:cNvSpPr/>
            <p:nvPr/>
          </p:nvSpPr>
          <p:spPr>
            <a:xfrm flipV="1">
              <a:off x="1175073" y="5373216"/>
              <a:ext cx="144000" cy="252000"/>
            </a:xfrm>
            <a:prstGeom prst="up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13" name="Shape 196">
            <a:extLst>
              <a:ext uri="{FF2B5EF4-FFF2-40B4-BE49-F238E27FC236}">
                <a16:creationId xmlns:a16="http://schemas.microsoft.com/office/drawing/2014/main" id="{F515CD4E-2D79-4161-AA61-4E2A4F4DC877}"/>
              </a:ext>
            </a:extLst>
          </p:cNvPr>
          <p:cNvSpPr txBox="1"/>
          <p:nvPr/>
        </p:nvSpPr>
        <p:spPr>
          <a:xfrm>
            <a:off x="5591944" y="4476149"/>
            <a:ext cx="2376264"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‘R’</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Giro derecha</a:t>
            </a:r>
            <a:endParaRPr lang="es-ES_tradnl" sz="2000" dirty="0">
              <a:latin typeface="Calibri"/>
              <a:ea typeface="Calibri"/>
              <a:cs typeface="Calibri"/>
              <a:sym typeface="Calibri"/>
            </a:endParaRPr>
          </a:p>
        </p:txBody>
      </p:sp>
      <p:grpSp>
        <p:nvGrpSpPr>
          <p:cNvPr id="14" name="Group 13">
            <a:extLst>
              <a:ext uri="{FF2B5EF4-FFF2-40B4-BE49-F238E27FC236}">
                <a16:creationId xmlns:a16="http://schemas.microsoft.com/office/drawing/2014/main" id="{645C94A6-B89E-40FF-84EA-CF924FE91E50}"/>
              </a:ext>
            </a:extLst>
          </p:cNvPr>
          <p:cNvGrpSpPr/>
          <p:nvPr/>
        </p:nvGrpSpPr>
        <p:grpSpPr>
          <a:xfrm>
            <a:off x="4818461" y="4257120"/>
            <a:ext cx="747654" cy="816702"/>
            <a:chOff x="858021" y="3711022"/>
            <a:chExt cx="747654" cy="816702"/>
          </a:xfrm>
        </p:grpSpPr>
        <p:pic>
          <p:nvPicPr>
            <p:cNvPr id="15" name="Picture 2" descr="http://i48.tinypic.com/14dhj53.png">
              <a:extLst>
                <a:ext uri="{FF2B5EF4-FFF2-40B4-BE49-F238E27FC236}">
                  <a16:creationId xmlns:a16="http://schemas.microsoft.com/office/drawing/2014/main" id="{3B8C55F6-1807-4522-A21E-5824A5047D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rot="5400000">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16" name="Arrow: Curved Down 15">
              <a:extLst>
                <a:ext uri="{FF2B5EF4-FFF2-40B4-BE49-F238E27FC236}">
                  <a16:creationId xmlns:a16="http://schemas.microsoft.com/office/drawing/2014/main" id="{24E1E032-FF9D-48F3-A419-CF4B78EEAB28}"/>
                </a:ext>
              </a:extLst>
            </p:cNvPr>
            <p:cNvSpPr/>
            <p:nvPr/>
          </p:nvSpPr>
          <p:spPr>
            <a:xfrm>
              <a:off x="911424" y="3711022"/>
              <a:ext cx="468000" cy="252000"/>
            </a:xfrm>
            <a:prstGeom prst="curvedDown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17" name="Shape 196">
            <a:extLst>
              <a:ext uri="{FF2B5EF4-FFF2-40B4-BE49-F238E27FC236}">
                <a16:creationId xmlns:a16="http://schemas.microsoft.com/office/drawing/2014/main" id="{18FD3539-367D-4765-A313-AF7714938B0C}"/>
              </a:ext>
            </a:extLst>
          </p:cNvPr>
          <p:cNvSpPr txBox="1"/>
          <p:nvPr/>
        </p:nvSpPr>
        <p:spPr>
          <a:xfrm>
            <a:off x="5591944" y="5504953"/>
            <a:ext cx="2376264"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‘L’</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Giro Izquierda</a:t>
            </a:r>
            <a:endParaRPr lang="es-ES_tradnl" sz="2000" dirty="0">
              <a:latin typeface="Calibri"/>
              <a:ea typeface="Calibri"/>
              <a:cs typeface="Calibri"/>
              <a:sym typeface="Calibri"/>
            </a:endParaRPr>
          </a:p>
        </p:txBody>
      </p:sp>
      <p:sp>
        <p:nvSpPr>
          <p:cNvPr id="18" name="Shape 196">
            <a:extLst>
              <a:ext uri="{FF2B5EF4-FFF2-40B4-BE49-F238E27FC236}">
                <a16:creationId xmlns:a16="http://schemas.microsoft.com/office/drawing/2014/main" id="{A16C7D4E-44E2-4B42-ADA9-A39967CD70FE}"/>
              </a:ext>
            </a:extLst>
          </p:cNvPr>
          <p:cNvSpPr txBox="1"/>
          <p:nvPr/>
        </p:nvSpPr>
        <p:spPr>
          <a:xfrm>
            <a:off x="9480376" y="4974195"/>
            <a:ext cx="1872208"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‘U’</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Deshacer</a:t>
            </a:r>
            <a:endParaRPr lang="es-ES_tradnl" sz="2000" dirty="0">
              <a:latin typeface="Calibri"/>
              <a:ea typeface="Calibri"/>
              <a:cs typeface="Calibri"/>
              <a:sym typeface="Calibri"/>
            </a:endParaRPr>
          </a:p>
        </p:txBody>
      </p:sp>
      <p:grpSp>
        <p:nvGrpSpPr>
          <p:cNvPr id="19" name="Group 18">
            <a:extLst>
              <a:ext uri="{FF2B5EF4-FFF2-40B4-BE49-F238E27FC236}">
                <a16:creationId xmlns:a16="http://schemas.microsoft.com/office/drawing/2014/main" id="{844D09E9-3298-458B-BBE3-0C25B09C5EFD}"/>
              </a:ext>
            </a:extLst>
          </p:cNvPr>
          <p:cNvGrpSpPr/>
          <p:nvPr/>
        </p:nvGrpSpPr>
        <p:grpSpPr>
          <a:xfrm>
            <a:off x="8767521" y="4755166"/>
            <a:ext cx="640847" cy="870106"/>
            <a:chOff x="911424" y="3711022"/>
            <a:chExt cx="640847" cy="870106"/>
          </a:xfrm>
        </p:grpSpPr>
        <p:pic>
          <p:nvPicPr>
            <p:cNvPr id="20" name="Picture 2" descr="http://i48.tinypic.com/14dhj53.png">
              <a:extLst>
                <a:ext uri="{FF2B5EF4-FFF2-40B4-BE49-F238E27FC236}">
                  <a16:creationId xmlns:a16="http://schemas.microsoft.com/office/drawing/2014/main" id="{E53A6526-46CC-43A6-8509-6391DF5BB8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Up 20">
              <a:extLst>
                <a:ext uri="{FF2B5EF4-FFF2-40B4-BE49-F238E27FC236}">
                  <a16:creationId xmlns:a16="http://schemas.microsoft.com/office/drawing/2014/main" id="{AA610D19-D4C0-4007-9758-453E06278439}"/>
                </a:ext>
              </a:extLst>
            </p:cNvPr>
            <p:cNvSpPr/>
            <p:nvPr/>
          </p:nvSpPr>
          <p:spPr>
            <a:xfrm>
              <a:off x="1175073" y="3711022"/>
              <a:ext cx="144000" cy="252000"/>
            </a:xfrm>
            <a:prstGeom prst="up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22" name="&quot;Not Allowed&quot; Symbol 21">
            <a:extLst>
              <a:ext uri="{FF2B5EF4-FFF2-40B4-BE49-F238E27FC236}">
                <a16:creationId xmlns:a16="http://schemas.microsoft.com/office/drawing/2014/main" id="{4774B04C-8A22-43AA-BDA5-DEE00D7700D9}"/>
              </a:ext>
            </a:extLst>
          </p:cNvPr>
          <p:cNvSpPr/>
          <p:nvPr/>
        </p:nvSpPr>
        <p:spPr>
          <a:xfrm>
            <a:off x="8894672" y="4693690"/>
            <a:ext cx="416995" cy="416995"/>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_tradnl">
              <a:solidFill>
                <a:schemeClr val="tx1"/>
              </a:solidFill>
            </a:endParaRPr>
          </a:p>
        </p:txBody>
      </p:sp>
      <p:grpSp>
        <p:nvGrpSpPr>
          <p:cNvPr id="23" name="Group 22">
            <a:extLst>
              <a:ext uri="{FF2B5EF4-FFF2-40B4-BE49-F238E27FC236}">
                <a16:creationId xmlns:a16="http://schemas.microsoft.com/office/drawing/2014/main" id="{11A021E4-3A58-4A2B-AC40-FEC1085398C5}"/>
              </a:ext>
            </a:extLst>
          </p:cNvPr>
          <p:cNvGrpSpPr/>
          <p:nvPr/>
        </p:nvGrpSpPr>
        <p:grpSpPr>
          <a:xfrm>
            <a:off x="4786069" y="5312626"/>
            <a:ext cx="747654" cy="816702"/>
            <a:chOff x="858021" y="3711022"/>
            <a:chExt cx="747654" cy="816702"/>
          </a:xfrm>
        </p:grpSpPr>
        <p:pic>
          <p:nvPicPr>
            <p:cNvPr id="24" name="Picture 2" descr="http://i48.tinypic.com/14dhj53.png">
              <a:extLst>
                <a:ext uri="{FF2B5EF4-FFF2-40B4-BE49-F238E27FC236}">
                  <a16:creationId xmlns:a16="http://schemas.microsoft.com/office/drawing/2014/main" id="{ED2F5DFF-BEDC-41CA-AC62-A13437D932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rot="16200000">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Curved Down 24">
              <a:extLst>
                <a:ext uri="{FF2B5EF4-FFF2-40B4-BE49-F238E27FC236}">
                  <a16:creationId xmlns:a16="http://schemas.microsoft.com/office/drawing/2014/main" id="{D90E9543-EA2C-4FF4-A15E-CFB09C607A7A}"/>
                </a:ext>
              </a:extLst>
            </p:cNvPr>
            <p:cNvSpPr/>
            <p:nvPr/>
          </p:nvSpPr>
          <p:spPr>
            <a:xfrm flipH="1">
              <a:off x="979872" y="3711022"/>
              <a:ext cx="468000" cy="252000"/>
            </a:xfrm>
            <a:prstGeom prst="curvedDown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232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Lunar Rover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087195"/>
          </a:xfrm>
          <a:prstGeom prst="rect">
            <a:avLst/>
          </a:prstGeom>
          <a:noFill/>
          <a:ln>
            <a:noFill/>
          </a:ln>
        </p:spPr>
        <p:txBody>
          <a:bodyPr lIns="121900" tIns="60933" rIns="121900" bIns="60933" anchor="t" anchorCtr="0">
            <a:noAutofit/>
          </a:bodyPr>
          <a:lstStyle/>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Se debe intentar realizar el test de uno en uno. </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Desde lo más sencillo a lo más complejo. Test recomendados:</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Probar posición inicial para definir la estructura general de la API </a:t>
            </a:r>
            <a:r>
              <a:rPr lang="es-ES" dirty="0">
                <a:latin typeface="Calibri"/>
                <a:ea typeface="Calibri"/>
                <a:cs typeface="Calibri"/>
                <a:sym typeface="Wingdings" panose="05000000000000000000" pitchFamily="2" charset="2"/>
              </a:rPr>
              <a:t></a:t>
            </a:r>
            <a:r>
              <a:rPr lang="es-ES" dirty="0">
                <a:latin typeface="Calibri"/>
                <a:ea typeface="Calibri"/>
                <a:cs typeface="Calibri"/>
                <a:sym typeface="Calibri"/>
              </a:rPr>
              <a:t> (0,0) y ‘N’</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Probar comandos sencillos y comprobar su posición </a:t>
            </a:r>
            <a:r>
              <a:rPr lang="es-ES" dirty="0">
                <a:latin typeface="Calibri"/>
                <a:ea typeface="Calibri"/>
                <a:cs typeface="Calibri"/>
                <a:sym typeface="Wingdings" panose="05000000000000000000" pitchFamily="2" charset="2"/>
              </a:rPr>
              <a:t></a:t>
            </a:r>
            <a:r>
              <a:rPr lang="es-ES" dirty="0">
                <a:latin typeface="Calibri"/>
                <a:ea typeface="Calibri"/>
                <a:cs typeface="Calibri"/>
                <a:sym typeface="Calibri"/>
              </a:rPr>
              <a:t> ‘F’, ‘B’, ‘R’, ‘L’</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Probar los límites del </a:t>
            </a:r>
            <a:r>
              <a:rPr lang="es-ES" dirty="0" err="1">
                <a:latin typeface="Calibri"/>
                <a:ea typeface="Calibri"/>
                <a:cs typeface="Calibri"/>
                <a:sym typeface="Calibri"/>
              </a:rPr>
              <a:t>grid</a:t>
            </a:r>
            <a:endParaRPr lang="es-ES" dirty="0">
              <a:latin typeface="Calibri"/>
              <a:ea typeface="Calibri"/>
              <a:cs typeface="Calibri"/>
              <a:sym typeface="Calibri"/>
            </a:endParaRP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Probar combinaciones y el comando ‘U’</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Se debe intentar implementar el código mínimo necesario para cada test. </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Aunque se conozca el problema completo, hay que evitar el “</a:t>
            </a:r>
            <a:r>
              <a:rPr lang="es-ES" i="1" dirty="0" err="1">
                <a:latin typeface="Calibri"/>
                <a:ea typeface="Calibri"/>
                <a:cs typeface="Calibri"/>
                <a:sym typeface="Calibri"/>
              </a:rPr>
              <a:t>Speculative</a:t>
            </a:r>
            <a:r>
              <a:rPr lang="es-ES" i="1" dirty="0">
                <a:latin typeface="Calibri"/>
                <a:ea typeface="Calibri"/>
                <a:cs typeface="Calibri"/>
                <a:sym typeface="Calibri"/>
              </a:rPr>
              <a:t> </a:t>
            </a:r>
            <a:r>
              <a:rPr lang="es-ES" i="1" dirty="0" err="1">
                <a:latin typeface="Calibri"/>
                <a:ea typeface="Calibri"/>
                <a:cs typeface="Calibri"/>
                <a:sym typeface="Calibri"/>
              </a:rPr>
              <a:t>generalization</a:t>
            </a:r>
            <a:r>
              <a:rPr lang="es-ES" dirty="0">
                <a:latin typeface="Calibri"/>
                <a:ea typeface="Calibri"/>
                <a:cs typeface="Calibri"/>
                <a:sym typeface="Calibri"/>
              </a:rPr>
              <a:t>”</a:t>
            </a:r>
          </a:p>
          <a:p>
            <a:pPr marL="342900" indent="-342900">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En cada implementación de un test, se debe refactorizar el código (el test también).</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¿me siento cómodo con este código? </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¿cambiaría la implementación a objetos? </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¿cambiaría la implementación con herencia? </a:t>
            </a:r>
          </a:p>
          <a:p>
            <a:pPr marL="800100" lvl="1" indent="-342900">
              <a:spcBef>
                <a:spcPts val="533"/>
              </a:spcBef>
              <a:buFont typeface="Arial" panose="020B0604020202020204" pitchFamily="34" charset="0"/>
              <a:buChar char="•"/>
              <a:tabLst>
                <a:tab pos="480472" algn="l"/>
              </a:tabLst>
            </a:pPr>
            <a:r>
              <a:rPr lang="es-ES" dirty="0">
                <a:latin typeface="Calibri"/>
                <a:ea typeface="Calibri"/>
                <a:cs typeface="Calibri"/>
                <a:sym typeface="Calibri"/>
              </a:rPr>
              <a:t>¿es la mejor estructura de datos que se podría utilizar?</a:t>
            </a:r>
          </a:p>
          <a:p>
            <a:pPr>
              <a:spcBef>
                <a:spcPts val="533"/>
              </a:spcBef>
              <a:tabLst>
                <a:tab pos="480472" algn="l"/>
              </a:tabLst>
            </a:pPr>
            <a:endParaRPr lang="es-ES_tradnl" sz="2400" dirty="0">
              <a:latin typeface="Calibri"/>
              <a:ea typeface="Calibri"/>
              <a:cs typeface="Calibri"/>
              <a:sym typeface="Calibri"/>
            </a:endParaRPr>
          </a:p>
          <a:p>
            <a:pPr>
              <a:spcBef>
                <a:spcPts val="533"/>
              </a:spcBef>
              <a:tabLst>
                <a:tab pos="480472" algn="l"/>
              </a:tabLst>
            </a:pPr>
            <a:endParaRPr lang="es-ES" sz="1600"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1220633035"/>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3E6AA805E06284B92367B5312DAEABD" ma:contentTypeVersion="2" ma:contentTypeDescription="Crear nuevo documento." ma:contentTypeScope="" ma:versionID="7554a32aae78b1e2aa1f38641861f98a">
  <xsd:schema xmlns:xsd="http://www.w3.org/2001/XMLSchema" xmlns:xs="http://www.w3.org/2001/XMLSchema" xmlns:p="http://schemas.microsoft.com/office/2006/metadata/properties" xmlns:ns2="99b8c997-432e-483c-b625-62aec4b38177" targetNamespace="http://schemas.microsoft.com/office/2006/metadata/properties" ma:root="true" ma:fieldsID="d4b3898e9e9e128ac7cb9c102bbe4aef"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E34656-E680-4E45-821A-28D34D1E6F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9F1441-3CE2-4D38-B188-A6107E523F7F}"/>
</file>

<file path=customXml/itemProps3.xml><?xml version="1.0" encoding="utf-8"?>
<ds:datastoreItem xmlns:ds="http://schemas.openxmlformats.org/officeDocument/2006/customXml" ds:itemID="{A3E109F4-0379-463E-9FBF-BAF009C5FA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Coding Dojo III-part2</Template>
  <TotalTime>3017</TotalTime>
  <Words>1188</Words>
  <Application>Microsoft Office PowerPoint</Application>
  <PresentationFormat>Widescreen</PresentationFormat>
  <Paragraphs>223</Paragraphs>
  <Slides>21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Lunar Rover (Enunciado)</vt:lpstr>
      <vt:lpstr>Lunar Rover (Enunciado)</vt:lpstr>
      <vt:lpstr>Lunar Rover (Enunciado)</vt:lpstr>
      <vt:lpstr>A refactorizar!</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139</cp:revision>
  <dcterms:created xsi:type="dcterms:W3CDTF">2017-11-14T13:45:57Z</dcterms:created>
  <dcterms:modified xsi:type="dcterms:W3CDTF">2022-03-31T09:07:20Z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ies>
</file>