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4"/>
    <p:sldMasterId id="2147483671" r:id="rId5"/>
  </p:sldMasterIdLst>
  <p:notesMasterIdLst>
    <p:notesMasterId r:id="rId17"/>
  </p:notesMasterIdLst>
  <p:handoutMasterIdLst>
    <p:handoutMasterId r:id="rId18"/>
  </p:handoutMasterIdLst>
  <p:sldIdLst>
    <p:sldId id="538" r:id="rId6"/>
    <p:sldId id="561" r:id="rId7"/>
    <p:sldId id="562" r:id="rId8"/>
    <p:sldId id="577" r:id="rId9"/>
    <p:sldId id="571" r:id="rId10"/>
    <p:sldId id="572" r:id="rId11"/>
    <p:sldId id="578" r:id="rId12"/>
    <p:sldId id="580" r:id="rId13"/>
    <p:sldId id="275" r:id="rId14"/>
    <p:sldId id="579" r:id="rId15"/>
    <p:sldId id="557" r:id="rId16"/>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6E7E7"/>
    <a:srgbClr val="00B0F0"/>
    <a:srgbClr val="414757"/>
    <a:srgbClr val="FF304C"/>
    <a:srgbClr val="C7FF17"/>
    <a:srgbClr val="2B0A3D"/>
    <a:srgbClr val="0070AD"/>
    <a:srgbClr val="12ABDB"/>
    <a:srgbClr val="300B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2CE608-4B17-4114-A01E-68AB8ADD06B6}" v="24" dt="2022-03-23T15:31:01.0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01" autoAdjust="0"/>
    <p:restoredTop sz="96215" autoAdjust="0"/>
  </p:normalViewPr>
  <p:slideViewPr>
    <p:cSldViewPr>
      <p:cViewPr>
        <p:scale>
          <a:sx n="66" d="100"/>
          <a:sy n="66" d="100"/>
        </p:scale>
        <p:origin x="1656" y="1426"/>
      </p:cViewPr>
      <p:guideLst>
        <p:guide orient="horz" pos="2160"/>
        <p:guide pos="3840"/>
      </p:guideLst>
    </p:cSldViewPr>
  </p:slideViewPr>
  <p:outlineViewPr>
    <p:cViewPr>
      <p:scale>
        <a:sx n="33" d="100"/>
        <a:sy n="33" d="100"/>
      </p:scale>
      <p:origin x="0" y="-58590"/>
    </p:cViewPr>
  </p:outlineViewPr>
  <p:notesTextViewPr>
    <p:cViewPr>
      <p:scale>
        <a:sx n="3" d="2"/>
        <a:sy n="3" d="2"/>
      </p:scale>
      <p:origin x="0" y="0"/>
    </p:cViewPr>
  </p:notesTextViewPr>
  <p:sorterViewPr>
    <p:cViewPr varScale="1">
      <p:scale>
        <a:sx n="100" d="100"/>
        <a:sy n="100" d="100"/>
      </p:scale>
      <p:origin x="0" y="0"/>
    </p:cViewPr>
  </p:sorterViewPr>
  <p:notesViewPr>
    <p:cSldViewPr>
      <p:cViewPr varScale="1">
        <p:scale>
          <a:sx n="59" d="100"/>
          <a:sy n="59" d="100"/>
        </p:scale>
        <p:origin x="2069"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32"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menez Martinez, Pablo" userId="713675c2-bab4-4c20-ae51-6cb24299fdbd" providerId="ADAL" clId="{CB2CE608-4B17-4114-A01E-68AB8ADD06B6}"/>
    <pc:docChg chg="undo custSel addSld delSld modSld">
      <pc:chgData name="Jimenez Martinez, Pablo" userId="713675c2-bab4-4c20-ae51-6cb24299fdbd" providerId="ADAL" clId="{CB2CE608-4B17-4114-A01E-68AB8ADD06B6}" dt="2022-03-24T07:24:16.772" v="790" actId="47"/>
      <pc:docMkLst>
        <pc:docMk/>
      </pc:docMkLst>
      <pc:sldChg chg="modSp add mod">
        <pc:chgData name="Jimenez Martinez, Pablo" userId="713675c2-bab4-4c20-ae51-6cb24299fdbd" providerId="ADAL" clId="{CB2CE608-4B17-4114-A01E-68AB8ADD06B6}" dt="2022-03-23T11:49:21.690" v="88" actId="1035"/>
        <pc:sldMkLst>
          <pc:docMk/>
          <pc:sldMk cId="0" sldId="275"/>
        </pc:sldMkLst>
        <pc:spChg chg="mod">
          <ac:chgData name="Jimenez Martinez, Pablo" userId="713675c2-bab4-4c20-ae51-6cb24299fdbd" providerId="ADAL" clId="{CB2CE608-4B17-4114-A01E-68AB8ADD06B6}" dt="2022-03-23T11:49:21.042" v="87" actId="1036"/>
          <ac:spMkLst>
            <pc:docMk/>
            <pc:sldMk cId="0" sldId="275"/>
            <ac:spMk id="196" creationId="{00000000-0000-0000-0000-000000000000}"/>
          </ac:spMkLst>
        </pc:spChg>
        <pc:picChg chg="mod">
          <ac:chgData name="Jimenez Martinez, Pablo" userId="713675c2-bab4-4c20-ae51-6cb24299fdbd" providerId="ADAL" clId="{CB2CE608-4B17-4114-A01E-68AB8ADD06B6}" dt="2022-03-23T11:49:21.690" v="88" actId="1035"/>
          <ac:picMkLst>
            <pc:docMk/>
            <pc:sldMk cId="0" sldId="275"/>
            <ac:picMk id="4098" creationId="{00000000-0000-0000-0000-000000000000}"/>
          </ac:picMkLst>
        </pc:picChg>
      </pc:sldChg>
      <pc:sldChg chg="modSp add mod">
        <pc:chgData name="Jimenez Martinez, Pablo" userId="713675c2-bab4-4c20-ae51-6cb24299fdbd" providerId="ADAL" clId="{CB2CE608-4B17-4114-A01E-68AB8ADD06B6}" dt="2022-03-23T11:57:30.180" v="415" actId="20577"/>
        <pc:sldMkLst>
          <pc:docMk/>
          <pc:sldMk cId="2871526943" sldId="276"/>
        </pc:sldMkLst>
        <pc:spChg chg="mod">
          <ac:chgData name="Jimenez Martinez, Pablo" userId="713675c2-bab4-4c20-ae51-6cb24299fdbd" providerId="ADAL" clId="{CB2CE608-4B17-4114-A01E-68AB8ADD06B6}" dt="2022-03-23T11:57:30.180" v="415" actId="20577"/>
          <ac:spMkLst>
            <pc:docMk/>
            <pc:sldMk cId="2871526943" sldId="276"/>
            <ac:spMk id="196" creationId="{00000000-0000-0000-0000-000000000000}"/>
          </ac:spMkLst>
        </pc:spChg>
      </pc:sldChg>
      <pc:sldChg chg="modSp add mod">
        <pc:chgData name="Jimenez Martinez, Pablo" userId="713675c2-bab4-4c20-ae51-6cb24299fdbd" providerId="ADAL" clId="{CB2CE608-4B17-4114-A01E-68AB8ADD06B6}" dt="2022-03-23T15:31:01.066" v="785" actId="1035"/>
        <pc:sldMkLst>
          <pc:docMk/>
          <pc:sldMk cId="469566384" sldId="277"/>
        </pc:sldMkLst>
        <pc:spChg chg="mod">
          <ac:chgData name="Jimenez Martinez, Pablo" userId="713675c2-bab4-4c20-ae51-6cb24299fdbd" providerId="ADAL" clId="{CB2CE608-4B17-4114-A01E-68AB8ADD06B6}" dt="2022-03-23T15:30:55.260" v="778" actId="6549"/>
          <ac:spMkLst>
            <pc:docMk/>
            <pc:sldMk cId="469566384" sldId="277"/>
            <ac:spMk id="196" creationId="{00000000-0000-0000-0000-000000000000}"/>
          </ac:spMkLst>
        </pc:spChg>
        <pc:picChg chg="mod">
          <ac:chgData name="Jimenez Martinez, Pablo" userId="713675c2-bab4-4c20-ae51-6cb24299fdbd" providerId="ADAL" clId="{CB2CE608-4B17-4114-A01E-68AB8ADD06B6}" dt="2022-03-23T15:31:01.066" v="785" actId="1035"/>
          <ac:picMkLst>
            <pc:docMk/>
            <pc:sldMk cId="469566384" sldId="277"/>
            <ac:picMk id="2050" creationId="{00000000-0000-0000-0000-000000000000}"/>
          </ac:picMkLst>
        </pc:picChg>
      </pc:sldChg>
      <pc:sldChg chg="modSp add mod">
        <pc:chgData name="Jimenez Martinez, Pablo" userId="713675c2-bab4-4c20-ae51-6cb24299fdbd" providerId="ADAL" clId="{CB2CE608-4B17-4114-A01E-68AB8ADD06B6}" dt="2022-03-23T11:58:35.728" v="461" actId="6549"/>
        <pc:sldMkLst>
          <pc:docMk/>
          <pc:sldMk cId="223235735" sldId="278"/>
        </pc:sldMkLst>
        <pc:spChg chg="mod">
          <ac:chgData name="Jimenez Martinez, Pablo" userId="713675c2-bab4-4c20-ae51-6cb24299fdbd" providerId="ADAL" clId="{CB2CE608-4B17-4114-A01E-68AB8ADD06B6}" dt="2022-03-23T11:58:35.728" v="461" actId="6549"/>
          <ac:spMkLst>
            <pc:docMk/>
            <pc:sldMk cId="223235735" sldId="278"/>
            <ac:spMk id="196" creationId="{00000000-0000-0000-0000-000000000000}"/>
          </ac:spMkLst>
        </pc:spChg>
      </pc:sldChg>
      <pc:sldChg chg="addSp modSp del mod">
        <pc:chgData name="Jimenez Martinez, Pablo" userId="713675c2-bab4-4c20-ae51-6cb24299fdbd" providerId="ADAL" clId="{CB2CE608-4B17-4114-A01E-68AB8ADD06B6}" dt="2022-03-24T07:24:16.772" v="790" actId="47"/>
        <pc:sldMkLst>
          <pc:docMk/>
          <pc:sldMk cId="3138233843" sldId="296"/>
        </pc:sldMkLst>
        <pc:spChg chg="add mod">
          <ac:chgData name="Jimenez Martinez, Pablo" userId="713675c2-bab4-4c20-ae51-6cb24299fdbd" providerId="ADAL" clId="{CB2CE608-4B17-4114-A01E-68AB8ADD06B6}" dt="2022-03-23T12:02:43.024" v="767" actId="1076"/>
          <ac:spMkLst>
            <pc:docMk/>
            <pc:sldMk cId="3138233843" sldId="296"/>
            <ac:spMk id="3" creationId="{697D6FE8-8B49-4650-8D14-860460D492B4}"/>
          </ac:spMkLst>
        </pc:spChg>
      </pc:sldChg>
      <pc:sldChg chg="delSp modSp mod">
        <pc:chgData name="Jimenez Martinez, Pablo" userId="713675c2-bab4-4c20-ae51-6cb24299fdbd" providerId="ADAL" clId="{CB2CE608-4B17-4114-A01E-68AB8ADD06B6}" dt="2022-03-23T11:48:20.895" v="52" actId="1038"/>
        <pc:sldMkLst>
          <pc:docMk/>
          <pc:sldMk cId="1068206032" sldId="538"/>
        </pc:sldMkLst>
        <pc:spChg chg="mod">
          <ac:chgData name="Jimenez Martinez, Pablo" userId="713675c2-bab4-4c20-ae51-6cb24299fdbd" providerId="ADAL" clId="{CB2CE608-4B17-4114-A01E-68AB8ADD06B6}" dt="2022-03-23T11:48:05.250" v="30" actId="20577"/>
          <ac:spMkLst>
            <pc:docMk/>
            <pc:sldMk cId="1068206032" sldId="538"/>
            <ac:spMk id="5" creationId="{CDAD4CD6-0D42-4B53-A553-167F9F359564}"/>
          </ac:spMkLst>
        </pc:spChg>
        <pc:spChg chg="mod">
          <ac:chgData name="Jimenez Martinez, Pablo" userId="713675c2-bab4-4c20-ae51-6cb24299fdbd" providerId="ADAL" clId="{CB2CE608-4B17-4114-A01E-68AB8ADD06B6}" dt="2022-03-23T11:48:20.895" v="52" actId="1038"/>
          <ac:spMkLst>
            <pc:docMk/>
            <pc:sldMk cId="1068206032" sldId="538"/>
            <ac:spMk id="6" creationId="{A7836B60-AE10-4694-B8D8-4190ECFD8ED2}"/>
          </ac:spMkLst>
        </pc:spChg>
        <pc:spChg chg="del">
          <ac:chgData name="Jimenez Martinez, Pablo" userId="713675c2-bab4-4c20-ae51-6cb24299fdbd" providerId="ADAL" clId="{CB2CE608-4B17-4114-A01E-68AB8ADD06B6}" dt="2022-03-23T11:48:13.913" v="42" actId="478"/>
          <ac:spMkLst>
            <pc:docMk/>
            <pc:sldMk cId="1068206032" sldId="538"/>
            <ac:spMk id="8" creationId="{80A9FC94-A316-4D8B-818F-7CDE09F8747C}"/>
          </ac:spMkLst>
        </pc:spChg>
      </pc:sldChg>
      <pc:sldChg chg="del">
        <pc:chgData name="Jimenez Martinez, Pablo" userId="713675c2-bab4-4c20-ae51-6cb24299fdbd" providerId="ADAL" clId="{CB2CE608-4B17-4114-A01E-68AB8ADD06B6}" dt="2022-03-23T11:49:24.987" v="89" actId="47"/>
        <pc:sldMkLst>
          <pc:docMk/>
          <pc:sldMk cId="3614825301" sldId="558"/>
        </pc:sldMkLst>
      </pc:sldChg>
      <pc:sldChg chg="del">
        <pc:chgData name="Jimenez Martinez, Pablo" userId="713675c2-bab4-4c20-ae51-6cb24299fdbd" providerId="ADAL" clId="{CB2CE608-4B17-4114-A01E-68AB8ADD06B6}" dt="2022-03-23T11:49:27.997" v="91" actId="47"/>
        <pc:sldMkLst>
          <pc:docMk/>
          <pc:sldMk cId="223235735" sldId="559"/>
        </pc:sldMkLst>
      </pc:sldChg>
      <pc:sldChg chg="modSp mod">
        <pc:chgData name="Jimenez Martinez, Pablo" userId="713675c2-bab4-4c20-ae51-6cb24299fdbd" providerId="ADAL" clId="{CB2CE608-4B17-4114-A01E-68AB8ADD06B6}" dt="2022-03-23T11:48:47.066" v="65" actId="6549"/>
        <pc:sldMkLst>
          <pc:docMk/>
          <pc:sldMk cId="2773007854" sldId="572"/>
        </pc:sldMkLst>
        <pc:spChg chg="mod">
          <ac:chgData name="Jimenez Martinez, Pablo" userId="713675c2-bab4-4c20-ae51-6cb24299fdbd" providerId="ADAL" clId="{CB2CE608-4B17-4114-A01E-68AB8ADD06B6}" dt="2022-03-23T11:48:47.066" v="65" actId="6549"/>
          <ac:spMkLst>
            <pc:docMk/>
            <pc:sldMk cId="2773007854" sldId="572"/>
            <ac:spMk id="6" creationId="{0BB40221-4A4C-4967-A2D2-883873C2B121}"/>
          </ac:spMkLst>
        </pc:spChg>
      </pc:sldChg>
      <pc:sldChg chg="modSp mod">
        <pc:chgData name="Jimenez Martinez, Pablo" userId="713675c2-bab4-4c20-ae51-6cb24299fdbd" providerId="ADAL" clId="{CB2CE608-4B17-4114-A01E-68AB8ADD06B6}" dt="2022-03-23T12:01:20.458" v="709" actId="6549"/>
        <pc:sldMkLst>
          <pc:docMk/>
          <pc:sldMk cId="4068828634" sldId="573"/>
        </pc:sldMkLst>
        <pc:spChg chg="mod">
          <ac:chgData name="Jimenez Martinez, Pablo" userId="713675c2-bab4-4c20-ae51-6cb24299fdbd" providerId="ADAL" clId="{CB2CE608-4B17-4114-A01E-68AB8ADD06B6}" dt="2022-03-23T12:01:20.458" v="709" actId="6549"/>
          <ac:spMkLst>
            <pc:docMk/>
            <pc:sldMk cId="4068828634" sldId="573"/>
            <ac:spMk id="170" creationId="{00000000-0000-0000-0000-000000000000}"/>
          </ac:spMkLst>
        </pc:spChg>
      </pc:sldChg>
      <pc:sldChg chg="del">
        <pc:chgData name="Jimenez Martinez, Pablo" userId="713675c2-bab4-4c20-ae51-6cb24299fdbd" providerId="ADAL" clId="{CB2CE608-4B17-4114-A01E-68AB8ADD06B6}" dt="2022-03-23T11:49:26.789" v="90" actId="47"/>
        <pc:sldMkLst>
          <pc:docMk/>
          <pc:sldMk cId="3070921349" sldId="578"/>
        </pc:sldMkLst>
      </pc:sldChg>
      <pc:sldChg chg="addSp modSp del">
        <pc:chgData name="Jimenez Martinez, Pablo" userId="713675c2-bab4-4c20-ae51-6cb24299fdbd" providerId="ADAL" clId="{CB2CE608-4B17-4114-A01E-68AB8ADD06B6}" dt="2022-03-24T07:24:15.652" v="789" actId="47"/>
        <pc:sldMkLst>
          <pc:docMk/>
          <pc:sldMk cId="1943026793" sldId="581"/>
        </pc:sldMkLst>
        <pc:spChg chg="add mod">
          <ac:chgData name="Jimenez Martinez, Pablo" userId="713675c2-bab4-4c20-ae51-6cb24299fdbd" providerId="ADAL" clId="{CB2CE608-4B17-4114-A01E-68AB8ADD06B6}" dt="2022-03-23T12:02:47.101" v="768"/>
          <ac:spMkLst>
            <pc:docMk/>
            <pc:sldMk cId="1943026793" sldId="581"/>
            <ac:spMk id="16" creationId="{0A1EC8A3-A9CF-43C2-B191-FEC0FC5CC2C8}"/>
          </ac:spMkLst>
        </pc:spChg>
      </pc:sldChg>
      <pc:sldChg chg="addSp modSp del">
        <pc:chgData name="Jimenez Martinez, Pablo" userId="713675c2-bab4-4c20-ae51-6cb24299fdbd" providerId="ADAL" clId="{CB2CE608-4B17-4114-A01E-68AB8ADD06B6}" dt="2022-03-24T07:24:14.836" v="788" actId="47"/>
        <pc:sldMkLst>
          <pc:docMk/>
          <pc:sldMk cId="2227367454" sldId="583"/>
        </pc:sldMkLst>
        <pc:spChg chg="add mod">
          <ac:chgData name="Jimenez Martinez, Pablo" userId="713675c2-bab4-4c20-ae51-6cb24299fdbd" providerId="ADAL" clId="{CB2CE608-4B17-4114-A01E-68AB8ADD06B6}" dt="2022-03-23T12:02:53.465" v="769"/>
          <ac:spMkLst>
            <pc:docMk/>
            <pc:sldMk cId="2227367454" sldId="583"/>
            <ac:spMk id="15" creationId="{F0C24E1F-20DD-448D-A403-12D6BF573BB8}"/>
          </ac:spMkLst>
        </pc:spChg>
      </pc:sldChg>
      <pc:sldChg chg="addSp modSp del">
        <pc:chgData name="Jimenez Martinez, Pablo" userId="713675c2-bab4-4c20-ae51-6cb24299fdbd" providerId="ADAL" clId="{CB2CE608-4B17-4114-A01E-68AB8ADD06B6}" dt="2022-03-24T07:24:13.438" v="787" actId="47"/>
        <pc:sldMkLst>
          <pc:docMk/>
          <pc:sldMk cId="833658107" sldId="584"/>
        </pc:sldMkLst>
        <pc:spChg chg="add mod">
          <ac:chgData name="Jimenez Martinez, Pablo" userId="713675c2-bab4-4c20-ae51-6cb24299fdbd" providerId="ADAL" clId="{CB2CE608-4B17-4114-A01E-68AB8ADD06B6}" dt="2022-03-23T12:03:08.692" v="770"/>
          <ac:spMkLst>
            <pc:docMk/>
            <pc:sldMk cId="833658107" sldId="584"/>
            <ac:spMk id="21" creationId="{CB71DEBF-3C4B-427D-9AC4-62AA3625412B}"/>
          </ac:spMkLst>
        </pc:spChg>
      </pc:sldChg>
      <pc:sldChg chg="addSp modSp del">
        <pc:chgData name="Jimenez Martinez, Pablo" userId="713675c2-bab4-4c20-ae51-6cb24299fdbd" providerId="ADAL" clId="{CB2CE608-4B17-4114-A01E-68AB8ADD06B6}" dt="2022-03-24T07:24:12.524" v="786" actId="47"/>
        <pc:sldMkLst>
          <pc:docMk/>
          <pc:sldMk cId="3454759851" sldId="585"/>
        </pc:sldMkLst>
        <pc:spChg chg="add mod">
          <ac:chgData name="Jimenez Martinez, Pablo" userId="713675c2-bab4-4c20-ae51-6cb24299fdbd" providerId="ADAL" clId="{CB2CE608-4B17-4114-A01E-68AB8ADD06B6}" dt="2022-03-23T12:03:11.855" v="771"/>
          <ac:spMkLst>
            <pc:docMk/>
            <pc:sldMk cId="3454759851" sldId="585"/>
            <ac:spMk id="15" creationId="{D2E11DD3-BA8F-409C-B3CF-ABE1F7115330}"/>
          </ac:spMkLst>
        </pc:spChg>
      </pc:sldChg>
    </pc:docChg>
  </pc:docChgLst>
  <pc:docChgLst>
    <pc:chgData name="Jimenez Martinez, Pablo" userId="713675c2-bab4-4c20-ae51-6cb24299fdbd" providerId="ADAL" clId="{ACF71593-2CE1-4585-8D7A-E6DB649D4B39}"/>
    <pc:docChg chg="undo custSel addSld delSld modSld">
      <pc:chgData name="Jimenez Martinez, Pablo" userId="713675c2-bab4-4c20-ae51-6cb24299fdbd" providerId="ADAL" clId="{ACF71593-2CE1-4585-8D7A-E6DB649D4B39}" dt="2021-03-22T14:54:59.492" v="1859" actId="6549"/>
      <pc:docMkLst>
        <pc:docMk/>
      </pc:docMkLst>
      <pc:sldChg chg="add del">
        <pc:chgData name="Jimenez Martinez, Pablo" userId="713675c2-bab4-4c20-ae51-6cb24299fdbd" providerId="ADAL" clId="{ACF71593-2CE1-4585-8D7A-E6DB649D4B39}" dt="2021-03-16T15:36:34.658" v="33" actId="47"/>
        <pc:sldMkLst>
          <pc:docMk/>
          <pc:sldMk cId="725904366" sldId="280"/>
        </pc:sldMkLst>
      </pc:sldChg>
      <pc:sldChg chg="add del">
        <pc:chgData name="Jimenez Martinez, Pablo" userId="713675c2-bab4-4c20-ae51-6cb24299fdbd" providerId="ADAL" clId="{ACF71593-2CE1-4585-8D7A-E6DB649D4B39}" dt="2021-03-16T15:44:57.331" v="370" actId="47"/>
        <pc:sldMkLst>
          <pc:docMk/>
          <pc:sldMk cId="3771342088" sldId="284"/>
        </pc:sldMkLst>
      </pc:sldChg>
      <pc:sldChg chg="addSp delSp modSp mod">
        <pc:chgData name="Jimenez Martinez, Pablo" userId="713675c2-bab4-4c20-ae51-6cb24299fdbd" providerId="ADAL" clId="{ACF71593-2CE1-4585-8D7A-E6DB649D4B39}" dt="2021-03-22T10:10:00.951" v="674" actId="14100"/>
        <pc:sldMkLst>
          <pc:docMk/>
          <pc:sldMk cId="1068206032" sldId="538"/>
        </pc:sldMkLst>
        <pc:spChg chg="add del mod">
          <ac:chgData name="Jimenez Martinez, Pablo" userId="713675c2-bab4-4c20-ae51-6cb24299fdbd" providerId="ADAL" clId="{ACF71593-2CE1-4585-8D7A-E6DB649D4B39}" dt="2021-03-16T15:51:18.188" v="547" actId="478"/>
          <ac:spMkLst>
            <pc:docMk/>
            <pc:sldMk cId="1068206032" sldId="538"/>
            <ac:spMk id="2" creationId="{E1AC9DCE-ED08-42E2-9C35-866B41B27E62}"/>
          </ac:spMkLst>
        </pc:spChg>
        <pc:spChg chg="mod">
          <ac:chgData name="Jimenez Martinez, Pablo" userId="713675c2-bab4-4c20-ae51-6cb24299fdbd" providerId="ADAL" clId="{ACF71593-2CE1-4585-8D7A-E6DB649D4B39}" dt="2021-03-16T15:52:28.279" v="600" actId="207"/>
          <ac:spMkLst>
            <pc:docMk/>
            <pc:sldMk cId="1068206032" sldId="538"/>
            <ac:spMk id="5" creationId="{CDAD4CD6-0D42-4B53-A553-167F9F359564}"/>
          </ac:spMkLst>
        </pc:spChg>
        <pc:spChg chg="add del mod">
          <ac:chgData name="Jimenez Martinez, Pablo" userId="713675c2-bab4-4c20-ae51-6cb24299fdbd" providerId="ADAL" clId="{ACF71593-2CE1-4585-8D7A-E6DB649D4B39}" dt="2021-03-16T15:51:18.188" v="547" actId="478"/>
          <ac:spMkLst>
            <pc:docMk/>
            <pc:sldMk cId="1068206032" sldId="538"/>
            <ac:spMk id="6" creationId="{A10BC953-9A31-460C-80BA-966AE4EA9315}"/>
          </ac:spMkLst>
        </pc:spChg>
        <pc:spChg chg="add mod">
          <ac:chgData name="Jimenez Martinez, Pablo" userId="713675c2-bab4-4c20-ae51-6cb24299fdbd" providerId="ADAL" clId="{ACF71593-2CE1-4585-8D7A-E6DB649D4B39}" dt="2021-03-22T10:09:38.456" v="668" actId="1037"/>
          <ac:spMkLst>
            <pc:docMk/>
            <pc:sldMk cId="1068206032" sldId="538"/>
            <ac:spMk id="8" creationId="{80A9FC94-A316-4D8B-818F-7CDE09F8747C}"/>
          </ac:spMkLst>
        </pc:spChg>
        <pc:spChg chg="add mod">
          <ac:chgData name="Jimenez Martinez, Pablo" userId="713675c2-bab4-4c20-ae51-6cb24299fdbd" providerId="ADAL" clId="{ACF71593-2CE1-4585-8D7A-E6DB649D4B39}" dt="2021-03-22T10:10:00.951" v="674" actId="14100"/>
          <ac:spMkLst>
            <pc:docMk/>
            <pc:sldMk cId="1068206032" sldId="538"/>
            <ac:spMk id="9" creationId="{F0E4AFB8-CC30-415D-AFC6-430C142A7ED0}"/>
          </ac:spMkLst>
        </pc:spChg>
        <pc:picChg chg="del">
          <ac:chgData name="Jimenez Martinez, Pablo" userId="713675c2-bab4-4c20-ae51-6cb24299fdbd" providerId="ADAL" clId="{ACF71593-2CE1-4585-8D7A-E6DB649D4B39}" dt="2021-03-16T15:51:35.094" v="599" actId="478"/>
          <ac:picMkLst>
            <pc:docMk/>
            <pc:sldMk cId="1068206032" sldId="538"/>
            <ac:picMk id="7" creationId="{00000000-0000-0000-0000-000000000000}"/>
          </ac:picMkLst>
        </pc:picChg>
      </pc:sldChg>
      <pc:sldChg chg="delSp mod">
        <pc:chgData name="Jimenez Martinez, Pablo" userId="713675c2-bab4-4c20-ae51-6cb24299fdbd" providerId="ADAL" clId="{ACF71593-2CE1-4585-8D7A-E6DB649D4B39}" dt="2021-03-22T14:35:58.974" v="1857" actId="478"/>
        <pc:sldMkLst>
          <pc:docMk/>
          <pc:sldMk cId="1545407803" sldId="557"/>
        </pc:sldMkLst>
        <pc:picChg chg="del">
          <ac:chgData name="Jimenez Martinez, Pablo" userId="713675c2-bab4-4c20-ae51-6cb24299fdbd" providerId="ADAL" clId="{ACF71593-2CE1-4585-8D7A-E6DB649D4B39}" dt="2021-03-22T14:35:58.974" v="1857" actId="478"/>
          <ac:picMkLst>
            <pc:docMk/>
            <pc:sldMk cId="1545407803" sldId="557"/>
            <ac:picMk id="2" creationId="{00000000-0000-0000-0000-000000000000}"/>
          </ac:picMkLst>
        </pc:picChg>
      </pc:sldChg>
      <pc:sldChg chg="addSp delSp modSp mod">
        <pc:chgData name="Jimenez Martinez, Pablo" userId="713675c2-bab4-4c20-ae51-6cb24299fdbd" providerId="ADAL" clId="{ACF71593-2CE1-4585-8D7A-E6DB649D4B39}" dt="2021-03-22T14:54:59.492" v="1859" actId="6549"/>
        <pc:sldMkLst>
          <pc:docMk/>
          <pc:sldMk cId="3614825301" sldId="558"/>
        </pc:sldMkLst>
        <pc:spChg chg="mod">
          <ac:chgData name="Jimenez Martinez, Pablo" userId="713675c2-bab4-4c20-ae51-6cb24299fdbd" providerId="ADAL" clId="{ACF71593-2CE1-4585-8D7A-E6DB649D4B39}" dt="2021-03-22T14:25:29.092" v="1193" actId="6549"/>
          <ac:spMkLst>
            <pc:docMk/>
            <pc:sldMk cId="3614825301" sldId="558"/>
            <ac:spMk id="5" creationId="{00000000-0000-0000-0000-000000000000}"/>
          </ac:spMkLst>
        </pc:spChg>
        <pc:spChg chg="mod">
          <ac:chgData name="Jimenez Martinez, Pablo" userId="713675c2-bab4-4c20-ae51-6cb24299fdbd" providerId="ADAL" clId="{ACF71593-2CE1-4585-8D7A-E6DB649D4B39}" dt="2021-03-22T14:54:59.492" v="1859" actId="6549"/>
          <ac:spMkLst>
            <pc:docMk/>
            <pc:sldMk cId="3614825301" sldId="558"/>
            <ac:spMk id="196" creationId="{00000000-0000-0000-0000-000000000000}"/>
          </ac:spMkLst>
        </pc:spChg>
        <pc:picChg chg="del">
          <ac:chgData name="Jimenez Martinez, Pablo" userId="713675c2-bab4-4c20-ae51-6cb24299fdbd" providerId="ADAL" clId="{ACF71593-2CE1-4585-8D7A-E6DB649D4B39}" dt="2021-03-22T14:25:10.426" v="1166" actId="478"/>
          <ac:picMkLst>
            <pc:docMk/>
            <pc:sldMk cId="3614825301" sldId="558"/>
            <ac:picMk id="3" creationId="{917E9EBD-23BE-4AAD-978F-5000CDD1E7B2}"/>
          </ac:picMkLst>
        </pc:picChg>
        <pc:picChg chg="add del mod">
          <ac:chgData name="Jimenez Martinez, Pablo" userId="713675c2-bab4-4c20-ae51-6cb24299fdbd" providerId="ADAL" clId="{ACF71593-2CE1-4585-8D7A-E6DB649D4B39}" dt="2021-03-22T14:25:09.200" v="1165" actId="21"/>
          <ac:picMkLst>
            <pc:docMk/>
            <pc:sldMk cId="3614825301" sldId="558"/>
            <ac:picMk id="4" creationId="{0FAE6B72-E71F-409E-8161-5A605D7667B0}"/>
          </ac:picMkLst>
        </pc:picChg>
        <pc:picChg chg="add mod">
          <ac:chgData name="Jimenez Martinez, Pablo" userId="713675c2-bab4-4c20-ae51-6cb24299fdbd" providerId="ADAL" clId="{ACF71593-2CE1-4585-8D7A-E6DB649D4B39}" dt="2021-03-22T14:25:10.620" v="1167"/>
          <ac:picMkLst>
            <pc:docMk/>
            <pc:sldMk cId="3614825301" sldId="558"/>
            <ac:picMk id="7" creationId="{40DF8140-F664-4586-9DBF-07A454E6F010}"/>
          </ac:picMkLst>
        </pc:picChg>
      </pc:sldChg>
      <pc:sldChg chg="modSp mod">
        <pc:chgData name="Jimenez Martinez, Pablo" userId="713675c2-bab4-4c20-ae51-6cb24299fdbd" providerId="ADAL" clId="{ACF71593-2CE1-4585-8D7A-E6DB649D4B39}" dt="2021-03-22T14:33:24.424" v="1838" actId="207"/>
        <pc:sldMkLst>
          <pc:docMk/>
          <pc:sldMk cId="223235735" sldId="559"/>
        </pc:sldMkLst>
        <pc:spChg chg="mod">
          <ac:chgData name="Jimenez Martinez, Pablo" userId="713675c2-bab4-4c20-ae51-6cb24299fdbd" providerId="ADAL" clId="{ACF71593-2CE1-4585-8D7A-E6DB649D4B39}" dt="2021-03-22T14:30:35.185" v="1789" actId="20577"/>
          <ac:spMkLst>
            <pc:docMk/>
            <pc:sldMk cId="223235735" sldId="559"/>
            <ac:spMk id="5" creationId="{00000000-0000-0000-0000-000000000000}"/>
          </ac:spMkLst>
        </pc:spChg>
        <pc:spChg chg="mod">
          <ac:chgData name="Jimenez Martinez, Pablo" userId="713675c2-bab4-4c20-ae51-6cb24299fdbd" providerId="ADAL" clId="{ACF71593-2CE1-4585-8D7A-E6DB649D4B39}" dt="2021-03-22T14:33:24.424" v="1838" actId="207"/>
          <ac:spMkLst>
            <pc:docMk/>
            <pc:sldMk cId="223235735" sldId="559"/>
            <ac:spMk id="196" creationId="{00000000-0000-0000-0000-000000000000}"/>
          </ac:spMkLst>
        </pc:spChg>
      </pc:sldChg>
      <pc:sldChg chg="modSp mod">
        <pc:chgData name="Jimenez Martinez, Pablo" userId="713675c2-bab4-4c20-ae51-6cb24299fdbd" providerId="ADAL" clId="{ACF71593-2CE1-4585-8D7A-E6DB649D4B39}" dt="2021-03-16T15:53:46.641" v="617" actId="14100"/>
        <pc:sldMkLst>
          <pc:docMk/>
          <pc:sldMk cId="1942580026" sldId="561"/>
        </pc:sldMkLst>
        <pc:spChg chg="mod">
          <ac:chgData name="Jimenez Martinez, Pablo" userId="713675c2-bab4-4c20-ae51-6cb24299fdbd" providerId="ADAL" clId="{ACF71593-2CE1-4585-8D7A-E6DB649D4B39}" dt="2021-03-16T15:53:46.641" v="617" actId="14100"/>
          <ac:spMkLst>
            <pc:docMk/>
            <pc:sldMk cId="1942580026" sldId="561"/>
            <ac:spMk id="196" creationId="{00000000-0000-0000-0000-000000000000}"/>
          </ac:spMkLst>
        </pc:spChg>
      </pc:sldChg>
      <pc:sldChg chg="modSp mod">
        <pc:chgData name="Jimenez Martinez, Pablo" userId="713675c2-bab4-4c20-ae51-6cb24299fdbd" providerId="ADAL" clId="{ACF71593-2CE1-4585-8D7A-E6DB649D4B39}" dt="2021-03-16T15:56:02.505" v="647" actId="14100"/>
        <pc:sldMkLst>
          <pc:docMk/>
          <pc:sldMk cId="3345550054" sldId="562"/>
        </pc:sldMkLst>
        <pc:spChg chg="mod">
          <ac:chgData name="Jimenez Martinez, Pablo" userId="713675c2-bab4-4c20-ae51-6cb24299fdbd" providerId="ADAL" clId="{ACF71593-2CE1-4585-8D7A-E6DB649D4B39}" dt="2021-03-16T15:56:02.505" v="647" actId="14100"/>
          <ac:spMkLst>
            <pc:docMk/>
            <pc:sldMk cId="3345550054" sldId="562"/>
            <ac:spMk id="8" creationId="{00000000-0000-0000-0000-000000000000}"/>
          </ac:spMkLst>
        </pc:spChg>
      </pc:sldChg>
      <pc:sldChg chg="modSp mod">
        <pc:chgData name="Jimenez Martinez, Pablo" userId="713675c2-bab4-4c20-ae51-6cb24299fdbd" providerId="ADAL" clId="{ACF71593-2CE1-4585-8D7A-E6DB649D4B39}" dt="2021-03-22T14:00:17.571" v="676" actId="113"/>
        <pc:sldMkLst>
          <pc:docMk/>
          <pc:sldMk cId="4187669132" sldId="570"/>
        </pc:sldMkLst>
        <pc:spChg chg="mod">
          <ac:chgData name="Jimenez Martinez, Pablo" userId="713675c2-bab4-4c20-ae51-6cb24299fdbd" providerId="ADAL" clId="{ACF71593-2CE1-4585-8D7A-E6DB649D4B39}" dt="2021-03-22T14:00:17.571" v="676" actId="113"/>
          <ac:spMkLst>
            <pc:docMk/>
            <pc:sldMk cId="4187669132" sldId="570"/>
            <ac:spMk id="6" creationId="{00000000-0000-0000-0000-000000000000}"/>
          </ac:spMkLst>
        </pc:spChg>
      </pc:sldChg>
      <pc:sldChg chg="modSp mod">
        <pc:chgData name="Jimenez Martinez, Pablo" userId="713675c2-bab4-4c20-ae51-6cb24299fdbd" providerId="ADAL" clId="{ACF71593-2CE1-4585-8D7A-E6DB649D4B39}" dt="2021-03-16T15:40:44.892" v="301" actId="1035"/>
        <pc:sldMkLst>
          <pc:docMk/>
          <pc:sldMk cId="2366170220" sldId="571"/>
        </pc:sldMkLst>
        <pc:spChg chg="mod">
          <ac:chgData name="Jimenez Martinez, Pablo" userId="713675c2-bab4-4c20-ae51-6cb24299fdbd" providerId="ADAL" clId="{ACF71593-2CE1-4585-8D7A-E6DB649D4B39}" dt="2021-03-16T15:40:44.892" v="301" actId="1035"/>
          <ac:spMkLst>
            <pc:docMk/>
            <pc:sldMk cId="2366170220" sldId="571"/>
            <ac:spMk id="4" creationId="{00000000-0000-0000-0000-000000000000}"/>
          </ac:spMkLst>
        </pc:spChg>
        <pc:spChg chg="mod">
          <ac:chgData name="Jimenez Martinez, Pablo" userId="713675c2-bab4-4c20-ae51-6cb24299fdbd" providerId="ADAL" clId="{ACF71593-2CE1-4585-8D7A-E6DB649D4B39}" dt="2021-03-16T15:40:44.892" v="301" actId="1035"/>
          <ac:spMkLst>
            <pc:docMk/>
            <pc:sldMk cId="2366170220" sldId="571"/>
            <ac:spMk id="7" creationId="{00000000-0000-0000-0000-000000000000}"/>
          </ac:spMkLst>
        </pc:spChg>
        <pc:spChg chg="mod">
          <ac:chgData name="Jimenez Martinez, Pablo" userId="713675c2-bab4-4c20-ae51-6cb24299fdbd" providerId="ADAL" clId="{ACF71593-2CE1-4585-8D7A-E6DB649D4B39}" dt="2021-03-16T15:40:44.892" v="301" actId="1035"/>
          <ac:spMkLst>
            <pc:docMk/>
            <pc:sldMk cId="2366170220" sldId="571"/>
            <ac:spMk id="9" creationId="{00000000-0000-0000-0000-000000000000}"/>
          </ac:spMkLst>
        </pc:spChg>
        <pc:spChg chg="mod">
          <ac:chgData name="Jimenez Martinez, Pablo" userId="713675c2-bab4-4c20-ae51-6cb24299fdbd" providerId="ADAL" clId="{ACF71593-2CE1-4585-8D7A-E6DB649D4B39}" dt="2021-03-16T15:40:44.892" v="301" actId="1035"/>
          <ac:spMkLst>
            <pc:docMk/>
            <pc:sldMk cId="2366170220" sldId="571"/>
            <ac:spMk id="10" creationId="{00000000-0000-0000-0000-000000000000}"/>
          </ac:spMkLst>
        </pc:spChg>
      </pc:sldChg>
      <pc:sldChg chg="modSp mod">
        <pc:chgData name="Jimenez Martinez, Pablo" userId="713675c2-bab4-4c20-ae51-6cb24299fdbd" providerId="ADAL" clId="{ACF71593-2CE1-4585-8D7A-E6DB649D4B39}" dt="2021-03-22T14:21:46.833" v="1151" actId="6549"/>
        <pc:sldMkLst>
          <pc:docMk/>
          <pc:sldMk cId="2773007854" sldId="572"/>
        </pc:sldMkLst>
        <pc:spChg chg="mod">
          <ac:chgData name="Jimenez Martinez, Pablo" userId="713675c2-bab4-4c20-ae51-6cb24299fdbd" providerId="ADAL" clId="{ACF71593-2CE1-4585-8D7A-E6DB649D4B39}" dt="2021-03-22T14:21:46.833" v="1151" actId="6549"/>
          <ac:spMkLst>
            <pc:docMk/>
            <pc:sldMk cId="2773007854" sldId="572"/>
            <ac:spMk id="170" creationId="{00000000-0000-0000-0000-000000000000}"/>
          </ac:spMkLst>
        </pc:spChg>
      </pc:sldChg>
      <pc:sldChg chg="modSp">
        <pc:chgData name="Jimenez Martinez, Pablo" userId="713675c2-bab4-4c20-ae51-6cb24299fdbd" providerId="ADAL" clId="{ACF71593-2CE1-4585-8D7A-E6DB649D4B39}" dt="2021-03-22T14:23:02.719" v="1152"/>
        <pc:sldMkLst>
          <pc:docMk/>
          <pc:sldMk cId="4068828634" sldId="573"/>
        </pc:sldMkLst>
        <pc:spChg chg="mod">
          <ac:chgData name="Jimenez Martinez, Pablo" userId="713675c2-bab4-4c20-ae51-6cb24299fdbd" providerId="ADAL" clId="{ACF71593-2CE1-4585-8D7A-E6DB649D4B39}" dt="2021-03-22T14:23:02.719" v="1152"/>
          <ac:spMkLst>
            <pc:docMk/>
            <pc:sldMk cId="4068828634" sldId="573"/>
            <ac:spMk id="170" creationId="{00000000-0000-0000-0000-000000000000}"/>
          </ac:spMkLst>
        </pc:spChg>
      </pc:sldChg>
      <pc:sldChg chg="delSp modSp add mod">
        <pc:chgData name="Jimenez Martinez, Pablo" userId="713675c2-bab4-4c20-ae51-6cb24299fdbd" providerId="ADAL" clId="{ACF71593-2CE1-4585-8D7A-E6DB649D4B39}" dt="2021-03-16T15:40:36.722" v="292" actId="403"/>
        <pc:sldMkLst>
          <pc:docMk/>
          <pc:sldMk cId="3846043088" sldId="574"/>
        </pc:sldMkLst>
        <pc:spChg chg="del">
          <ac:chgData name="Jimenez Martinez, Pablo" userId="713675c2-bab4-4c20-ae51-6cb24299fdbd" providerId="ADAL" clId="{ACF71593-2CE1-4585-8D7A-E6DB649D4B39}" dt="2021-03-16T15:39:33.929" v="236" actId="478"/>
          <ac:spMkLst>
            <pc:docMk/>
            <pc:sldMk cId="3846043088" sldId="574"/>
            <ac:spMk id="4" creationId="{00000000-0000-0000-0000-000000000000}"/>
          </ac:spMkLst>
        </pc:spChg>
        <pc:spChg chg="mod">
          <ac:chgData name="Jimenez Martinez, Pablo" userId="713675c2-bab4-4c20-ae51-6cb24299fdbd" providerId="ADAL" clId="{ACF71593-2CE1-4585-8D7A-E6DB649D4B39}" dt="2021-03-16T15:40:36.722" v="292" actId="403"/>
          <ac:spMkLst>
            <pc:docMk/>
            <pc:sldMk cId="3846043088" sldId="574"/>
            <ac:spMk id="7" creationId="{00000000-0000-0000-0000-000000000000}"/>
          </ac:spMkLst>
        </pc:spChg>
        <pc:spChg chg="del">
          <ac:chgData name="Jimenez Martinez, Pablo" userId="713675c2-bab4-4c20-ae51-6cb24299fdbd" providerId="ADAL" clId="{ACF71593-2CE1-4585-8D7A-E6DB649D4B39}" dt="2021-03-16T15:39:35.559" v="237" actId="478"/>
          <ac:spMkLst>
            <pc:docMk/>
            <pc:sldMk cId="3846043088" sldId="574"/>
            <ac:spMk id="9" creationId="{00000000-0000-0000-0000-000000000000}"/>
          </ac:spMkLst>
        </pc:spChg>
        <pc:spChg chg="mod">
          <ac:chgData name="Jimenez Martinez, Pablo" userId="713675c2-bab4-4c20-ae51-6cb24299fdbd" providerId="ADAL" clId="{ACF71593-2CE1-4585-8D7A-E6DB649D4B39}" dt="2021-03-16T15:39:46.982" v="241" actId="14100"/>
          <ac:spMkLst>
            <pc:docMk/>
            <pc:sldMk cId="3846043088" sldId="574"/>
            <ac:spMk id="10" creationId="{00000000-0000-0000-0000-000000000000}"/>
          </ac:spMkLst>
        </pc:spChg>
      </pc:sldChg>
      <pc:sldChg chg="addSp delSp modSp add mod">
        <pc:chgData name="Jimenez Martinez, Pablo" userId="713675c2-bab4-4c20-ae51-6cb24299fdbd" providerId="ADAL" clId="{ACF71593-2CE1-4585-8D7A-E6DB649D4B39}" dt="2021-03-16T15:36:47.388" v="36" actId="1036"/>
        <pc:sldMkLst>
          <pc:docMk/>
          <pc:sldMk cId="2920127126" sldId="575"/>
        </pc:sldMkLst>
        <pc:spChg chg="del">
          <ac:chgData name="Jimenez Martinez, Pablo" userId="713675c2-bab4-4c20-ae51-6cb24299fdbd" providerId="ADAL" clId="{ACF71593-2CE1-4585-8D7A-E6DB649D4B39}" dt="2021-03-16T15:36:21.495" v="3" actId="478"/>
          <ac:spMkLst>
            <pc:docMk/>
            <pc:sldMk cId="2920127126" sldId="575"/>
            <ac:spMk id="4" creationId="{00000000-0000-0000-0000-000000000000}"/>
          </ac:spMkLst>
        </pc:spChg>
        <pc:spChg chg="del">
          <ac:chgData name="Jimenez Martinez, Pablo" userId="713675c2-bab4-4c20-ae51-6cb24299fdbd" providerId="ADAL" clId="{ACF71593-2CE1-4585-8D7A-E6DB649D4B39}" dt="2021-03-16T15:36:21.495" v="3" actId="478"/>
          <ac:spMkLst>
            <pc:docMk/>
            <pc:sldMk cId="2920127126" sldId="575"/>
            <ac:spMk id="7" creationId="{00000000-0000-0000-0000-000000000000}"/>
          </ac:spMkLst>
        </pc:spChg>
        <pc:spChg chg="del">
          <ac:chgData name="Jimenez Martinez, Pablo" userId="713675c2-bab4-4c20-ae51-6cb24299fdbd" providerId="ADAL" clId="{ACF71593-2CE1-4585-8D7A-E6DB649D4B39}" dt="2021-03-16T15:36:25.863" v="6" actId="478"/>
          <ac:spMkLst>
            <pc:docMk/>
            <pc:sldMk cId="2920127126" sldId="575"/>
            <ac:spMk id="8" creationId="{00000000-0000-0000-0000-000000000000}"/>
          </ac:spMkLst>
        </pc:spChg>
        <pc:spChg chg="del">
          <ac:chgData name="Jimenez Martinez, Pablo" userId="713675c2-bab4-4c20-ae51-6cb24299fdbd" providerId="ADAL" clId="{ACF71593-2CE1-4585-8D7A-E6DB649D4B39}" dt="2021-03-16T15:36:21.495" v="3" actId="478"/>
          <ac:spMkLst>
            <pc:docMk/>
            <pc:sldMk cId="2920127126" sldId="575"/>
            <ac:spMk id="9" creationId="{00000000-0000-0000-0000-000000000000}"/>
          </ac:spMkLst>
        </pc:spChg>
        <pc:spChg chg="del">
          <ac:chgData name="Jimenez Martinez, Pablo" userId="713675c2-bab4-4c20-ae51-6cb24299fdbd" providerId="ADAL" clId="{ACF71593-2CE1-4585-8D7A-E6DB649D4B39}" dt="2021-03-16T15:36:21.495" v="3" actId="478"/>
          <ac:spMkLst>
            <pc:docMk/>
            <pc:sldMk cId="2920127126" sldId="575"/>
            <ac:spMk id="10" creationId="{00000000-0000-0000-0000-000000000000}"/>
          </ac:spMkLst>
        </pc:spChg>
        <pc:picChg chg="add del mod">
          <ac:chgData name="Jimenez Martinez, Pablo" userId="713675c2-bab4-4c20-ae51-6cb24299fdbd" providerId="ADAL" clId="{ACF71593-2CE1-4585-8D7A-E6DB649D4B39}" dt="2021-03-16T15:36:23.559" v="5"/>
          <ac:picMkLst>
            <pc:docMk/>
            <pc:sldMk cId="2920127126" sldId="575"/>
            <ac:picMk id="11" creationId="{CA1570C5-F2EC-47DE-93F5-305162F61158}"/>
          </ac:picMkLst>
        </pc:picChg>
        <pc:picChg chg="add mod">
          <ac:chgData name="Jimenez Martinez, Pablo" userId="713675c2-bab4-4c20-ae51-6cb24299fdbd" providerId="ADAL" clId="{ACF71593-2CE1-4585-8D7A-E6DB649D4B39}" dt="2021-03-16T15:36:47.388" v="36" actId="1036"/>
          <ac:picMkLst>
            <pc:docMk/>
            <pc:sldMk cId="2920127126" sldId="575"/>
            <ac:picMk id="12" creationId="{33933479-8BC1-4869-95EE-CC8CA0AD5BB0}"/>
          </ac:picMkLst>
        </pc:picChg>
      </pc:sldChg>
      <pc:sldChg chg="addSp delSp modSp add mod">
        <pc:chgData name="Jimenez Martinez, Pablo" userId="713675c2-bab4-4c20-ae51-6cb24299fdbd" providerId="ADAL" clId="{ACF71593-2CE1-4585-8D7A-E6DB649D4B39}" dt="2021-03-22T14:15:29.468" v="1133" actId="1036"/>
        <pc:sldMkLst>
          <pc:docMk/>
          <pc:sldMk cId="2352976099" sldId="576"/>
        </pc:sldMkLst>
        <pc:spChg chg="mod">
          <ac:chgData name="Jimenez Martinez, Pablo" userId="713675c2-bab4-4c20-ae51-6cb24299fdbd" providerId="ADAL" clId="{ACF71593-2CE1-4585-8D7A-E6DB649D4B39}" dt="2021-03-16T15:42:10.535" v="343" actId="20577"/>
          <ac:spMkLst>
            <pc:docMk/>
            <pc:sldMk cId="2352976099" sldId="576"/>
            <ac:spMk id="5" creationId="{00000000-0000-0000-0000-000000000000}"/>
          </ac:spMkLst>
        </pc:spChg>
        <pc:spChg chg="del">
          <ac:chgData name="Jimenez Martinez, Pablo" userId="713675c2-bab4-4c20-ae51-6cb24299fdbd" providerId="ADAL" clId="{ACF71593-2CE1-4585-8D7A-E6DB649D4B39}" dt="2021-03-16T15:42:14.841" v="345" actId="478"/>
          <ac:spMkLst>
            <pc:docMk/>
            <pc:sldMk cId="2352976099" sldId="576"/>
            <ac:spMk id="7" creationId="{00000000-0000-0000-0000-000000000000}"/>
          </ac:spMkLst>
        </pc:spChg>
        <pc:spChg chg="del">
          <ac:chgData name="Jimenez Martinez, Pablo" userId="713675c2-bab4-4c20-ae51-6cb24299fdbd" providerId="ADAL" clId="{ACF71593-2CE1-4585-8D7A-E6DB649D4B39}" dt="2021-03-16T15:42:13.624" v="344" actId="478"/>
          <ac:spMkLst>
            <pc:docMk/>
            <pc:sldMk cId="2352976099" sldId="576"/>
            <ac:spMk id="10" creationId="{00000000-0000-0000-0000-000000000000}"/>
          </ac:spMkLst>
        </pc:spChg>
        <pc:spChg chg="add mod">
          <ac:chgData name="Jimenez Martinez, Pablo" userId="713675c2-bab4-4c20-ae51-6cb24299fdbd" providerId="ADAL" clId="{ACF71593-2CE1-4585-8D7A-E6DB649D4B39}" dt="2021-03-22T14:15:19.378" v="1121" actId="1036"/>
          <ac:spMkLst>
            <pc:docMk/>
            <pc:sldMk cId="2352976099" sldId="576"/>
            <ac:spMk id="13" creationId="{B0DD7B45-6F7F-4005-B2BE-16B5E8C35C23}"/>
          </ac:spMkLst>
        </pc:spChg>
        <pc:picChg chg="add mod">
          <ac:chgData name="Jimenez Martinez, Pablo" userId="713675c2-bab4-4c20-ae51-6cb24299fdbd" providerId="ADAL" clId="{ACF71593-2CE1-4585-8D7A-E6DB649D4B39}" dt="2021-03-22T14:15:29.468" v="1133" actId="1036"/>
          <ac:picMkLst>
            <pc:docMk/>
            <pc:sldMk cId="2352976099" sldId="576"/>
            <ac:picMk id="6" creationId="{1A22E21F-E179-4A05-9084-0C17F6809DC6}"/>
          </ac:picMkLst>
        </pc:picChg>
        <pc:picChg chg="add mod">
          <ac:chgData name="Jimenez Martinez, Pablo" userId="713675c2-bab4-4c20-ae51-6cb24299fdbd" providerId="ADAL" clId="{ACF71593-2CE1-4585-8D7A-E6DB649D4B39}" dt="2021-03-22T14:15:24.862" v="1128" actId="1035"/>
          <ac:picMkLst>
            <pc:docMk/>
            <pc:sldMk cId="2352976099" sldId="576"/>
            <ac:picMk id="9" creationId="{C521F2A1-3C9D-4961-9B1D-E55E5FA6A758}"/>
          </ac:picMkLst>
        </pc:picChg>
        <pc:picChg chg="add mod">
          <ac:chgData name="Jimenez Martinez, Pablo" userId="713675c2-bab4-4c20-ae51-6cb24299fdbd" providerId="ADAL" clId="{ACF71593-2CE1-4585-8D7A-E6DB649D4B39}" dt="2021-03-22T14:15:24.862" v="1128" actId="1035"/>
          <ac:picMkLst>
            <pc:docMk/>
            <pc:sldMk cId="2352976099" sldId="576"/>
            <ac:picMk id="11" creationId="{5DB18E9F-AC61-43F3-A5E4-F8B63845F31A}"/>
          </ac:picMkLst>
        </pc:picChg>
        <pc:picChg chg="add mod">
          <ac:chgData name="Jimenez Martinez, Pablo" userId="713675c2-bab4-4c20-ae51-6cb24299fdbd" providerId="ADAL" clId="{ACF71593-2CE1-4585-8D7A-E6DB649D4B39}" dt="2021-03-22T14:15:24.862" v="1128" actId="1035"/>
          <ac:picMkLst>
            <pc:docMk/>
            <pc:sldMk cId="2352976099" sldId="576"/>
            <ac:picMk id="12" creationId="{B0449C82-2227-456E-AC33-73FB5A4D7B34}"/>
          </ac:picMkLst>
        </pc:picChg>
      </pc:sldChg>
      <pc:sldChg chg="modSp add mod">
        <pc:chgData name="Jimenez Martinez, Pablo" userId="713675c2-bab4-4c20-ae51-6cb24299fdbd" providerId="ADAL" clId="{ACF71593-2CE1-4585-8D7A-E6DB649D4B39}" dt="2021-03-22T14:08:26.813" v="901" actId="113"/>
        <pc:sldMkLst>
          <pc:docMk/>
          <pc:sldMk cId="1608690028" sldId="577"/>
        </pc:sldMkLst>
        <pc:spChg chg="mod">
          <ac:chgData name="Jimenez Martinez, Pablo" userId="713675c2-bab4-4c20-ae51-6cb24299fdbd" providerId="ADAL" clId="{ACF71593-2CE1-4585-8D7A-E6DB649D4B39}" dt="2021-03-22T14:08:26.813" v="901" actId="113"/>
          <ac:spMkLst>
            <pc:docMk/>
            <pc:sldMk cId="1608690028" sldId="577"/>
            <ac:spMk id="6" creationId="{00000000-0000-0000-0000-000000000000}"/>
          </ac:spMkLst>
        </pc:spChg>
      </pc:sldChg>
      <pc:sldChg chg="addSp modSp add mod">
        <pc:chgData name="Jimenez Martinez, Pablo" userId="713675c2-bab4-4c20-ae51-6cb24299fdbd" providerId="ADAL" clId="{ACF71593-2CE1-4585-8D7A-E6DB649D4B39}" dt="2021-03-22T14:13:12.658" v="1120" actId="6549"/>
        <pc:sldMkLst>
          <pc:docMk/>
          <pc:sldMk cId="2780795700" sldId="578"/>
        </pc:sldMkLst>
        <pc:spChg chg="add mod">
          <ac:chgData name="Jimenez Martinez, Pablo" userId="713675c2-bab4-4c20-ae51-6cb24299fdbd" providerId="ADAL" clId="{ACF71593-2CE1-4585-8D7A-E6DB649D4B39}" dt="2021-03-22T14:12:09.453" v="1108" actId="6549"/>
          <ac:spMkLst>
            <pc:docMk/>
            <pc:sldMk cId="2780795700" sldId="578"/>
            <ac:spMk id="4" creationId="{19C56AE7-144A-4B44-8454-6327AD7219B7}"/>
          </ac:spMkLst>
        </pc:spChg>
        <pc:spChg chg="mod">
          <ac:chgData name="Jimenez Martinez, Pablo" userId="713675c2-bab4-4c20-ae51-6cb24299fdbd" providerId="ADAL" clId="{ACF71593-2CE1-4585-8D7A-E6DB649D4B39}" dt="2021-03-22T14:13:12.658" v="1120" actId="6549"/>
          <ac:spMkLst>
            <pc:docMk/>
            <pc:sldMk cId="2780795700" sldId="578"/>
            <ac:spMk id="6" creationId="{00000000-0000-0000-0000-000000000000}"/>
          </ac:spMkLst>
        </pc:spChg>
      </pc:sldChg>
      <pc:sldChg chg="modSp add mod">
        <pc:chgData name="Jimenez Martinez, Pablo" userId="713675c2-bab4-4c20-ae51-6cb24299fdbd" providerId="ADAL" clId="{ACF71593-2CE1-4585-8D7A-E6DB649D4B39}" dt="2021-03-22T14:35:39.374" v="1856" actId="313"/>
        <pc:sldMkLst>
          <pc:docMk/>
          <pc:sldMk cId="1664122005" sldId="579"/>
        </pc:sldMkLst>
        <pc:spChg chg="mod">
          <ac:chgData name="Jimenez Martinez, Pablo" userId="713675c2-bab4-4c20-ae51-6cb24299fdbd" providerId="ADAL" clId="{ACF71593-2CE1-4585-8D7A-E6DB649D4B39}" dt="2021-03-22T14:35:39.374" v="1856" actId="313"/>
          <ac:spMkLst>
            <pc:docMk/>
            <pc:sldMk cId="1664122005" sldId="579"/>
            <ac:spMk id="196" creationId="{00000000-0000-0000-0000-000000000000}"/>
          </ac:spMkLst>
        </pc:spChg>
      </pc:sldChg>
      <pc:sldChg chg="modSp add mod">
        <pc:chgData name="Jimenez Martinez, Pablo" userId="713675c2-bab4-4c20-ae51-6cb24299fdbd" providerId="ADAL" clId="{ACF71593-2CE1-4585-8D7A-E6DB649D4B39}" dt="2021-03-22T14:34:12.209" v="1841" actId="313"/>
        <pc:sldMkLst>
          <pc:docMk/>
          <pc:sldMk cId="4240834841" sldId="580"/>
        </pc:sldMkLst>
        <pc:spChg chg="mod">
          <ac:chgData name="Jimenez Martinez, Pablo" userId="713675c2-bab4-4c20-ae51-6cb24299fdbd" providerId="ADAL" clId="{ACF71593-2CE1-4585-8D7A-E6DB649D4B39}" dt="2021-03-22T14:34:12.209" v="1841" actId="313"/>
          <ac:spMkLst>
            <pc:docMk/>
            <pc:sldMk cId="4240834841" sldId="580"/>
            <ac:spMk id="196"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mtClean="0"/>
              <a:pPr/>
              <a:t>27/05/2022</a:t>
            </a:fld>
            <a:endParaRPr lang="pt-PT"/>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mtClean="0"/>
              <a:pPr/>
              <a:t>‹#›</a:t>
            </a:fld>
            <a:endParaRPr lang="pt-PT"/>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dirty="0"/>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35B8F7-DAC4-4931-8AED-4356A8B2FD64}" type="datetimeFigureOut">
              <a:rPr lang="pt-BR" smtClean="0"/>
              <a:pPr/>
              <a:t>27/05/2022</a:t>
            </a:fld>
            <a:endParaRPr lang="pt-BR" dirty="0"/>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dirty="0"/>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dirty="0"/>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696B5C-12A0-4042-B4D0-BD3B9A4F58C6}" type="slidenum">
              <a:rPr lang="pt-BR" smtClean="0"/>
              <a:pPr/>
              <a:t>‹#›</a:t>
            </a:fld>
            <a:endParaRPr lang="pt-BR" dirty="0"/>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1</a:t>
            </a:fld>
            <a:endParaRPr lang="pt-BR" dirty="0"/>
          </a:p>
        </p:txBody>
      </p:sp>
    </p:spTree>
    <p:extLst>
      <p:ext uri="{BB962C8B-B14F-4D97-AF65-F5344CB8AC3E}">
        <p14:creationId xmlns:p14="http://schemas.microsoft.com/office/powerpoint/2010/main" val="430073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52904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8517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8781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5528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3855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a:p>
        </p:txBody>
      </p:sp>
      <p:sp>
        <p:nvSpPr>
          <p:cNvPr id="167" name="Shape 16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0814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85243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9830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93808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7.png"/><Relationship Id="rId5" Type="http://schemas.openxmlformats.org/officeDocument/2006/relationships/image" Target="../media/image4.png"/><Relationship Id="rId15" Type="http://schemas.openxmlformats.org/officeDocument/2006/relationships/image" Target="../media/image8.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6.png"/><Relationship Id="rId14" Type="http://schemas.openxmlformats.org/officeDocument/2006/relationships/hyperlink" Target="http://www.capgemini.com/"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2">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17">
            <a:extLst>
              <a:ext uri="{FF2B5EF4-FFF2-40B4-BE49-F238E27FC236}">
                <a16:creationId xmlns:a16="http://schemas.microsoft.com/office/drawing/2014/main" id="{829BBBD1-ECF6-4131-A3B0-11EFC39DB482}"/>
              </a:ext>
            </a:extLst>
          </p:cNvPr>
          <p:cNvPicPr>
            <a:picLocks noChangeAspect="1"/>
          </p:cNvPicPr>
          <p:nvPr userDrawn="1"/>
        </p:nvPicPr>
        <p:blipFill rotWithShape="1">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p:blipFill>
        <p:spPr>
          <a:xfrm flipH="1">
            <a:off x="3773714" y="1844825"/>
            <a:ext cx="8418286" cy="5013176"/>
          </a:xfrm>
          <a:prstGeom prst="rect">
            <a:avLst/>
          </a:prstGeom>
        </p:spPr>
      </p:pic>
      <p:pic>
        <p:nvPicPr>
          <p:cNvPr id="5"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407988" y="404813"/>
            <a:ext cx="2286000" cy="510013"/>
          </a:xfrm>
          <a:prstGeom prst="rect">
            <a:avLst/>
          </a:prstGeom>
        </p:spPr>
      </p:pic>
      <p:sp>
        <p:nvSpPr>
          <p:cNvPr id="14" name="Text Placeholder 13">
            <a:extLst>
              <a:ext uri="{FF2B5EF4-FFF2-40B4-BE49-F238E27FC236}">
                <a16:creationId xmlns:a16="http://schemas.microsoft.com/office/drawing/2014/main" id="{4252348C-45B4-48E3-B74B-8E834575C8AA}"/>
              </a:ext>
            </a:extLst>
          </p:cNvPr>
          <p:cNvSpPr>
            <a:spLocks noGrp="1"/>
          </p:cNvSpPr>
          <p:nvPr>
            <p:ph type="body" sz="quarter" idx="10" hasCustomPrompt="1"/>
          </p:nvPr>
        </p:nvSpPr>
        <p:spPr>
          <a:xfrm>
            <a:off x="6384032" y="4157668"/>
            <a:ext cx="5399981" cy="1079500"/>
          </a:xfrm>
        </p:spPr>
        <p:txBody>
          <a:bodyPr anchor="b">
            <a:normAutofit/>
          </a:bodyPr>
          <a:lstStyle>
            <a:lvl1pPr algn="r">
              <a:lnSpc>
                <a:spcPts val="3000"/>
              </a:lnSpc>
              <a:defRPr sz="2600">
                <a:solidFill>
                  <a:schemeClr val="bg1"/>
                </a:solidFill>
              </a:defRPr>
            </a:lvl1pPr>
          </a:lstStyle>
          <a:p>
            <a:pPr lvl="0"/>
            <a:r>
              <a:rPr lang="en-US" dirty="0"/>
              <a:t>Click to insert title</a:t>
            </a:r>
          </a:p>
        </p:txBody>
      </p:sp>
      <p:sp>
        <p:nvSpPr>
          <p:cNvPr id="15" name="Text Placeholder 13">
            <a:extLst>
              <a:ext uri="{FF2B5EF4-FFF2-40B4-BE49-F238E27FC236}">
                <a16:creationId xmlns:a16="http://schemas.microsoft.com/office/drawing/2014/main" id="{97620309-84FF-4D53-AD39-936B55216B4B}"/>
              </a:ext>
            </a:extLst>
          </p:cNvPr>
          <p:cNvSpPr>
            <a:spLocks noGrp="1"/>
          </p:cNvSpPr>
          <p:nvPr>
            <p:ph type="body" sz="quarter" idx="11" hasCustomPrompt="1"/>
          </p:nvPr>
        </p:nvSpPr>
        <p:spPr>
          <a:xfrm>
            <a:off x="6382672" y="5381481"/>
            <a:ext cx="5401341" cy="1079500"/>
          </a:xfrm>
        </p:spPr>
        <p:txBody>
          <a:bodyPr anchor="t">
            <a:normAutofit/>
          </a:bodyPr>
          <a:lstStyle>
            <a:lvl1pPr marL="0" algn="r">
              <a:lnSpc>
                <a:spcPts val="2200"/>
              </a:lnSpc>
              <a:defRPr sz="1800">
                <a:solidFill>
                  <a:schemeClr val="bg1"/>
                </a:solidFill>
              </a:defRPr>
            </a:lvl1pPr>
          </a:lstStyle>
          <a:p>
            <a:pPr marL="0" lvl="0"/>
            <a:r>
              <a:rPr lang="en-US" dirty="0"/>
              <a:t>Click to insert presenter, location, and date</a:t>
            </a:r>
          </a:p>
        </p:txBody>
      </p:sp>
    </p:spTree>
    <p:extLst>
      <p:ext uri="{BB962C8B-B14F-4D97-AF65-F5344CB8AC3E}">
        <p14:creationId xmlns:p14="http://schemas.microsoft.com/office/powerpoint/2010/main" val="548120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Tree>
    <p:extLst>
      <p:ext uri="{BB962C8B-B14F-4D97-AF65-F5344CB8AC3E}">
        <p14:creationId xmlns:p14="http://schemas.microsoft.com/office/powerpoint/2010/main" val="3218085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512572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dirty="0">
                <a:solidFill>
                  <a:schemeClr val="tx1"/>
                </a:solidFill>
              </a:rPr>
              <a:t>With more than 190,000 people, Capgemini is present in over 40 countries and celebrates its 50th 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900" dirty="0">
                <a:solidFill>
                  <a:schemeClr val="accent1"/>
                </a:solidFill>
              </a:rPr>
              <a:t>the Collaborative Business Experience™</a:t>
            </a:r>
            <a:r>
              <a:rPr lang="en-US" sz="900" dirty="0">
                <a:solidFill>
                  <a:schemeClr val="tx1"/>
                </a:solidFill>
              </a:rPr>
              <a:t>, and draws on </a:t>
            </a:r>
            <a:r>
              <a:rPr lang="en-US" sz="900" dirty="0">
                <a:solidFill>
                  <a:schemeClr val="accent1"/>
                </a:solidFill>
              </a:rPr>
              <a:t>Rightshore</a:t>
            </a:r>
            <a:r>
              <a:rPr lang="en-US" sz="900" baseline="30000" dirty="0">
                <a:solidFill>
                  <a:schemeClr val="accent1"/>
                </a:solidFill>
              </a:rPr>
              <a:t>®</a:t>
            </a:r>
            <a:r>
              <a:rPr lang="en-US" sz="900" dirty="0">
                <a:solidFill>
                  <a:schemeClr val="tx1"/>
                </a:solidFill>
              </a:rPr>
              <a:t>, its worldwide delivery model.</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2017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Rectangle 26">
            <a:hlinkClick r:id="rId14"/>
          </p:cNvPr>
          <p:cNvSpPr/>
          <p:nvPr userDrawn="1"/>
        </p:nvSpPr>
        <p:spPr>
          <a:xfrm>
            <a:off x="6532245" y="4445639"/>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9" name="Picture 28"/>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Tree>
    <p:extLst>
      <p:ext uri="{BB962C8B-B14F-4D97-AF65-F5344CB8AC3E}">
        <p14:creationId xmlns:p14="http://schemas.microsoft.com/office/powerpoint/2010/main" val="2861388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609600" y="274637"/>
            <a:ext cx="109728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5867" b="0" i="0" u="none" strike="noStrike" cap="none">
                <a:solidFill>
                  <a:schemeClr val="dk1"/>
                </a:solidFill>
                <a:latin typeface="Calibri"/>
                <a:ea typeface="Calibri"/>
                <a:cs typeface="Calibri"/>
                <a:sym typeface="Calibri"/>
              </a:defRPr>
            </a:lvl1pPr>
            <a:lvl2pPr lvl="1" indent="0">
              <a:spcBef>
                <a:spcPts val="0"/>
              </a:spcBef>
              <a:buNone/>
              <a:defRPr sz="2400"/>
            </a:lvl2pPr>
            <a:lvl3pPr lvl="2" indent="0">
              <a:spcBef>
                <a:spcPts val="0"/>
              </a:spcBef>
              <a:buNone/>
              <a:defRPr sz="2400"/>
            </a:lvl3pPr>
            <a:lvl4pPr lvl="3" indent="0">
              <a:spcBef>
                <a:spcPts val="0"/>
              </a:spcBef>
              <a:buNone/>
              <a:defRPr sz="2400"/>
            </a:lvl4pPr>
            <a:lvl5pPr lvl="4" indent="0">
              <a:spcBef>
                <a:spcPts val="0"/>
              </a:spcBef>
              <a:buNone/>
              <a:defRPr sz="2400"/>
            </a:lvl5pPr>
            <a:lvl6pPr lvl="5" indent="0">
              <a:spcBef>
                <a:spcPts val="0"/>
              </a:spcBef>
              <a:buNone/>
              <a:defRPr sz="2400"/>
            </a:lvl6pPr>
            <a:lvl7pPr lvl="6" indent="0">
              <a:spcBef>
                <a:spcPts val="0"/>
              </a:spcBef>
              <a:buNone/>
              <a:defRPr sz="2400"/>
            </a:lvl7pPr>
            <a:lvl8pPr lvl="7" indent="0">
              <a:spcBef>
                <a:spcPts val="0"/>
              </a:spcBef>
              <a:buNone/>
              <a:defRPr sz="2400"/>
            </a:lvl8pPr>
            <a:lvl9pPr lvl="8" indent="0">
              <a:spcBef>
                <a:spcPts val="0"/>
              </a:spcBef>
              <a:buNone/>
              <a:defRPr sz="2400"/>
            </a:lvl9pPr>
          </a:lstStyle>
          <a:p>
            <a:endParaRPr/>
          </a:p>
        </p:txBody>
      </p:sp>
      <p:sp>
        <p:nvSpPr>
          <p:cNvPr id="64" name="Shape 64"/>
          <p:cNvSpPr txBox="1">
            <a:spLocks noGrp="1"/>
          </p:cNvSpPr>
          <p:nvPr>
            <p:ph type="body" idx="1"/>
          </p:nvPr>
        </p:nvSpPr>
        <p:spPr>
          <a:xfrm>
            <a:off x="609600" y="1600200"/>
            <a:ext cx="10972800" cy="4525963"/>
          </a:xfrm>
          <a:prstGeom prst="rect">
            <a:avLst/>
          </a:prstGeom>
          <a:noFill/>
          <a:ln>
            <a:noFill/>
          </a:ln>
        </p:spPr>
        <p:txBody>
          <a:bodyPr lIns="91425" tIns="91425" rIns="91425" bIns="91425" anchor="t" anchorCtr="0"/>
          <a:lstStyle>
            <a:lvl1pPr marL="457189" marR="0" lvl="0" indent="-186262" algn="l" rtl="0">
              <a:spcBef>
                <a:spcPts val="853"/>
              </a:spcBef>
              <a:buClr>
                <a:schemeClr val="dk1"/>
              </a:buClr>
              <a:buSzPct val="100000"/>
              <a:buFont typeface="Arial"/>
              <a:buChar char="•"/>
              <a:defRPr sz="4267" b="0" i="0" u="none" strike="noStrike" cap="none">
                <a:solidFill>
                  <a:schemeClr val="dk1"/>
                </a:solidFill>
                <a:latin typeface="Calibri"/>
                <a:ea typeface="Calibri"/>
                <a:cs typeface="Calibri"/>
                <a:sym typeface="Calibri"/>
              </a:defRPr>
            </a:lvl1pPr>
            <a:lvl2pPr marL="990575" marR="0" lvl="1" indent="-143930" algn="l" rtl="0">
              <a:spcBef>
                <a:spcPts val="747"/>
              </a:spcBef>
              <a:buClr>
                <a:schemeClr val="dk1"/>
              </a:buClr>
              <a:buSzPct val="100000"/>
              <a:buFont typeface="Arial"/>
              <a:buChar char="–"/>
              <a:defRPr sz="3733" b="0" i="0" u="none" strike="noStrike" cap="none">
                <a:solidFill>
                  <a:schemeClr val="dk1"/>
                </a:solidFill>
                <a:latin typeface="Calibri"/>
                <a:ea typeface="Calibri"/>
                <a:cs typeface="Calibri"/>
                <a:sym typeface="Calibri"/>
              </a:defRPr>
            </a:lvl2pPr>
            <a:lvl3pPr marL="1523962" marR="0" lvl="2" indent="-101597"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3pPr>
            <a:lvl4pPr marL="2133547" marR="0" lvl="3"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4pPr>
            <a:lvl5pPr marL="2743131" marR="0" lvl="4"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5pPr>
            <a:lvl6pPr marL="3352716" marR="0" lvl="5"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6pPr>
            <a:lvl7pPr marL="3962301" marR="0" lvl="6"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7pPr>
            <a:lvl8pPr marL="4571886" marR="0" lvl="7"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8pPr>
            <a:lvl9pPr marL="5181470" marR="0" lvl="8"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609601" y="6356350"/>
            <a:ext cx="2844799" cy="365124"/>
          </a:xfrm>
          <a:prstGeom prst="rect">
            <a:avLst/>
          </a:prstGeom>
          <a:noFill/>
          <a:ln>
            <a:noFill/>
          </a:ln>
        </p:spPr>
        <p:txBody>
          <a:bodyPr lIns="91425" tIns="91425" rIns="91425" bIns="91425" anchor="ctr" anchorCtr="0"/>
          <a:lstStyle>
            <a:lvl1pPr marL="0" marR="0" lvl="0" indent="0" algn="l" rtl="0">
              <a:spcBef>
                <a:spcPts val="0"/>
              </a:spcBef>
              <a:buNone/>
              <a:defRPr sz="1600" b="0" i="0" u="none" strike="noStrike" cap="none">
                <a:solidFill>
                  <a:srgbClr val="888888"/>
                </a:solidFill>
                <a:latin typeface="Calibri"/>
                <a:ea typeface="Calibri"/>
                <a:cs typeface="Calibri"/>
                <a:sym typeface="Calibri"/>
              </a:defRPr>
            </a:lvl1pPr>
            <a:lvl2pPr marL="609585" marR="0" lvl="1" indent="0" algn="l" rtl="0">
              <a:spcBef>
                <a:spcPts val="0"/>
              </a:spcBef>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4165600" y="6356350"/>
            <a:ext cx="3860800" cy="365124"/>
          </a:xfrm>
          <a:prstGeom prst="rect">
            <a:avLst/>
          </a:prstGeom>
          <a:noFill/>
          <a:ln>
            <a:noFill/>
          </a:ln>
        </p:spPr>
        <p:txBody>
          <a:bodyPr lIns="91425" tIns="91425" rIns="91425" bIns="91425" anchor="ctr" anchorCtr="0"/>
          <a:lstStyle>
            <a:lvl1pPr marL="0" marR="0" lvl="0" indent="0" algn="ctr" rtl="0">
              <a:spcBef>
                <a:spcPts val="0"/>
              </a:spcBef>
              <a:buNone/>
              <a:defRPr sz="1600" b="0" i="0" u="none" strike="noStrike" cap="none">
                <a:solidFill>
                  <a:srgbClr val="888888"/>
                </a:solidFill>
                <a:latin typeface="Calibri"/>
                <a:ea typeface="Calibri"/>
                <a:cs typeface="Calibri"/>
                <a:sym typeface="Calibri"/>
              </a:defRPr>
            </a:lvl1pPr>
            <a:lvl2pPr marL="609585" marR="0" lvl="1" indent="0" algn="l" rtl="0">
              <a:spcBef>
                <a:spcPts val="0"/>
              </a:spcBef>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8737601" y="6356350"/>
            <a:ext cx="2844799" cy="365124"/>
          </a:xfrm>
          <a:prstGeom prst="rect">
            <a:avLst/>
          </a:prstGeom>
          <a:noFill/>
          <a:ln>
            <a:noFill/>
          </a:ln>
        </p:spPr>
        <p:txBody>
          <a:bodyPr lIns="91425" tIns="45700" rIns="91425" bIns="45700" anchor="ctr" anchorCtr="0">
            <a:noAutofit/>
          </a:bodyPr>
          <a:lstStyle/>
          <a:p>
            <a:pPr algn="r">
              <a:buSzPct val="25000"/>
            </a:pPr>
            <a:fld id="{00000000-1234-1234-1234-123412341234}" type="slidenum">
              <a:rPr lang="es" sz="1600" smtClean="0">
                <a:solidFill>
                  <a:srgbClr val="888888"/>
                </a:solidFill>
                <a:latin typeface="Calibri"/>
                <a:ea typeface="Calibri"/>
                <a:cs typeface="Calibri"/>
                <a:sym typeface="Calibri"/>
              </a:rPr>
              <a:pPr algn="r">
                <a:buSzPct val="25000"/>
              </a:pPr>
              <a:t>‹#›</a:t>
            </a:fld>
            <a:endParaRPr lang="es" sz="16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594290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56"/>
        <p:cNvGrpSpPr/>
        <p:nvPr/>
      </p:nvGrpSpPr>
      <p:grpSpPr>
        <a:xfrm>
          <a:off x="0" y="0"/>
          <a:ext cx="0" cy="0"/>
          <a:chOff x="0" y="0"/>
          <a:chExt cx="0" cy="0"/>
        </a:xfrm>
      </p:grpSpPr>
      <p:sp>
        <p:nvSpPr>
          <p:cNvPr id="57" name="Shape 57"/>
          <p:cNvSpPr txBox="1">
            <a:spLocks noGrp="1"/>
          </p:cNvSpPr>
          <p:nvPr>
            <p:ph type="ctrTitle"/>
          </p:nvPr>
        </p:nvSpPr>
        <p:spPr>
          <a:xfrm>
            <a:off x="914400" y="2130424"/>
            <a:ext cx="10363200" cy="1470024"/>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5867" b="0" i="0" u="none" strike="noStrike" cap="none">
                <a:solidFill>
                  <a:schemeClr val="dk1"/>
                </a:solidFill>
                <a:latin typeface="Calibri"/>
                <a:ea typeface="Calibri"/>
                <a:cs typeface="Calibri"/>
                <a:sym typeface="Calibri"/>
              </a:defRPr>
            </a:lvl1pPr>
            <a:lvl2pPr lvl="1" indent="0">
              <a:spcBef>
                <a:spcPts val="0"/>
              </a:spcBef>
              <a:buNone/>
              <a:defRPr sz="2400"/>
            </a:lvl2pPr>
            <a:lvl3pPr lvl="2" indent="0">
              <a:spcBef>
                <a:spcPts val="0"/>
              </a:spcBef>
              <a:buNone/>
              <a:defRPr sz="2400"/>
            </a:lvl3pPr>
            <a:lvl4pPr lvl="3" indent="0">
              <a:spcBef>
                <a:spcPts val="0"/>
              </a:spcBef>
              <a:buNone/>
              <a:defRPr sz="2400"/>
            </a:lvl4pPr>
            <a:lvl5pPr lvl="4" indent="0">
              <a:spcBef>
                <a:spcPts val="0"/>
              </a:spcBef>
              <a:buNone/>
              <a:defRPr sz="2400"/>
            </a:lvl5pPr>
            <a:lvl6pPr lvl="5" indent="0">
              <a:spcBef>
                <a:spcPts val="0"/>
              </a:spcBef>
              <a:buNone/>
              <a:defRPr sz="2400"/>
            </a:lvl6pPr>
            <a:lvl7pPr lvl="6" indent="0">
              <a:spcBef>
                <a:spcPts val="0"/>
              </a:spcBef>
              <a:buNone/>
              <a:defRPr sz="2400"/>
            </a:lvl7pPr>
            <a:lvl8pPr lvl="7" indent="0">
              <a:spcBef>
                <a:spcPts val="0"/>
              </a:spcBef>
              <a:buNone/>
              <a:defRPr sz="2400"/>
            </a:lvl8pPr>
            <a:lvl9pPr lvl="8" indent="0">
              <a:spcBef>
                <a:spcPts val="0"/>
              </a:spcBef>
              <a:buNone/>
              <a:defRPr sz="2400"/>
            </a:lvl9pPr>
          </a:lstStyle>
          <a:p>
            <a:endParaRPr/>
          </a:p>
        </p:txBody>
      </p:sp>
      <p:sp>
        <p:nvSpPr>
          <p:cNvPr id="58" name="Shape 58"/>
          <p:cNvSpPr txBox="1">
            <a:spLocks noGrp="1"/>
          </p:cNvSpPr>
          <p:nvPr>
            <p:ph type="subTitle" idx="1"/>
          </p:nvPr>
        </p:nvSpPr>
        <p:spPr>
          <a:xfrm>
            <a:off x="1828801" y="3886200"/>
            <a:ext cx="8534399" cy="1752600"/>
          </a:xfrm>
          <a:prstGeom prst="rect">
            <a:avLst/>
          </a:prstGeom>
          <a:noFill/>
          <a:ln>
            <a:noFill/>
          </a:ln>
        </p:spPr>
        <p:txBody>
          <a:bodyPr lIns="91425" tIns="91425" rIns="91425" bIns="91425" anchor="t" anchorCtr="0"/>
          <a:lstStyle>
            <a:lvl1pPr marL="0" marR="0" lvl="0" indent="0" algn="ctr" rtl="0">
              <a:spcBef>
                <a:spcPts val="853"/>
              </a:spcBef>
              <a:buClr>
                <a:srgbClr val="888888"/>
              </a:buClr>
              <a:buFont typeface="Arial"/>
              <a:buNone/>
              <a:defRPr sz="4267" b="0" i="0" u="none" strike="noStrike" cap="none">
                <a:solidFill>
                  <a:srgbClr val="888888"/>
                </a:solidFill>
                <a:latin typeface="Calibri"/>
                <a:ea typeface="Calibri"/>
                <a:cs typeface="Calibri"/>
                <a:sym typeface="Calibri"/>
              </a:defRPr>
            </a:lvl1pPr>
            <a:lvl2pPr marL="609585" marR="0" lvl="1" indent="0" algn="ctr" rtl="0">
              <a:spcBef>
                <a:spcPts val="747"/>
              </a:spcBef>
              <a:buClr>
                <a:srgbClr val="888888"/>
              </a:buClr>
              <a:buFont typeface="Arial"/>
              <a:buNone/>
              <a:defRPr sz="3733" b="0" i="0" u="none" strike="noStrike" cap="none">
                <a:solidFill>
                  <a:srgbClr val="888888"/>
                </a:solidFill>
                <a:latin typeface="Calibri"/>
                <a:ea typeface="Calibri"/>
                <a:cs typeface="Calibri"/>
                <a:sym typeface="Calibri"/>
              </a:defRPr>
            </a:lvl2pPr>
            <a:lvl3pPr marL="1219170" marR="0" lvl="2" indent="0" algn="ctr" rtl="0">
              <a:spcBef>
                <a:spcPts val="640"/>
              </a:spcBef>
              <a:buClr>
                <a:srgbClr val="888888"/>
              </a:buClr>
              <a:buFont typeface="Arial"/>
              <a:buNone/>
              <a:defRPr sz="3200" b="0" i="0" u="none" strike="noStrike" cap="none">
                <a:solidFill>
                  <a:srgbClr val="888888"/>
                </a:solidFill>
                <a:latin typeface="Calibri"/>
                <a:ea typeface="Calibri"/>
                <a:cs typeface="Calibri"/>
                <a:sym typeface="Calibri"/>
              </a:defRPr>
            </a:lvl3pPr>
            <a:lvl4pPr marL="1828754" marR="0" lvl="3" indent="0" algn="ctr" rtl="0">
              <a:spcBef>
                <a:spcPts val="533"/>
              </a:spcBef>
              <a:buClr>
                <a:srgbClr val="888888"/>
              </a:buClr>
              <a:buFont typeface="Arial"/>
              <a:buNone/>
              <a:defRPr sz="2667" b="0" i="0" u="none" strike="noStrike" cap="none">
                <a:solidFill>
                  <a:srgbClr val="888888"/>
                </a:solidFill>
                <a:latin typeface="Calibri"/>
                <a:ea typeface="Calibri"/>
                <a:cs typeface="Calibri"/>
                <a:sym typeface="Calibri"/>
              </a:defRPr>
            </a:lvl4pPr>
            <a:lvl5pPr marL="2438339" marR="0" lvl="4" indent="0" algn="ctr" rtl="0">
              <a:spcBef>
                <a:spcPts val="533"/>
              </a:spcBef>
              <a:buClr>
                <a:srgbClr val="888888"/>
              </a:buClr>
              <a:buFont typeface="Arial"/>
              <a:buNone/>
              <a:defRPr sz="2667" b="0" i="0" u="none" strike="noStrike" cap="none">
                <a:solidFill>
                  <a:srgbClr val="888888"/>
                </a:solidFill>
                <a:latin typeface="Calibri"/>
                <a:ea typeface="Calibri"/>
                <a:cs typeface="Calibri"/>
                <a:sym typeface="Calibri"/>
              </a:defRPr>
            </a:lvl5pPr>
            <a:lvl6pPr marL="3047924" marR="0" lvl="5" indent="0" algn="ctr" rtl="0">
              <a:spcBef>
                <a:spcPts val="533"/>
              </a:spcBef>
              <a:buClr>
                <a:srgbClr val="888888"/>
              </a:buClr>
              <a:buFont typeface="Arial"/>
              <a:buNone/>
              <a:defRPr sz="2667" b="0" i="0" u="none" strike="noStrike" cap="none">
                <a:solidFill>
                  <a:srgbClr val="888888"/>
                </a:solidFill>
                <a:latin typeface="Calibri"/>
                <a:ea typeface="Calibri"/>
                <a:cs typeface="Calibri"/>
                <a:sym typeface="Calibri"/>
              </a:defRPr>
            </a:lvl6pPr>
            <a:lvl7pPr marL="3657509" marR="0" lvl="6" indent="0" algn="ctr" rtl="0">
              <a:spcBef>
                <a:spcPts val="533"/>
              </a:spcBef>
              <a:buClr>
                <a:srgbClr val="888888"/>
              </a:buClr>
              <a:buFont typeface="Arial"/>
              <a:buNone/>
              <a:defRPr sz="2667" b="0" i="0" u="none" strike="noStrike" cap="none">
                <a:solidFill>
                  <a:srgbClr val="888888"/>
                </a:solidFill>
                <a:latin typeface="Calibri"/>
                <a:ea typeface="Calibri"/>
                <a:cs typeface="Calibri"/>
                <a:sym typeface="Calibri"/>
              </a:defRPr>
            </a:lvl7pPr>
            <a:lvl8pPr marL="4267093" marR="0" lvl="7" indent="0" algn="ctr" rtl="0">
              <a:spcBef>
                <a:spcPts val="533"/>
              </a:spcBef>
              <a:buClr>
                <a:srgbClr val="888888"/>
              </a:buClr>
              <a:buFont typeface="Arial"/>
              <a:buNone/>
              <a:defRPr sz="2667" b="0" i="0" u="none" strike="noStrike" cap="none">
                <a:solidFill>
                  <a:srgbClr val="888888"/>
                </a:solidFill>
                <a:latin typeface="Calibri"/>
                <a:ea typeface="Calibri"/>
                <a:cs typeface="Calibri"/>
                <a:sym typeface="Calibri"/>
              </a:defRPr>
            </a:lvl8pPr>
            <a:lvl9pPr marL="4876678" marR="0" lvl="8" indent="0" algn="ctr" rtl="0">
              <a:spcBef>
                <a:spcPts val="533"/>
              </a:spcBef>
              <a:buClr>
                <a:srgbClr val="888888"/>
              </a:buClr>
              <a:buFont typeface="Arial"/>
              <a:buNone/>
              <a:defRPr sz="2667" b="0" i="0" u="none" strike="noStrike" cap="none">
                <a:solidFill>
                  <a:srgbClr val="888888"/>
                </a:solidFill>
                <a:latin typeface="Calibri"/>
                <a:ea typeface="Calibri"/>
                <a:cs typeface="Calibri"/>
                <a:sym typeface="Calibri"/>
              </a:defRPr>
            </a:lvl9pPr>
          </a:lstStyle>
          <a:p>
            <a:endParaRPr/>
          </a:p>
        </p:txBody>
      </p:sp>
      <p:sp>
        <p:nvSpPr>
          <p:cNvPr id="59" name="Shape 59"/>
          <p:cNvSpPr txBox="1">
            <a:spLocks noGrp="1"/>
          </p:cNvSpPr>
          <p:nvPr>
            <p:ph type="dt" idx="10"/>
          </p:nvPr>
        </p:nvSpPr>
        <p:spPr>
          <a:xfrm>
            <a:off x="609601" y="6356350"/>
            <a:ext cx="2844799" cy="365124"/>
          </a:xfrm>
          <a:prstGeom prst="rect">
            <a:avLst/>
          </a:prstGeom>
          <a:noFill/>
          <a:ln>
            <a:noFill/>
          </a:ln>
        </p:spPr>
        <p:txBody>
          <a:bodyPr lIns="91425" tIns="91425" rIns="91425" bIns="91425" anchor="ctr" anchorCtr="0"/>
          <a:lstStyle>
            <a:lvl1pPr marL="0" marR="0" lvl="0" indent="0" algn="l" rtl="0">
              <a:spcBef>
                <a:spcPts val="0"/>
              </a:spcBef>
              <a:buNone/>
              <a:defRPr sz="1600" b="0" i="0" u="none" strike="noStrike" cap="none">
                <a:solidFill>
                  <a:srgbClr val="888888"/>
                </a:solidFill>
                <a:latin typeface="Calibri"/>
                <a:ea typeface="Calibri"/>
                <a:cs typeface="Calibri"/>
                <a:sym typeface="Calibri"/>
              </a:defRPr>
            </a:lvl1pPr>
            <a:lvl2pPr marL="609585" marR="0" lvl="1" indent="0" algn="l" rtl="0">
              <a:spcBef>
                <a:spcPts val="0"/>
              </a:spcBef>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ftr" idx="11"/>
          </p:nvPr>
        </p:nvSpPr>
        <p:spPr>
          <a:xfrm>
            <a:off x="4165600" y="6356350"/>
            <a:ext cx="3860800" cy="365124"/>
          </a:xfrm>
          <a:prstGeom prst="rect">
            <a:avLst/>
          </a:prstGeom>
          <a:noFill/>
          <a:ln>
            <a:noFill/>
          </a:ln>
        </p:spPr>
        <p:txBody>
          <a:bodyPr lIns="91425" tIns="91425" rIns="91425" bIns="91425" anchor="ctr" anchorCtr="0"/>
          <a:lstStyle>
            <a:lvl1pPr marL="0" marR="0" lvl="0" indent="0" algn="ctr" rtl="0">
              <a:spcBef>
                <a:spcPts val="0"/>
              </a:spcBef>
              <a:buNone/>
              <a:defRPr sz="1600" b="0" i="0" u="none" strike="noStrike" cap="none">
                <a:solidFill>
                  <a:srgbClr val="888888"/>
                </a:solidFill>
                <a:latin typeface="Calibri"/>
                <a:ea typeface="Calibri"/>
                <a:cs typeface="Calibri"/>
                <a:sym typeface="Calibri"/>
              </a:defRPr>
            </a:lvl1pPr>
            <a:lvl2pPr marL="609585" marR="0" lvl="1" indent="0" algn="l" rtl="0">
              <a:spcBef>
                <a:spcPts val="0"/>
              </a:spcBef>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sldNum" idx="12"/>
          </p:nvPr>
        </p:nvSpPr>
        <p:spPr>
          <a:xfrm>
            <a:off x="8737601" y="6356350"/>
            <a:ext cx="2844799" cy="365124"/>
          </a:xfrm>
          <a:prstGeom prst="rect">
            <a:avLst/>
          </a:prstGeom>
          <a:noFill/>
          <a:ln>
            <a:noFill/>
          </a:ln>
        </p:spPr>
        <p:txBody>
          <a:bodyPr lIns="91425" tIns="45700" rIns="91425" bIns="45700" anchor="ctr" anchorCtr="0">
            <a:noAutofit/>
          </a:bodyPr>
          <a:lstStyle/>
          <a:p>
            <a:pPr algn="r">
              <a:buSzPct val="25000"/>
            </a:pPr>
            <a:fld id="{00000000-1234-1234-1234-123412341234}" type="slidenum">
              <a:rPr lang="es" sz="1600" smtClean="0">
                <a:solidFill>
                  <a:srgbClr val="888888"/>
                </a:solidFill>
                <a:latin typeface="Calibri"/>
                <a:ea typeface="Calibri"/>
                <a:cs typeface="Calibri"/>
                <a:sym typeface="Calibri"/>
              </a:rPr>
              <a:pPr algn="r">
                <a:buSzPct val="25000"/>
              </a:pPr>
              <a:t>‹#›</a:t>
            </a:fld>
            <a:endParaRPr lang="es" sz="16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249556500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id="{509B218C-0963-489A-AA77-3748FFA421C5}"/>
              </a:ext>
            </a:extLst>
          </p:cNvPr>
          <p:cNvSpPr>
            <a:spLocks noGrp="1"/>
          </p:cNvSpPr>
          <p:nvPr>
            <p:ph type="title"/>
          </p:nvPr>
        </p:nvSpPr>
        <p:spPr>
          <a:xfrm>
            <a:off x="407987" y="413387"/>
            <a:ext cx="11376025" cy="855026"/>
          </a:xfrm>
          <a:prstGeom prst="rect">
            <a:avLst/>
          </a:prstGeom>
        </p:spPr>
        <p:txBody>
          <a:bodyPr vert="horz" lIns="0" tIns="0" rIns="0" bIns="0" rtlCol="0" anchor="t">
            <a:normAutofit/>
          </a:bodyPr>
          <a:lstStyle/>
          <a:p>
            <a:r>
              <a:rPr lang="fr-FR"/>
              <a:t>Modifiez le style du titre</a:t>
            </a:r>
            <a:endParaRPr lang="pt-PT" dirty="0"/>
          </a:p>
        </p:txBody>
      </p:sp>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407988" y="1412875"/>
            <a:ext cx="11376024"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Tree>
    <p:extLst>
      <p:ext uri="{BB962C8B-B14F-4D97-AF65-F5344CB8AC3E}">
        <p14:creationId xmlns:p14="http://schemas.microsoft.com/office/powerpoint/2010/main" val="3378625389"/>
      </p:ext>
    </p:extLst>
  </p:cSld>
  <p:clrMap bg1="lt1" tx1="dk1" bg2="lt2" tx2="dk2" accent1="accent1" accent2="accent2" accent3="accent3" accent4="accent4" accent5="accent5" accent6="accent6" hlink="hlink" folHlink="folHlink"/>
  <p:sldLayoutIdLst>
    <p:sldLayoutId id="2147483790" r:id="rId1"/>
  </p:sldLayoutIdLst>
  <p:txStyles>
    <p:titleStyle>
      <a:lvl1pPr algn="l" defTabSz="914400" rtl="0" eaLnBrk="1" latinLnBrk="0" hangingPunct="1">
        <a:lnSpc>
          <a:spcPts val="3000"/>
        </a:lnSpc>
        <a:spcBef>
          <a:spcPct val="0"/>
        </a:spcBef>
        <a:buNone/>
        <a:defRPr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65" userDrawn="1">
          <p15:clr>
            <a:srgbClr val="F26B43"/>
          </p15:clr>
        </p15:guide>
        <p15:guide id="2" pos="257" userDrawn="1">
          <p15:clr>
            <a:srgbClr val="F26B43"/>
          </p15:clr>
        </p15:guide>
        <p15:guide id="3" pos="7423" userDrawn="1">
          <p15:clr>
            <a:srgbClr val="F26B43"/>
          </p15:clr>
        </p15:guide>
        <p15:guide id="4" orient="horz" pos="25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13"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5" name="Rectangle 4"/>
          <p:cNvSpPr/>
          <p:nvPr userDrawn="1"/>
        </p:nvSpPr>
        <p:spPr>
          <a:xfrm>
            <a:off x="12496801" y="1590548"/>
            <a:ext cx="595070"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Capgemini Blue</a:t>
            </a:r>
          </a:p>
          <a:p>
            <a:pPr marL="171450"/>
            <a:r>
              <a:rPr lang="en-US" sz="600" dirty="0"/>
              <a:t>R 0</a:t>
            </a:r>
          </a:p>
          <a:p>
            <a:pPr marL="171450"/>
            <a:r>
              <a:rPr lang="en-US" sz="600" dirty="0"/>
              <a:t>G 112</a:t>
            </a:r>
          </a:p>
          <a:p>
            <a:pPr marL="171450"/>
            <a:r>
              <a:rPr lang="en-US" sz="600" dirty="0"/>
              <a:t>B 173</a:t>
            </a:r>
          </a:p>
        </p:txBody>
      </p:sp>
      <p:sp>
        <p:nvSpPr>
          <p:cNvPr id="6" name="Rectangle 5"/>
          <p:cNvSpPr/>
          <p:nvPr userDrawn="1"/>
        </p:nvSpPr>
        <p:spPr>
          <a:xfrm>
            <a:off x="13091871" y="1590548"/>
            <a:ext cx="595070"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Vibrant</a:t>
            </a:r>
            <a:br>
              <a:rPr lang="en-US" sz="600" b="1" dirty="0"/>
            </a:br>
            <a:r>
              <a:rPr lang="en-US" sz="600" b="1" dirty="0"/>
              <a:t>Blue</a:t>
            </a:r>
          </a:p>
          <a:p>
            <a:pPr marL="171450"/>
            <a:r>
              <a:rPr lang="en-US" sz="600" dirty="0"/>
              <a:t>R 18</a:t>
            </a:r>
          </a:p>
          <a:p>
            <a:pPr marL="171450"/>
            <a:r>
              <a:rPr lang="en-US" sz="600" dirty="0"/>
              <a:t>G 171</a:t>
            </a:r>
          </a:p>
          <a:p>
            <a:pPr marL="171450"/>
            <a:r>
              <a:rPr lang="en-US" sz="600" dirty="0"/>
              <a:t>B 219</a:t>
            </a:r>
          </a:p>
        </p:txBody>
      </p:sp>
      <p:sp>
        <p:nvSpPr>
          <p:cNvPr id="7" name="Rectangle 6"/>
          <p:cNvSpPr/>
          <p:nvPr userDrawn="1"/>
        </p:nvSpPr>
        <p:spPr>
          <a:xfrm>
            <a:off x="13686941" y="1590548"/>
            <a:ext cx="595070"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Deep</a:t>
            </a:r>
            <a:br>
              <a:rPr lang="en-US" sz="600" b="1" dirty="0"/>
            </a:br>
            <a:r>
              <a:rPr lang="en-US" sz="600" b="1" dirty="0"/>
              <a:t>Purple</a:t>
            </a:r>
          </a:p>
          <a:p>
            <a:pPr marL="171450"/>
            <a:r>
              <a:rPr lang="en-US" sz="600" dirty="0"/>
              <a:t>R 43</a:t>
            </a:r>
          </a:p>
          <a:p>
            <a:pPr marL="171450"/>
            <a:r>
              <a:rPr lang="en-US" sz="600" dirty="0"/>
              <a:t>G 10</a:t>
            </a:r>
          </a:p>
          <a:p>
            <a:pPr marL="171450"/>
            <a:r>
              <a:rPr lang="en-US" sz="600" dirty="0"/>
              <a:t>B 61</a:t>
            </a:r>
          </a:p>
        </p:txBody>
      </p:sp>
      <p:sp>
        <p:nvSpPr>
          <p:cNvPr id="8" name="Rectangle 7"/>
          <p:cNvSpPr/>
          <p:nvPr userDrawn="1"/>
        </p:nvSpPr>
        <p:spPr>
          <a:xfrm>
            <a:off x="14282011" y="1590548"/>
            <a:ext cx="595070"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Tech</a:t>
            </a:r>
            <a:br>
              <a:rPr lang="en-US" sz="600" b="1" dirty="0"/>
            </a:br>
            <a:r>
              <a:rPr lang="en-US" sz="600" b="1" dirty="0"/>
              <a:t>Red</a:t>
            </a:r>
          </a:p>
          <a:p>
            <a:pPr marL="171450"/>
            <a:r>
              <a:rPr lang="en-US" sz="600" dirty="0"/>
              <a:t>R 255</a:t>
            </a:r>
          </a:p>
          <a:p>
            <a:pPr marL="171450"/>
            <a:r>
              <a:rPr lang="en-US" sz="600" dirty="0"/>
              <a:t>G 48</a:t>
            </a:r>
          </a:p>
          <a:p>
            <a:pPr marL="171450"/>
            <a:r>
              <a:rPr lang="en-US" sz="600" dirty="0"/>
              <a:t>B 76</a:t>
            </a:r>
          </a:p>
        </p:txBody>
      </p:sp>
      <p:sp>
        <p:nvSpPr>
          <p:cNvPr id="10" name="Rectangle 9"/>
          <p:cNvSpPr/>
          <p:nvPr userDrawn="1"/>
        </p:nvSpPr>
        <p:spPr>
          <a:xfrm>
            <a:off x="14877081" y="1590548"/>
            <a:ext cx="595070"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Zest</a:t>
            </a:r>
            <a:br>
              <a:rPr lang="en-US" sz="600" b="1" dirty="0"/>
            </a:br>
            <a:r>
              <a:rPr lang="en-US" sz="600" b="1" dirty="0"/>
              <a:t>Green</a:t>
            </a:r>
          </a:p>
          <a:p>
            <a:pPr marL="171450"/>
            <a:r>
              <a:rPr lang="en-US" sz="600" dirty="0"/>
              <a:t>R 149</a:t>
            </a:r>
          </a:p>
          <a:p>
            <a:pPr marL="171450"/>
            <a:r>
              <a:rPr lang="en-US" sz="600" dirty="0"/>
              <a:t>G 230</a:t>
            </a:r>
          </a:p>
          <a:p>
            <a:pPr marL="171450"/>
            <a:r>
              <a:rPr lang="en-US" sz="600" dirty="0"/>
              <a:t>B 22</a:t>
            </a:r>
          </a:p>
        </p:txBody>
      </p:sp>
      <p:sp>
        <p:nvSpPr>
          <p:cNvPr id="11" name="Rectangle 10"/>
          <p:cNvSpPr/>
          <p:nvPr userDrawn="1"/>
        </p:nvSpPr>
        <p:spPr>
          <a:xfrm>
            <a:off x="12496801" y="2468607"/>
            <a:ext cx="595070"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Capgemini Blue</a:t>
            </a:r>
            <a:r>
              <a:rPr lang="en-US" sz="600" dirty="0"/>
              <a:t> (-50%)</a:t>
            </a:r>
          </a:p>
          <a:p>
            <a:pPr marL="171450"/>
            <a:r>
              <a:rPr lang="en-US" sz="600" dirty="0"/>
              <a:t>R 128</a:t>
            </a:r>
          </a:p>
          <a:p>
            <a:pPr marL="171450"/>
            <a:r>
              <a:rPr lang="en-US" sz="600" dirty="0"/>
              <a:t>G 184</a:t>
            </a:r>
          </a:p>
          <a:p>
            <a:pPr marL="171450"/>
            <a:r>
              <a:rPr lang="en-US" sz="600" dirty="0"/>
              <a:t>B 214</a:t>
            </a:r>
          </a:p>
        </p:txBody>
      </p:sp>
      <p:sp>
        <p:nvSpPr>
          <p:cNvPr id="12" name="Rectangle 11"/>
          <p:cNvSpPr/>
          <p:nvPr userDrawn="1"/>
        </p:nvSpPr>
        <p:spPr>
          <a:xfrm>
            <a:off x="13091871" y="2468607"/>
            <a:ext cx="595070"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Vibrant</a:t>
            </a:r>
            <a:br>
              <a:rPr lang="en-US" sz="600" b="1" dirty="0"/>
            </a:br>
            <a:r>
              <a:rPr lang="en-US" sz="600" b="1" dirty="0"/>
              <a:t>Blue</a:t>
            </a:r>
            <a:r>
              <a:rPr lang="en-US" sz="600" dirty="0"/>
              <a:t> (-50%)</a:t>
            </a:r>
          </a:p>
          <a:p>
            <a:pPr marL="171450"/>
            <a:r>
              <a:rPr lang="en-US" sz="600" dirty="0"/>
              <a:t>R 136</a:t>
            </a:r>
          </a:p>
          <a:p>
            <a:pPr marL="171450"/>
            <a:r>
              <a:rPr lang="en-US" sz="600" dirty="0"/>
              <a:t>G 213</a:t>
            </a:r>
          </a:p>
          <a:p>
            <a:pPr marL="171450"/>
            <a:r>
              <a:rPr lang="en-US" sz="600" dirty="0"/>
              <a:t>B 237</a:t>
            </a:r>
          </a:p>
        </p:txBody>
      </p:sp>
      <p:sp>
        <p:nvSpPr>
          <p:cNvPr id="14" name="Rectangle 13"/>
          <p:cNvSpPr/>
          <p:nvPr userDrawn="1"/>
        </p:nvSpPr>
        <p:spPr>
          <a:xfrm>
            <a:off x="13686941" y="2468607"/>
            <a:ext cx="595070"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Purple</a:t>
            </a:r>
          </a:p>
          <a:p>
            <a:pPr marL="171450"/>
            <a:r>
              <a:rPr lang="en-US" sz="600" dirty="0"/>
              <a:t>R 109</a:t>
            </a:r>
          </a:p>
          <a:p>
            <a:pPr marL="171450"/>
            <a:r>
              <a:rPr lang="en-US" sz="600" dirty="0"/>
              <a:t>G 100</a:t>
            </a:r>
          </a:p>
          <a:p>
            <a:pPr marL="171450"/>
            <a:r>
              <a:rPr lang="en-US" sz="600" dirty="0"/>
              <a:t>B 204</a:t>
            </a:r>
          </a:p>
        </p:txBody>
      </p:sp>
      <p:sp>
        <p:nvSpPr>
          <p:cNvPr id="15" name="Rectangle 14"/>
          <p:cNvSpPr/>
          <p:nvPr userDrawn="1"/>
        </p:nvSpPr>
        <p:spPr>
          <a:xfrm>
            <a:off x="14282011" y="2468607"/>
            <a:ext cx="595070"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Orange</a:t>
            </a:r>
          </a:p>
          <a:p>
            <a:pPr marL="171450"/>
            <a:r>
              <a:rPr lang="en-US" sz="600" dirty="0"/>
              <a:t>R 255</a:t>
            </a:r>
          </a:p>
          <a:p>
            <a:pPr marL="171450"/>
            <a:r>
              <a:rPr lang="en-US" sz="600" dirty="0"/>
              <a:t>G 99</a:t>
            </a:r>
          </a:p>
          <a:p>
            <a:pPr marL="171450"/>
            <a:r>
              <a:rPr lang="en-US" sz="600" dirty="0"/>
              <a:t>B 39</a:t>
            </a:r>
          </a:p>
        </p:txBody>
      </p:sp>
      <p:sp>
        <p:nvSpPr>
          <p:cNvPr id="16" name="Rectangle 15"/>
          <p:cNvSpPr/>
          <p:nvPr userDrawn="1"/>
        </p:nvSpPr>
        <p:spPr>
          <a:xfrm>
            <a:off x="14877081" y="2468607"/>
            <a:ext cx="595070"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Green</a:t>
            </a:r>
          </a:p>
          <a:p>
            <a:pPr marL="171450"/>
            <a:r>
              <a:rPr lang="en-US" sz="600" dirty="0"/>
              <a:t>R 200</a:t>
            </a:r>
          </a:p>
          <a:p>
            <a:pPr marL="171450"/>
            <a:r>
              <a:rPr lang="en-US" sz="600" dirty="0"/>
              <a:t>G 255</a:t>
            </a:r>
          </a:p>
          <a:p>
            <a:pPr marL="171450"/>
            <a:r>
              <a:rPr lang="en-US" sz="600" dirty="0"/>
              <a:t>B 22</a:t>
            </a:r>
          </a:p>
        </p:txBody>
      </p:sp>
      <p:sp>
        <p:nvSpPr>
          <p:cNvPr id="17" name="Rectangle 16"/>
          <p:cNvSpPr/>
          <p:nvPr userDrawn="1"/>
        </p:nvSpPr>
        <p:spPr>
          <a:xfrm>
            <a:off x="13686941" y="3089930"/>
            <a:ext cx="595070"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Purple</a:t>
            </a:r>
          </a:p>
          <a:p>
            <a:pPr marL="171450"/>
            <a:r>
              <a:rPr lang="en-US" sz="600" dirty="0"/>
              <a:t>R 126</a:t>
            </a:r>
          </a:p>
          <a:p>
            <a:pPr marL="171450"/>
            <a:r>
              <a:rPr lang="en-US" sz="600" dirty="0"/>
              <a:t>G 57</a:t>
            </a:r>
          </a:p>
          <a:p>
            <a:pPr marL="171450"/>
            <a:r>
              <a:rPr lang="en-US" sz="600" dirty="0"/>
              <a:t>B 186</a:t>
            </a:r>
          </a:p>
        </p:txBody>
      </p:sp>
      <p:sp>
        <p:nvSpPr>
          <p:cNvPr id="18" name="Rectangle 17"/>
          <p:cNvSpPr/>
          <p:nvPr userDrawn="1"/>
        </p:nvSpPr>
        <p:spPr>
          <a:xfrm>
            <a:off x="14877081" y="3089930"/>
            <a:ext cx="595070"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Green</a:t>
            </a:r>
          </a:p>
          <a:p>
            <a:pPr marL="171450"/>
            <a:r>
              <a:rPr lang="en-US" sz="600" dirty="0"/>
              <a:t>R 0</a:t>
            </a:r>
          </a:p>
          <a:p>
            <a:pPr marL="171450"/>
            <a:r>
              <a:rPr lang="en-US" sz="600" dirty="0"/>
              <a:t>G 195</a:t>
            </a:r>
          </a:p>
          <a:p>
            <a:pPr marL="171450"/>
            <a:r>
              <a:rPr lang="en-US" sz="600" dirty="0"/>
              <a:t>B 123</a:t>
            </a:r>
          </a:p>
        </p:txBody>
      </p:sp>
      <p:sp>
        <p:nvSpPr>
          <p:cNvPr id="19" name="Rectangle 18"/>
          <p:cNvSpPr/>
          <p:nvPr userDrawn="1"/>
        </p:nvSpPr>
        <p:spPr>
          <a:xfrm>
            <a:off x="14877081" y="4948917"/>
            <a:ext cx="595070"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Green</a:t>
            </a:r>
          </a:p>
          <a:p>
            <a:pPr marL="171450"/>
            <a:r>
              <a:rPr lang="en-US" sz="600" dirty="0"/>
              <a:t>R 21</a:t>
            </a:r>
          </a:p>
          <a:p>
            <a:pPr marL="171450"/>
            <a:r>
              <a:rPr lang="en-US" sz="600" dirty="0"/>
              <a:t>G 99</a:t>
            </a:r>
          </a:p>
          <a:p>
            <a:pPr marL="171450"/>
            <a:r>
              <a:rPr lang="en-US" sz="600" dirty="0"/>
              <a:t>B 107</a:t>
            </a:r>
          </a:p>
        </p:txBody>
      </p:sp>
      <p:sp>
        <p:nvSpPr>
          <p:cNvPr id="20" name="Rectangle 19"/>
          <p:cNvSpPr/>
          <p:nvPr userDrawn="1"/>
        </p:nvSpPr>
        <p:spPr>
          <a:xfrm>
            <a:off x="14877081" y="4330085"/>
            <a:ext cx="595070"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Aqua</a:t>
            </a:r>
          </a:p>
          <a:p>
            <a:pPr marL="171450"/>
            <a:r>
              <a:rPr lang="en-US" sz="600" dirty="0"/>
              <a:t>R 15</a:t>
            </a:r>
          </a:p>
          <a:p>
            <a:pPr marL="171450"/>
            <a:r>
              <a:rPr lang="en-US" sz="600" dirty="0"/>
              <a:t>G 153</a:t>
            </a:r>
          </a:p>
          <a:p>
            <a:pPr marL="171450"/>
            <a:r>
              <a:rPr lang="en-US" sz="600" dirty="0"/>
              <a:t>B 156</a:t>
            </a:r>
          </a:p>
        </p:txBody>
      </p:sp>
      <p:sp>
        <p:nvSpPr>
          <p:cNvPr id="21" name="Rectangle 20"/>
          <p:cNvSpPr/>
          <p:nvPr userDrawn="1"/>
        </p:nvSpPr>
        <p:spPr>
          <a:xfrm>
            <a:off x="14877081" y="3711253"/>
            <a:ext cx="595070"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Aqua</a:t>
            </a:r>
          </a:p>
          <a:p>
            <a:pPr marL="171450"/>
            <a:r>
              <a:rPr lang="en-US" sz="600" dirty="0"/>
              <a:t>R 1</a:t>
            </a:r>
          </a:p>
          <a:p>
            <a:pPr marL="171450"/>
            <a:r>
              <a:rPr lang="en-US" sz="600" dirty="0"/>
              <a:t>G 209</a:t>
            </a:r>
          </a:p>
          <a:p>
            <a:pPr marL="171450"/>
            <a:r>
              <a:rPr lang="en-US" sz="600" dirty="0"/>
              <a:t>B 208</a:t>
            </a:r>
          </a:p>
        </p:txBody>
      </p:sp>
      <p:sp>
        <p:nvSpPr>
          <p:cNvPr id="22" name="Rectangle 21"/>
          <p:cNvSpPr/>
          <p:nvPr userDrawn="1"/>
        </p:nvSpPr>
        <p:spPr>
          <a:xfrm>
            <a:off x="14282011" y="3089930"/>
            <a:ext cx="595070"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Peach</a:t>
            </a:r>
          </a:p>
          <a:p>
            <a:pPr marL="171450"/>
            <a:r>
              <a:rPr lang="en-US" sz="600" dirty="0"/>
              <a:t>R 255</a:t>
            </a:r>
          </a:p>
          <a:p>
            <a:pPr marL="171450"/>
            <a:r>
              <a:rPr lang="en-US" sz="600" dirty="0"/>
              <a:t>G 126</a:t>
            </a:r>
          </a:p>
          <a:p>
            <a:pPr marL="171450"/>
            <a:r>
              <a:rPr lang="en-US" sz="600" dirty="0"/>
              <a:t>B 131</a:t>
            </a:r>
          </a:p>
        </p:txBody>
      </p:sp>
      <p:sp>
        <p:nvSpPr>
          <p:cNvPr id="23" name="Rectangle 22"/>
          <p:cNvSpPr/>
          <p:nvPr userDrawn="1"/>
        </p:nvSpPr>
        <p:spPr>
          <a:xfrm>
            <a:off x="14282011" y="3711253"/>
            <a:ext cx="595070"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Light</a:t>
            </a:r>
            <a:br>
              <a:rPr lang="en-US" sz="600" b="1" dirty="0"/>
            </a:br>
            <a:r>
              <a:rPr lang="en-US" sz="600" b="1" dirty="0"/>
              <a:t>Claret</a:t>
            </a:r>
          </a:p>
          <a:p>
            <a:pPr marL="171450"/>
            <a:r>
              <a:rPr lang="en-US" sz="600" dirty="0"/>
              <a:t>R 203</a:t>
            </a:r>
          </a:p>
          <a:p>
            <a:pPr marL="171450"/>
            <a:r>
              <a:rPr lang="en-US" sz="600" dirty="0"/>
              <a:t>G 41</a:t>
            </a:r>
          </a:p>
          <a:p>
            <a:pPr marL="171450"/>
            <a:r>
              <a:rPr lang="en-US" sz="600" dirty="0"/>
              <a:t>B 128</a:t>
            </a:r>
          </a:p>
        </p:txBody>
      </p:sp>
      <p:sp>
        <p:nvSpPr>
          <p:cNvPr id="24" name="Rectangle 23"/>
          <p:cNvSpPr/>
          <p:nvPr userDrawn="1"/>
        </p:nvSpPr>
        <p:spPr>
          <a:xfrm>
            <a:off x="14282011" y="4330085"/>
            <a:ext cx="595070"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Claret</a:t>
            </a:r>
          </a:p>
          <a:p>
            <a:pPr marL="171450"/>
            <a:r>
              <a:rPr lang="en-US" sz="600" dirty="0"/>
              <a:t>R 134</a:t>
            </a:r>
          </a:p>
          <a:p>
            <a:pPr marL="171450"/>
            <a:r>
              <a:rPr lang="en-US" sz="600" dirty="0"/>
              <a:t>G 8</a:t>
            </a:r>
          </a:p>
          <a:p>
            <a:pPr marL="171450"/>
            <a:r>
              <a:rPr lang="en-US" sz="600" dirty="0"/>
              <a:t>B 100</a:t>
            </a:r>
          </a:p>
        </p:txBody>
      </p:sp>
      <p:sp>
        <p:nvSpPr>
          <p:cNvPr id="25" name="Rectangle 24"/>
          <p:cNvSpPr/>
          <p:nvPr userDrawn="1"/>
        </p:nvSpPr>
        <p:spPr>
          <a:xfrm>
            <a:off x="12496801" y="1405970"/>
            <a:ext cx="57066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Primary</a:t>
            </a:r>
          </a:p>
        </p:txBody>
      </p:sp>
      <p:sp>
        <p:nvSpPr>
          <p:cNvPr id="26" name="Rectangle 25"/>
          <p:cNvSpPr/>
          <p:nvPr userDrawn="1"/>
        </p:nvSpPr>
        <p:spPr>
          <a:xfrm>
            <a:off x="12496801" y="2285400"/>
            <a:ext cx="843180"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Infographic</a:t>
            </a:r>
          </a:p>
        </p:txBody>
      </p:sp>
      <p:sp>
        <p:nvSpPr>
          <p:cNvPr id="27" name="Rectangle 26"/>
          <p:cNvSpPr/>
          <p:nvPr userDrawn="1"/>
        </p:nvSpPr>
        <p:spPr>
          <a:xfrm>
            <a:off x="13686941" y="1405970"/>
            <a:ext cx="753411"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Secondary</a:t>
            </a:r>
          </a:p>
        </p:txBody>
      </p:sp>
      <p:sp>
        <p:nvSpPr>
          <p:cNvPr id="28" name="Rectangle 27"/>
          <p:cNvSpPr/>
          <p:nvPr userDrawn="1"/>
        </p:nvSpPr>
        <p:spPr>
          <a:xfrm>
            <a:off x="13686941" y="3711253"/>
            <a:ext cx="595070"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Purple</a:t>
            </a:r>
          </a:p>
          <a:p>
            <a:pPr marL="171450"/>
            <a:r>
              <a:rPr lang="en-US" sz="600" dirty="0"/>
              <a:t>R 71</a:t>
            </a:r>
          </a:p>
          <a:p>
            <a:pPr marL="171450"/>
            <a:r>
              <a:rPr lang="en-US" sz="600" dirty="0"/>
              <a:t>G 1</a:t>
            </a:r>
          </a:p>
          <a:p>
            <a:pPr marL="171450"/>
            <a:r>
              <a:rPr lang="en-US" sz="600" dirty="0"/>
              <a:t>B 167</a:t>
            </a:r>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672" r:id="rId1"/>
    <p:sldLayoutId id="2147483799" r:id="rId2"/>
    <p:sldLayoutId id="2147483814" r:id="rId3"/>
    <p:sldLayoutId id="2147483815" r:id="rId4"/>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userDrawn="1">
          <p15:clr>
            <a:srgbClr val="F26B43"/>
          </p15:clr>
        </p15:guide>
        <p15:guide id="2" pos="7423" userDrawn="1">
          <p15:clr>
            <a:srgbClr val="F26B43"/>
          </p15:clr>
        </p15:guide>
        <p15:guide id="3" pos="257"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gi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www.giters.com/millancore/php-study/issues/6"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CDAD4CD6-0D42-4B53-A553-167F9F359564}"/>
              </a:ext>
            </a:extLst>
          </p:cNvPr>
          <p:cNvSpPr>
            <a:spLocks noGrp="1"/>
          </p:cNvSpPr>
          <p:nvPr>
            <p:ph type="body" sz="quarter" idx="10"/>
          </p:nvPr>
        </p:nvSpPr>
        <p:spPr>
          <a:xfrm>
            <a:off x="4871864" y="3501008"/>
            <a:ext cx="6984776" cy="2160240"/>
          </a:xfrm>
        </p:spPr>
        <p:txBody>
          <a:bodyPr anchor="ctr">
            <a:normAutofit/>
          </a:bodyPr>
          <a:lstStyle/>
          <a:p>
            <a:pPr algn="l">
              <a:lnSpc>
                <a:spcPct val="100000"/>
              </a:lnSpc>
            </a:pPr>
            <a:r>
              <a:rPr lang="en-US" sz="7200" dirty="0">
                <a:latin typeface="Calibri" panose="020F0502020204030204" pitchFamily="34" charset="0"/>
                <a:cs typeface="Calibri" panose="020F0502020204030204" pitchFamily="34" charset="0"/>
              </a:rPr>
              <a:t>Coding Dojo</a:t>
            </a:r>
          </a:p>
          <a:p>
            <a:pPr algn="l">
              <a:lnSpc>
                <a:spcPct val="100000"/>
              </a:lnSpc>
            </a:pPr>
            <a:r>
              <a:rPr lang="en-US" sz="3600" dirty="0" smtClean="0">
                <a:latin typeface="Calibri" panose="020F0502020204030204" pitchFamily="34" charset="0"/>
                <a:cs typeface="Calibri" panose="020F0502020204030204" pitchFamily="34" charset="0"/>
              </a:rPr>
              <a:t>Kata: </a:t>
            </a:r>
            <a:r>
              <a:rPr lang="en-US" sz="3600" dirty="0" smtClean="0">
                <a:latin typeface="Calibri" panose="020F0502020204030204" pitchFamily="34" charset="0"/>
                <a:cs typeface="Calibri" panose="020F0502020204030204" pitchFamily="34" charset="0"/>
              </a:rPr>
              <a:t>Roman-Decimal</a:t>
            </a:r>
            <a:endParaRPr lang="en-US" sz="3600" dirty="0">
              <a:latin typeface="Calibri" panose="020F0502020204030204" pitchFamily="34" charset="0"/>
              <a:cs typeface="Calibri" panose="020F0502020204030204" pitchFamily="34" charset="0"/>
            </a:endParaRPr>
          </a:p>
        </p:txBody>
      </p:sp>
      <p:sp>
        <p:nvSpPr>
          <p:cNvPr id="9" name="Shape 196">
            <a:extLst>
              <a:ext uri="{FF2B5EF4-FFF2-40B4-BE49-F238E27FC236}">
                <a16:creationId xmlns:a16="http://schemas.microsoft.com/office/drawing/2014/main" id="{F0E4AFB8-CC30-415D-AFC6-430C142A7ED0}"/>
              </a:ext>
            </a:extLst>
          </p:cNvPr>
          <p:cNvSpPr txBox="1"/>
          <p:nvPr/>
        </p:nvSpPr>
        <p:spPr>
          <a:xfrm>
            <a:off x="10416480" y="332656"/>
            <a:ext cx="1368152" cy="582073"/>
          </a:xfrm>
          <a:prstGeom prst="roundRect">
            <a:avLst>
              <a:gd name="adj" fmla="val 50000"/>
            </a:avLst>
          </a:prstGeom>
          <a:solidFill>
            <a:schemeClr val="accent5">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lIns="121900" tIns="60933" rIns="121900" bIns="60933" anchor="t" anchorCtr="0">
            <a:noAutofit/>
          </a:bodyPr>
          <a:lstStyle/>
          <a:p>
            <a:pPr algn="ctr">
              <a:spcBef>
                <a:spcPts val="533"/>
              </a:spcBef>
              <a:tabLst>
                <a:tab pos="480472" algn="l"/>
              </a:tabLst>
            </a:pPr>
            <a:r>
              <a:rPr lang="es-ES" dirty="0">
                <a:latin typeface="Calibri"/>
                <a:ea typeface="Calibri"/>
                <a:cs typeface="Calibri"/>
                <a:sym typeface="Calibri"/>
              </a:rPr>
              <a:t>Easy</a:t>
            </a:r>
          </a:p>
        </p:txBody>
      </p:sp>
      <p:sp>
        <p:nvSpPr>
          <p:cNvPr id="6" name="Shape 196">
            <a:extLst>
              <a:ext uri="{FF2B5EF4-FFF2-40B4-BE49-F238E27FC236}">
                <a16:creationId xmlns:a16="http://schemas.microsoft.com/office/drawing/2014/main" id="{A7836B60-AE10-4694-B8D8-4190ECFD8ED2}"/>
              </a:ext>
            </a:extLst>
          </p:cNvPr>
          <p:cNvSpPr txBox="1"/>
          <p:nvPr/>
        </p:nvSpPr>
        <p:spPr>
          <a:xfrm>
            <a:off x="8544272" y="332655"/>
            <a:ext cx="1728192" cy="582073"/>
          </a:xfrm>
          <a:prstGeom prst="roundRect">
            <a:avLst>
              <a:gd name="adj" fmla="val 50000"/>
            </a:avLst>
          </a:prstGeom>
          <a:ln>
            <a:noFill/>
          </a:ln>
        </p:spPr>
        <p:style>
          <a:lnRef idx="2">
            <a:schemeClr val="accent2">
              <a:shade val="50000"/>
            </a:schemeClr>
          </a:lnRef>
          <a:fillRef idx="1">
            <a:schemeClr val="accent2"/>
          </a:fillRef>
          <a:effectRef idx="0">
            <a:schemeClr val="accent2"/>
          </a:effectRef>
          <a:fontRef idx="minor">
            <a:schemeClr val="lt1"/>
          </a:fontRef>
        </p:style>
        <p:txBody>
          <a:bodyPr lIns="121900" tIns="60933" rIns="121900" bIns="60933" anchor="t" anchorCtr="0">
            <a:noAutofit/>
          </a:bodyPr>
          <a:lstStyle/>
          <a:p>
            <a:pPr algn="ctr">
              <a:spcBef>
                <a:spcPts val="533"/>
              </a:spcBef>
              <a:tabLst>
                <a:tab pos="480472" algn="l"/>
              </a:tabLst>
            </a:pPr>
            <a:r>
              <a:rPr lang="es-ES" dirty="0" smtClean="0">
                <a:latin typeface="Calibri"/>
                <a:ea typeface="Calibri"/>
                <a:cs typeface="Calibri"/>
                <a:sym typeface="Calibri"/>
              </a:rPr>
              <a:t>TDD</a:t>
            </a:r>
            <a:endParaRPr lang="es-ES" dirty="0">
              <a:latin typeface="Calibri"/>
              <a:ea typeface="Calibri"/>
              <a:cs typeface="Calibri"/>
              <a:sym typeface="Calibri"/>
            </a:endParaRPr>
          </a:p>
        </p:txBody>
      </p:sp>
    </p:spTree>
    <p:extLst>
      <p:ext uri="{BB962C8B-B14F-4D97-AF65-F5344CB8AC3E}">
        <p14:creationId xmlns:p14="http://schemas.microsoft.com/office/powerpoint/2010/main" val="1068206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6" name="Shape 196"/>
          <p:cNvSpPr txBox="1"/>
          <p:nvPr/>
        </p:nvSpPr>
        <p:spPr>
          <a:xfrm>
            <a:off x="609600" y="1294133"/>
            <a:ext cx="10972800" cy="5326000"/>
          </a:xfrm>
          <a:prstGeom prst="rect">
            <a:avLst/>
          </a:prstGeom>
          <a:noFill/>
          <a:ln>
            <a:noFill/>
          </a:ln>
        </p:spPr>
        <p:txBody>
          <a:bodyPr lIns="121900" tIns="60933" rIns="121900" bIns="60933" anchor="t" anchorCtr="0">
            <a:noAutofit/>
          </a:bodyPr>
          <a:lstStyle/>
          <a:p>
            <a:pPr marL="380990" indent="-380990" algn="just">
              <a:spcBef>
                <a:spcPts val="533"/>
              </a:spcBef>
              <a:buFont typeface="Arial" panose="020B0604020202020204" pitchFamily="34" charset="0"/>
              <a:buChar char="•"/>
              <a:tabLst>
                <a:tab pos="480472" algn="l"/>
              </a:tabLst>
            </a:pPr>
            <a:r>
              <a:rPr lang="es-ES_tradnl" sz="2400" dirty="0" smtClean="0">
                <a:latin typeface="Times New Roman" panose="02020603050405020304" pitchFamily="18" charset="0"/>
                <a:ea typeface="Calibri"/>
                <a:cs typeface="Times New Roman" panose="02020603050405020304" pitchFamily="18" charset="0"/>
                <a:sym typeface="Calibri"/>
              </a:rPr>
              <a:t>Se debe intentar realizar el test de uno en uno. </a:t>
            </a:r>
          </a:p>
          <a:p>
            <a:pPr marL="838190" lvl="1" indent="-380990" algn="just">
              <a:spcBef>
                <a:spcPts val="533"/>
              </a:spcBef>
              <a:buFont typeface="Arial" panose="020B0604020202020204" pitchFamily="34" charset="0"/>
              <a:buChar char="•"/>
              <a:tabLst>
                <a:tab pos="480472" algn="l"/>
              </a:tabLst>
            </a:pPr>
            <a:r>
              <a:rPr lang="es-ES_tradnl" sz="2000" dirty="0" smtClean="0">
                <a:latin typeface="Times New Roman" panose="02020603050405020304" pitchFamily="18" charset="0"/>
                <a:ea typeface="Calibri"/>
                <a:cs typeface="Times New Roman" panose="02020603050405020304" pitchFamily="18" charset="0"/>
                <a:sym typeface="Calibri"/>
              </a:rPr>
              <a:t>Desde lo más sencillo a lo más complejo</a:t>
            </a:r>
          </a:p>
          <a:p>
            <a:pPr marL="380990" indent="-380990" algn="just">
              <a:lnSpc>
                <a:spcPct val="150000"/>
              </a:lnSpc>
              <a:spcBef>
                <a:spcPts val="533"/>
              </a:spcBef>
              <a:buFont typeface="Arial" panose="020B0604020202020204" pitchFamily="34" charset="0"/>
              <a:buChar char="•"/>
              <a:tabLst>
                <a:tab pos="480472" algn="l"/>
              </a:tabLst>
            </a:pPr>
            <a:r>
              <a:rPr lang="es-ES_tradnl" sz="2400" dirty="0" smtClean="0">
                <a:latin typeface="Times New Roman" panose="02020603050405020304" pitchFamily="18" charset="0"/>
                <a:ea typeface="Calibri"/>
                <a:cs typeface="Times New Roman" panose="02020603050405020304" pitchFamily="18" charset="0"/>
                <a:sym typeface="Calibri"/>
              </a:rPr>
              <a:t>Se debe intentar implementar el código mínimo necesario para cada test. </a:t>
            </a:r>
          </a:p>
          <a:p>
            <a:pPr marL="838190" lvl="1" indent="-380990" algn="just">
              <a:spcBef>
                <a:spcPts val="533"/>
              </a:spcBef>
              <a:buFont typeface="Arial" panose="020B0604020202020204" pitchFamily="34" charset="0"/>
              <a:buChar char="•"/>
              <a:tabLst>
                <a:tab pos="480472" algn="l"/>
              </a:tabLst>
            </a:pPr>
            <a:r>
              <a:rPr lang="es-ES_tradnl" sz="2000" dirty="0" smtClean="0">
                <a:latin typeface="Times New Roman" panose="02020603050405020304" pitchFamily="18" charset="0"/>
                <a:ea typeface="Calibri"/>
                <a:cs typeface="Times New Roman" panose="02020603050405020304" pitchFamily="18" charset="0"/>
                <a:sym typeface="Calibri"/>
              </a:rPr>
              <a:t>Aunque se conozca el problema completo, hay que evitar el “</a:t>
            </a:r>
            <a:r>
              <a:rPr lang="es-ES_tradnl" sz="2000" i="1" dirty="0" smtClean="0">
                <a:latin typeface="Times New Roman" panose="02020603050405020304" pitchFamily="18" charset="0"/>
                <a:ea typeface="Calibri"/>
                <a:cs typeface="Times New Roman" panose="02020603050405020304" pitchFamily="18" charset="0"/>
                <a:sym typeface="Calibri"/>
              </a:rPr>
              <a:t>Speculative generalization</a:t>
            </a:r>
            <a:r>
              <a:rPr lang="es-ES_tradnl" sz="2000" dirty="0" smtClean="0">
                <a:latin typeface="Times New Roman" panose="02020603050405020304" pitchFamily="18" charset="0"/>
                <a:ea typeface="Calibri"/>
                <a:cs typeface="Times New Roman" panose="02020603050405020304" pitchFamily="18" charset="0"/>
                <a:sym typeface="Calibri"/>
              </a:rPr>
              <a:t>”</a:t>
            </a:r>
          </a:p>
          <a:p>
            <a:pPr marL="380990" indent="-380990" algn="just">
              <a:lnSpc>
                <a:spcPct val="150000"/>
              </a:lnSpc>
              <a:spcBef>
                <a:spcPts val="533"/>
              </a:spcBef>
              <a:buFont typeface="Arial" panose="020B0604020202020204" pitchFamily="34" charset="0"/>
              <a:buChar char="•"/>
              <a:tabLst>
                <a:tab pos="480472" algn="l"/>
              </a:tabLst>
            </a:pPr>
            <a:r>
              <a:rPr lang="es-ES_tradnl" sz="2400" dirty="0" smtClean="0">
                <a:latin typeface="Times New Roman" panose="02020603050405020304" pitchFamily="18" charset="0"/>
                <a:ea typeface="Calibri"/>
                <a:cs typeface="Times New Roman" panose="02020603050405020304" pitchFamily="18" charset="0"/>
                <a:sym typeface="Calibri"/>
              </a:rPr>
              <a:t>En cada implementación de un test, se debe refactorizar el código.</a:t>
            </a:r>
          </a:p>
          <a:p>
            <a:pPr marL="838190" lvl="2" indent="-380990" algn="just">
              <a:spcBef>
                <a:spcPts val="533"/>
              </a:spcBef>
              <a:buFont typeface="Arial" panose="020B0604020202020204" pitchFamily="34" charset="0"/>
              <a:buChar char="•"/>
              <a:tabLst>
                <a:tab pos="480472" algn="l"/>
              </a:tabLst>
            </a:pPr>
            <a:r>
              <a:rPr lang="es-ES_tradnl" sz="2000" dirty="0" smtClean="0">
                <a:latin typeface="Times New Roman" panose="02020603050405020304" pitchFamily="18" charset="0"/>
                <a:ea typeface="Calibri"/>
                <a:cs typeface="Times New Roman" panose="02020603050405020304" pitchFamily="18" charset="0"/>
                <a:sym typeface="Calibri"/>
              </a:rPr>
              <a:t>¿</a:t>
            </a:r>
            <a:r>
              <a:rPr lang="es-ES_tradnl" sz="2000" i="1" dirty="0" smtClean="0">
                <a:latin typeface="Times New Roman" panose="02020603050405020304" pitchFamily="18" charset="0"/>
                <a:ea typeface="Calibri"/>
                <a:cs typeface="Times New Roman" panose="02020603050405020304" pitchFamily="18" charset="0"/>
                <a:sym typeface="Calibri"/>
              </a:rPr>
              <a:t>me siento cómodo con este código</a:t>
            </a:r>
            <a:r>
              <a:rPr lang="es-ES_tradnl" sz="2000" dirty="0" smtClean="0">
                <a:latin typeface="Times New Roman" panose="02020603050405020304" pitchFamily="18" charset="0"/>
                <a:ea typeface="Calibri"/>
                <a:cs typeface="Times New Roman" panose="02020603050405020304" pitchFamily="18" charset="0"/>
                <a:sym typeface="Calibri"/>
              </a:rPr>
              <a:t>? </a:t>
            </a:r>
          </a:p>
          <a:p>
            <a:pPr marL="838190" lvl="2" indent="-380990" algn="just">
              <a:spcBef>
                <a:spcPts val="533"/>
              </a:spcBef>
              <a:buFont typeface="Arial" panose="020B0604020202020204" pitchFamily="34" charset="0"/>
              <a:buChar char="•"/>
              <a:tabLst>
                <a:tab pos="480472" algn="l"/>
              </a:tabLst>
            </a:pPr>
            <a:r>
              <a:rPr lang="es-ES_tradnl" sz="2000" dirty="0" smtClean="0">
                <a:latin typeface="Times New Roman" panose="02020603050405020304" pitchFamily="18" charset="0"/>
                <a:ea typeface="Calibri"/>
                <a:cs typeface="Times New Roman" panose="02020603050405020304" pitchFamily="18" charset="0"/>
                <a:sym typeface="Calibri"/>
              </a:rPr>
              <a:t>¿</a:t>
            </a:r>
            <a:r>
              <a:rPr lang="es-ES_tradnl" sz="2000" i="1" dirty="0" smtClean="0">
                <a:latin typeface="Times New Roman" panose="02020603050405020304" pitchFamily="18" charset="0"/>
                <a:ea typeface="Calibri"/>
                <a:cs typeface="Times New Roman" panose="02020603050405020304" pitchFamily="18" charset="0"/>
                <a:sym typeface="Calibri"/>
              </a:rPr>
              <a:t>cambiaría la implementación a objetos</a:t>
            </a:r>
            <a:r>
              <a:rPr lang="es-ES_tradnl" sz="2000" dirty="0" smtClean="0">
                <a:latin typeface="Times New Roman" panose="02020603050405020304" pitchFamily="18" charset="0"/>
                <a:ea typeface="Calibri"/>
                <a:cs typeface="Times New Roman" panose="02020603050405020304" pitchFamily="18" charset="0"/>
                <a:sym typeface="Calibri"/>
              </a:rPr>
              <a:t>? </a:t>
            </a:r>
          </a:p>
          <a:p>
            <a:pPr marL="838190" lvl="2" indent="-380990" algn="just">
              <a:spcBef>
                <a:spcPts val="533"/>
              </a:spcBef>
              <a:buFont typeface="Arial" panose="020B0604020202020204" pitchFamily="34" charset="0"/>
              <a:buChar char="•"/>
              <a:tabLst>
                <a:tab pos="480472" algn="l"/>
              </a:tabLst>
            </a:pPr>
            <a:r>
              <a:rPr lang="es-ES_tradnl" sz="2000" dirty="0" smtClean="0">
                <a:latin typeface="Times New Roman" panose="02020603050405020304" pitchFamily="18" charset="0"/>
                <a:ea typeface="Calibri"/>
                <a:cs typeface="Times New Roman" panose="02020603050405020304" pitchFamily="18" charset="0"/>
                <a:sym typeface="Calibri"/>
              </a:rPr>
              <a:t>¿</a:t>
            </a:r>
            <a:r>
              <a:rPr lang="es-ES_tradnl" sz="2000" i="1" dirty="0" smtClean="0">
                <a:latin typeface="Times New Roman" panose="02020603050405020304" pitchFamily="18" charset="0"/>
                <a:ea typeface="Calibri"/>
                <a:cs typeface="Times New Roman" panose="02020603050405020304" pitchFamily="18" charset="0"/>
                <a:sym typeface="Calibri"/>
              </a:rPr>
              <a:t>cambiaría la implementación con herencia</a:t>
            </a:r>
            <a:r>
              <a:rPr lang="es-ES_tradnl" sz="2000" dirty="0" smtClean="0">
                <a:latin typeface="Times New Roman" panose="02020603050405020304" pitchFamily="18" charset="0"/>
                <a:ea typeface="Calibri"/>
                <a:cs typeface="Times New Roman" panose="02020603050405020304" pitchFamily="18" charset="0"/>
                <a:sym typeface="Calibri"/>
              </a:rPr>
              <a:t>? </a:t>
            </a:r>
          </a:p>
          <a:p>
            <a:pPr marL="838190" lvl="2" indent="-380990" algn="just">
              <a:spcBef>
                <a:spcPts val="533"/>
              </a:spcBef>
              <a:buFont typeface="Arial" panose="020B0604020202020204" pitchFamily="34" charset="0"/>
              <a:buChar char="•"/>
              <a:tabLst>
                <a:tab pos="480472" algn="l"/>
              </a:tabLst>
            </a:pPr>
            <a:r>
              <a:rPr lang="es-ES_tradnl" sz="2000" dirty="0" smtClean="0">
                <a:latin typeface="Times New Roman" panose="02020603050405020304" pitchFamily="18" charset="0"/>
                <a:ea typeface="Calibri"/>
                <a:cs typeface="Times New Roman" panose="02020603050405020304" pitchFamily="18" charset="0"/>
                <a:sym typeface="Calibri"/>
              </a:rPr>
              <a:t>¿</a:t>
            </a:r>
            <a:r>
              <a:rPr lang="es-ES_tradnl" sz="2000" i="1" dirty="0" smtClean="0">
                <a:latin typeface="Times New Roman" panose="02020603050405020304" pitchFamily="18" charset="0"/>
                <a:ea typeface="Calibri"/>
                <a:cs typeface="Times New Roman" panose="02020603050405020304" pitchFamily="18" charset="0"/>
                <a:sym typeface="Calibri"/>
              </a:rPr>
              <a:t>es la mejor estructura de datos que se podría utilizar</a:t>
            </a:r>
            <a:r>
              <a:rPr lang="es-ES_tradnl" sz="2000" dirty="0" smtClean="0">
                <a:latin typeface="Times New Roman" panose="02020603050405020304" pitchFamily="18" charset="0"/>
                <a:ea typeface="Calibri"/>
                <a:cs typeface="Times New Roman" panose="02020603050405020304" pitchFamily="18" charset="0"/>
                <a:sym typeface="Calibri"/>
              </a:rPr>
              <a:t>?</a:t>
            </a:r>
          </a:p>
          <a:p>
            <a:pPr marL="380990" indent="-380990" algn="just">
              <a:lnSpc>
                <a:spcPct val="150000"/>
              </a:lnSpc>
              <a:spcBef>
                <a:spcPts val="533"/>
              </a:spcBef>
              <a:buFont typeface="Arial" panose="020B0604020202020204" pitchFamily="34" charset="0"/>
              <a:buChar char="•"/>
              <a:tabLst>
                <a:tab pos="480472" algn="l"/>
              </a:tabLst>
            </a:pPr>
            <a:r>
              <a:rPr lang="es-ES_tradnl" sz="2400" dirty="0" smtClean="0">
                <a:latin typeface="Times New Roman" panose="02020603050405020304" pitchFamily="18" charset="0"/>
                <a:ea typeface="Calibri"/>
                <a:cs typeface="Times New Roman" panose="02020603050405020304" pitchFamily="18" charset="0"/>
                <a:sym typeface="Calibri"/>
              </a:rPr>
              <a:t>Si ha resultado fácil, probad a realizar la función inversa. </a:t>
            </a:r>
          </a:p>
          <a:p>
            <a:pPr marL="838190" lvl="1" indent="-380990" algn="just">
              <a:spcBef>
                <a:spcPts val="533"/>
              </a:spcBef>
              <a:buFont typeface="Arial" panose="020B0604020202020204" pitchFamily="34" charset="0"/>
              <a:buChar char="•"/>
              <a:tabLst>
                <a:tab pos="480472" algn="l"/>
              </a:tabLst>
            </a:pPr>
            <a:r>
              <a:rPr lang="es-ES_tradnl" sz="2000" dirty="0" smtClean="0">
                <a:latin typeface="Times New Roman" panose="02020603050405020304" pitchFamily="18" charset="0"/>
                <a:ea typeface="Calibri"/>
                <a:cs typeface="Times New Roman" panose="02020603050405020304" pitchFamily="18" charset="0"/>
                <a:sym typeface="Calibri"/>
              </a:rPr>
              <a:t>Una función que dado un número </a:t>
            </a:r>
            <a:r>
              <a:rPr lang="es-ES_tradnl" sz="2000" dirty="0" smtClean="0">
                <a:latin typeface="Times New Roman" panose="02020603050405020304" pitchFamily="18" charset="0"/>
                <a:ea typeface="Calibri"/>
                <a:cs typeface="Times New Roman" panose="02020603050405020304" pitchFamily="18" charset="0"/>
                <a:sym typeface="Calibri"/>
              </a:rPr>
              <a:t>normal </a:t>
            </a:r>
            <a:r>
              <a:rPr lang="es-ES_tradnl" sz="2000" dirty="0" smtClean="0">
                <a:latin typeface="Times New Roman" panose="02020603050405020304" pitchFamily="18" charset="0"/>
                <a:ea typeface="Calibri"/>
                <a:cs typeface="Times New Roman" panose="02020603050405020304" pitchFamily="18" charset="0"/>
                <a:sym typeface="Calibri"/>
              </a:rPr>
              <a:t>lo convierta a un número </a:t>
            </a:r>
            <a:r>
              <a:rPr lang="es-ES_tradnl" sz="2000" dirty="0" smtClean="0">
                <a:latin typeface="Times New Roman" panose="02020603050405020304" pitchFamily="18" charset="0"/>
                <a:ea typeface="Calibri"/>
                <a:cs typeface="Times New Roman" panose="02020603050405020304" pitchFamily="18" charset="0"/>
                <a:sym typeface="Calibri"/>
              </a:rPr>
              <a:t>romano.</a:t>
            </a:r>
            <a:endParaRPr lang="es-ES_tradnl" sz="2000" dirty="0" smtClean="0">
              <a:latin typeface="Times New Roman" panose="02020603050405020304" pitchFamily="18" charset="0"/>
              <a:ea typeface="Calibri"/>
              <a:cs typeface="Times New Roman" panose="02020603050405020304" pitchFamily="18" charset="0"/>
              <a:sym typeface="Calibri"/>
            </a:endParaRPr>
          </a:p>
          <a:p>
            <a:pPr marL="380990" indent="-380990" algn="just">
              <a:spcBef>
                <a:spcPts val="533"/>
              </a:spcBef>
              <a:buFont typeface="Arial" panose="020B0604020202020204" pitchFamily="34" charset="0"/>
              <a:buChar char="•"/>
              <a:tabLst>
                <a:tab pos="480472" algn="l"/>
              </a:tabLst>
            </a:pPr>
            <a:endParaRPr lang="es-ES_tradnl" sz="2000" dirty="0" smtClean="0">
              <a:latin typeface="Calibri"/>
              <a:ea typeface="Calibri"/>
              <a:cs typeface="Calibri"/>
              <a:sym typeface="Calibri"/>
            </a:endParaRPr>
          </a:p>
        </p:txBody>
      </p:sp>
      <p:sp>
        <p:nvSpPr>
          <p:cNvPr id="5" name="Shape 195"/>
          <p:cNvSpPr txBox="1">
            <a:spLocks/>
          </p:cNvSpPr>
          <p:nvPr/>
        </p:nvSpPr>
        <p:spPr>
          <a:xfrm>
            <a:off x="609600" y="274635"/>
            <a:ext cx="10972800" cy="686800"/>
          </a:xfrm>
          <a:prstGeom prst="rect">
            <a:avLst/>
          </a:prstGeom>
          <a:noFill/>
          <a:ln>
            <a:noFill/>
          </a:ln>
        </p:spPr>
        <p:txBody>
          <a:bodyPr vert="horz" lIns="121900" tIns="60933" rIns="121900" bIns="60933" rtlCol="0" anchor="ctr" anchorCtr="0">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buSzPct val="25000"/>
            </a:pPr>
            <a:r>
              <a:rPr lang="es" sz="4267" b="1" dirty="0" smtClean="0">
                <a:solidFill>
                  <a:srgbClr val="00B0F0"/>
                </a:solidFill>
                <a:latin typeface="Times New Roman" panose="02020603050405020304" pitchFamily="18" charset="0"/>
                <a:cs typeface="Times New Roman" panose="02020603050405020304" pitchFamily="18" charset="0"/>
              </a:rPr>
              <a:t>Roman-Decimal </a:t>
            </a:r>
            <a:r>
              <a:rPr lang="es" sz="2667" dirty="0" smtClean="0">
                <a:solidFill>
                  <a:srgbClr val="00B0F0"/>
                </a:solidFill>
                <a:latin typeface="Times New Roman" panose="02020603050405020304" pitchFamily="18" charset="0"/>
                <a:cs typeface="Times New Roman" panose="02020603050405020304" pitchFamily="18" charset="0"/>
              </a:rPr>
              <a:t>(Consejos</a:t>
            </a:r>
            <a:r>
              <a:rPr lang="es" sz="2667" dirty="0" smtClean="0">
                <a:solidFill>
                  <a:srgbClr val="00B0F0"/>
                </a:solidFill>
                <a:latin typeface="Times New Roman" panose="02020603050405020304" pitchFamily="18" charset="0"/>
                <a:cs typeface="Times New Roman" panose="02020603050405020304" pitchFamily="18" charset="0"/>
              </a:rPr>
              <a:t>)</a:t>
            </a:r>
            <a:endParaRPr lang="es" sz="1600"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2919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5407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6" name="Shape 196"/>
          <p:cNvSpPr txBox="1"/>
          <p:nvPr/>
        </p:nvSpPr>
        <p:spPr>
          <a:xfrm>
            <a:off x="410085" y="5301208"/>
            <a:ext cx="5323158" cy="864096"/>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ES" sz="2400" dirty="0">
                <a:latin typeface="Calibri"/>
                <a:ea typeface="Calibri"/>
                <a:cs typeface="Calibri"/>
                <a:sym typeface="Calibri"/>
              </a:rPr>
              <a:t>Dojo es el lugar donde se reúne la gente para practicar y entrenar artes marciales.</a:t>
            </a:r>
          </a:p>
        </p:txBody>
      </p:sp>
      <p:sp>
        <p:nvSpPr>
          <p:cNvPr id="5" name="Shape 195"/>
          <p:cNvSpPr txBox="1">
            <a:spLocks/>
          </p:cNvSpPr>
          <p:nvPr/>
        </p:nvSpPr>
        <p:spPr>
          <a:xfrm>
            <a:off x="609600" y="274635"/>
            <a:ext cx="10972800" cy="686800"/>
          </a:xfrm>
          <a:prstGeom prst="rect">
            <a:avLst/>
          </a:prstGeom>
          <a:noFill/>
          <a:ln>
            <a:noFill/>
          </a:ln>
        </p:spPr>
        <p:txBody>
          <a:bodyPr vert="horz" lIns="121900" tIns="60933" rIns="121900" bIns="60933" rtlCol="0" anchor="ctr" anchorCtr="0">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buSzPct val="25000"/>
            </a:pPr>
            <a:r>
              <a:rPr lang="es" sz="4267" b="1" dirty="0">
                <a:solidFill>
                  <a:srgbClr val="00B0F0"/>
                </a:solidFill>
                <a:latin typeface="Calibri" panose="020F0502020204030204" pitchFamily="34" charset="0"/>
                <a:cs typeface="Calibri" panose="020F0502020204030204" pitchFamily="34" charset="0"/>
              </a:rPr>
              <a:t>Antes de empezar </a:t>
            </a:r>
            <a:r>
              <a:rPr lang="es" sz="2667" dirty="0">
                <a:solidFill>
                  <a:srgbClr val="00B0F0"/>
                </a:solidFill>
                <a:latin typeface="Calibri" panose="020F0502020204030204" pitchFamily="34" charset="0"/>
                <a:cs typeface="Calibri" panose="020F0502020204030204" pitchFamily="34" charset="0"/>
              </a:rPr>
              <a:t>(¿Qu</a:t>
            </a:r>
            <a:r>
              <a:rPr lang="es-ES" sz="2667" dirty="0">
                <a:solidFill>
                  <a:srgbClr val="00B0F0"/>
                </a:solidFill>
                <a:latin typeface="Calibri" panose="020F0502020204030204" pitchFamily="34" charset="0"/>
                <a:cs typeface="Calibri" panose="020F0502020204030204" pitchFamily="34" charset="0"/>
              </a:rPr>
              <a:t>é</a:t>
            </a:r>
            <a:r>
              <a:rPr lang="es" sz="2667" dirty="0">
                <a:solidFill>
                  <a:srgbClr val="00B0F0"/>
                </a:solidFill>
                <a:latin typeface="Calibri" panose="020F0502020204030204" pitchFamily="34" charset="0"/>
                <a:cs typeface="Calibri" panose="020F0502020204030204" pitchFamily="34" charset="0"/>
              </a:rPr>
              <a:t> es coding dojo?)</a:t>
            </a:r>
            <a:endParaRPr lang="es" sz="1600" dirty="0">
              <a:solidFill>
                <a:srgbClr val="00B0F0"/>
              </a:solidFill>
              <a:latin typeface="Calibri" panose="020F0502020204030204" pitchFamily="34" charset="0"/>
              <a:cs typeface="Calibri" panose="020F0502020204030204" pitchFamily="34" charset="0"/>
            </a:endParaRPr>
          </a:p>
        </p:txBody>
      </p:sp>
      <p:pic>
        <p:nvPicPr>
          <p:cNvPr id="6" name="Picture 8" descr="https://image-store.slidesharecdn.com/1bc94f3f-fc9d-4093-97c9-68a7a10faf85-large.png"/>
          <p:cNvPicPr>
            <a:picLocks noChangeAspect="1" noChangeArrowheads="1"/>
          </p:cNvPicPr>
          <p:nvPr/>
        </p:nvPicPr>
        <p:blipFill rotWithShape="1">
          <a:blip r:embed="rId3">
            <a:extLst>
              <a:ext uri="{28A0092B-C50C-407E-A947-70E740481C1C}">
                <a14:useLocalDpi xmlns:a14="http://schemas.microsoft.com/office/drawing/2010/main" val="0"/>
              </a:ext>
            </a:extLst>
          </a:blip>
          <a:srcRect b="16001"/>
          <a:stretch/>
        </p:blipFill>
        <p:spPr bwMode="auto">
          <a:xfrm>
            <a:off x="7248128" y="1736812"/>
            <a:ext cx="3857624" cy="324036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blogs.salleurl.edu/project-management/files/2012/05/Dojo_New.jpg"/>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410085" y="1628800"/>
            <a:ext cx="5325875" cy="3456384"/>
          </a:xfrm>
          <a:prstGeom prst="rect">
            <a:avLst/>
          </a:prstGeom>
          <a:noFill/>
          <a:extLst>
            <a:ext uri="{909E8E84-426E-40DD-AFC4-6F175D3DCCD1}">
              <a14:hiddenFill xmlns:a14="http://schemas.microsoft.com/office/drawing/2010/main">
                <a:solidFill>
                  <a:srgbClr val="FFFFFF"/>
                </a:solidFill>
              </a14:hiddenFill>
            </a:ext>
          </a:extLst>
        </p:spPr>
      </p:pic>
      <p:sp>
        <p:nvSpPr>
          <p:cNvPr id="7" name="Shape 196"/>
          <p:cNvSpPr txBox="1"/>
          <p:nvPr/>
        </p:nvSpPr>
        <p:spPr>
          <a:xfrm>
            <a:off x="6728668" y="5157192"/>
            <a:ext cx="4896544" cy="864096"/>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ES" sz="2400" dirty="0">
                <a:latin typeface="Calibri"/>
                <a:ea typeface="Calibri"/>
                <a:cs typeface="Calibri"/>
                <a:sym typeface="Calibri"/>
              </a:rPr>
              <a:t>Lugar donde nos reunimos para practicar y entrenar buenas formas de programación.</a:t>
            </a:r>
          </a:p>
        </p:txBody>
      </p:sp>
    </p:spTree>
    <p:extLst>
      <p:ext uri="{BB962C8B-B14F-4D97-AF65-F5344CB8AC3E}">
        <p14:creationId xmlns:p14="http://schemas.microsoft.com/office/powerpoint/2010/main" val="1942580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6" name="Shape 196"/>
          <p:cNvSpPr txBox="1"/>
          <p:nvPr/>
        </p:nvSpPr>
        <p:spPr>
          <a:xfrm>
            <a:off x="623392" y="5301208"/>
            <a:ext cx="4896544" cy="864096"/>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ES" sz="2400" dirty="0">
                <a:latin typeface="Calibri"/>
                <a:ea typeface="Calibri"/>
                <a:cs typeface="Calibri"/>
                <a:sym typeface="Calibri"/>
              </a:rPr>
              <a:t>Ejecutan Katas para aprender los movimientos y las técnicas.</a:t>
            </a:r>
          </a:p>
        </p:txBody>
      </p:sp>
      <p:sp>
        <p:nvSpPr>
          <p:cNvPr id="5" name="Shape 195"/>
          <p:cNvSpPr txBox="1">
            <a:spLocks/>
          </p:cNvSpPr>
          <p:nvPr/>
        </p:nvSpPr>
        <p:spPr>
          <a:xfrm>
            <a:off x="609600" y="274635"/>
            <a:ext cx="10972800" cy="686800"/>
          </a:xfrm>
          <a:prstGeom prst="rect">
            <a:avLst/>
          </a:prstGeom>
          <a:noFill/>
          <a:ln>
            <a:noFill/>
          </a:ln>
        </p:spPr>
        <p:txBody>
          <a:bodyPr vert="horz" lIns="121900" tIns="60933" rIns="121900" bIns="60933" rtlCol="0" anchor="ctr" anchorCtr="0">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buSzPct val="25000"/>
            </a:pPr>
            <a:r>
              <a:rPr lang="es" sz="4267" b="1" dirty="0">
                <a:solidFill>
                  <a:srgbClr val="00B0F0"/>
                </a:solidFill>
                <a:latin typeface="Calibri" panose="020F0502020204030204" pitchFamily="34" charset="0"/>
                <a:cs typeface="Calibri" panose="020F0502020204030204" pitchFamily="34" charset="0"/>
              </a:rPr>
              <a:t>Antes de empezar </a:t>
            </a:r>
            <a:r>
              <a:rPr lang="es" sz="2667" dirty="0">
                <a:solidFill>
                  <a:srgbClr val="00B0F0"/>
                </a:solidFill>
                <a:latin typeface="Calibri" panose="020F0502020204030204" pitchFamily="34" charset="0"/>
                <a:cs typeface="Calibri" panose="020F0502020204030204" pitchFamily="34" charset="0"/>
              </a:rPr>
              <a:t>(¿Qu</a:t>
            </a:r>
            <a:r>
              <a:rPr lang="es-ES" sz="2667" dirty="0">
                <a:solidFill>
                  <a:srgbClr val="00B0F0"/>
                </a:solidFill>
                <a:latin typeface="Calibri" panose="020F0502020204030204" pitchFamily="34" charset="0"/>
                <a:cs typeface="Calibri" panose="020F0502020204030204" pitchFamily="34" charset="0"/>
              </a:rPr>
              <a:t>é</a:t>
            </a:r>
            <a:r>
              <a:rPr lang="es" sz="2667" dirty="0">
                <a:solidFill>
                  <a:srgbClr val="00B0F0"/>
                </a:solidFill>
                <a:latin typeface="Calibri" panose="020F0502020204030204" pitchFamily="34" charset="0"/>
                <a:cs typeface="Calibri" panose="020F0502020204030204" pitchFamily="34" charset="0"/>
              </a:rPr>
              <a:t> es coding dojo?)</a:t>
            </a:r>
            <a:endParaRPr lang="es" sz="1600" dirty="0">
              <a:solidFill>
                <a:srgbClr val="00B0F0"/>
              </a:solidFill>
              <a:latin typeface="Calibri" panose="020F0502020204030204" pitchFamily="34" charset="0"/>
              <a:cs typeface="Calibri" panose="020F0502020204030204" pitchFamily="34" charset="0"/>
            </a:endParaRPr>
          </a:p>
        </p:txBody>
      </p:sp>
      <p:pic>
        <p:nvPicPr>
          <p:cNvPr id="6" name="Picture 8" descr="https://image-store.slidesharecdn.com/1bc94f3f-fc9d-4093-97c9-68a7a10faf85-large.png"/>
          <p:cNvPicPr>
            <a:picLocks noChangeAspect="1" noChangeArrowheads="1"/>
          </p:cNvPicPr>
          <p:nvPr/>
        </p:nvPicPr>
        <p:blipFill rotWithShape="1">
          <a:blip r:embed="rId3" cstate="hqprint">
            <a:extLst>
              <a:ext uri="{28A0092B-C50C-407E-A947-70E740481C1C}">
                <a14:useLocalDpi xmlns:a14="http://schemas.microsoft.com/office/drawing/2010/main" val="0"/>
              </a:ext>
            </a:extLst>
          </a:blip>
          <a:srcRect b="16001"/>
          <a:stretch/>
        </p:blipFill>
        <p:spPr bwMode="auto">
          <a:xfrm>
            <a:off x="7248128" y="1268760"/>
            <a:ext cx="1414462" cy="118813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robertonovacid.files.wordpress.com/2014/01/tdd_flow.gif"/>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b="4886"/>
          <a:stretch>
            <a:fillRect/>
          </a:stretch>
        </p:blipFill>
        <p:spPr bwMode="auto">
          <a:xfrm>
            <a:off x="8126016" y="1662620"/>
            <a:ext cx="3298576" cy="3278548"/>
          </a:xfrm>
          <a:prstGeom prst="rect">
            <a:avLst/>
          </a:prstGeom>
          <a:noFill/>
        </p:spPr>
      </p:pic>
      <p:pic>
        <p:nvPicPr>
          <p:cNvPr id="4098" name="Picture 2" descr="https://beatobongco.com/UI-Kata/kata-template/img/kata.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4200" y="1699444"/>
            <a:ext cx="4054928" cy="3457748"/>
          </a:xfrm>
          <a:prstGeom prst="rect">
            <a:avLst/>
          </a:prstGeom>
          <a:noFill/>
          <a:extLst>
            <a:ext uri="{909E8E84-426E-40DD-AFC4-6F175D3DCCD1}">
              <a14:hiddenFill xmlns:a14="http://schemas.microsoft.com/office/drawing/2010/main">
                <a:solidFill>
                  <a:srgbClr val="FFFFFF"/>
                </a:solidFill>
              </a14:hiddenFill>
            </a:ext>
          </a:extLst>
        </p:spPr>
      </p:pic>
      <p:sp>
        <p:nvSpPr>
          <p:cNvPr id="8" name="Shape 196"/>
          <p:cNvSpPr txBox="1"/>
          <p:nvPr/>
        </p:nvSpPr>
        <p:spPr>
          <a:xfrm>
            <a:off x="7536160" y="5229200"/>
            <a:ext cx="4176464" cy="864096"/>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ES" sz="2400" dirty="0">
                <a:latin typeface="Calibri"/>
                <a:ea typeface="Calibri"/>
                <a:cs typeface="Calibri"/>
                <a:sym typeface="Calibri"/>
              </a:rPr>
              <a:t>Usamos TDD para el desarrollo</a:t>
            </a:r>
          </a:p>
          <a:p>
            <a:pPr algn="just">
              <a:spcBef>
                <a:spcPts val="533"/>
              </a:spcBef>
              <a:tabLst>
                <a:tab pos="480472" algn="l"/>
              </a:tabLst>
            </a:pPr>
            <a:r>
              <a:rPr lang="es-ES" sz="2400" dirty="0">
                <a:latin typeface="Calibri"/>
                <a:ea typeface="Calibri"/>
                <a:cs typeface="Calibri"/>
                <a:sym typeface="Calibri"/>
              </a:rPr>
              <a:t>Ejecución por consenso</a:t>
            </a:r>
          </a:p>
        </p:txBody>
      </p:sp>
    </p:spTree>
    <p:extLst>
      <p:ext uri="{BB962C8B-B14F-4D97-AF65-F5344CB8AC3E}">
        <p14:creationId xmlns:p14="http://schemas.microsoft.com/office/powerpoint/2010/main" val="3345550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5" name="Shape 195"/>
          <p:cNvSpPr txBox="1">
            <a:spLocks/>
          </p:cNvSpPr>
          <p:nvPr/>
        </p:nvSpPr>
        <p:spPr>
          <a:xfrm>
            <a:off x="609600" y="274635"/>
            <a:ext cx="10972800" cy="686800"/>
          </a:xfrm>
          <a:prstGeom prst="rect">
            <a:avLst/>
          </a:prstGeom>
          <a:noFill/>
          <a:ln>
            <a:noFill/>
          </a:ln>
        </p:spPr>
        <p:txBody>
          <a:bodyPr vert="horz" lIns="121900" tIns="60933" rIns="121900" bIns="60933" rtlCol="0" anchor="ctr" anchorCtr="0">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buSzPct val="25000"/>
            </a:pPr>
            <a:r>
              <a:rPr lang="es" sz="4267" b="1" dirty="0">
                <a:solidFill>
                  <a:srgbClr val="00B0F0"/>
                </a:solidFill>
                <a:latin typeface="Calibri" panose="020F0502020204030204" pitchFamily="34" charset="0"/>
                <a:cs typeface="Calibri" panose="020F0502020204030204" pitchFamily="34" charset="0"/>
              </a:rPr>
              <a:t>Antes de empezar </a:t>
            </a:r>
            <a:r>
              <a:rPr lang="es" sz="2667" dirty="0">
                <a:solidFill>
                  <a:srgbClr val="00B0F0"/>
                </a:solidFill>
                <a:latin typeface="Calibri" panose="020F0502020204030204" pitchFamily="34" charset="0"/>
                <a:cs typeface="Calibri" panose="020F0502020204030204" pitchFamily="34" charset="0"/>
              </a:rPr>
              <a:t>(¿Qué es Refactor?)</a:t>
            </a:r>
            <a:endParaRPr lang="es" sz="1600" dirty="0">
              <a:solidFill>
                <a:srgbClr val="00B0F0"/>
              </a:solidFill>
              <a:latin typeface="Calibri" panose="020F0502020204030204" pitchFamily="34" charset="0"/>
              <a:cs typeface="Calibri" panose="020F0502020204030204" pitchFamily="34" charset="0"/>
            </a:endParaRPr>
          </a:p>
        </p:txBody>
      </p:sp>
      <p:sp>
        <p:nvSpPr>
          <p:cNvPr id="6" name="Shape 196"/>
          <p:cNvSpPr txBox="1"/>
          <p:nvPr/>
        </p:nvSpPr>
        <p:spPr>
          <a:xfrm>
            <a:off x="443372" y="1772816"/>
            <a:ext cx="11305256" cy="4392488"/>
          </a:xfrm>
          <a:prstGeom prst="rect">
            <a:avLst/>
          </a:prstGeom>
          <a:noFill/>
          <a:ln>
            <a:noFill/>
          </a:ln>
        </p:spPr>
        <p:txBody>
          <a:bodyPr lIns="91425" tIns="45700" rIns="91425" bIns="45700" anchor="t" anchorCtr="0">
            <a:noAutofit/>
          </a:bodyPr>
          <a:lstStyle/>
          <a:p>
            <a:pPr lvl="0" algn="ctr" rtl="0">
              <a:lnSpc>
                <a:spcPct val="90000"/>
              </a:lnSpc>
              <a:spcBef>
                <a:spcPts val="0"/>
              </a:spcBef>
              <a:buNone/>
            </a:pPr>
            <a:r>
              <a:rPr lang="es" sz="6000" dirty="0">
                <a:solidFill>
                  <a:srgbClr val="000000"/>
                </a:solidFill>
                <a:latin typeface="Calibri"/>
                <a:ea typeface="Calibri"/>
                <a:cs typeface="Calibri"/>
                <a:sym typeface="Calibri"/>
              </a:rPr>
              <a:t>“Cambios en el código para hacerlo </a:t>
            </a:r>
            <a:r>
              <a:rPr lang="es" sz="6000" dirty="0">
                <a:solidFill>
                  <a:srgbClr val="00B0F0"/>
                </a:solidFill>
                <a:latin typeface="Calibri"/>
                <a:ea typeface="Calibri"/>
                <a:cs typeface="Calibri"/>
                <a:sym typeface="Calibri"/>
              </a:rPr>
              <a:t>más fácil de entender </a:t>
            </a:r>
            <a:r>
              <a:rPr lang="es" sz="6000" dirty="0">
                <a:solidFill>
                  <a:srgbClr val="000000"/>
                </a:solidFill>
                <a:latin typeface="Calibri"/>
                <a:ea typeface="Calibri"/>
                <a:cs typeface="Calibri"/>
                <a:sym typeface="Calibri"/>
              </a:rPr>
              <a:t>y </a:t>
            </a:r>
            <a:r>
              <a:rPr lang="es" sz="6000" dirty="0">
                <a:latin typeface="Calibri"/>
                <a:ea typeface="Calibri"/>
                <a:cs typeface="Calibri"/>
                <a:sym typeface="Calibri"/>
              </a:rPr>
              <a:t>más barato de modificar</a:t>
            </a:r>
            <a:r>
              <a:rPr lang="es" sz="6000" dirty="0">
                <a:solidFill>
                  <a:srgbClr val="000000"/>
                </a:solidFill>
                <a:latin typeface="Calibri"/>
                <a:ea typeface="Calibri"/>
                <a:cs typeface="Calibri"/>
                <a:sym typeface="Calibri"/>
              </a:rPr>
              <a:t>, sin alterar su comportamiento observable”   </a:t>
            </a:r>
          </a:p>
          <a:p>
            <a:pPr lvl="0" algn="r" rtl="0">
              <a:lnSpc>
                <a:spcPct val="90000"/>
              </a:lnSpc>
              <a:spcBef>
                <a:spcPts val="0"/>
              </a:spcBef>
              <a:buNone/>
            </a:pPr>
            <a:r>
              <a:rPr lang="es" sz="6000" dirty="0">
                <a:latin typeface="Calibri"/>
                <a:ea typeface="Calibri"/>
                <a:cs typeface="Calibri"/>
                <a:sym typeface="Calibri"/>
              </a:rPr>
              <a:t>                       </a:t>
            </a:r>
          </a:p>
          <a:p>
            <a:pPr lvl="0" algn="r" rtl="0">
              <a:lnSpc>
                <a:spcPct val="90000"/>
              </a:lnSpc>
              <a:spcBef>
                <a:spcPts val="0"/>
              </a:spcBef>
              <a:buNone/>
            </a:pPr>
            <a:r>
              <a:rPr lang="es" sz="2400" dirty="0">
                <a:latin typeface="Calibri"/>
                <a:ea typeface="Calibri"/>
                <a:cs typeface="Calibri"/>
                <a:sym typeface="Calibri"/>
              </a:rPr>
              <a:t>- Martin Fowler -</a:t>
            </a:r>
            <a:endParaRPr lang="es" sz="2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08690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5" name="Shape 195"/>
          <p:cNvSpPr txBox="1">
            <a:spLocks/>
          </p:cNvSpPr>
          <p:nvPr/>
        </p:nvSpPr>
        <p:spPr>
          <a:xfrm>
            <a:off x="609600" y="274635"/>
            <a:ext cx="10972800" cy="686800"/>
          </a:xfrm>
          <a:prstGeom prst="rect">
            <a:avLst/>
          </a:prstGeom>
          <a:noFill/>
          <a:ln>
            <a:noFill/>
          </a:ln>
        </p:spPr>
        <p:txBody>
          <a:bodyPr vert="horz" lIns="121900" tIns="60933" rIns="121900" bIns="60933" rtlCol="0" anchor="ctr" anchorCtr="0">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buSzPct val="25000"/>
            </a:pPr>
            <a:r>
              <a:rPr lang="es" sz="4267" b="1" dirty="0">
                <a:solidFill>
                  <a:srgbClr val="00B0F0"/>
                </a:solidFill>
                <a:latin typeface="Calibri" panose="020F0502020204030204" pitchFamily="34" charset="0"/>
                <a:cs typeface="Calibri" panose="020F0502020204030204" pitchFamily="34" charset="0"/>
              </a:rPr>
              <a:t>Antes de empezar </a:t>
            </a:r>
            <a:r>
              <a:rPr lang="es" sz="2667" dirty="0">
                <a:solidFill>
                  <a:srgbClr val="00B0F0"/>
                </a:solidFill>
                <a:latin typeface="Calibri" panose="020F0502020204030204" pitchFamily="34" charset="0"/>
                <a:cs typeface="Calibri" panose="020F0502020204030204" pitchFamily="34" charset="0"/>
              </a:rPr>
              <a:t>(¿Cómo sabemos que está “mal escrito”?)</a:t>
            </a:r>
            <a:endParaRPr lang="es" sz="1600" dirty="0">
              <a:solidFill>
                <a:srgbClr val="00B0F0"/>
              </a:solidFill>
              <a:latin typeface="Calibri" panose="020F0502020204030204" pitchFamily="34" charset="0"/>
              <a:cs typeface="Calibri" panose="020F0502020204030204" pitchFamily="34" charset="0"/>
            </a:endParaRPr>
          </a:p>
        </p:txBody>
      </p:sp>
      <p:sp>
        <p:nvSpPr>
          <p:cNvPr id="4" name="Shape 196"/>
          <p:cNvSpPr txBox="1"/>
          <p:nvPr/>
        </p:nvSpPr>
        <p:spPr>
          <a:xfrm>
            <a:off x="479376" y="2204864"/>
            <a:ext cx="5256584" cy="3384376"/>
          </a:xfrm>
          <a:prstGeom prst="rect">
            <a:avLst/>
          </a:prstGeom>
          <a:noFill/>
          <a:ln>
            <a:noFill/>
          </a:ln>
        </p:spPr>
        <p:txBody>
          <a:bodyPr lIns="91425" tIns="45700" rIns="91425" bIns="45700" anchor="t" anchorCtr="0">
            <a:noAutofit/>
          </a:bodyPr>
          <a:lstStyle/>
          <a:p>
            <a:pPr lvl="0" rtl="0">
              <a:spcBef>
                <a:spcPts val="0"/>
              </a:spcBef>
              <a:buNone/>
            </a:pPr>
            <a:r>
              <a:rPr lang="es" sz="4800" b="1" spc="600" dirty="0">
                <a:latin typeface="Calibri"/>
                <a:ea typeface="Calibri"/>
                <a:cs typeface="Calibri"/>
                <a:sym typeface="Calibri"/>
              </a:rPr>
              <a:t>COMMENTS</a:t>
            </a:r>
            <a:endParaRPr lang="es" sz="4000" b="1" spc="600" dirty="0">
              <a:latin typeface="Calibri"/>
              <a:ea typeface="Calibri"/>
              <a:cs typeface="Calibri"/>
              <a:sym typeface="Calibri"/>
            </a:endParaRPr>
          </a:p>
          <a:p>
            <a:pPr lvl="0" rtl="0">
              <a:spcBef>
                <a:spcPts val="0"/>
              </a:spcBef>
              <a:buNone/>
            </a:pPr>
            <a:r>
              <a:rPr lang="es" sz="2400" spc="600" dirty="0">
                <a:solidFill>
                  <a:schemeClr val="dk1"/>
                </a:solidFill>
                <a:latin typeface="Calibri"/>
                <a:ea typeface="Calibri"/>
                <a:cs typeface="Calibri"/>
                <a:sym typeface="Calibri"/>
              </a:rPr>
              <a:t>     MAGIC NUMBER</a:t>
            </a:r>
          </a:p>
          <a:p>
            <a:pPr lvl="0" rtl="0">
              <a:spcBef>
                <a:spcPts val="0"/>
              </a:spcBef>
              <a:buNone/>
            </a:pPr>
            <a:r>
              <a:rPr lang="es" sz="3200" b="1" spc="600" dirty="0">
                <a:solidFill>
                  <a:schemeClr val="dk1"/>
                </a:solidFill>
                <a:latin typeface="Calibri"/>
                <a:ea typeface="Calibri"/>
                <a:cs typeface="Calibri"/>
                <a:sym typeface="Calibri"/>
              </a:rPr>
              <a:t>	    LONG METHOD</a:t>
            </a:r>
          </a:p>
          <a:p>
            <a:pPr lvl="0" rtl="0">
              <a:spcBef>
                <a:spcPts val="0"/>
              </a:spcBef>
              <a:buNone/>
            </a:pPr>
            <a:r>
              <a:rPr lang="es" sz="2000" spc="600" dirty="0">
                <a:solidFill>
                  <a:schemeClr val="dk1"/>
                </a:solidFill>
                <a:latin typeface="Calibri"/>
                <a:ea typeface="Calibri"/>
                <a:cs typeface="Calibri"/>
                <a:sym typeface="Calibri"/>
              </a:rPr>
              <a:t>  </a:t>
            </a:r>
            <a:r>
              <a:rPr lang="es" sz="1600" spc="600" dirty="0">
                <a:solidFill>
                  <a:schemeClr val="dk1"/>
                </a:solidFill>
                <a:latin typeface="Calibri"/>
                <a:ea typeface="Calibri"/>
                <a:cs typeface="Calibri"/>
                <a:sym typeface="Calibri"/>
              </a:rPr>
              <a:t>DUPLICATE METHOD</a:t>
            </a:r>
          </a:p>
          <a:p>
            <a:pPr lvl="0" rtl="0">
              <a:spcBef>
                <a:spcPts val="0"/>
              </a:spcBef>
              <a:buNone/>
            </a:pPr>
            <a:r>
              <a:rPr lang="es" sz="4000" b="1" spc="600" dirty="0">
                <a:solidFill>
                  <a:schemeClr val="dk1"/>
                </a:solidFill>
                <a:latin typeface="Calibri"/>
                <a:ea typeface="Calibri"/>
                <a:cs typeface="Calibri"/>
                <a:sym typeface="Calibri"/>
              </a:rPr>
              <a:t>  LARGE CLASS</a:t>
            </a:r>
          </a:p>
          <a:p>
            <a:pPr lvl="0" rtl="0">
              <a:spcBef>
                <a:spcPts val="0"/>
              </a:spcBef>
              <a:buNone/>
            </a:pPr>
            <a:r>
              <a:rPr lang="es" sz="2000" spc="600" dirty="0">
                <a:solidFill>
                  <a:schemeClr val="dk1"/>
                </a:solidFill>
                <a:latin typeface="Calibri"/>
                <a:ea typeface="Calibri"/>
                <a:cs typeface="Calibri"/>
                <a:sym typeface="Calibri"/>
              </a:rPr>
              <a:t>LONG PARAMETER LIST</a:t>
            </a:r>
            <a:endParaRPr lang="es" sz="2400" spc="600" dirty="0">
              <a:solidFill>
                <a:schemeClr val="dk1"/>
              </a:solidFill>
              <a:latin typeface="Calibri"/>
              <a:ea typeface="Calibri"/>
              <a:cs typeface="Calibri"/>
              <a:sym typeface="Calibri"/>
            </a:endParaRPr>
          </a:p>
        </p:txBody>
      </p:sp>
      <p:sp>
        <p:nvSpPr>
          <p:cNvPr id="7" name="Shape 196"/>
          <p:cNvSpPr txBox="1"/>
          <p:nvPr/>
        </p:nvSpPr>
        <p:spPr>
          <a:xfrm>
            <a:off x="5807968" y="2204864"/>
            <a:ext cx="6120680" cy="3024336"/>
          </a:xfrm>
          <a:prstGeom prst="rect">
            <a:avLst/>
          </a:prstGeom>
          <a:noFill/>
          <a:ln>
            <a:noFill/>
          </a:ln>
        </p:spPr>
        <p:txBody>
          <a:bodyPr lIns="91425" tIns="45700" rIns="91425" bIns="45700" anchor="t" anchorCtr="0">
            <a:noAutofit/>
          </a:bodyPr>
          <a:lstStyle/>
          <a:p>
            <a:pPr lvl="0" rtl="0">
              <a:spcBef>
                <a:spcPts val="0"/>
              </a:spcBef>
              <a:buNone/>
            </a:pPr>
            <a:r>
              <a:rPr lang="es" sz="4800" b="1" spc="600" dirty="0">
                <a:latin typeface="Calibri"/>
                <a:ea typeface="Calibri"/>
                <a:cs typeface="Calibri"/>
                <a:sym typeface="Calibri"/>
              </a:rPr>
              <a:t>EXTRACT CLASS</a:t>
            </a:r>
            <a:endParaRPr lang="es" sz="4000" b="1" spc="600" dirty="0">
              <a:latin typeface="Calibri"/>
              <a:ea typeface="Calibri"/>
              <a:cs typeface="Calibri"/>
              <a:sym typeface="Calibri"/>
            </a:endParaRPr>
          </a:p>
          <a:p>
            <a:pPr lvl="0" rtl="0">
              <a:spcBef>
                <a:spcPts val="0"/>
              </a:spcBef>
              <a:buNone/>
            </a:pPr>
            <a:r>
              <a:rPr lang="es" sz="2400" spc="600" dirty="0">
                <a:solidFill>
                  <a:schemeClr val="dk1"/>
                </a:solidFill>
                <a:latin typeface="Calibri"/>
                <a:ea typeface="Calibri"/>
                <a:cs typeface="Calibri"/>
                <a:sym typeface="Calibri"/>
              </a:rPr>
              <a:t>  </a:t>
            </a:r>
            <a:r>
              <a:rPr lang="es" spc="600" dirty="0">
                <a:solidFill>
                  <a:schemeClr val="dk1"/>
                </a:solidFill>
                <a:latin typeface="Calibri"/>
                <a:ea typeface="Calibri"/>
                <a:cs typeface="Calibri"/>
                <a:sym typeface="Calibri"/>
              </a:rPr>
              <a:t> INTRODUCE EXPLAINING VARIABLE</a:t>
            </a:r>
            <a:endParaRPr lang="es" sz="2400" spc="600" dirty="0">
              <a:solidFill>
                <a:schemeClr val="dk1"/>
              </a:solidFill>
              <a:latin typeface="Calibri"/>
              <a:ea typeface="Calibri"/>
              <a:cs typeface="Calibri"/>
              <a:sym typeface="Calibri"/>
            </a:endParaRPr>
          </a:p>
          <a:p>
            <a:pPr lvl="0" rtl="0">
              <a:spcBef>
                <a:spcPts val="0"/>
              </a:spcBef>
              <a:buNone/>
            </a:pPr>
            <a:r>
              <a:rPr lang="es" sz="3200" b="1" spc="600" dirty="0">
                <a:solidFill>
                  <a:schemeClr val="dk1"/>
                </a:solidFill>
                <a:latin typeface="Calibri"/>
                <a:ea typeface="Calibri"/>
                <a:cs typeface="Calibri"/>
                <a:sym typeface="Calibri"/>
              </a:rPr>
              <a:t>       EXTRACT METHOD</a:t>
            </a:r>
          </a:p>
          <a:p>
            <a:pPr lvl="0" rtl="0">
              <a:spcBef>
                <a:spcPts val="0"/>
              </a:spcBef>
              <a:buNone/>
            </a:pPr>
            <a:r>
              <a:rPr lang="es" sz="2000" spc="600" dirty="0">
                <a:solidFill>
                  <a:schemeClr val="dk1"/>
                </a:solidFill>
                <a:latin typeface="Calibri"/>
                <a:ea typeface="Calibri"/>
                <a:cs typeface="Calibri"/>
                <a:sym typeface="Calibri"/>
              </a:rPr>
              <a:t>       SELF ENCAPSULATE FIELD</a:t>
            </a:r>
            <a:endParaRPr lang="es" sz="1600" spc="600" dirty="0">
              <a:solidFill>
                <a:schemeClr val="dk1"/>
              </a:solidFill>
              <a:latin typeface="Calibri"/>
              <a:ea typeface="Calibri"/>
              <a:cs typeface="Calibri"/>
              <a:sym typeface="Calibri"/>
            </a:endParaRPr>
          </a:p>
          <a:p>
            <a:pPr lvl="0" rtl="0">
              <a:spcBef>
                <a:spcPts val="0"/>
              </a:spcBef>
              <a:buNone/>
            </a:pPr>
            <a:r>
              <a:rPr lang="es" sz="4000" b="1" spc="600" dirty="0">
                <a:solidFill>
                  <a:schemeClr val="dk1"/>
                </a:solidFill>
                <a:latin typeface="Calibri"/>
                <a:ea typeface="Calibri"/>
                <a:cs typeface="Calibri"/>
                <a:sym typeface="Calibri"/>
              </a:rPr>
              <a:t> INLINE METHODS</a:t>
            </a:r>
          </a:p>
          <a:p>
            <a:pPr lvl="0" rtl="0">
              <a:spcBef>
                <a:spcPts val="0"/>
              </a:spcBef>
              <a:buNone/>
            </a:pPr>
            <a:r>
              <a:rPr lang="es" sz="2000" spc="600" dirty="0">
                <a:solidFill>
                  <a:schemeClr val="dk1"/>
                </a:solidFill>
                <a:latin typeface="Calibri"/>
                <a:ea typeface="Calibri"/>
                <a:cs typeface="Calibri"/>
                <a:sym typeface="Calibri"/>
              </a:rPr>
              <a:t>     ENCAPSULATE COLLECTIONS</a:t>
            </a:r>
            <a:endParaRPr lang="es" sz="2400" spc="600" dirty="0">
              <a:solidFill>
                <a:schemeClr val="dk1"/>
              </a:solidFill>
              <a:latin typeface="Calibri"/>
              <a:ea typeface="Calibri"/>
              <a:cs typeface="Calibri"/>
              <a:sym typeface="Calibri"/>
            </a:endParaRPr>
          </a:p>
        </p:txBody>
      </p:sp>
      <p:sp>
        <p:nvSpPr>
          <p:cNvPr id="8" name="Rectangle 7"/>
          <p:cNvSpPr/>
          <p:nvPr/>
        </p:nvSpPr>
        <p:spPr>
          <a:xfrm>
            <a:off x="7465569" y="6021288"/>
            <a:ext cx="4616970" cy="338554"/>
          </a:xfrm>
          <a:prstGeom prst="rect">
            <a:avLst/>
          </a:prstGeom>
        </p:spPr>
        <p:txBody>
          <a:bodyPr wrap="none">
            <a:spAutoFit/>
          </a:bodyPr>
          <a:lstStyle/>
          <a:p>
            <a:r>
              <a:rPr lang="es-ES_tradnl" sz="1600" u="sng" dirty="0">
                <a:solidFill>
                  <a:srgbClr val="FF0000"/>
                </a:solidFill>
              </a:rPr>
              <a:t>https://refactoring.guru/refactoring/smells</a:t>
            </a:r>
          </a:p>
        </p:txBody>
      </p:sp>
      <p:sp>
        <p:nvSpPr>
          <p:cNvPr id="9" name="Rectangle 8"/>
          <p:cNvSpPr/>
          <p:nvPr/>
        </p:nvSpPr>
        <p:spPr>
          <a:xfrm>
            <a:off x="191344" y="1628800"/>
            <a:ext cx="5368825" cy="461665"/>
          </a:xfrm>
          <a:prstGeom prst="rect">
            <a:avLst/>
          </a:prstGeom>
        </p:spPr>
        <p:txBody>
          <a:bodyPr wrap="square">
            <a:spAutoFit/>
          </a:bodyPr>
          <a:lstStyle/>
          <a:p>
            <a:pPr algn="ctr"/>
            <a:r>
              <a:rPr lang="es-ES_tradnl" sz="2400" b="1" dirty="0">
                <a:solidFill>
                  <a:srgbClr val="00B0F0"/>
                </a:solidFill>
                <a:latin typeface="Calibri" panose="020F0502020204030204" pitchFamily="34" charset="0"/>
                <a:ea typeface="Verdana" panose="020B0604030504040204" pitchFamily="34" charset="0"/>
                <a:cs typeface="Calibri" panose="020F0502020204030204" pitchFamily="34" charset="0"/>
              </a:rPr>
              <a:t>Basic </a:t>
            </a:r>
            <a:r>
              <a:rPr lang="es-ES_tradnl" sz="2400" b="1" dirty="0" err="1">
                <a:solidFill>
                  <a:srgbClr val="00B0F0"/>
                </a:solidFill>
                <a:latin typeface="Calibri" panose="020F0502020204030204" pitchFamily="34" charset="0"/>
                <a:ea typeface="Verdana" panose="020B0604030504040204" pitchFamily="34" charset="0"/>
                <a:cs typeface="Calibri" panose="020F0502020204030204" pitchFamily="34" charset="0"/>
              </a:rPr>
              <a:t>smells</a:t>
            </a:r>
            <a:endParaRPr lang="es-ES_tradnl" sz="2400" b="1" dirty="0">
              <a:solidFill>
                <a:srgbClr val="00B0F0"/>
              </a:solidFill>
              <a:latin typeface="Calibri" panose="020F0502020204030204" pitchFamily="34" charset="0"/>
              <a:ea typeface="Verdana" panose="020B0604030504040204" pitchFamily="34" charset="0"/>
              <a:cs typeface="Calibri" panose="020F0502020204030204" pitchFamily="34" charset="0"/>
            </a:endParaRPr>
          </a:p>
        </p:txBody>
      </p:sp>
      <p:sp>
        <p:nvSpPr>
          <p:cNvPr id="10" name="Rectangle 9"/>
          <p:cNvSpPr/>
          <p:nvPr/>
        </p:nvSpPr>
        <p:spPr>
          <a:xfrm>
            <a:off x="5951984" y="1630026"/>
            <a:ext cx="5832648" cy="461665"/>
          </a:xfrm>
          <a:prstGeom prst="rect">
            <a:avLst/>
          </a:prstGeom>
        </p:spPr>
        <p:txBody>
          <a:bodyPr wrap="square">
            <a:spAutoFit/>
          </a:bodyPr>
          <a:lstStyle/>
          <a:p>
            <a:pPr algn="ctr"/>
            <a:r>
              <a:rPr lang="es-ES_tradnl" sz="2400" b="1" dirty="0" err="1">
                <a:solidFill>
                  <a:srgbClr val="00B0F0"/>
                </a:solidFill>
                <a:latin typeface="Calibri" panose="020F0502020204030204" pitchFamily="34" charset="0"/>
                <a:ea typeface="Verdana" panose="020B0604030504040204" pitchFamily="34" charset="0"/>
                <a:cs typeface="Calibri" panose="020F0502020204030204" pitchFamily="34" charset="0"/>
              </a:rPr>
              <a:t>Refactor</a:t>
            </a:r>
            <a:r>
              <a:rPr lang="es-ES_tradnl" sz="2400" b="1" dirty="0">
                <a:solidFill>
                  <a:srgbClr val="00B0F0"/>
                </a:solidFill>
                <a:latin typeface="Calibri" panose="020F0502020204030204" pitchFamily="34" charset="0"/>
                <a:ea typeface="Verdana" panose="020B0604030504040204" pitchFamily="34" charset="0"/>
                <a:cs typeface="Calibri" panose="020F0502020204030204" pitchFamily="34" charset="0"/>
              </a:rPr>
              <a:t> </a:t>
            </a:r>
            <a:r>
              <a:rPr lang="es-ES_tradnl" sz="2400" b="1" dirty="0" err="1">
                <a:solidFill>
                  <a:srgbClr val="00B0F0"/>
                </a:solidFill>
                <a:latin typeface="Calibri" panose="020F0502020204030204" pitchFamily="34" charset="0"/>
                <a:ea typeface="Verdana" panose="020B0604030504040204" pitchFamily="34" charset="0"/>
                <a:cs typeface="Calibri" panose="020F0502020204030204" pitchFamily="34" charset="0"/>
              </a:rPr>
              <a:t>Actions</a:t>
            </a:r>
            <a:endParaRPr lang="es-ES_tradnl" sz="2400" b="1" dirty="0">
              <a:solidFill>
                <a:srgbClr val="00B0F0"/>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2366170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68"/>
        <p:cNvGrpSpPr/>
        <p:nvPr/>
      </p:nvGrpSpPr>
      <p:grpSpPr>
        <a:xfrm>
          <a:off x="0" y="0"/>
          <a:ext cx="0" cy="0"/>
          <a:chOff x="0" y="0"/>
          <a:chExt cx="0" cy="0"/>
        </a:xfrm>
      </p:grpSpPr>
      <p:sp>
        <p:nvSpPr>
          <p:cNvPr id="169" name="Shape 169"/>
          <p:cNvSpPr txBox="1">
            <a:spLocks noGrp="1"/>
          </p:cNvSpPr>
          <p:nvPr>
            <p:ph type="ctrTitle"/>
          </p:nvPr>
        </p:nvSpPr>
        <p:spPr>
          <a:xfrm>
            <a:off x="914400" y="2564904"/>
            <a:ext cx="10363200" cy="978000"/>
          </a:xfrm>
          <a:prstGeom prst="rect">
            <a:avLst/>
          </a:prstGeom>
          <a:noFill/>
          <a:ln>
            <a:noFill/>
          </a:ln>
        </p:spPr>
        <p:txBody>
          <a:bodyPr vert="horz" lIns="121900" tIns="60933" rIns="121900" bIns="60933" rtlCol="0" anchor="ctr" anchorCtr="0">
            <a:noAutofit/>
          </a:bodyPr>
          <a:lstStyle/>
          <a:p>
            <a:pPr>
              <a:buClr>
                <a:schemeClr val="lt1"/>
              </a:buClr>
              <a:buSzPct val="25000"/>
            </a:pPr>
            <a:r>
              <a:rPr lang="es" sz="8000" b="1" dirty="0">
                <a:solidFill>
                  <a:schemeClr val="lt1"/>
                </a:solidFill>
                <a:latin typeface="Times New Roman" panose="02020603050405020304" pitchFamily="18" charset="0"/>
                <a:cs typeface="Times New Roman" panose="02020603050405020304" pitchFamily="18" charset="0"/>
              </a:rPr>
              <a:t>Práctica</a:t>
            </a:r>
          </a:p>
        </p:txBody>
      </p:sp>
      <p:sp>
        <p:nvSpPr>
          <p:cNvPr id="6" name="Shape 170">
            <a:extLst>
              <a:ext uri="{FF2B5EF4-FFF2-40B4-BE49-F238E27FC236}">
                <a16:creationId xmlns:a16="http://schemas.microsoft.com/office/drawing/2014/main" id="{0BB40221-4A4C-4967-A2D2-883873C2B121}"/>
              </a:ext>
            </a:extLst>
          </p:cNvPr>
          <p:cNvSpPr txBox="1">
            <a:spLocks/>
          </p:cNvSpPr>
          <p:nvPr/>
        </p:nvSpPr>
        <p:spPr>
          <a:xfrm>
            <a:off x="191344" y="3717032"/>
            <a:ext cx="11809312" cy="792088"/>
          </a:xfrm>
          <a:prstGeom prst="rect">
            <a:avLst/>
          </a:prstGeom>
          <a:noFill/>
          <a:ln>
            <a:noFill/>
          </a:ln>
        </p:spPr>
        <p:txBody>
          <a:bodyPr vert="horz" lIns="121900" tIns="60933" rIns="121900" bIns="60933" rtlCol="0" anchor="ctr" anchorCtr="0">
            <a:noAutofit/>
          </a:bodyPr>
          <a:lstStyle>
            <a:lvl1pPr marL="0" marR="0" lvl="0" indent="0" algn="ctr" defTabSz="914400" rtl="0" eaLnBrk="1" latinLnBrk="0" hangingPunct="1">
              <a:lnSpc>
                <a:spcPts val="2200"/>
              </a:lnSpc>
              <a:spcBef>
                <a:spcPts val="853"/>
              </a:spcBef>
              <a:spcAft>
                <a:spcPts val="600"/>
              </a:spcAft>
              <a:buClr>
                <a:srgbClr val="888888"/>
              </a:buClr>
              <a:buFont typeface="Arial"/>
              <a:buNone/>
              <a:defRPr sz="4267" b="0" i="0" u="none" strike="noStrike" kern="1200" cap="none">
                <a:solidFill>
                  <a:srgbClr val="888888"/>
                </a:solidFill>
                <a:latin typeface="Calibri"/>
                <a:ea typeface="Calibri"/>
                <a:cs typeface="Calibri"/>
                <a:sym typeface="Calibri"/>
              </a:defRPr>
            </a:lvl1pPr>
            <a:lvl2pPr marL="609585" marR="0" lvl="1" indent="0" algn="ctr" defTabSz="914400" rtl="0" eaLnBrk="1" latinLnBrk="0" hangingPunct="1">
              <a:lnSpc>
                <a:spcPts val="2000"/>
              </a:lnSpc>
              <a:spcBef>
                <a:spcPts val="747"/>
              </a:spcBef>
              <a:spcAft>
                <a:spcPts val="600"/>
              </a:spcAft>
              <a:buClr>
                <a:srgbClr val="888888"/>
              </a:buClr>
              <a:buFont typeface="Arial"/>
              <a:buNone/>
              <a:defRPr sz="3733" b="0" i="0" u="none" strike="noStrike" kern="1200" cap="none">
                <a:solidFill>
                  <a:srgbClr val="888888"/>
                </a:solidFill>
                <a:latin typeface="Calibri"/>
                <a:ea typeface="Calibri"/>
                <a:cs typeface="Calibri"/>
                <a:sym typeface="Calibri"/>
              </a:defRPr>
            </a:lvl2pPr>
            <a:lvl3pPr marL="1219170" marR="0" lvl="2" indent="0" algn="ctr" defTabSz="914400" rtl="0" eaLnBrk="1" latinLnBrk="0" hangingPunct="1">
              <a:lnSpc>
                <a:spcPts val="1600"/>
              </a:lnSpc>
              <a:spcBef>
                <a:spcPts val="640"/>
              </a:spcBef>
              <a:spcAft>
                <a:spcPts val="600"/>
              </a:spcAft>
              <a:buClr>
                <a:srgbClr val="888888"/>
              </a:buClr>
              <a:buFont typeface="Arial"/>
              <a:buNone/>
              <a:defRPr sz="3200" b="0" i="0" u="none" strike="noStrike" kern="1200" cap="none">
                <a:solidFill>
                  <a:srgbClr val="888888"/>
                </a:solidFill>
                <a:latin typeface="Calibri"/>
                <a:ea typeface="Calibri"/>
                <a:cs typeface="Calibri"/>
                <a:sym typeface="Calibri"/>
              </a:defRPr>
            </a:lvl3pPr>
            <a:lvl4pPr marL="1828754" marR="0" lvl="3" indent="0" algn="ctr" defTabSz="914400" rtl="0" eaLnBrk="1" latinLnBrk="0" hangingPunct="1">
              <a:lnSpc>
                <a:spcPct val="90000"/>
              </a:lnSpc>
              <a:spcBef>
                <a:spcPts val="533"/>
              </a:spcBef>
              <a:spcAft>
                <a:spcPts val="600"/>
              </a:spcAft>
              <a:buClr>
                <a:srgbClr val="888888"/>
              </a:buClr>
              <a:buFont typeface="Arial"/>
              <a:buNone/>
              <a:defRPr sz="2667" b="0" i="0" u="none" strike="noStrike" kern="1200" cap="none">
                <a:solidFill>
                  <a:srgbClr val="888888"/>
                </a:solidFill>
                <a:latin typeface="Calibri"/>
                <a:ea typeface="Calibri"/>
                <a:cs typeface="Calibri"/>
                <a:sym typeface="Calibri"/>
              </a:defRPr>
            </a:lvl4pPr>
            <a:lvl5pPr marL="2438339" marR="0" lvl="4" indent="0" algn="ctr" defTabSz="914400" rtl="0" eaLnBrk="1" latinLnBrk="0" hangingPunct="1">
              <a:lnSpc>
                <a:spcPct val="90000"/>
              </a:lnSpc>
              <a:spcBef>
                <a:spcPts val="533"/>
              </a:spcBef>
              <a:buClr>
                <a:srgbClr val="888888"/>
              </a:buClr>
              <a:buFont typeface="Arial"/>
              <a:buNone/>
              <a:defRPr sz="2667" b="0" i="0" u="none" strike="noStrike" kern="1200" cap="none">
                <a:solidFill>
                  <a:srgbClr val="888888"/>
                </a:solidFill>
                <a:latin typeface="Calibri"/>
                <a:ea typeface="Calibri"/>
                <a:cs typeface="Calibri"/>
                <a:sym typeface="Calibri"/>
              </a:defRPr>
            </a:lvl5pPr>
            <a:lvl6pPr marL="3047924" marR="0" lvl="5" indent="0" algn="ctr" defTabSz="914400" rtl="0" eaLnBrk="1" latinLnBrk="0" hangingPunct="1">
              <a:lnSpc>
                <a:spcPct val="90000"/>
              </a:lnSpc>
              <a:spcBef>
                <a:spcPts val="533"/>
              </a:spcBef>
              <a:buClr>
                <a:srgbClr val="888888"/>
              </a:buClr>
              <a:buFont typeface="Arial"/>
              <a:buNone/>
              <a:defRPr sz="2667" b="0" i="0" u="none" strike="noStrike" kern="1200" cap="none">
                <a:solidFill>
                  <a:srgbClr val="888888"/>
                </a:solidFill>
                <a:latin typeface="Calibri"/>
                <a:ea typeface="Calibri"/>
                <a:cs typeface="Calibri"/>
                <a:sym typeface="Calibri"/>
              </a:defRPr>
            </a:lvl6pPr>
            <a:lvl7pPr marL="3657509" marR="0" lvl="6" indent="0" algn="ctr" defTabSz="914400" rtl="0" eaLnBrk="1" latinLnBrk="0" hangingPunct="1">
              <a:lnSpc>
                <a:spcPct val="90000"/>
              </a:lnSpc>
              <a:spcBef>
                <a:spcPts val="533"/>
              </a:spcBef>
              <a:buClr>
                <a:srgbClr val="888888"/>
              </a:buClr>
              <a:buFont typeface="Arial"/>
              <a:buNone/>
              <a:defRPr sz="2667" b="0" i="0" u="none" strike="noStrike" kern="1200" cap="none">
                <a:solidFill>
                  <a:srgbClr val="888888"/>
                </a:solidFill>
                <a:latin typeface="Calibri"/>
                <a:ea typeface="Calibri"/>
                <a:cs typeface="Calibri"/>
                <a:sym typeface="Calibri"/>
              </a:defRPr>
            </a:lvl7pPr>
            <a:lvl8pPr marL="4267093" marR="0" lvl="7" indent="0" algn="ctr" defTabSz="914400" rtl="0" eaLnBrk="1" latinLnBrk="0" hangingPunct="1">
              <a:lnSpc>
                <a:spcPct val="90000"/>
              </a:lnSpc>
              <a:spcBef>
                <a:spcPts val="533"/>
              </a:spcBef>
              <a:buClr>
                <a:srgbClr val="888888"/>
              </a:buClr>
              <a:buFont typeface="Arial"/>
              <a:buNone/>
              <a:defRPr sz="2667" b="0" i="0" u="none" strike="noStrike" kern="1200" cap="none">
                <a:solidFill>
                  <a:srgbClr val="888888"/>
                </a:solidFill>
                <a:latin typeface="Calibri"/>
                <a:ea typeface="Calibri"/>
                <a:cs typeface="Calibri"/>
                <a:sym typeface="Calibri"/>
              </a:defRPr>
            </a:lvl8pPr>
            <a:lvl9pPr marL="4876678" marR="0" lvl="8" indent="0" algn="ctr" defTabSz="914400" rtl="0" eaLnBrk="1" latinLnBrk="0" hangingPunct="1">
              <a:lnSpc>
                <a:spcPct val="90000"/>
              </a:lnSpc>
              <a:spcBef>
                <a:spcPts val="533"/>
              </a:spcBef>
              <a:buClr>
                <a:srgbClr val="888888"/>
              </a:buClr>
              <a:buFont typeface="Arial"/>
              <a:buNone/>
              <a:defRPr sz="2667" b="0" i="0" u="none" strike="noStrike" kern="1200" cap="none">
                <a:solidFill>
                  <a:srgbClr val="888888"/>
                </a:solidFill>
                <a:latin typeface="Calibri"/>
                <a:ea typeface="Calibri"/>
                <a:cs typeface="Calibri"/>
                <a:sym typeface="Calibri"/>
              </a:defRPr>
            </a:lvl9pPr>
          </a:lstStyle>
          <a:p>
            <a:pPr>
              <a:lnSpc>
                <a:spcPct val="100000"/>
              </a:lnSpc>
              <a:spcBef>
                <a:spcPts val="0"/>
              </a:spcBef>
              <a:buClr>
                <a:schemeClr val="lt1"/>
              </a:buClr>
              <a:buSzPct val="25000"/>
            </a:pPr>
            <a:r>
              <a:rPr lang="es" sz="6000" dirty="0" smtClean="0">
                <a:solidFill>
                  <a:srgbClr val="002060"/>
                </a:solidFill>
                <a:latin typeface="Times New Roman" panose="02020603050405020304" pitchFamily="18" charset="0"/>
                <a:cs typeface="Times New Roman" panose="02020603050405020304" pitchFamily="18" charset="0"/>
              </a:rPr>
              <a:t>Kata: </a:t>
            </a:r>
            <a:r>
              <a:rPr lang="en-US" sz="6000" dirty="0" smtClean="0">
                <a:solidFill>
                  <a:srgbClr val="002060"/>
                </a:solidFill>
                <a:latin typeface="Times New Roman" panose="02020603050405020304" pitchFamily="18" charset="0"/>
                <a:cs typeface="Times New Roman" panose="02020603050405020304" pitchFamily="18" charset="0"/>
              </a:rPr>
              <a:t>Roman-Decimal</a:t>
            </a:r>
            <a:endParaRPr lang="es" sz="60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3007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6" name="Shape 196"/>
          <p:cNvSpPr txBox="1"/>
          <p:nvPr/>
        </p:nvSpPr>
        <p:spPr>
          <a:xfrm>
            <a:off x="6312024" y="1415368"/>
            <a:ext cx="5472608" cy="4749936"/>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ES" sz="2000" dirty="0" smtClean="0">
                <a:latin typeface="Times New Roman" panose="02020603050405020304" pitchFamily="18" charset="0"/>
                <a:ea typeface="Calibri"/>
                <a:cs typeface="Times New Roman" panose="02020603050405020304" pitchFamily="18" charset="0"/>
                <a:sym typeface="Calibri"/>
              </a:rPr>
              <a:t>Los romanos eran tipos inteligentes. Conquistaron la mayor parte de Europa y la gobernaron durante cientos de años. Inventaron los caminos de hormigón e incluso los bikinis. Pero una cosa que nunca descubrieron fue el número cero. </a:t>
            </a:r>
          </a:p>
          <a:p>
            <a:pPr algn="just">
              <a:spcBef>
                <a:spcPts val="533"/>
              </a:spcBef>
              <a:tabLst>
                <a:tab pos="480472" algn="l"/>
              </a:tabLst>
            </a:pPr>
            <a:r>
              <a:rPr lang="es-ES" sz="2000" dirty="0" smtClean="0">
                <a:latin typeface="Times New Roman" panose="02020603050405020304" pitchFamily="18" charset="0"/>
                <a:ea typeface="Calibri"/>
                <a:cs typeface="Times New Roman" panose="02020603050405020304" pitchFamily="18" charset="0"/>
                <a:sym typeface="Calibri"/>
              </a:rPr>
              <a:t>Esto hizo que escribir y fechar extensas historias de sus hazañas fuese un poco más desafiante, pero el sistema de números que se les ocurrió sigue en uso hoy en día. Por ejemplo, la BBC utiliza números romanos para fechar sus programas. </a:t>
            </a:r>
          </a:p>
          <a:p>
            <a:pPr algn="just">
              <a:spcBef>
                <a:spcPts val="533"/>
              </a:spcBef>
              <a:tabLst>
                <a:tab pos="480472" algn="l"/>
              </a:tabLst>
            </a:pPr>
            <a:r>
              <a:rPr lang="es-ES" sz="2000" dirty="0" smtClean="0">
                <a:latin typeface="Times New Roman" panose="02020603050405020304" pitchFamily="18" charset="0"/>
                <a:ea typeface="Calibri"/>
                <a:cs typeface="Times New Roman" panose="02020603050405020304" pitchFamily="18" charset="0"/>
                <a:sym typeface="Calibri"/>
              </a:rPr>
              <a:t>Los romanos escribieron números usando letras - I, V, X, L, C, D, M. (observe que estas letras tienen muchas líneas rectas y por lo tanto son fáciles de cortar y tallar en piedra).</a:t>
            </a:r>
          </a:p>
          <a:p>
            <a:pPr algn="just">
              <a:spcBef>
                <a:spcPts val="533"/>
              </a:spcBef>
              <a:tabLst>
                <a:tab pos="480472" algn="l"/>
              </a:tabLst>
            </a:pPr>
            <a:endParaRPr lang="es-ES" sz="1400" dirty="0">
              <a:latin typeface="Calibri"/>
              <a:ea typeface="Calibri"/>
              <a:cs typeface="Calibri"/>
              <a:sym typeface="Calibri"/>
            </a:endParaRPr>
          </a:p>
        </p:txBody>
      </p:sp>
      <p:sp>
        <p:nvSpPr>
          <p:cNvPr id="5" name="Shape 195"/>
          <p:cNvSpPr txBox="1">
            <a:spLocks/>
          </p:cNvSpPr>
          <p:nvPr/>
        </p:nvSpPr>
        <p:spPr>
          <a:xfrm>
            <a:off x="609600" y="274635"/>
            <a:ext cx="10972800" cy="686800"/>
          </a:xfrm>
          <a:prstGeom prst="rect">
            <a:avLst/>
          </a:prstGeom>
          <a:noFill/>
          <a:ln>
            <a:noFill/>
          </a:ln>
        </p:spPr>
        <p:txBody>
          <a:bodyPr vert="horz" lIns="121900" tIns="60933" rIns="121900" bIns="60933" rtlCol="0" anchor="ctr" anchorCtr="0">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buSzPct val="25000"/>
            </a:pPr>
            <a:r>
              <a:rPr lang="es" sz="4267" b="1" dirty="0" smtClean="0">
                <a:solidFill>
                  <a:srgbClr val="00B0F0"/>
                </a:solidFill>
                <a:latin typeface="Times New Roman" panose="02020603050405020304" pitchFamily="18" charset="0"/>
                <a:cs typeface="Times New Roman" panose="02020603050405020304" pitchFamily="18" charset="0"/>
              </a:rPr>
              <a:t>Roman-Decimal </a:t>
            </a:r>
            <a:r>
              <a:rPr lang="es" sz="2667" dirty="0" smtClean="0">
                <a:solidFill>
                  <a:srgbClr val="00B0F0"/>
                </a:solidFill>
                <a:latin typeface="Times New Roman" panose="02020603050405020304" pitchFamily="18" charset="0"/>
                <a:cs typeface="Times New Roman" panose="02020603050405020304" pitchFamily="18" charset="0"/>
              </a:rPr>
              <a:t>(Enunciado</a:t>
            </a:r>
            <a:r>
              <a:rPr lang="es" sz="2667" dirty="0">
                <a:solidFill>
                  <a:srgbClr val="00B0F0"/>
                </a:solidFill>
                <a:latin typeface="Times New Roman" panose="02020603050405020304" pitchFamily="18" charset="0"/>
                <a:cs typeface="Times New Roman" panose="02020603050405020304" pitchFamily="18" charset="0"/>
              </a:rPr>
              <a:t>)</a:t>
            </a:r>
            <a:endParaRPr lang="es" sz="1600" dirty="0">
              <a:solidFill>
                <a:srgbClr val="00B0F0"/>
              </a:solidFill>
              <a:latin typeface="Times New Roman" panose="02020603050405020304" pitchFamily="18" charset="0"/>
              <a:cs typeface="Times New Roman" panose="02020603050405020304" pitchFamily="18" charset="0"/>
            </a:endParaRPr>
          </a:p>
        </p:txBody>
      </p:sp>
      <p:pic>
        <p:nvPicPr>
          <p:cNvPr id="38914" name="Picture 2" descr="Resultado de imagen de romanos"/>
          <p:cNvPicPr>
            <a:picLocks noChangeAspect="1" noChangeArrowheads="1"/>
          </p:cNvPicPr>
          <p:nvPr/>
        </p:nvPicPr>
        <p:blipFill>
          <a:blip r:embed="rId3" cstate="print"/>
          <a:srcRect/>
          <a:stretch>
            <a:fillRect/>
          </a:stretch>
        </p:blipFill>
        <p:spPr bwMode="auto">
          <a:xfrm>
            <a:off x="479376" y="1678027"/>
            <a:ext cx="5472608" cy="4032448"/>
          </a:xfrm>
          <a:prstGeom prst="rect">
            <a:avLst/>
          </a:prstGeom>
          <a:noFill/>
        </p:spPr>
      </p:pic>
      <p:sp>
        <p:nvSpPr>
          <p:cNvPr id="2" name="TextBox 1"/>
          <p:cNvSpPr txBox="1"/>
          <p:nvPr/>
        </p:nvSpPr>
        <p:spPr>
          <a:xfrm>
            <a:off x="7176120" y="6237312"/>
            <a:ext cx="4752528" cy="261610"/>
          </a:xfrm>
          <a:prstGeom prst="rect">
            <a:avLst/>
          </a:prstGeom>
          <a:noFill/>
        </p:spPr>
        <p:txBody>
          <a:bodyPr wrap="square" rtlCol="0">
            <a:spAutoFit/>
          </a:bodyPr>
          <a:lstStyle/>
          <a:p>
            <a:pPr algn="r"/>
            <a:r>
              <a:rPr lang="es-ES" sz="1100" dirty="0" err="1" smtClean="0">
                <a:latin typeface="Times New Roman" panose="02020603050405020304" pitchFamily="18" charset="0"/>
                <a:cs typeface="Times New Roman" panose="02020603050405020304" pitchFamily="18" charset="0"/>
              </a:rPr>
              <a:t>Source</a:t>
            </a:r>
            <a:r>
              <a:rPr lang="es-ES" sz="1100" dirty="0">
                <a:latin typeface="Times New Roman" panose="02020603050405020304" pitchFamily="18" charset="0"/>
                <a:cs typeface="Times New Roman" panose="02020603050405020304" pitchFamily="18" charset="0"/>
              </a:rPr>
              <a:t>: </a:t>
            </a:r>
            <a:r>
              <a:rPr lang="es-ES" sz="1100" dirty="0">
                <a:latin typeface="Times New Roman" panose="02020603050405020304" pitchFamily="18" charset="0"/>
                <a:cs typeface="Times New Roman" panose="02020603050405020304" pitchFamily="18" charset="0"/>
                <a:hlinkClick r:id="rId4"/>
              </a:rPr>
              <a:t>https://</a:t>
            </a:r>
            <a:r>
              <a:rPr lang="es-ES" sz="1100" dirty="0" smtClean="0">
                <a:latin typeface="Times New Roman" panose="02020603050405020304" pitchFamily="18" charset="0"/>
                <a:cs typeface="Times New Roman" panose="02020603050405020304" pitchFamily="18" charset="0"/>
                <a:hlinkClick r:id="rId4"/>
              </a:rPr>
              <a:t>www.giters.com/millancore/php-study/issues/6</a:t>
            </a:r>
            <a:r>
              <a:rPr lang="es-ES" sz="1100" dirty="0" smtClean="0">
                <a:latin typeface="Times New Roman" panose="02020603050405020304" pitchFamily="18" charset="0"/>
                <a:cs typeface="Times New Roman" panose="02020603050405020304" pitchFamily="18" charset="0"/>
              </a:rPr>
              <a:t> </a:t>
            </a:r>
            <a:endParaRPr lang="es-ES"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8148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6" name="Shape 196"/>
          <p:cNvSpPr txBox="1"/>
          <p:nvPr/>
        </p:nvSpPr>
        <p:spPr>
          <a:xfrm>
            <a:off x="609600" y="1294133"/>
            <a:ext cx="10972800" cy="5326000"/>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ES_tradnl" sz="2000" dirty="0">
                <a:latin typeface="Times New Roman" panose="02020603050405020304" pitchFamily="18" charset="0"/>
                <a:ea typeface="Calibri"/>
                <a:cs typeface="Times New Roman" panose="02020603050405020304" pitchFamily="18" charset="0"/>
                <a:sym typeface="Calibri"/>
              </a:rPr>
              <a:t>En esta Kata se debería escribir una función para convertir de números romanos a números decimales. </a:t>
            </a:r>
            <a:r>
              <a:rPr lang="es-ES_tradnl" sz="2000" dirty="0" smtClean="0">
                <a:latin typeface="Times New Roman" panose="02020603050405020304" pitchFamily="18" charset="0"/>
                <a:ea typeface="Calibri"/>
                <a:cs typeface="Times New Roman" panose="02020603050405020304" pitchFamily="18" charset="0"/>
                <a:sym typeface="Calibri"/>
              </a:rPr>
              <a:t>Por ejemplo:</a:t>
            </a:r>
          </a:p>
          <a:p>
            <a:pPr algn="just">
              <a:spcBef>
                <a:spcPts val="533"/>
              </a:spcBef>
              <a:tabLst>
                <a:tab pos="480472" algn="l"/>
              </a:tabLst>
            </a:pPr>
            <a:endParaRPr lang="es-ES_tradnl" sz="2000" dirty="0" smtClean="0">
              <a:latin typeface="Times New Roman" panose="02020603050405020304" pitchFamily="18" charset="0"/>
              <a:ea typeface="Calibri"/>
              <a:cs typeface="Times New Roman" panose="02020603050405020304" pitchFamily="18" charset="0"/>
              <a:sym typeface="Calibri"/>
            </a:endParaRPr>
          </a:p>
          <a:p>
            <a:pPr algn="just">
              <a:spcBef>
                <a:spcPts val="533"/>
              </a:spcBef>
              <a:tabLst>
                <a:tab pos="480472" algn="l"/>
              </a:tabLst>
            </a:pPr>
            <a:endParaRPr lang="es-ES_tradnl" sz="2000" dirty="0" smtClean="0">
              <a:latin typeface="Times New Roman" panose="02020603050405020304" pitchFamily="18" charset="0"/>
              <a:ea typeface="Calibri"/>
              <a:cs typeface="Times New Roman" panose="02020603050405020304" pitchFamily="18" charset="0"/>
              <a:sym typeface="Calibri"/>
            </a:endParaRPr>
          </a:p>
          <a:p>
            <a:pPr algn="just">
              <a:spcBef>
                <a:spcPts val="533"/>
              </a:spcBef>
              <a:tabLst>
                <a:tab pos="480472" algn="l"/>
              </a:tabLst>
            </a:pPr>
            <a:endParaRPr lang="es-ES_tradnl" sz="2000" dirty="0" smtClean="0">
              <a:latin typeface="Times New Roman" panose="02020603050405020304" pitchFamily="18" charset="0"/>
              <a:ea typeface="Calibri"/>
              <a:cs typeface="Times New Roman" panose="02020603050405020304" pitchFamily="18" charset="0"/>
              <a:sym typeface="Calibri"/>
            </a:endParaRPr>
          </a:p>
          <a:p>
            <a:pPr algn="just">
              <a:spcBef>
                <a:spcPts val="533"/>
              </a:spcBef>
              <a:tabLst>
                <a:tab pos="480472" algn="l"/>
              </a:tabLst>
            </a:pPr>
            <a:endParaRPr lang="es-ES_tradnl" sz="2000" dirty="0" smtClean="0">
              <a:latin typeface="Times New Roman" panose="02020603050405020304" pitchFamily="18" charset="0"/>
              <a:ea typeface="Calibri"/>
              <a:cs typeface="Times New Roman" panose="02020603050405020304" pitchFamily="18" charset="0"/>
              <a:sym typeface="Calibri"/>
            </a:endParaRPr>
          </a:p>
          <a:p>
            <a:pPr algn="just">
              <a:spcBef>
                <a:spcPts val="533"/>
              </a:spcBef>
              <a:tabLst>
                <a:tab pos="480472" algn="l"/>
              </a:tabLst>
            </a:pPr>
            <a:r>
              <a:rPr lang="es-ES" sz="2000" dirty="0" smtClean="0">
                <a:latin typeface="Times New Roman" panose="02020603050405020304" pitchFamily="18" charset="0"/>
                <a:ea typeface="Calibri"/>
                <a:cs typeface="Times New Roman" panose="02020603050405020304" pitchFamily="18" charset="0"/>
                <a:sym typeface="Calibri"/>
              </a:rPr>
              <a:t>No hay necesidad de poder convertir números más grandes que aproximadamente 3000 ya que los romanos no tendían a numerar tan alto.</a:t>
            </a:r>
          </a:p>
          <a:p>
            <a:pPr algn="just">
              <a:spcBef>
                <a:spcPts val="533"/>
              </a:spcBef>
              <a:tabLst>
                <a:tab pos="480472" algn="l"/>
              </a:tabLst>
            </a:pPr>
            <a:r>
              <a:rPr lang="es-ES" sz="2000" dirty="0" smtClean="0">
                <a:latin typeface="Times New Roman" panose="02020603050405020304" pitchFamily="18" charset="0"/>
                <a:ea typeface="Calibri"/>
                <a:cs typeface="Times New Roman" panose="02020603050405020304" pitchFamily="18" charset="0"/>
                <a:sym typeface="Calibri"/>
              </a:rPr>
              <a:t>Tenga en cuenta que no se pueden escribir números como "IM" para 999. </a:t>
            </a:r>
          </a:p>
          <a:p>
            <a:pPr algn="just">
              <a:spcBef>
                <a:spcPts val="533"/>
              </a:spcBef>
              <a:tabLst>
                <a:tab pos="480472" algn="l"/>
              </a:tabLst>
            </a:pPr>
            <a:r>
              <a:rPr lang="es-ES" sz="2000" dirty="0" smtClean="0">
                <a:latin typeface="Times New Roman" panose="02020603050405020304" pitchFamily="18" charset="0"/>
                <a:ea typeface="Calibri"/>
                <a:cs typeface="Times New Roman" panose="02020603050405020304" pitchFamily="18" charset="0"/>
                <a:sym typeface="Calibri"/>
              </a:rPr>
              <a:t>Wikipedia dice: Los números romanos modernos se escriben expresando cada dígito por separado comenzando con el más a la izquierda y omitiendo cualquier dígito con un valor de cero. Dos ejemplos de ello pueden ser los siguientes:</a:t>
            </a:r>
          </a:p>
          <a:p>
            <a:pPr algn="just">
              <a:spcBef>
                <a:spcPts val="533"/>
              </a:spcBef>
              <a:tabLst>
                <a:tab pos="480472" algn="l"/>
              </a:tabLst>
            </a:pPr>
            <a:r>
              <a:rPr lang="es-ES" sz="2000" dirty="0" smtClean="0">
                <a:latin typeface="Times New Roman" panose="02020603050405020304" pitchFamily="18" charset="0"/>
                <a:ea typeface="Calibri"/>
                <a:cs typeface="Times New Roman" panose="02020603050405020304" pitchFamily="18" charset="0"/>
                <a:sym typeface="Calibri"/>
              </a:rPr>
              <a:t>	En los números romanos 1990 se representa como: 1000=M, 900=CM, 90=XC </a:t>
            </a:r>
            <a:r>
              <a:rPr lang="es-ES" sz="2000" dirty="0" smtClean="0">
                <a:latin typeface="Times New Roman" panose="02020603050405020304" pitchFamily="18" charset="0"/>
                <a:ea typeface="Calibri"/>
                <a:cs typeface="Times New Roman" panose="02020603050405020304" pitchFamily="18" charset="0"/>
                <a:sym typeface="Wingdings" pitchFamily="2" charset="2"/>
              </a:rPr>
              <a:t></a:t>
            </a:r>
            <a:r>
              <a:rPr lang="es-ES" sz="2000" dirty="0" smtClean="0">
                <a:latin typeface="Times New Roman" panose="02020603050405020304" pitchFamily="18" charset="0"/>
                <a:ea typeface="Calibri"/>
                <a:cs typeface="Times New Roman" panose="02020603050405020304" pitchFamily="18" charset="0"/>
                <a:sym typeface="Calibri"/>
              </a:rPr>
              <a:t> MCMXC. </a:t>
            </a:r>
          </a:p>
          <a:p>
            <a:pPr algn="just">
              <a:spcBef>
                <a:spcPts val="533"/>
              </a:spcBef>
              <a:tabLst>
                <a:tab pos="480472" algn="l"/>
              </a:tabLst>
            </a:pPr>
            <a:r>
              <a:rPr lang="es-ES" sz="2000" dirty="0" smtClean="0">
                <a:latin typeface="Times New Roman" panose="02020603050405020304" pitchFamily="18" charset="0"/>
                <a:ea typeface="Calibri"/>
                <a:cs typeface="Times New Roman" panose="02020603050405020304" pitchFamily="18" charset="0"/>
                <a:sym typeface="Calibri"/>
              </a:rPr>
              <a:t>	En los números romanos 2008 se representa como: 2000=MM, 8=VIII </a:t>
            </a:r>
            <a:r>
              <a:rPr lang="es-ES" sz="2000" dirty="0" smtClean="0">
                <a:latin typeface="Times New Roman" panose="02020603050405020304" pitchFamily="18" charset="0"/>
                <a:ea typeface="Calibri"/>
                <a:cs typeface="Times New Roman" panose="02020603050405020304" pitchFamily="18" charset="0"/>
                <a:sym typeface="Wingdings" pitchFamily="2" charset="2"/>
              </a:rPr>
              <a:t></a:t>
            </a:r>
            <a:r>
              <a:rPr lang="es-ES" sz="2000" dirty="0" smtClean="0">
                <a:latin typeface="Times New Roman" panose="02020603050405020304" pitchFamily="18" charset="0"/>
                <a:ea typeface="Calibri"/>
                <a:cs typeface="Times New Roman" panose="02020603050405020304" pitchFamily="18" charset="0"/>
                <a:sym typeface="Calibri"/>
              </a:rPr>
              <a:t> MMVIII.</a:t>
            </a:r>
            <a:endParaRPr lang="es-ES_tradnl" sz="2000" dirty="0">
              <a:latin typeface="Times New Roman" panose="02020603050405020304" pitchFamily="18" charset="0"/>
              <a:ea typeface="Calibri"/>
              <a:cs typeface="Times New Roman" panose="02020603050405020304" pitchFamily="18" charset="0"/>
              <a:sym typeface="Calibri"/>
            </a:endParaRPr>
          </a:p>
        </p:txBody>
      </p:sp>
      <p:sp>
        <p:nvSpPr>
          <p:cNvPr id="5" name="Shape 195"/>
          <p:cNvSpPr txBox="1">
            <a:spLocks/>
          </p:cNvSpPr>
          <p:nvPr/>
        </p:nvSpPr>
        <p:spPr>
          <a:xfrm>
            <a:off x="609600" y="274635"/>
            <a:ext cx="10972800" cy="686800"/>
          </a:xfrm>
          <a:prstGeom prst="rect">
            <a:avLst/>
          </a:prstGeom>
          <a:noFill/>
          <a:ln>
            <a:noFill/>
          </a:ln>
        </p:spPr>
        <p:txBody>
          <a:bodyPr vert="horz" lIns="121900" tIns="60933" rIns="121900" bIns="60933" rtlCol="0" anchor="ctr" anchorCtr="0">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buSzPct val="25000"/>
            </a:pPr>
            <a:r>
              <a:rPr lang="es" sz="4267" b="1" dirty="0" smtClean="0">
                <a:solidFill>
                  <a:srgbClr val="00B0F0"/>
                </a:solidFill>
                <a:latin typeface="Times New Roman" panose="02020603050405020304" pitchFamily="18" charset="0"/>
                <a:cs typeface="Times New Roman" panose="02020603050405020304" pitchFamily="18" charset="0"/>
              </a:rPr>
              <a:t>Roman-Decimal </a:t>
            </a:r>
            <a:r>
              <a:rPr lang="es" sz="2667" dirty="0" smtClean="0">
                <a:solidFill>
                  <a:srgbClr val="00B0F0"/>
                </a:solidFill>
                <a:latin typeface="Times New Roman" panose="02020603050405020304" pitchFamily="18" charset="0"/>
                <a:cs typeface="Times New Roman" panose="02020603050405020304" pitchFamily="18" charset="0"/>
              </a:rPr>
              <a:t>(Enunciado</a:t>
            </a:r>
            <a:r>
              <a:rPr lang="es" sz="2667" dirty="0">
                <a:solidFill>
                  <a:srgbClr val="00B0F0"/>
                </a:solidFill>
                <a:latin typeface="Times New Roman" panose="02020603050405020304" pitchFamily="18" charset="0"/>
                <a:cs typeface="Times New Roman" panose="02020603050405020304" pitchFamily="18" charset="0"/>
              </a:rPr>
              <a:t>)</a:t>
            </a:r>
            <a:endParaRPr lang="es" sz="1600" dirty="0">
              <a:solidFill>
                <a:srgbClr val="00B0F0"/>
              </a:solidFill>
              <a:latin typeface="Times New Roman" panose="02020603050405020304" pitchFamily="18" charset="0"/>
              <a:cs typeface="Times New Roman" panose="02020603050405020304" pitchFamily="18" charset="0"/>
            </a:endParaRPr>
          </a:p>
        </p:txBody>
      </p:sp>
      <p:sp>
        <p:nvSpPr>
          <p:cNvPr id="6" name="5 CuadroTexto"/>
          <p:cNvSpPr txBox="1"/>
          <p:nvPr/>
        </p:nvSpPr>
        <p:spPr>
          <a:xfrm>
            <a:off x="5159896" y="1816926"/>
            <a:ext cx="1146816" cy="1468058"/>
          </a:xfrm>
          <a:prstGeom prst="rect">
            <a:avLst/>
          </a:prstGeom>
          <a:ln w="28575"/>
        </p:spPr>
        <p:style>
          <a:lnRef idx="2">
            <a:schemeClr val="accent2"/>
          </a:lnRef>
          <a:fillRef idx="1">
            <a:schemeClr val="lt1"/>
          </a:fillRef>
          <a:effectRef idx="0">
            <a:schemeClr val="accent2"/>
          </a:effectRef>
          <a:fontRef idx="minor">
            <a:schemeClr val="dk1"/>
          </a:fontRef>
        </p:style>
        <p:txBody>
          <a:bodyPr wrap="none" lIns="144000" tIns="144000" rIns="144000" bIns="144000" rtlCol="0" anchor="ctr" anchorCtr="0">
            <a:spAutoFit/>
          </a:bodyPr>
          <a:lstStyle/>
          <a:p>
            <a:pPr>
              <a:spcBef>
                <a:spcPts val="533"/>
              </a:spcBef>
              <a:tabLst>
                <a:tab pos="480472" algn="l"/>
              </a:tabLst>
            </a:pPr>
            <a:r>
              <a:rPr lang="es-ES_tradnl" sz="1600" dirty="0" smtClean="0">
                <a:latin typeface="Times New Roman" pitchFamily="18" charset="0"/>
                <a:ea typeface="Calibri"/>
                <a:cs typeface="Times New Roman" pitchFamily="18" charset="0"/>
                <a:sym typeface="Calibri"/>
              </a:rPr>
              <a:t>1 </a:t>
            </a:r>
            <a:r>
              <a:rPr lang="es-ES_tradnl" sz="1600" dirty="0" smtClean="0">
                <a:latin typeface="Times New Roman" pitchFamily="18" charset="0"/>
                <a:ea typeface="Calibri"/>
                <a:cs typeface="Times New Roman" pitchFamily="18" charset="0"/>
                <a:sym typeface="Wingdings" pitchFamily="2" charset="2"/>
              </a:rPr>
              <a:t> I</a:t>
            </a:r>
          </a:p>
          <a:p>
            <a:pPr>
              <a:spcBef>
                <a:spcPts val="533"/>
              </a:spcBef>
              <a:tabLst>
                <a:tab pos="480472" algn="l"/>
              </a:tabLst>
            </a:pPr>
            <a:r>
              <a:rPr lang="es-ES_tradnl" sz="1600" dirty="0" smtClean="0">
                <a:latin typeface="Times New Roman" pitchFamily="18" charset="0"/>
                <a:ea typeface="Calibri"/>
                <a:cs typeface="Times New Roman" pitchFamily="18" charset="0"/>
                <a:sym typeface="Wingdings" pitchFamily="2" charset="2"/>
              </a:rPr>
              <a:t>7  VII</a:t>
            </a:r>
          </a:p>
          <a:p>
            <a:pPr>
              <a:spcBef>
                <a:spcPts val="533"/>
              </a:spcBef>
              <a:tabLst>
                <a:tab pos="480472" algn="l"/>
              </a:tabLst>
            </a:pPr>
            <a:r>
              <a:rPr lang="es-ES_tradnl" sz="1600" dirty="0" smtClean="0">
                <a:latin typeface="Times New Roman" pitchFamily="18" charset="0"/>
                <a:ea typeface="Calibri"/>
                <a:cs typeface="Times New Roman" pitchFamily="18" charset="0"/>
                <a:sym typeface="Wingdings" pitchFamily="2" charset="2"/>
              </a:rPr>
              <a:t>10  X</a:t>
            </a:r>
          </a:p>
          <a:p>
            <a:pPr>
              <a:spcBef>
                <a:spcPts val="533"/>
              </a:spcBef>
              <a:tabLst>
                <a:tab pos="480472" algn="l"/>
              </a:tabLst>
            </a:pPr>
            <a:r>
              <a:rPr lang="es-ES_tradnl" sz="1600" dirty="0" smtClean="0">
                <a:latin typeface="Times New Roman" pitchFamily="18" charset="0"/>
                <a:ea typeface="Calibri"/>
                <a:cs typeface="Times New Roman" pitchFamily="18" charset="0"/>
                <a:sym typeface="Wingdings" pitchFamily="2" charset="2"/>
              </a:rPr>
              <a:t>14 -&gt; XIV</a:t>
            </a:r>
            <a:endParaRPr lang="es-ES" sz="1600" dirty="0">
              <a:latin typeface="Times New Roman" pitchFamily="18" charset="0"/>
              <a:cs typeface="Times New Roman" pitchFamily="18" charset="0"/>
            </a:endParaRPr>
          </a:p>
        </p:txBody>
      </p:sp>
      <p:sp>
        <p:nvSpPr>
          <p:cNvPr id="7" name="5 CuadroTexto"/>
          <p:cNvSpPr txBox="1"/>
          <p:nvPr/>
        </p:nvSpPr>
        <p:spPr>
          <a:xfrm>
            <a:off x="5159896" y="1816926"/>
            <a:ext cx="1159127" cy="1468058"/>
          </a:xfrm>
          <a:prstGeom prst="rect">
            <a:avLst/>
          </a:prstGeom>
          <a:ln w="28575"/>
        </p:spPr>
        <p:style>
          <a:lnRef idx="2">
            <a:schemeClr val="accent2"/>
          </a:lnRef>
          <a:fillRef idx="1">
            <a:schemeClr val="lt1"/>
          </a:fillRef>
          <a:effectRef idx="0">
            <a:schemeClr val="accent2"/>
          </a:effectRef>
          <a:fontRef idx="minor">
            <a:schemeClr val="dk1"/>
          </a:fontRef>
        </p:style>
        <p:txBody>
          <a:bodyPr wrap="none" lIns="144000" tIns="144000" rIns="144000" bIns="144000" rtlCol="0" anchor="ctr" anchorCtr="0">
            <a:spAutoFit/>
          </a:bodyPr>
          <a:lstStyle/>
          <a:p>
            <a:pPr>
              <a:spcBef>
                <a:spcPts val="533"/>
              </a:spcBef>
              <a:tabLst>
                <a:tab pos="480472" algn="l"/>
              </a:tabLst>
            </a:pPr>
            <a:r>
              <a:rPr lang="es-ES_tradnl" sz="1600" dirty="0" smtClean="0">
                <a:latin typeface="Times New Roman" pitchFamily="18" charset="0"/>
                <a:ea typeface="Calibri"/>
                <a:cs typeface="Times New Roman" pitchFamily="18" charset="0"/>
                <a:sym typeface="Calibri"/>
              </a:rPr>
              <a:t>I </a:t>
            </a:r>
            <a:r>
              <a:rPr lang="es-ES_tradnl" sz="1600" dirty="0" smtClean="0">
                <a:latin typeface="Times New Roman" pitchFamily="18" charset="0"/>
                <a:ea typeface="Calibri"/>
                <a:cs typeface="Times New Roman" pitchFamily="18" charset="0"/>
                <a:sym typeface="Wingdings" pitchFamily="2" charset="2"/>
              </a:rPr>
              <a:t> </a:t>
            </a:r>
            <a:r>
              <a:rPr lang="es-ES_tradnl" sz="1600" dirty="0" smtClean="0">
                <a:latin typeface="Times New Roman" pitchFamily="18" charset="0"/>
                <a:ea typeface="Calibri"/>
                <a:cs typeface="Times New Roman" pitchFamily="18" charset="0"/>
                <a:sym typeface="Wingdings" pitchFamily="2" charset="2"/>
              </a:rPr>
              <a:t>1</a:t>
            </a:r>
            <a:endParaRPr lang="es-ES_tradnl" sz="1600" dirty="0" smtClean="0">
              <a:latin typeface="Times New Roman" pitchFamily="18" charset="0"/>
              <a:ea typeface="Calibri"/>
              <a:cs typeface="Times New Roman" pitchFamily="18" charset="0"/>
              <a:sym typeface="Wingdings" pitchFamily="2" charset="2"/>
            </a:endParaRPr>
          </a:p>
          <a:p>
            <a:pPr>
              <a:spcBef>
                <a:spcPts val="533"/>
              </a:spcBef>
              <a:tabLst>
                <a:tab pos="480472" algn="l"/>
              </a:tabLst>
            </a:pPr>
            <a:r>
              <a:rPr lang="es-ES_tradnl" sz="1600" dirty="0" smtClean="0">
                <a:latin typeface="Times New Roman" pitchFamily="18" charset="0"/>
                <a:ea typeface="Calibri"/>
                <a:cs typeface="Times New Roman" pitchFamily="18" charset="0"/>
                <a:sym typeface="Wingdings" pitchFamily="2" charset="2"/>
              </a:rPr>
              <a:t>VII </a:t>
            </a:r>
            <a:r>
              <a:rPr lang="es-ES_tradnl" sz="1600" dirty="0" smtClean="0">
                <a:latin typeface="Times New Roman" pitchFamily="18" charset="0"/>
                <a:ea typeface="Calibri"/>
                <a:cs typeface="Times New Roman" pitchFamily="18" charset="0"/>
                <a:sym typeface="Wingdings" pitchFamily="2" charset="2"/>
              </a:rPr>
              <a:t> </a:t>
            </a:r>
            <a:r>
              <a:rPr lang="es-ES_tradnl" sz="1600" dirty="0">
                <a:latin typeface="Times New Roman" pitchFamily="18" charset="0"/>
                <a:ea typeface="Calibri"/>
                <a:cs typeface="Times New Roman" pitchFamily="18" charset="0"/>
                <a:sym typeface="Wingdings" pitchFamily="2" charset="2"/>
              </a:rPr>
              <a:t>7</a:t>
            </a:r>
            <a:endParaRPr lang="es-ES_tradnl" sz="1600" dirty="0" smtClean="0">
              <a:latin typeface="Times New Roman" pitchFamily="18" charset="0"/>
              <a:ea typeface="Calibri"/>
              <a:cs typeface="Times New Roman" pitchFamily="18" charset="0"/>
              <a:sym typeface="Wingdings" pitchFamily="2" charset="2"/>
            </a:endParaRPr>
          </a:p>
          <a:p>
            <a:pPr>
              <a:spcBef>
                <a:spcPts val="533"/>
              </a:spcBef>
              <a:tabLst>
                <a:tab pos="480472" algn="l"/>
              </a:tabLst>
            </a:pPr>
            <a:r>
              <a:rPr lang="es-ES_tradnl" sz="1600" dirty="0" smtClean="0">
                <a:latin typeface="Times New Roman" pitchFamily="18" charset="0"/>
                <a:ea typeface="Calibri"/>
                <a:cs typeface="Times New Roman" pitchFamily="18" charset="0"/>
                <a:sym typeface="Wingdings" pitchFamily="2" charset="2"/>
              </a:rPr>
              <a:t>X </a:t>
            </a:r>
            <a:r>
              <a:rPr lang="es-ES_tradnl" sz="1600" dirty="0" smtClean="0">
                <a:latin typeface="Times New Roman" pitchFamily="18" charset="0"/>
                <a:ea typeface="Calibri"/>
                <a:cs typeface="Times New Roman" pitchFamily="18" charset="0"/>
                <a:sym typeface="Wingdings" pitchFamily="2" charset="2"/>
              </a:rPr>
              <a:t> </a:t>
            </a:r>
            <a:r>
              <a:rPr lang="es-ES_tradnl" sz="1600" dirty="0" smtClean="0">
                <a:latin typeface="Times New Roman" pitchFamily="18" charset="0"/>
                <a:ea typeface="Calibri"/>
                <a:cs typeface="Times New Roman" pitchFamily="18" charset="0"/>
                <a:sym typeface="Wingdings" pitchFamily="2" charset="2"/>
              </a:rPr>
              <a:t>10</a:t>
            </a:r>
            <a:endParaRPr lang="es-ES_tradnl" sz="1600" dirty="0" smtClean="0">
              <a:latin typeface="Times New Roman" pitchFamily="18" charset="0"/>
              <a:ea typeface="Calibri"/>
              <a:cs typeface="Times New Roman" pitchFamily="18" charset="0"/>
              <a:sym typeface="Wingdings" pitchFamily="2" charset="2"/>
            </a:endParaRPr>
          </a:p>
          <a:p>
            <a:pPr>
              <a:spcBef>
                <a:spcPts val="533"/>
              </a:spcBef>
              <a:tabLst>
                <a:tab pos="480472" algn="l"/>
              </a:tabLst>
            </a:pPr>
            <a:r>
              <a:rPr lang="es-ES_tradnl" sz="1600" dirty="0">
                <a:latin typeface="Times New Roman" pitchFamily="18" charset="0"/>
                <a:ea typeface="Calibri"/>
                <a:cs typeface="Times New Roman" pitchFamily="18" charset="0"/>
                <a:sym typeface="Wingdings" pitchFamily="2" charset="2"/>
              </a:rPr>
              <a:t>XIV  </a:t>
            </a:r>
            <a:r>
              <a:rPr lang="es-ES_tradnl" sz="1600" dirty="0" smtClean="0">
                <a:latin typeface="Times New Roman" pitchFamily="18" charset="0"/>
                <a:ea typeface="Calibri"/>
                <a:cs typeface="Times New Roman" pitchFamily="18" charset="0"/>
                <a:sym typeface="Wingdings" pitchFamily="2" charset="2"/>
              </a:rPr>
              <a:t>14</a:t>
            </a:r>
            <a:endParaRPr lang="es-ES" sz="1600" dirty="0">
              <a:latin typeface="Times New Roman" pitchFamily="18" charset="0"/>
              <a:cs typeface="Times New Roman" pitchFamily="18" charset="0"/>
            </a:endParaRPr>
          </a:p>
        </p:txBody>
      </p:sp>
    </p:spTree>
    <p:extLst>
      <p:ext uri="{BB962C8B-B14F-4D97-AF65-F5344CB8AC3E}">
        <p14:creationId xmlns:p14="http://schemas.microsoft.com/office/powerpoint/2010/main" val="4030544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609600" y="274635"/>
            <a:ext cx="10972800" cy="686800"/>
          </a:xfrm>
          <a:prstGeom prst="rect">
            <a:avLst/>
          </a:prstGeom>
          <a:noFill/>
          <a:ln>
            <a:noFill/>
          </a:ln>
        </p:spPr>
        <p:txBody>
          <a:bodyPr vert="horz" lIns="121900" tIns="60933" rIns="121900" bIns="60933" rtlCol="0" anchor="ctr" anchorCtr="0">
            <a:noAutofit/>
          </a:bodyPr>
          <a:lstStyle/>
          <a:p>
            <a:pPr lvl="0" algn="l">
              <a:buSzPct val="25000"/>
            </a:pPr>
            <a:r>
              <a:rPr lang="es" sz="4267" b="1" dirty="0" smtClean="0">
                <a:solidFill>
                  <a:srgbClr val="00B0F0"/>
                </a:solidFill>
                <a:latin typeface="Times New Roman" panose="02020603050405020304" pitchFamily="18" charset="0"/>
                <a:cs typeface="Times New Roman" panose="02020603050405020304" pitchFamily="18" charset="0"/>
              </a:rPr>
              <a:t>Roman-Decimal </a:t>
            </a:r>
            <a:r>
              <a:rPr lang="es" sz="2667" dirty="0" smtClean="0">
                <a:solidFill>
                  <a:srgbClr val="00B0F0"/>
                </a:solidFill>
                <a:latin typeface="Times New Roman" panose="02020603050405020304" pitchFamily="18" charset="0"/>
                <a:cs typeface="Times New Roman" panose="02020603050405020304" pitchFamily="18" charset="0"/>
              </a:rPr>
              <a:t>(Reglas)</a:t>
            </a:r>
            <a:endParaRPr lang="es" sz="1600" dirty="0">
              <a:solidFill>
                <a:srgbClr val="00B0F0"/>
              </a:solidFill>
              <a:latin typeface="Times New Roman" panose="02020603050405020304" pitchFamily="18" charset="0"/>
              <a:cs typeface="Times New Roman" panose="02020603050405020304" pitchFamily="18" charset="0"/>
            </a:endParaRPr>
          </a:p>
        </p:txBody>
      </p:sp>
      <p:sp>
        <p:nvSpPr>
          <p:cNvPr id="196" name="Shape 196"/>
          <p:cNvSpPr txBox="1"/>
          <p:nvPr/>
        </p:nvSpPr>
        <p:spPr>
          <a:xfrm>
            <a:off x="6121305" y="1124744"/>
            <a:ext cx="5760640" cy="5040560"/>
          </a:xfrm>
          <a:prstGeom prst="rect">
            <a:avLst/>
          </a:prstGeom>
          <a:noFill/>
          <a:ln>
            <a:noFill/>
          </a:ln>
        </p:spPr>
        <p:txBody>
          <a:bodyPr lIns="121900" tIns="60933" rIns="121900" bIns="60933" anchor="t" anchorCtr="0">
            <a:noAutofit/>
          </a:bodyPr>
          <a:lstStyle/>
          <a:p>
            <a:pPr algn="just">
              <a:spcBef>
                <a:spcPts val="533"/>
              </a:spcBef>
              <a:tabLst>
                <a:tab pos="480472" algn="l"/>
              </a:tabLst>
            </a:pPr>
            <a:endParaRPr lang="es-ES" sz="1600" dirty="0" smtClean="0">
              <a:latin typeface="Calibri" panose="020F0502020204030204" pitchFamily="34" charset="0"/>
              <a:ea typeface="Calibri"/>
              <a:cs typeface="Calibri" panose="020F0502020204030204" pitchFamily="34" charset="0"/>
              <a:sym typeface="Calibri"/>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s-ES" sz="1600" dirty="0">
                <a:latin typeface="Times New Roman" panose="02020603050405020304" pitchFamily="18" charset="0"/>
                <a:ea typeface="Calibri" panose="020F0502020204030204" pitchFamily="34" charset="0"/>
                <a:cs typeface="Times New Roman" panose="02020603050405020304" pitchFamily="18" charset="0"/>
              </a:rPr>
              <a:t>Los números romanos siempre se escriben y leen de izquierda a </a:t>
            </a:r>
            <a:r>
              <a:rPr lang="es-ES" sz="1600" dirty="0" smtClean="0">
                <a:latin typeface="Times New Roman" panose="02020603050405020304" pitchFamily="18" charset="0"/>
                <a:ea typeface="Calibri" panose="020F0502020204030204" pitchFamily="34" charset="0"/>
                <a:cs typeface="Times New Roman" panose="02020603050405020304" pitchFamily="18" charset="0"/>
              </a:rPr>
              <a:t>derecha, es decir, empezando por los números de mayor valor.</a:t>
            </a:r>
          </a:p>
          <a:p>
            <a:pPr marL="342900" lvl="0" indent="-342900" algn="just">
              <a:lnSpc>
                <a:spcPct val="107000"/>
              </a:lnSpc>
              <a:spcAft>
                <a:spcPts val="800"/>
              </a:spcAft>
              <a:buSzPts val="1000"/>
              <a:buFont typeface="Symbol" panose="05050102010706020507" pitchFamily="18" charset="2"/>
              <a:buChar char=""/>
              <a:tabLst>
                <a:tab pos="457200" algn="l"/>
              </a:tabLst>
            </a:pPr>
            <a:r>
              <a:rPr lang="es-ES" sz="1600" dirty="0" smtClean="0">
                <a:latin typeface="Times New Roman" panose="02020603050405020304" pitchFamily="18" charset="0"/>
                <a:ea typeface="Calibri" panose="020F0502020204030204" pitchFamily="34" charset="0"/>
                <a:cs typeface="Times New Roman" panose="02020603050405020304" pitchFamily="18" charset="0"/>
              </a:rPr>
              <a:t>Los números seguidos de otro de valor igual o menor se suman siempre, como, por ejemplo, XXII que sería 10 + 10 + 1 + 1= 22.</a:t>
            </a:r>
          </a:p>
          <a:p>
            <a:pPr marL="342900" lvl="0" indent="-342900" algn="just">
              <a:lnSpc>
                <a:spcPct val="107000"/>
              </a:lnSpc>
              <a:spcAft>
                <a:spcPts val="800"/>
              </a:spcAft>
              <a:buSzPts val="1000"/>
              <a:buFont typeface="Symbol" panose="05050102010706020507" pitchFamily="18" charset="2"/>
              <a:buChar char=""/>
              <a:tabLst>
                <a:tab pos="457200" algn="l"/>
              </a:tabLst>
            </a:pPr>
            <a:r>
              <a:rPr lang="es-ES" sz="1600" dirty="0" smtClean="0">
                <a:latin typeface="Times New Roman" panose="02020603050405020304" pitchFamily="18" charset="0"/>
                <a:ea typeface="Calibri" panose="020F0502020204030204" pitchFamily="34" charset="0"/>
                <a:cs typeface="Times New Roman" panose="02020603050405020304" pitchFamily="18" charset="0"/>
              </a:rPr>
              <a:t>Los números seguidos de otro de mayor valor se restan siempre, como, por ejemplo, XIX que sería 10 + (1 – 10) = 19.</a:t>
            </a:r>
          </a:p>
          <a:p>
            <a:pPr marL="342900" lvl="0" indent="-342900" algn="just">
              <a:lnSpc>
                <a:spcPct val="107000"/>
              </a:lnSpc>
              <a:spcAft>
                <a:spcPts val="800"/>
              </a:spcAft>
              <a:buSzPts val="1000"/>
              <a:buFont typeface="Symbol" panose="05050102010706020507" pitchFamily="18" charset="2"/>
              <a:buChar char=""/>
              <a:tabLst>
                <a:tab pos="457200" algn="l"/>
              </a:tabLst>
            </a:pPr>
            <a:r>
              <a:rPr lang="es-ES" sz="1600" dirty="0" smtClean="0">
                <a:latin typeface="Times New Roman" panose="02020603050405020304" pitchFamily="18" charset="0"/>
                <a:ea typeface="Calibri" panose="020F0502020204030204" pitchFamily="34" charset="0"/>
                <a:cs typeface="Times New Roman" panose="02020603050405020304" pitchFamily="18" charset="0"/>
              </a:rPr>
              <a:t>El </a:t>
            </a:r>
            <a:r>
              <a:rPr lang="es-ES" sz="1600" dirty="0">
                <a:latin typeface="Times New Roman" panose="02020603050405020304" pitchFamily="18" charset="0"/>
                <a:ea typeface="Calibri" panose="020F0502020204030204" pitchFamily="34" charset="0"/>
                <a:cs typeface="Times New Roman" panose="02020603050405020304" pitchFamily="18" charset="0"/>
              </a:rPr>
              <a:t>número I y sus múltiplos X y C, pueden colocarse delante de un número mayor para restar valor, pero sin repetirse. Además, solo pueden restar valor a números inmediatamente superior, pero no a valores mucho más elevados. Es decir, I solo puede restar a V y X, C a L y C, y C a D y M.</a:t>
            </a:r>
          </a:p>
          <a:p>
            <a:pPr marL="342900" lvl="0" indent="-342900" algn="just">
              <a:lnSpc>
                <a:spcPct val="107000"/>
              </a:lnSpc>
              <a:spcAft>
                <a:spcPts val="800"/>
              </a:spcAft>
              <a:buSzPts val="1000"/>
              <a:buFont typeface="Symbol" panose="05050102010706020507" pitchFamily="18" charset="2"/>
              <a:buChar char=""/>
              <a:tabLst>
                <a:tab pos="457200" algn="l"/>
              </a:tabLst>
            </a:pPr>
            <a:r>
              <a:rPr lang="es-ES" sz="1600" dirty="0">
                <a:latin typeface="Times New Roman" panose="02020603050405020304" pitchFamily="18" charset="0"/>
                <a:ea typeface="Calibri" panose="020F0502020204030204" pitchFamily="34" charset="0"/>
                <a:cs typeface="Times New Roman" panose="02020603050405020304" pitchFamily="18" charset="0"/>
              </a:rPr>
              <a:t>El número V y sus múltiplos V y D no se pueden usar para restar en ningún caso. Por ejemplo, el número cuarenta y cinco se escribe XLV y no VL.</a:t>
            </a:r>
          </a:p>
          <a:p>
            <a:pPr lvl="0" algn="just">
              <a:lnSpc>
                <a:spcPct val="107000"/>
              </a:lnSpc>
              <a:spcAft>
                <a:spcPts val="800"/>
              </a:spcAft>
              <a:buSzPts val="1000"/>
              <a:tabLst>
                <a:tab pos="457200" algn="l"/>
              </a:tabLst>
            </a:pPr>
            <a:endParaRPr lang="es-ES" sz="1600" dirty="0" smtClean="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endParaRPr lang="es-ES" sz="1200" dirty="0" smtClean="0">
              <a:latin typeface="Calibri" panose="020F0502020204030204" pitchFamily="34" charset="0"/>
              <a:ea typeface="Calibri" panose="020F0502020204030204" pitchFamily="34" charset="0"/>
              <a:cs typeface="Calibri" panose="020F0502020204030204" pitchFamily="34" charset="0"/>
            </a:endParaRPr>
          </a:p>
          <a:p>
            <a:pPr lvl="0" algn="just">
              <a:lnSpc>
                <a:spcPct val="107000"/>
              </a:lnSpc>
              <a:spcAft>
                <a:spcPts val="800"/>
              </a:spcAft>
              <a:buSzPts val="1000"/>
              <a:tabLst>
                <a:tab pos="457200" algn="l"/>
              </a:tabLst>
            </a:pPr>
            <a:endParaRPr lang="es-ES" sz="1600" dirty="0" smtClean="0">
              <a:latin typeface="Calibri" panose="020F0502020204030204" pitchFamily="34" charset="0"/>
              <a:ea typeface="Calibri" panose="020F0502020204030204" pitchFamily="34" charset="0"/>
              <a:cs typeface="Calibri" panose="020F0502020204030204" pitchFamily="34" charset="0"/>
            </a:endParaRPr>
          </a:p>
          <a:p>
            <a:pPr algn="just">
              <a:spcBef>
                <a:spcPts val="533"/>
              </a:spcBef>
              <a:tabLst>
                <a:tab pos="480472" algn="l"/>
              </a:tabLst>
            </a:pPr>
            <a:endParaRPr lang="es-ES" sz="1200" dirty="0" smtClean="0">
              <a:latin typeface="Calibri"/>
              <a:ea typeface="Calibri"/>
              <a:cs typeface="Calibri"/>
              <a:sym typeface="Calibri"/>
            </a:endParaRPr>
          </a:p>
        </p:txBody>
      </p:sp>
      <p:sp>
        <p:nvSpPr>
          <p:cNvPr id="3" name="TextBox 2"/>
          <p:cNvSpPr txBox="1"/>
          <p:nvPr/>
        </p:nvSpPr>
        <p:spPr>
          <a:xfrm>
            <a:off x="4295800" y="1336700"/>
            <a:ext cx="2088232" cy="4616648"/>
          </a:xfrm>
          <a:prstGeom prst="rect">
            <a:avLst/>
          </a:prstGeom>
          <a:noFill/>
        </p:spPr>
        <p:txBody>
          <a:bodyPr wrap="square" rtlCol="0">
            <a:spAutoFit/>
          </a:bodyPr>
          <a:lstStyle/>
          <a:p>
            <a:pPr>
              <a:lnSpc>
                <a:spcPct val="150000"/>
              </a:lnSpc>
            </a:pPr>
            <a:r>
              <a:rPr lang="es-ES" sz="2800" b="1" dirty="0" smtClean="0">
                <a:solidFill>
                  <a:schemeClr val="accent4">
                    <a:lumMod val="75000"/>
                  </a:schemeClr>
                </a:solidFill>
                <a:latin typeface="Times New Roman" panose="02020603050405020304" pitchFamily="18" charset="0"/>
                <a:cs typeface="Times New Roman" panose="02020603050405020304" pitchFamily="18" charset="0"/>
              </a:rPr>
              <a:t>I</a:t>
            </a:r>
            <a:r>
              <a:rPr lang="es-ES" sz="2800" b="1" dirty="0" smtClean="0">
                <a:latin typeface="Times New Roman" panose="02020603050405020304" pitchFamily="18" charset="0"/>
                <a:cs typeface="Times New Roman" panose="02020603050405020304" pitchFamily="18" charset="0"/>
              </a:rPr>
              <a:t> </a:t>
            </a:r>
            <a:r>
              <a:rPr lang="es-ES" sz="2800" dirty="0" smtClean="0">
                <a:latin typeface="Times New Roman" panose="02020603050405020304" pitchFamily="18" charset="0"/>
                <a:cs typeface="Times New Roman" panose="02020603050405020304" pitchFamily="18" charset="0"/>
              </a:rPr>
              <a:t>=</a:t>
            </a:r>
            <a:r>
              <a:rPr lang="es-ES" sz="2800" b="1" dirty="0" smtClean="0">
                <a:latin typeface="Times New Roman" panose="02020603050405020304" pitchFamily="18" charset="0"/>
                <a:cs typeface="Times New Roman" panose="02020603050405020304" pitchFamily="18" charset="0"/>
              </a:rPr>
              <a:t> </a:t>
            </a:r>
            <a:r>
              <a:rPr lang="es-ES" sz="2800" dirty="0" smtClean="0">
                <a:latin typeface="Times New Roman" panose="02020603050405020304" pitchFamily="18" charset="0"/>
                <a:cs typeface="Times New Roman" panose="02020603050405020304" pitchFamily="18" charset="0"/>
              </a:rPr>
              <a:t>1</a:t>
            </a:r>
          </a:p>
          <a:p>
            <a:pPr>
              <a:lnSpc>
                <a:spcPct val="150000"/>
              </a:lnSpc>
            </a:pPr>
            <a:r>
              <a:rPr lang="es-ES" sz="2800" b="1" dirty="0" smtClean="0">
                <a:solidFill>
                  <a:schemeClr val="accent4">
                    <a:lumMod val="75000"/>
                  </a:schemeClr>
                </a:solidFill>
                <a:latin typeface="Times New Roman" panose="02020603050405020304" pitchFamily="18" charset="0"/>
                <a:cs typeface="Times New Roman" panose="02020603050405020304" pitchFamily="18" charset="0"/>
              </a:rPr>
              <a:t>V</a:t>
            </a:r>
            <a:r>
              <a:rPr lang="es-ES" sz="2800" b="1" dirty="0" smtClean="0">
                <a:latin typeface="Times New Roman" panose="02020603050405020304" pitchFamily="18" charset="0"/>
                <a:cs typeface="Times New Roman" panose="02020603050405020304" pitchFamily="18" charset="0"/>
              </a:rPr>
              <a:t> </a:t>
            </a:r>
            <a:r>
              <a:rPr lang="es-ES" sz="2800" dirty="0" smtClean="0">
                <a:latin typeface="Times New Roman" panose="02020603050405020304" pitchFamily="18" charset="0"/>
                <a:cs typeface="Times New Roman" panose="02020603050405020304" pitchFamily="18" charset="0"/>
              </a:rPr>
              <a:t>= 5</a:t>
            </a:r>
          </a:p>
          <a:p>
            <a:pPr>
              <a:lnSpc>
                <a:spcPct val="150000"/>
              </a:lnSpc>
            </a:pPr>
            <a:r>
              <a:rPr lang="es-ES" sz="2800" b="1" dirty="0" smtClean="0">
                <a:solidFill>
                  <a:schemeClr val="accent4">
                    <a:lumMod val="75000"/>
                  </a:schemeClr>
                </a:solidFill>
                <a:latin typeface="Times New Roman" panose="02020603050405020304" pitchFamily="18" charset="0"/>
                <a:cs typeface="Times New Roman" panose="02020603050405020304" pitchFamily="18" charset="0"/>
              </a:rPr>
              <a:t>X</a:t>
            </a:r>
            <a:r>
              <a:rPr lang="es-ES" sz="2800" b="1" dirty="0" smtClean="0">
                <a:latin typeface="Times New Roman" panose="02020603050405020304" pitchFamily="18" charset="0"/>
                <a:cs typeface="Times New Roman" panose="02020603050405020304" pitchFamily="18" charset="0"/>
              </a:rPr>
              <a:t> </a:t>
            </a:r>
            <a:r>
              <a:rPr lang="es-ES" sz="2800" dirty="0" smtClean="0">
                <a:latin typeface="Times New Roman" panose="02020603050405020304" pitchFamily="18" charset="0"/>
                <a:cs typeface="Times New Roman" panose="02020603050405020304" pitchFamily="18" charset="0"/>
              </a:rPr>
              <a:t>= 10</a:t>
            </a:r>
          </a:p>
          <a:p>
            <a:pPr>
              <a:lnSpc>
                <a:spcPct val="150000"/>
              </a:lnSpc>
            </a:pPr>
            <a:r>
              <a:rPr lang="es-ES" sz="2800" b="1" dirty="0" smtClean="0">
                <a:solidFill>
                  <a:schemeClr val="accent4">
                    <a:lumMod val="75000"/>
                  </a:schemeClr>
                </a:solidFill>
                <a:latin typeface="Times New Roman" panose="02020603050405020304" pitchFamily="18" charset="0"/>
                <a:cs typeface="Times New Roman" panose="02020603050405020304" pitchFamily="18" charset="0"/>
              </a:rPr>
              <a:t>L</a:t>
            </a:r>
            <a:r>
              <a:rPr lang="es-ES" sz="2800" b="1" dirty="0" smtClean="0">
                <a:latin typeface="Times New Roman" panose="02020603050405020304" pitchFamily="18" charset="0"/>
                <a:cs typeface="Times New Roman" panose="02020603050405020304" pitchFamily="18" charset="0"/>
              </a:rPr>
              <a:t> </a:t>
            </a:r>
            <a:r>
              <a:rPr lang="es-ES" sz="2800" dirty="0" smtClean="0">
                <a:latin typeface="Times New Roman" panose="02020603050405020304" pitchFamily="18" charset="0"/>
                <a:cs typeface="Times New Roman" panose="02020603050405020304" pitchFamily="18" charset="0"/>
              </a:rPr>
              <a:t>= 50</a:t>
            </a:r>
          </a:p>
          <a:p>
            <a:pPr>
              <a:lnSpc>
                <a:spcPct val="150000"/>
              </a:lnSpc>
            </a:pPr>
            <a:r>
              <a:rPr lang="es-ES" sz="2800" b="1" dirty="0" smtClean="0">
                <a:solidFill>
                  <a:schemeClr val="accent4">
                    <a:lumMod val="75000"/>
                  </a:schemeClr>
                </a:solidFill>
                <a:latin typeface="Times New Roman" panose="02020603050405020304" pitchFamily="18" charset="0"/>
                <a:cs typeface="Times New Roman" panose="02020603050405020304" pitchFamily="18" charset="0"/>
              </a:rPr>
              <a:t>C</a:t>
            </a:r>
            <a:r>
              <a:rPr lang="es-ES" sz="2800" b="1" dirty="0" smtClean="0">
                <a:latin typeface="Times New Roman" panose="02020603050405020304" pitchFamily="18" charset="0"/>
                <a:cs typeface="Times New Roman" panose="02020603050405020304" pitchFamily="18" charset="0"/>
              </a:rPr>
              <a:t> </a:t>
            </a:r>
            <a:r>
              <a:rPr lang="es-ES" sz="2800" dirty="0" smtClean="0">
                <a:latin typeface="Times New Roman" panose="02020603050405020304" pitchFamily="18" charset="0"/>
                <a:cs typeface="Times New Roman" panose="02020603050405020304" pitchFamily="18" charset="0"/>
              </a:rPr>
              <a:t>= 100</a:t>
            </a:r>
          </a:p>
          <a:p>
            <a:pPr>
              <a:lnSpc>
                <a:spcPct val="150000"/>
              </a:lnSpc>
            </a:pPr>
            <a:r>
              <a:rPr lang="es-ES" sz="2800" b="1" dirty="0" smtClean="0">
                <a:solidFill>
                  <a:schemeClr val="accent4">
                    <a:lumMod val="75000"/>
                  </a:schemeClr>
                </a:solidFill>
                <a:latin typeface="Times New Roman" panose="02020603050405020304" pitchFamily="18" charset="0"/>
                <a:cs typeface="Times New Roman" panose="02020603050405020304" pitchFamily="18" charset="0"/>
              </a:rPr>
              <a:t>D</a:t>
            </a:r>
            <a:r>
              <a:rPr lang="es-ES" sz="2800" b="1" dirty="0" smtClean="0">
                <a:latin typeface="Times New Roman" panose="02020603050405020304" pitchFamily="18" charset="0"/>
                <a:cs typeface="Times New Roman" panose="02020603050405020304" pitchFamily="18" charset="0"/>
              </a:rPr>
              <a:t> </a:t>
            </a:r>
            <a:r>
              <a:rPr lang="es-ES" sz="2800" dirty="0" smtClean="0">
                <a:latin typeface="Times New Roman" panose="02020603050405020304" pitchFamily="18" charset="0"/>
                <a:cs typeface="Times New Roman" panose="02020603050405020304" pitchFamily="18" charset="0"/>
              </a:rPr>
              <a:t>= 500</a:t>
            </a:r>
          </a:p>
          <a:p>
            <a:pPr>
              <a:lnSpc>
                <a:spcPct val="150000"/>
              </a:lnSpc>
            </a:pPr>
            <a:r>
              <a:rPr lang="es-ES" sz="2800" b="1" dirty="0" smtClean="0">
                <a:solidFill>
                  <a:schemeClr val="accent4">
                    <a:lumMod val="75000"/>
                  </a:schemeClr>
                </a:solidFill>
                <a:latin typeface="Times New Roman" panose="02020603050405020304" pitchFamily="18" charset="0"/>
                <a:cs typeface="Times New Roman" panose="02020603050405020304" pitchFamily="18" charset="0"/>
              </a:rPr>
              <a:t>M</a:t>
            </a:r>
            <a:r>
              <a:rPr lang="es-ES" sz="2800" b="1" dirty="0" smtClean="0">
                <a:latin typeface="Times New Roman" panose="02020603050405020304" pitchFamily="18" charset="0"/>
                <a:cs typeface="Times New Roman" panose="02020603050405020304" pitchFamily="18" charset="0"/>
              </a:rPr>
              <a:t> </a:t>
            </a:r>
            <a:r>
              <a:rPr lang="es-ES" sz="2800" dirty="0" smtClean="0">
                <a:latin typeface="Times New Roman" panose="02020603050405020304" pitchFamily="18" charset="0"/>
                <a:cs typeface="Times New Roman" panose="02020603050405020304" pitchFamily="18" charset="0"/>
              </a:rPr>
              <a:t>= 1000</a:t>
            </a:r>
            <a:endParaRPr lang="es-ES" sz="28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609600" y="1916832"/>
            <a:ext cx="3456384" cy="3456384"/>
          </a:xfrm>
          <a:prstGeom prst="rect">
            <a:avLst/>
          </a:prstGeom>
        </p:spPr>
      </p:pic>
    </p:spTree>
  </p:cSld>
  <p:clrMapOvr>
    <a:masterClrMapping/>
  </p:clrMapOvr>
</p:sld>
</file>

<file path=ppt/theme/theme1.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2.xml><?xml version="1.0" encoding="utf-8"?>
<a:theme xmlns:a="http://schemas.openxmlformats.org/drawingml/2006/main" name="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3E6AA805E06284B92367B5312DAEABD" ma:contentTypeVersion="2" ma:contentTypeDescription="Create a new document." ma:contentTypeScope="" ma:versionID="5d3fcf7c78f9559156fd4b1bff51d7a0">
  <xsd:schema xmlns:xsd="http://www.w3.org/2001/XMLSchema" xmlns:xs="http://www.w3.org/2001/XMLSchema" xmlns:p="http://schemas.microsoft.com/office/2006/metadata/properties" xmlns:ns2="99b8c997-432e-483c-b625-62aec4b38177" targetNamespace="http://schemas.microsoft.com/office/2006/metadata/properties" ma:root="true" ma:fieldsID="82cee7966e8b05c359a02592ddd1367d" ns2:_="">
    <xsd:import namespace="99b8c997-432e-483c-b625-62aec4b3817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9b8c997-432e-483c-b625-62aec4b381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6E34656-E680-4E45-821A-28D34D1E6F8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7CBFFC5-6D74-4537-88D6-2718B8B037E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b8c997-432e-483c-b625-62aec4b381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3E109F4-0379-463E-9FBF-BAF009C5FA9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Coding Dojo III-part2</Template>
  <TotalTime>3072</TotalTime>
  <Words>807</Words>
  <Application>Microsoft Office PowerPoint</Application>
  <PresentationFormat>Widescreen</PresentationFormat>
  <Paragraphs>86</Paragraphs>
  <Slides>11</Slides>
  <Notes>10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Arial</vt:lpstr>
      <vt:lpstr>Calibri</vt:lpstr>
      <vt:lpstr>Symbol</vt:lpstr>
      <vt:lpstr>Times New Roman</vt:lpstr>
      <vt:lpstr>Verdana</vt:lpstr>
      <vt:lpstr>Wingdings</vt:lpstr>
      <vt:lpstr>Capgemini 2017_Cover slides</vt:lpstr>
      <vt:lpstr>Content Layouts</vt:lpstr>
      <vt:lpstr>PowerPoint Presentation</vt:lpstr>
      <vt:lpstr>PowerPoint Presentation</vt:lpstr>
      <vt:lpstr>PowerPoint Presentation</vt:lpstr>
      <vt:lpstr>PowerPoint Presentation</vt:lpstr>
      <vt:lpstr>PowerPoint Presentation</vt:lpstr>
      <vt:lpstr>Práctica</vt:lpstr>
      <vt:lpstr>PowerPoint Presentation</vt:lpstr>
      <vt:lpstr>PowerPoint Presentation</vt:lpstr>
      <vt:lpstr>Roman-Decimal (Reglas)</vt:lpstr>
      <vt:lpstr>PowerPoint Presentation</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insert title title</dc:title>
  <dc:creator>Jimenez Martinez, Pablo</dc:creator>
  <cp:lastModifiedBy>Hurtado Sanjuan, Cristian</cp:lastModifiedBy>
  <cp:revision>155</cp:revision>
  <dcterms:created xsi:type="dcterms:W3CDTF">2017-11-14T13:45:57Z</dcterms:created>
  <dcterms:modified xsi:type="dcterms:W3CDTF">2022-05-27T12:27:25Z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0x01010003E6AA805E06284B92367B5312DAEABD</vt:lpwstr>
  </property>
</Properties>
</file>