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671" r:id="rId5"/>
  </p:sldMasterIdLst>
  <p:notesMasterIdLst>
    <p:notesMasterId r:id="rId15"/>
  </p:notesMasterIdLst>
  <p:handoutMasterIdLst>
    <p:handoutMasterId r:id="rId16"/>
  </p:handoutMasterIdLst>
  <p:sldIdLst>
    <p:sldId id="538" r:id="rId6"/>
    <p:sldId id="561" r:id="rId7"/>
    <p:sldId id="562" r:id="rId8"/>
    <p:sldId id="577" r:id="rId9"/>
    <p:sldId id="571" r:id="rId10"/>
    <p:sldId id="572" r:id="rId11"/>
    <p:sldId id="275" r:id="rId12"/>
    <p:sldId id="573" r:id="rId13"/>
    <p:sldId id="557"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6E7E7"/>
    <a:srgbClr val="00B0F0"/>
    <a:srgbClr val="414757"/>
    <a:srgbClr val="FF304C"/>
    <a:srgbClr val="C7FF17"/>
    <a:srgbClr val="2B0A3D"/>
    <a:srgbClr val="0070AD"/>
    <a:srgbClr val="12ABDB"/>
    <a:srgbClr val="300B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CE608-4B17-4114-A01E-68AB8ADD06B6}" v="24" dt="2022-03-23T15:31:01.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6215" autoAdjust="0"/>
  </p:normalViewPr>
  <p:slideViewPr>
    <p:cSldViewPr>
      <p:cViewPr varScale="1">
        <p:scale>
          <a:sx n="124" d="100"/>
          <a:sy n="124" d="100"/>
        </p:scale>
        <p:origin x="72" y="134"/>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enez Martinez, Pablo" userId="713675c2-bab4-4c20-ae51-6cb24299fdbd" providerId="ADAL" clId="{CB2CE608-4B17-4114-A01E-68AB8ADD06B6}"/>
    <pc:docChg chg="undo custSel addSld delSld modSld">
      <pc:chgData name="Jimenez Martinez, Pablo" userId="713675c2-bab4-4c20-ae51-6cb24299fdbd" providerId="ADAL" clId="{CB2CE608-4B17-4114-A01E-68AB8ADD06B6}" dt="2022-03-24T07:24:16.772" v="790" actId="47"/>
      <pc:docMkLst>
        <pc:docMk/>
      </pc:docMkLst>
      <pc:sldChg chg="modSp add mod">
        <pc:chgData name="Jimenez Martinez, Pablo" userId="713675c2-bab4-4c20-ae51-6cb24299fdbd" providerId="ADAL" clId="{CB2CE608-4B17-4114-A01E-68AB8ADD06B6}" dt="2022-03-23T11:49:21.690" v="88" actId="1035"/>
        <pc:sldMkLst>
          <pc:docMk/>
          <pc:sldMk cId="0" sldId="275"/>
        </pc:sldMkLst>
        <pc:spChg chg="mod">
          <ac:chgData name="Jimenez Martinez, Pablo" userId="713675c2-bab4-4c20-ae51-6cb24299fdbd" providerId="ADAL" clId="{CB2CE608-4B17-4114-A01E-68AB8ADD06B6}" dt="2022-03-23T11:49:21.042" v="87" actId="1036"/>
          <ac:spMkLst>
            <pc:docMk/>
            <pc:sldMk cId="0" sldId="275"/>
            <ac:spMk id="196" creationId="{00000000-0000-0000-0000-000000000000}"/>
          </ac:spMkLst>
        </pc:spChg>
        <pc:picChg chg="mod">
          <ac:chgData name="Jimenez Martinez, Pablo" userId="713675c2-bab4-4c20-ae51-6cb24299fdbd" providerId="ADAL" clId="{CB2CE608-4B17-4114-A01E-68AB8ADD06B6}" dt="2022-03-23T11:49:21.690" v="88" actId="1035"/>
          <ac:picMkLst>
            <pc:docMk/>
            <pc:sldMk cId="0" sldId="275"/>
            <ac:picMk id="4098" creationId="{00000000-0000-0000-0000-000000000000}"/>
          </ac:picMkLst>
        </pc:picChg>
      </pc:sldChg>
      <pc:sldChg chg="modSp add mod">
        <pc:chgData name="Jimenez Martinez, Pablo" userId="713675c2-bab4-4c20-ae51-6cb24299fdbd" providerId="ADAL" clId="{CB2CE608-4B17-4114-A01E-68AB8ADD06B6}" dt="2022-03-23T11:57:30.180" v="415" actId="20577"/>
        <pc:sldMkLst>
          <pc:docMk/>
          <pc:sldMk cId="2871526943" sldId="276"/>
        </pc:sldMkLst>
        <pc:spChg chg="mod">
          <ac:chgData name="Jimenez Martinez, Pablo" userId="713675c2-bab4-4c20-ae51-6cb24299fdbd" providerId="ADAL" clId="{CB2CE608-4B17-4114-A01E-68AB8ADD06B6}" dt="2022-03-23T11:57:30.180" v="415" actId="20577"/>
          <ac:spMkLst>
            <pc:docMk/>
            <pc:sldMk cId="2871526943" sldId="276"/>
            <ac:spMk id="196" creationId="{00000000-0000-0000-0000-000000000000}"/>
          </ac:spMkLst>
        </pc:spChg>
      </pc:sldChg>
      <pc:sldChg chg="modSp add mod">
        <pc:chgData name="Jimenez Martinez, Pablo" userId="713675c2-bab4-4c20-ae51-6cb24299fdbd" providerId="ADAL" clId="{CB2CE608-4B17-4114-A01E-68AB8ADD06B6}" dt="2022-03-23T15:31:01.066" v="785" actId="1035"/>
        <pc:sldMkLst>
          <pc:docMk/>
          <pc:sldMk cId="469566384" sldId="277"/>
        </pc:sldMkLst>
        <pc:spChg chg="mod">
          <ac:chgData name="Jimenez Martinez, Pablo" userId="713675c2-bab4-4c20-ae51-6cb24299fdbd" providerId="ADAL" clId="{CB2CE608-4B17-4114-A01E-68AB8ADD06B6}" dt="2022-03-23T15:30:55.260" v="778" actId="6549"/>
          <ac:spMkLst>
            <pc:docMk/>
            <pc:sldMk cId="469566384" sldId="277"/>
            <ac:spMk id="196" creationId="{00000000-0000-0000-0000-000000000000}"/>
          </ac:spMkLst>
        </pc:spChg>
        <pc:picChg chg="mod">
          <ac:chgData name="Jimenez Martinez, Pablo" userId="713675c2-bab4-4c20-ae51-6cb24299fdbd" providerId="ADAL" clId="{CB2CE608-4B17-4114-A01E-68AB8ADD06B6}" dt="2022-03-23T15:31:01.066" v="785" actId="1035"/>
          <ac:picMkLst>
            <pc:docMk/>
            <pc:sldMk cId="469566384" sldId="277"/>
            <ac:picMk id="2050" creationId="{00000000-0000-0000-0000-000000000000}"/>
          </ac:picMkLst>
        </pc:picChg>
      </pc:sldChg>
      <pc:sldChg chg="modSp add mod">
        <pc:chgData name="Jimenez Martinez, Pablo" userId="713675c2-bab4-4c20-ae51-6cb24299fdbd" providerId="ADAL" clId="{CB2CE608-4B17-4114-A01E-68AB8ADD06B6}" dt="2022-03-23T11:58:35.728" v="461" actId="6549"/>
        <pc:sldMkLst>
          <pc:docMk/>
          <pc:sldMk cId="223235735" sldId="278"/>
        </pc:sldMkLst>
        <pc:spChg chg="mod">
          <ac:chgData name="Jimenez Martinez, Pablo" userId="713675c2-bab4-4c20-ae51-6cb24299fdbd" providerId="ADAL" clId="{CB2CE608-4B17-4114-A01E-68AB8ADD06B6}" dt="2022-03-23T11:58:35.728" v="461" actId="6549"/>
          <ac:spMkLst>
            <pc:docMk/>
            <pc:sldMk cId="223235735" sldId="278"/>
            <ac:spMk id="196" creationId="{00000000-0000-0000-0000-000000000000}"/>
          </ac:spMkLst>
        </pc:spChg>
      </pc:sldChg>
      <pc:sldChg chg="addSp modSp del mod">
        <pc:chgData name="Jimenez Martinez, Pablo" userId="713675c2-bab4-4c20-ae51-6cb24299fdbd" providerId="ADAL" clId="{CB2CE608-4B17-4114-A01E-68AB8ADD06B6}" dt="2022-03-24T07:24:16.772" v="790" actId="47"/>
        <pc:sldMkLst>
          <pc:docMk/>
          <pc:sldMk cId="3138233843" sldId="296"/>
        </pc:sldMkLst>
        <pc:spChg chg="add mod">
          <ac:chgData name="Jimenez Martinez, Pablo" userId="713675c2-bab4-4c20-ae51-6cb24299fdbd" providerId="ADAL" clId="{CB2CE608-4B17-4114-A01E-68AB8ADD06B6}" dt="2022-03-23T12:02:43.024" v="767" actId="1076"/>
          <ac:spMkLst>
            <pc:docMk/>
            <pc:sldMk cId="3138233843" sldId="296"/>
            <ac:spMk id="3" creationId="{697D6FE8-8B49-4650-8D14-860460D492B4}"/>
          </ac:spMkLst>
        </pc:spChg>
      </pc:sldChg>
      <pc:sldChg chg="delSp modSp mod">
        <pc:chgData name="Jimenez Martinez, Pablo" userId="713675c2-bab4-4c20-ae51-6cb24299fdbd" providerId="ADAL" clId="{CB2CE608-4B17-4114-A01E-68AB8ADD06B6}" dt="2022-03-23T11:48:20.895" v="52" actId="1038"/>
        <pc:sldMkLst>
          <pc:docMk/>
          <pc:sldMk cId="1068206032" sldId="538"/>
        </pc:sldMkLst>
        <pc:spChg chg="mod">
          <ac:chgData name="Jimenez Martinez, Pablo" userId="713675c2-bab4-4c20-ae51-6cb24299fdbd" providerId="ADAL" clId="{CB2CE608-4B17-4114-A01E-68AB8ADD06B6}" dt="2022-03-23T11:48:05.250" v="30" actId="20577"/>
          <ac:spMkLst>
            <pc:docMk/>
            <pc:sldMk cId="1068206032" sldId="538"/>
            <ac:spMk id="5" creationId="{CDAD4CD6-0D42-4B53-A553-167F9F359564}"/>
          </ac:spMkLst>
        </pc:spChg>
        <pc:spChg chg="mod">
          <ac:chgData name="Jimenez Martinez, Pablo" userId="713675c2-bab4-4c20-ae51-6cb24299fdbd" providerId="ADAL" clId="{CB2CE608-4B17-4114-A01E-68AB8ADD06B6}" dt="2022-03-23T11:48:20.895" v="52" actId="1038"/>
          <ac:spMkLst>
            <pc:docMk/>
            <pc:sldMk cId="1068206032" sldId="538"/>
            <ac:spMk id="6" creationId="{A7836B60-AE10-4694-B8D8-4190ECFD8ED2}"/>
          </ac:spMkLst>
        </pc:spChg>
        <pc:spChg chg="del">
          <ac:chgData name="Jimenez Martinez, Pablo" userId="713675c2-bab4-4c20-ae51-6cb24299fdbd" providerId="ADAL" clId="{CB2CE608-4B17-4114-A01E-68AB8ADD06B6}" dt="2022-03-23T11:48:13.913" v="42" actId="478"/>
          <ac:spMkLst>
            <pc:docMk/>
            <pc:sldMk cId="1068206032" sldId="538"/>
            <ac:spMk id="8" creationId="{80A9FC94-A316-4D8B-818F-7CDE09F8747C}"/>
          </ac:spMkLst>
        </pc:spChg>
      </pc:sldChg>
      <pc:sldChg chg="del">
        <pc:chgData name="Jimenez Martinez, Pablo" userId="713675c2-bab4-4c20-ae51-6cb24299fdbd" providerId="ADAL" clId="{CB2CE608-4B17-4114-A01E-68AB8ADD06B6}" dt="2022-03-23T11:49:24.987" v="89" actId="47"/>
        <pc:sldMkLst>
          <pc:docMk/>
          <pc:sldMk cId="3614825301" sldId="558"/>
        </pc:sldMkLst>
      </pc:sldChg>
      <pc:sldChg chg="del">
        <pc:chgData name="Jimenez Martinez, Pablo" userId="713675c2-bab4-4c20-ae51-6cb24299fdbd" providerId="ADAL" clId="{CB2CE608-4B17-4114-A01E-68AB8ADD06B6}" dt="2022-03-23T11:49:27.997" v="91" actId="47"/>
        <pc:sldMkLst>
          <pc:docMk/>
          <pc:sldMk cId="223235735" sldId="559"/>
        </pc:sldMkLst>
      </pc:sldChg>
      <pc:sldChg chg="modSp mod">
        <pc:chgData name="Jimenez Martinez, Pablo" userId="713675c2-bab4-4c20-ae51-6cb24299fdbd" providerId="ADAL" clId="{CB2CE608-4B17-4114-A01E-68AB8ADD06B6}" dt="2022-03-23T11:48:47.066" v="65" actId="6549"/>
        <pc:sldMkLst>
          <pc:docMk/>
          <pc:sldMk cId="2773007854" sldId="572"/>
        </pc:sldMkLst>
        <pc:spChg chg="mod">
          <ac:chgData name="Jimenez Martinez, Pablo" userId="713675c2-bab4-4c20-ae51-6cb24299fdbd" providerId="ADAL" clId="{CB2CE608-4B17-4114-A01E-68AB8ADD06B6}" dt="2022-03-23T11:48:47.066" v="65" actId="6549"/>
          <ac:spMkLst>
            <pc:docMk/>
            <pc:sldMk cId="2773007854" sldId="572"/>
            <ac:spMk id="6" creationId="{0BB40221-4A4C-4967-A2D2-883873C2B121}"/>
          </ac:spMkLst>
        </pc:spChg>
      </pc:sldChg>
      <pc:sldChg chg="modSp mod">
        <pc:chgData name="Jimenez Martinez, Pablo" userId="713675c2-bab4-4c20-ae51-6cb24299fdbd" providerId="ADAL" clId="{CB2CE608-4B17-4114-A01E-68AB8ADD06B6}" dt="2022-03-23T12:01:20.458" v="709" actId="6549"/>
        <pc:sldMkLst>
          <pc:docMk/>
          <pc:sldMk cId="4068828634" sldId="573"/>
        </pc:sldMkLst>
        <pc:spChg chg="mod">
          <ac:chgData name="Jimenez Martinez, Pablo" userId="713675c2-bab4-4c20-ae51-6cb24299fdbd" providerId="ADAL" clId="{CB2CE608-4B17-4114-A01E-68AB8ADD06B6}" dt="2022-03-23T12:01:20.458" v="709" actId="6549"/>
          <ac:spMkLst>
            <pc:docMk/>
            <pc:sldMk cId="4068828634" sldId="573"/>
            <ac:spMk id="170" creationId="{00000000-0000-0000-0000-000000000000}"/>
          </ac:spMkLst>
        </pc:spChg>
      </pc:sldChg>
      <pc:sldChg chg="del">
        <pc:chgData name="Jimenez Martinez, Pablo" userId="713675c2-bab4-4c20-ae51-6cb24299fdbd" providerId="ADAL" clId="{CB2CE608-4B17-4114-A01E-68AB8ADD06B6}" dt="2022-03-23T11:49:26.789" v="90" actId="47"/>
        <pc:sldMkLst>
          <pc:docMk/>
          <pc:sldMk cId="3070921349" sldId="578"/>
        </pc:sldMkLst>
      </pc:sldChg>
      <pc:sldChg chg="addSp modSp del">
        <pc:chgData name="Jimenez Martinez, Pablo" userId="713675c2-bab4-4c20-ae51-6cb24299fdbd" providerId="ADAL" clId="{CB2CE608-4B17-4114-A01E-68AB8ADD06B6}" dt="2022-03-24T07:24:15.652" v="789" actId="47"/>
        <pc:sldMkLst>
          <pc:docMk/>
          <pc:sldMk cId="1943026793" sldId="581"/>
        </pc:sldMkLst>
        <pc:spChg chg="add mod">
          <ac:chgData name="Jimenez Martinez, Pablo" userId="713675c2-bab4-4c20-ae51-6cb24299fdbd" providerId="ADAL" clId="{CB2CE608-4B17-4114-A01E-68AB8ADD06B6}" dt="2022-03-23T12:02:47.101" v="768"/>
          <ac:spMkLst>
            <pc:docMk/>
            <pc:sldMk cId="1943026793" sldId="581"/>
            <ac:spMk id="16" creationId="{0A1EC8A3-A9CF-43C2-B191-FEC0FC5CC2C8}"/>
          </ac:spMkLst>
        </pc:spChg>
      </pc:sldChg>
      <pc:sldChg chg="addSp modSp del">
        <pc:chgData name="Jimenez Martinez, Pablo" userId="713675c2-bab4-4c20-ae51-6cb24299fdbd" providerId="ADAL" clId="{CB2CE608-4B17-4114-A01E-68AB8ADD06B6}" dt="2022-03-24T07:24:14.836" v="788" actId="47"/>
        <pc:sldMkLst>
          <pc:docMk/>
          <pc:sldMk cId="2227367454" sldId="583"/>
        </pc:sldMkLst>
        <pc:spChg chg="add mod">
          <ac:chgData name="Jimenez Martinez, Pablo" userId="713675c2-bab4-4c20-ae51-6cb24299fdbd" providerId="ADAL" clId="{CB2CE608-4B17-4114-A01E-68AB8ADD06B6}" dt="2022-03-23T12:02:53.465" v="769"/>
          <ac:spMkLst>
            <pc:docMk/>
            <pc:sldMk cId="2227367454" sldId="583"/>
            <ac:spMk id="15" creationId="{F0C24E1F-20DD-448D-A403-12D6BF573BB8}"/>
          </ac:spMkLst>
        </pc:spChg>
      </pc:sldChg>
      <pc:sldChg chg="addSp modSp del">
        <pc:chgData name="Jimenez Martinez, Pablo" userId="713675c2-bab4-4c20-ae51-6cb24299fdbd" providerId="ADAL" clId="{CB2CE608-4B17-4114-A01E-68AB8ADD06B6}" dt="2022-03-24T07:24:13.438" v="787" actId="47"/>
        <pc:sldMkLst>
          <pc:docMk/>
          <pc:sldMk cId="833658107" sldId="584"/>
        </pc:sldMkLst>
        <pc:spChg chg="add mod">
          <ac:chgData name="Jimenez Martinez, Pablo" userId="713675c2-bab4-4c20-ae51-6cb24299fdbd" providerId="ADAL" clId="{CB2CE608-4B17-4114-A01E-68AB8ADD06B6}" dt="2022-03-23T12:03:08.692" v="770"/>
          <ac:spMkLst>
            <pc:docMk/>
            <pc:sldMk cId="833658107" sldId="584"/>
            <ac:spMk id="21" creationId="{CB71DEBF-3C4B-427D-9AC4-62AA3625412B}"/>
          </ac:spMkLst>
        </pc:spChg>
      </pc:sldChg>
      <pc:sldChg chg="addSp modSp del">
        <pc:chgData name="Jimenez Martinez, Pablo" userId="713675c2-bab4-4c20-ae51-6cb24299fdbd" providerId="ADAL" clId="{CB2CE608-4B17-4114-A01E-68AB8ADD06B6}" dt="2022-03-24T07:24:12.524" v="786" actId="47"/>
        <pc:sldMkLst>
          <pc:docMk/>
          <pc:sldMk cId="3454759851" sldId="585"/>
        </pc:sldMkLst>
        <pc:spChg chg="add mod">
          <ac:chgData name="Jimenez Martinez, Pablo" userId="713675c2-bab4-4c20-ae51-6cb24299fdbd" providerId="ADAL" clId="{CB2CE608-4B17-4114-A01E-68AB8ADD06B6}" dt="2022-03-23T12:03:11.855" v="771"/>
          <ac:spMkLst>
            <pc:docMk/>
            <pc:sldMk cId="3454759851" sldId="585"/>
            <ac:spMk id="15" creationId="{D2E11DD3-BA8F-409C-B3CF-ABE1F7115330}"/>
          </ac:spMkLst>
        </pc:spChg>
      </pc:sldChg>
    </pc:docChg>
  </pc:docChgLst>
  <pc:docChgLst>
    <pc:chgData name="Jimenez Martinez, Pablo" userId="713675c2-bab4-4c20-ae51-6cb24299fdbd" providerId="ADAL" clId="{ACF71593-2CE1-4585-8D7A-E6DB649D4B39}"/>
    <pc:docChg chg="undo custSel addSld delSld modSld">
      <pc:chgData name="Jimenez Martinez, Pablo" userId="713675c2-bab4-4c20-ae51-6cb24299fdbd" providerId="ADAL" clId="{ACF71593-2CE1-4585-8D7A-E6DB649D4B39}" dt="2021-03-22T14:54:59.492" v="1859" actId="6549"/>
      <pc:docMkLst>
        <pc:docMk/>
      </pc:docMkLst>
      <pc:sldChg chg="add del">
        <pc:chgData name="Jimenez Martinez, Pablo" userId="713675c2-bab4-4c20-ae51-6cb24299fdbd" providerId="ADAL" clId="{ACF71593-2CE1-4585-8D7A-E6DB649D4B39}" dt="2021-03-16T15:36:34.658" v="33" actId="47"/>
        <pc:sldMkLst>
          <pc:docMk/>
          <pc:sldMk cId="725904366" sldId="280"/>
        </pc:sldMkLst>
      </pc:sldChg>
      <pc:sldChg chg="add del">
        <pc:chgData name="Jimenez Martinez, Pablo" userId="713675c2-bab4-4c20-ae51-6cb24299fdbd" providerId="ADAL" clId="{ACF71593-2CE1-4585-8D7A-E6DB649D4B39}" dt="2021-03-16T15:44:57.331" v="370" actId="47"/>
        <pc:sldMkLst>
          <pc:docMk/>
          <pc:sldMk cId="3771342088" sldId="284"/>
        </pc:sldMkLst>
      </pc:sldChg>
      <pc:sldChg chg="addSp delSp modSp mod">
        <pc:chgData name="Jimenez Martinez, Pablo" userId="713675c2-bab4-4c20-ae51-6cb24299fdbd" providerId="ADAL" clId="{ACF71593-2CE1-4585-8D7A-E6DB649D4B39}" dt="2021-03-22T10:10:00.951" v="674" actId="14100"/>
        <pc:sldMkLst>
          <pc:docMk/>
          <pc:sldMk cId="1068206032" sldId="538"/>
        </pc:sldMkLst>
        <pc:spChg chg="add del mod">
          <ac:chgData name="Jimenez Martinez, Pablo" userId="713675c2-bab4-4c20-ae51-6cb24299fdbd" providerId="ADAL" clId="{ACF71593-2CE1-4585-8D7A-E6DB649D4B39}" dt="2021-03-16T15:51:18.188" v="547" actId="478"/>
          <ac:spMkLst>
            <pc:docMk/>
            <pc:sldMk cId="1068206032" sldId="538"/>
            <ac:spMk id="2" creationId="{E1AC9DCE-ED08-42E2-9C35-866B41B27E62}"/>
          </ac:spMkLst>
        </pc:spChg>
        <pc:spChg chg="mod">
          <ac:chgData name="Jimenez Martinez, Pablo" userId="713675c2-bab4-4c20-ae51-6cb24299fdbd" providerId="ADAL" clId="{ACF71593-2CE1-4585-8D7A-E6DB649D4B39}" dt="2021-03-16T15:52:28.279" v="600" actId="207"/>
          <ac:spMkLst>
            <pc:docMk/>
            <pc:sldMk cId="1068206032" sldId="538"/>
            <ac:spMk id="5" creationId="{CDAD4CD6-0D42-4B53-A553-167F9F359564}"/>
          </ac:spMkLst>
        </pc:spChg>
        <pc:spChg chg="add del mod">
          <ac:chgData name="Jimenez Martinez, Pablo" userId="713675c2-bab4-4c20-ae51-6cb24299fdbd" providerId="ADAL" clId="{ACF71593-2CE1-4585-8D7A-E6DB649D4B39}" dt="2021-03-16T15:51:18.188" v="547" actId="478"/>
          <ac:spMkLst>
            <pc:docMk/>
            <pc:sldMk cId="1068206032" sldId="538"/>
            <ac:spMk id="6" creationId="{A10BC953-9A31-460C-80BA-966AE4EA9315}"/>
          </ac:spMkLst>
        </pc:spChg>
        <pc:spChg chg="add mod">
          <ac:chgData name="Jimenez Martinez, Pablo" userId="713675c2-bab4-4c20-ae51-6cb24299fdbd" providerId="ADAL" clId="{ACF71593-2CE1-4585-8D7A-E6DB649D4B39}" dt="2021-03-22T10:09:38.456" v="668" actId="1037"/>
          <ac:spMkLst>
            <pc:docMk/>
            <pc:sldMk cId="1068206032" sldId="538"/>
            <ac:spMk id="8" creationId="{80A9FC94-A316-4D8B-818F-7CDE09F8747C}"/>
          </ac:spMkLst>
        </pc:spChg>
        <pc:spChg chg="add mod">
          <ac:chgData name="Jimenez Martinez, Pablo" userId="713675c2-bab4-4c20-ae51-6cb24299fdbd" providerId="ADAL" clId="{ACF71593-2CE1-4585-8D7A-E6DB649D4B39}" dt="2021-03-22T10:10:00.951" v="674" actId="14100"/>
          <ac:spMkLst>
            <pc:docMk/>
            <pc:sldMk cId="1068206032" sldId="538"/>
            <ac:spMk id="9" creationId="{F0E4AFB8-CC30-415D-AFC6-430C142A7ED0}"/>
          </ac:spMkLst>
        </pc:spChg>
        <pc:picChg chg="del">
          <ac:chgData name="Jimenez Martinez, Pablo" userId="713675c2-bab4-4c20-ae51-6cb24299fdbd" providerId="ADAL" clId="{ACF71593-2CE1-4585-8D7A-E6DB649D4B39}" dt="2021-03-16T15:51:35.094" v="599" actId="478"/>
          <ac:picMkLst>
            <pc:docMk/>
            <pc:sldMk cId="1068206032" sldId="538"/>
            <ac:picMk id="7" creationId="{00000000-0000-0000-0000-000000000000}"/>
          </ac:picMkLst>
        </pc:picChg>
      </pc:sldChg>
      <pc:sldChg chg="delSp mod">
        <pc:chgData name="Jimenez Martinez, Pablo" userId="713675c2-bab4-4c20-ae51-6cb24299fdbd" providerId="ADAL" clId="{ACF71593-2CE1-4585-8D7A-E6DB649D4B39}" dt="2021-03-22T14:35:58.974" v="1857" actId="478"/>
        <pc:sldMkLst>
          <pc:docMk/>
          <pc:sldMk cId="1545407803" sldId="557"/>
        </pc:sldMkLst>
        <pc:picChg chg="del">
          <ac:chgData name="Jimenez Martinez, Pablo" userId="713675c2-bab4-4c20-ae51-6cb24299fdbd" providerId="ADAL" clId="{ACF71593-2CE1-4585-8D7A-E6DB649D4B39}" dt="2021-03-22T14:35:58.974" v="1857" actId="478"/>
          <ac:picMkLst>
            <pc:docMk/>
            <pc:sldMk cId="1545407803" sldId="557"/>
            <ac:picMk id="2" creationId="{00000000-0000-0000-0000-000000000000}"/>
          </ac:picMkLst>
        </pc:picChg>
      </pc:sldChg>
      <pc:sldChg chg="addSp delSp modSp mod">
        <pc:chgData name="Jimenez Martinez, Pablo" userId="713675c2-bab4-4c20-ae51-6cb24299fdbd" providerId="ADAL" clId="{ACF71593-2CE1-4585-8D7A-E6DB649D4B39}" dt="2021-03-22T14:54:59.492" v="1859" actId="6549"/>
        <pc:sldMkLst>
          <pc:docMk/>
          <pc:sldMk cId="3614825301" sldId="558"/>
        </pc:sldMkLst>
        <pc:spChg chg="mod">
          <ac:chgData name="Jimenez Martinez, Pablo" userId="713675c2-bab4-4c20-ae51-6cb24299fdbd" providerId="ADAL" clId="{ACF71593-2CE1-4585-8D7A-E6DB649D4B39}" dt="2021-03-22T14:25:29.092" v="1193" actId="6549"/>
          <ac:spMkLst>
            <pc:docMk/>
            <pc:sldMk cId="3614825301" sldId="558"/>
            <ac:spMk id="5" creationId="{00000000-0000-0000-0000-000000000000}"/>
          </ac:spMkLst>
        </pc:spChg>
        <pc:spChg chg="mod">
          <ac:chgData name="Jimenez Martinez, Pablo" userId="713675c2-bab4-4c20-ae51-6cb24299fdbd" providerId="ADAL" clId="{ACF71593-2CE1-4585-8D7A-E6DB649D4B39}" dt="2021-03-22T14:54:59.492" v="1859" actId="6549"/>
          <ac:spMkLst>
            <pc:docMk/>
            <pc:sldMk cId="3614825301" sldId="558"/>
            <ac:spMk id="196" creationId="{00000000-0000-0000-0000-000000000000}"/>
          </ac:spMkLst>
        </pc:spChg>
        <pc:picChg chg="del">
          <ac:chgData name="Jimenez Martinez, Pablo" userId="713675c2-bab4-4c20-ae51-6cb24299fdbd" providerId="ADAL" clId="{ACF71593-2CE1-4585-8D7A-E6DB649D4B39}" dt="2021-03-22T14:25:10.426" v="1166" actId="478"/>
          <ac:picMkLst>
            <pc:docMk/>
            <pc:sldMk cId="3614825301" sldId="558"/>
            <ac:picMk id="3" creationId="{917E9EBD-23BE-4AAD-978F-5000CDD1E7B2}"/>
          </ac:picMkLst>
        </pc:picChg>
        <pc:picChg chg="add del mod">
          <ac:chgData name="Jimenez Martinez, Pablo" userId="713675c2-bab4-4c20-ae51-6cb24299fdbd" providerId="ADAL" clId="{ACF71593-2CE1-4585-8D7A-E6DB649D4B39}" dt="2021-03-22T14:25:09.200" v="1165" actId="21"/>
          <ac:picMkLst>
            <pc:docMk/>
            <pc:sldMk cId="3614825301" sldId="558"/>
            <ac:picMk id="4" creationId="{0FAE6B72-E71F-409E-8161-5A605D7667B0}"/>
          </ac:picMkLst>
        </pc:picChg>
        <pc:picChg chg="add mod">
          <ac:chgData name="Jimenez Martinez, Pablo" userId="713675c2-bab4-4c20-ae51-6cb24299fdbd" providerId="ADAL" clId="{ACF71593-2CE1-4585-8D7A-E6DB649D4B39}" dt="2021-03-22T14:25:10.620" v="1167"/>
          <ac:picMkLst>
            <pc:docMk/>
            <pc:sldMk cId="3614825301" sldId="558"/>
            <ac:picMk id="7" creationId="{40DF8140-F664-4586-9DBF-07A454E6F010}"/>
          </ac:picMkLst>
        </pc:picChg>
      </pc:sldChg>
      <pc:sldChg chg="modSp mod">
        <pc:chgData name="Jimenez Martinez, Pablo" userId="713675c2-bab4-4c20-ae51-6cb24299fdbd" providerId="ADAL" clId="{ACF71593-2CE1-4585-8D7A-E6DB649D4B39}" dt="2021-03-22T14:33:24.424" v="1838" actId="207"/>
        <pc:sldMkLst>
          <pc:docMk/>
          <pc:sldMk cId="223235735" sldId="559"/>
        </pc:sldMkLst>
        <pc:spChg chg="mod">
          <ac:chgData name="Jimenez Martinez, Pablo" userId="713675c2-bab4-4c20-ae51-6cb24299fdbd" providerId="ADAL" clId="{ACF71593-2CE1-4585-8D7A-E6DB649D4B39}" dt="2021-03-22T14:30:35.185" v="1789" actId="20577"/>
          <ac:spMkLst>
            <pc:docMk/>
            <pc:sldMk cId="223235735" sldId="559"/>
            <ac:spMk id="5" creationId="{00000000-0000-0000-0000-000000000000}"/>
          </ac:spMkLst>
        </pc:spChg>
        <pc:spChg chg="mod">
          <ac:chgData name="Jimenez Martinez, Pablo" userId="713675c2-bab4-4c20-ae51-6cb24299fdbd" providerId="ADAL" clId="{ACF71593-2CE1-4585-8D7A-E6DB649D4B39}" dt="2021-03-22T14:33:24.424" v="1838" actId="207"/>
          <ac:spMkLst>
            <pc:docMk/>
            <pc:sldMk cId="223235735" sldId="559"/>
            <ac:spMk id="196" creationId="{00000000-0000-0000-0000-000000000000}"/>
          </ac:spMkLst>
        </pc:spChg>
      </pc:sldChg>
      <pc:sldChg chg="modSp mod">
        <pc:chgData name="Jimenez Martinez, Pablo" userId="713675c2-bab4-4c20-ae51-6cb24299fdbd" providerId="ADAL" clId="{ACF71593-2CE1-4585-8D7A-E6DB649D4B39}" dt="2021-03-16T15:53:46.641" v="617" actId="14100"/>
        <pc:sldMkLst>
          <pc:docMk/>
          <pc:sldMk cId="1942580026" sldId="561"/>
        </pc:sldMkLst>
        <pc:spChg chg="mod">
          <ac:chgData name="Jimenez Martinez, Pablo" userId="713675c2-bab4-4c20-ae51-6cb24299fdbd" providerId="ADAL" clId="{ACF71593-2CE1-4585-8D7A-E6DB649D4B39}" dt="2021-03-16T15:53:46.641" v="617" actId="14100"/>
          <ac:spMkLst>
            <pc:docMk/>
            <pc:sldMk cId="1942580026" sldId="561"/>
            <ac:spMk id="196" creationId="{00000000-0000-0000-0000-000000000000}"/>
          </ac:spMkLst>
        </pc:spChg>
      </pc:sldChg>
      <pc:sldChg chg="modSp mod">
        <pc:chgData name="Jimenez Martinez, Pablo" userId="713675c2-bab4-4c20-ae51-6cb24299fdbd" providerId="ADAL" clId="{ACF71593-2CE1-4585-8D7A-E6DB649D4B39}" dt="2021-03-16T15:56:02.505" v="647" actId="14100"/>
        <pc:sldMkLst>
          <pc:docMk/>
          <pc:sldMk cId="3345550054" sldId="562"/>
        </pc:sldMkLst>
        <pc:spChg chg="mod">
          <ac:chgData name="Jimenez Martinez, Pablo" userId="713675c2-bab4-4c20-ae51-6cb24299fdbd" providerId="ADAL" clId="{ACF71593-2CE1-4585-8D7A-E6DB649D4B39}" dt="2021-03-16T15:56:02.505" v="647" actId="14100"/>
          <ac:spMkLst>
            <pc:docMk/>
            <pc:sldMk cId="3345550054" sldId="562"/>
            <ac:spMk id="8" creationId="{00000000-0000-0000-0000-000000000000}"/>
          </ac:spMkLst>
        </pc:spChg>
      </pc:sldChg>
      <pc:sldChg chg="modSp mod">
        <pc:chgData name="Jimenez Martinez, Pablo" userId="713675c2-bab4-4c20-ae51-6cb24299fdbd" providerId="ADAL" clId="{ACF71593-2CE1-4585-8D7A-E6DB649D4B39}" dt="2021-03-22T14:00:17.571" v="676" actId="113"/>
        <pc:sldMkLst>
          <pc:docMk/>
          <pc:sldMk cId="4187669132" sldId="570"/>
        </pc:sldMkLst>
        <pc:spChg chg="mod">
          <ac:chgData name="Jimenez Martinez, Pablo" userId="713675c2-bab4-4c20-ae51-6cb24299fdbd" providerId="ADAL" clId="{ACF71593-2CE1-4585-8D7A-E6DB649D4B39}" dt="2021-03-22T14:00:17.571" v="676" actId="113"/>
          <ac:spMkLst>
            <pc:docMk/>
            <pc:sldMk cId="4187669132" sldId="570"/>
            <ac:spMk id="6" creationId="{00000000-0000-0000-0000-000000000000}"/>
          </ac:spMkLst>
        </pc:spChg>
      </pc:sldChg>
      <pc:sldChg chg="modSp mod">
        <pc:chgData name="Jimenez Martinez, Pablo" userId="713675c2-bab4-4c20-ae51-6cb24299fdbd" providerId="ADAL" clId="{ACF71593-2CE1-4585-8D7A-E6DB649D4B39}" dt="2021-03-16T15:40:44.892" v="301" actId="1035"/>
        <pc:sldMkLst>
          <pc:docMk/>
          <pc:sldMk cId="2366170220" sldId="571"/>
        </pc:sldMkLst>
        <pc:spChg chg="mod">
          <ac:chgData name="Jimenez Martinez, Pablo" userId="713675c2-bab4-4c20-ae51-6cb24299fdbd" providerId="ADAL" clId="{ACF71593-2CE1-4585-8D7A-E6DB649D4B39}" dt="2021-03-16T15:40:44.892" v="301" actId="1035"/>
          <ac:spMkLst>
            <pc:docMk/>
            <pc:sldMk cId="2366170220" sldId="571"/>
            <ac:spMk id="4"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7"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9"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10" creationId="{00000000-0000-0000-0000-000000000000}"/>
          </ac:spMkLst>
        </pc:spChg>
      </pc:sldChg>
      <pc:sldChg chg="modSp mod">
        <pc:chgData name="Jimenez Martinez, Pablo" userId="713675c2-bab4-4c20-ae51-6cb24299fdbd" providerId="ADAL" clId="{ACF71593-2CE1-4585-8D7A-E6DB649D4B39}" dt="2021-03-22T14:21:46.833" v="1151" actId="6549"/>
        <pc:sldMkLst>
          <pc:docMk/>
          <pc:sldMk cId="2773007854" sldId="572"/>
        </pc:sldMkLst>
        <pc:spChg chg="mod">
          <ac:chgData name="Jimenez Martinez, Pablo" userId="713675c2-bab4-4c20-ae51-6cb24299fdbd" providerId="ADAL" clId="{ACF71593-2CE1-4585-8D7A-E6DB649D4B39}" dt="2021-03-22T14:21:46.833" v="1151" actId="6549"/>
          <ac:spMkLst>
            <pc:docMk/>
            <pc:sldMk cId="2773007854" sldId="572"/>
            <ac:spMk id="170" creationId="{00000000-0000-0000-0000-000000000000}"/>
          </ac:spMkLst>
        </pc:spChg>
      </pc:sldChg>
      <pc:sldChg chg="modSp">
        <pc:chgData name="Jimenez Martinez, Pablo" userId="713675c2-bab4-4c20-ae51-6cb24299fdbd" providerId="ADAL" clId="{ACF71593-2CE1-4585-8D7A-E6DB649D4B39}" dt="2021-03-22T14:23:02.719" v="1152"/>
        <pc:sldMkLst>
          <pc:docMk/>
          <pc:sldMk cId="4068828634" sldId="573"/>
        </pc:sldMkLst>
        <pc:spChg chg="mod">
          <ac:chgData name="Jimenez Martinez, Pablo" userId="713675c2-bab4-4c20-ae51-6cb24299fdbd" providerId="ADAL" clId="{ACF71593-2CE1-4585-8D7A-E6DB649D4B39}" dt="2021-03-22T14:23:02.719" v="1152"/>
          <ac:spMkLst>
            <pc:docMk/>
            <pc:sldMk cId="4068828634" sldId="573"/>
            <ac:spMk id="170" creationId="{00000000-0000-0000-0000-000000000000}"/>
          </ac:spMkLst>
        </pc:spChg>
      </pc:sldChg>
      <pc:sldChg chg="delSp modSp add mod">
        <pc:chgData name="Jimenez Martinez, Pablo" userId="713675c2-bab4-4c20-ae51-6cb24299fdbd" providerId="ADAL" clId="{ACF71593-2CE1-4585-8D7A-E6DB649D4B39}" dt="2021-03-16T15:40:36.722" v="292" actId="403"/>
        <pc:sldMkLst>
          <pc:docMk/>
          <pc:sldMk cId="3846043088" sldId="574"/>
        </pc:sldMkLst>
        <pc:spChg chg="del">
          <ac:chgData name="Jimenez Martinez, Pablo" userId="713675c2-bab4-4c20-ae51-6cb24299fdbd" providerId="ADAL" clId="{ACF71593-2CE1-4585-8D7A-E6DB649D4B39}" dt="2021-03-16T15:39:33.929" v="236" actId="478"/>
          <ac:spMkLst>
            <pc:docMk/>
            <pc:sldMk cId="3846043088" sldId="574"/>
            <ac:spMk id="4" creationId="{00000000-0000-0000-0000-000000000000}"/>
          </ac:spMkLst>
        </pc:spChg>
        <pc:spChg chg="mod">
          <ac:chgData name="Jimenez Martinez, Pablo" userId="713675c2-bab4-4c20-ae51-6cb24299fdbd" providerId="ADAL" clId="{ACF71593-2CE1-4585-8D7A-E6DB649D4B39}" dt="2021-03-16T15:40:36.722" v="292" actId="403"/>
          <ac:spMkLst>
            <pc:docMk/>
            <pc:sldMk cId="3846043088" sldId="574"/>
            <ac:spMk id="7" creationId="{00000000-0000-0000-0000-000000000000}"/>
          </ac:spMkLst>
        </pc:spChg>
        <pc:spChg chg="del">
          <ac:chgData name="Jimenez Martinez, Pablo" userId="713675c2-bab4-4c20-ae51-6cb24299fdbd" providerId="ADAL" clId="{ACF71593-2CE1-4585-8D7A-E6DB649D4B39}" dt="2021-03-16T15:39:35.559" v="237" actId="478"/>
          <ac:spMkLst>
            <pc:docMk/>
            <pc:sldMk cId="3846043088" sldId="574"/>
            <ac:spMk id="9" creationId="{00000000-0000-0000-0000-000000000000}"/>
          </ac:spMkLst>
        </pc:spChg>
        <pc:spChg chg="mod">
          <ac:chgData name="Jimenez Martinez, Pablo" userId="713675c2-bab4-4c20-ae51-6cb24299fdbd" providerId="ADAL" clId="{ACF71593-2CE1-4585-8D7A-E6DB649D4B39}" dt="2021-03-16T15:39:46.982" v="241" actId="14100"/>
          <ac:spMkLst>
            <pc:docMk/>
            <pc:sldMk cId="3846043088" sldId="574"/>
            <ac:spMk id="10" creationId="{00000000-0000-0000-0000-000000000000}"/>
          </ac:spMkLst>
        </pc:spChg>
      </pc:sldChg>
      <pc:sldChg chg="addSp delSp modSp add mod">
        <pc:chgData name="Jimenez Martinez, Pablo" userId="713675c2-bab4-4c20-ae51-6cb24299fdbd" providerId="ADAL" clId="{ACF71593-2CE1-4585-8D7A-E6DB649D4B39}" dt="2021-03-16T15:36:47.388" v="36" actId="1036"/>
        <pc:sldMkLst>
          <pc:docMk/>
          <pc:sldMk cId="2920127126" sldId="575"/>
        </pc:sldMkLst>
        <pc:spChg chg="del">
          <ac:chgData name="Jimenez Martinez, Pablo" userId="713675c2-bab4-4c20-ae51-6cb24299fdbd" providerId="ADAL" clId="{ACF71593-2CE1-4585-8D7A-E6DB649D4B39}" dt="2021-03-16T15:36:21.495" v="3" actId="478"/>
          <ac:spMkLst>
            <pc:docMk/>
            <pc:sldMk cId="2920127126" sldId="575"/>
            <ac:spMk id="4"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7" creationId="{00000000-0000-0000-0000-000000000000}"/>
          </ac:spMkLst>
        </pc:spChg>
        <pc:spChg chg="del">
          <ac:chgData name="Jimenez Martinez, Pablo" userId="713675c2-bab4-4c20-ae51-6cb24299fdbd" providerId="ADAL" clId="{ACF71593-2CE1-4585-8D7A-E6DB649D4B39}" dt="2021-03-16T15:36:25.863" v="6" actId="478"/>
          <ac:spMkLst>
            <pc:docMk/>
            <pc:sldMk cId="2920127126" sldId="575"/>
            <ac:spMk id="8"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9"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10" creationId="{00000000-0000-0000-0000-000000000000}"/>
          </ac:spMkLst>
        </pc:spChg>
        <pc:picChg chg="add del mod">
          <ac:chgData name="Jimenez Martinez, Pablo" userId="713675c2-bab4-4c20-ae51-6cb24299fdbd" providerId="ADAL" clId="{ACF71593-2CE1-4585-8D7A-E6DB649D4B39}" dt="2021-03-16T15:36:23.559" v="5"/>
          <ac:picMkLst>
            <pc:docMk/>
            <pc:sldMk cId="2920127126" sldId="575"/>
            <ac:picMk id="11" creationId="{CA1570C5-F2EC-47DE-93F5-305162F61158}"/>
          </ac:picMkLst>
        </pc:picChg>
        <pc:picChg chg="add mod">
          <ac:chgData name="Jimenez Martinez, Pablo" userId="713675c2-bab4-4c20-ae51-6cb24299fdbd" providerId="ADAL" clId="{ACF71593-2CE1-4585-8D7A-E6DB649D4B39}" dt="2021-03-16T15:36:47.388" v="36" actId="1036"/>
          <ac:picMkLst>
            <pc:docMk/>
            <pc:sldMk cId="2920127126" sldId="575"/>
            <ac:picMk id="12" creationId="{33933479-8BC1-4869-95EE-CC8CA0AD5BB0}"/>
          </ac:picMkLst>
        </pc:picChg>
      </pc:sldChg>
      <pc:sldChg chg="addSp delSp modSp add mod">
        <pc:chgData name="Jimenez Martinez, Pablo" userId="713675c2-bab4-4c20-ae51-6cb24299fdbd" providerId="ADAL" clId="{ACF71593-2CE1-4585-8D7A-E6DB649D4B39}" dt="2021-03-22T14:15:29.468" v="1133" actId="1036"/>
        <pc:sldMkLst>
          <pc:docMk/>
          <pc:sldMk cId="2352976099" sldId="576"/>
        </pc:sldMkLst>
        <pc:spChg chg="mod">
          <ac:chgData name="Jimenez Martinez, Pablo" userId="713675c2-bab4-4c20-ae51-6cb24299fdbd" providerId="ADAL" clId="{ACF71593-2CE1-4585-8D7A-E6DB649D4B39}" dt="2021-03-16T15:42:10.535" v="343" actId="20577"/>
          <ac:spMkLst>
            <pc:docMk/>
            <pc:sldMk cId="2352976099" sldId="576"/>
            <ac:spMk id="5" creationId="{00000000-0000-0000-0000-000000000000}"/>
          </ac:spMkLst>
        </pc:spChg>
        <pc:spChg chg="del">
          <ac:chgData name="Jimenez Martinez, Pablo" userId="713675c2-bab4-4c20-ae51-6cb24299fdbd" providerId="ADAL" clId="{ACF71593-2CE1-4585-8D7A-E6DB649D4B39}" dt="2021-03-16T15:42:14.841" v="345" actId="478"/>
          <ac:spMkLst>
            <pc:docMk/>
            <pc:sldMk cId="2352976099" sldId="576"/>
            <ac:spMk id="7" creationId="{00000000-0000-0000-0000-000000000000}"/>
          </ac:spMkLst>
        </pc:spChg>
        <pc:spChg chg="del">
          <ac:chgData name="Jimenez Martinez, Pablo" userId="713675c2-bab4-4c20-ae51-6cb24299fdbd" providerId="ADAL" clId="{ACF71593-2CE1-4585-8D7A-E6DB649D4B39}" dt="2021-03-16T15:42:13.624" v="344" actId="478"/>
          <ac:spMkLst>
            <pc:docMk/>
            <pc:sldMk cId="2352976099" sldId="576"/>
            <ac:spMk id="10" creationId="{00000000-0000-0000-0000-000000000000}"/>
          </ac:spMkLst>
        </pc:spChg>
        <pc:spChg chg="add mod">
          <ac:chgData name="Jimenez Martinez, Pablo" userId="713675c2-bab4-4c20-ae51-6cb24299fdbd" providerId="ADAL" clId="{ACF71593-2CE1-4585-8D7A-E6DB649D4B39}" dt="2021-03-22T14:15:19.378" v="1121" actId="1036"/>
          <ac:spMkLst>
            <pc:docMk/>
            <pc:sldMk cId="2352976099" sldId="576"/>
            <ac:spMk id="13" creationId="{B0DD7B45-6F7F-4005-B2BE-16B5E8C35C23}"/>
          </ac:spMkLst>
        </pc:spChg>
        <pc:picChg chg="add mod">
          <ac:chgData name="Jimenez Martinez, Pablo" userId="713675c2-bab4-4c20-ae51-6cb24299fdbd" providerId="ADAL" clId="{ACF71593-2CE1-4585-8D7A-E6DB649D4B39}" dt="2021-03-22T14:15:29.468" v="1133" actId="1036"/>
          <ac:picMkLst>
            <pc:docMk/>
            <pc:sldMk cId="2352976099" sldId="576"/>
            <ac:picMk id="6" creationId="{1A22E21F-E179-4A05-9084-0C17F6809DC6}"/>
          </ac:picMkLst>
        </pc:picChg>
        <pc:picChg chg="add mod">
          <ac:chgData name="Jimenez Martinez, Pablo" userId="713675c2-bab4-4c20-ae51-6cb24299fdbd" providerId="ADAL" clId="{ACF71593-2CE1-4585-8D7A-E6DB649D4B39}" dt="2021-03-22T14:15:24.862" v="1128" actId="1035"/>
          <ac:picMkLst>
            <pc:docMk/>
            <pc:sldMk cId="2352976099" sldId="576"/>
            <ac:picMk id="9" creationId="{C521F2A1-3C9D-4961-9B1D-E55E5FA6A758}"/>
          </ac:picMkLst>
        </pc:picChg>
        <pc:picChg chg="add mod">
          <ac:chgData name="Jimenez Martinez, Pablo" userId="713675c2-bab4-4c20-ae51-6cb24299fdbd" providerId="ADAL" clId="{ACF71593-2CE1-4585-8D7A-E6DB649D4B39}" dt="2021-03-22T14:15:24.862" v="1128" actId="1035"/>
          <ac:picMkLst>
            <pc:docMk/>
            <pc:sldMk cId="2352976099" sldId="576"/>
            <ac:picMk id="11" creationId="{5DB18E9F-AC61-43F3-A5E4-F8B63845F31A}"/>
          </ac:picMkLst>
        </pc:picChg>
        <pc:picChg chg="add mod">
          <ac:chgData name="Jimenez Martinez, Pablo" userId="713675c2-bab4-4c20-ae51-6cb24299fdbd" providerId="ADAL" clId="{ACF71593-2CE1-4585-8D7A-E6DB649D4B39}" dt="2021-03-22T14:15:24.862" v="1128" actId="1035"/>
          <ac:picMkLst>
            <pc:docMk/>
            <pc:sldMk cId="2352976099" sldId="576"/>
            <ac:picMk id="12" creationId="{B0449C82-2227-456E-AC33-73FB5A4D7B34}"/>
          </ac:picMkLst>
        </pc:picChg>
      </pc:sldChg>
      <pc:sldChg chg="modSp add mod">
        <pc:chgData name="Jimenez Martinez, Pablo" userId="713675c2-bab4-4c20-ae51-6cb24299fdbd" providerId="ADAL" clId="{ACF71593-2CE1-4585-8D7A-E6DB649D4B39}" dt="2021-03-22T14:08:26.813" v="901" actId="113"/>
        <pc:sldMkLst>
          <pc:docMk/>
          <pc:sldMk cId="1608690028" sldId="577"/>
        </pc:sldMkLst>
        <pc:spChg chg="mod">
          <ac:chgData name="Jimenez Martinez, Pablo" userId="713675c2-bab4-4c20-ae51-6cb24299fdbd" providerId="ADAL" clId="{ACF71593-2CE1-4585-8D7A-E6DB649D4B39}" dt="2021-03-22T14:08:26.813" v="901" actId="113"/>
          <ac:spMkLst>
            <pc:docMk/>
            <pc:sldMk cId="1608690028" sldId="577"/>
            <ac:spMk id="6" creationId="{00000000-0000-0000-0000-000000000000}"/>
          </ac:spMkLst>
        </pc:spChg>
      </pc:sldChg>
      <pc:sldChg chg="addSp modSp add mod">
        <pc:chgData name="Jimenez Martinez, Pablo" userId="713675c2-bab4-4c20-ae51-6cb24299fdbd" providerId="ADAL" clId="{ACF71593-2CE1-4585-8D7A-E6DB649D4B39}" dt="2021-03-22T14:13:12.658" v="1120" actId="6549"/>
        <pc:sldMkLst>
          <pc:docMk/>
          <pc:sldMk cId="2780795700" sldId="578"/>
        </pc:sldMkLst>
        <pc:spChg chg="add mod">
          <ac:chgData name="Jimenez Martinez, Pablo" userId="713675c2-bab4-4c20-ae51-6cb24299fdbd" providerId="ADAL" clId="{ACF71593-2CE1-4585-8D7A-E6DB649D4B39}" dt="2021-03-22T14:12:09.453" v="1108" actId="6549"/>
          <ac:spMkLst>
            <pc:docMk/>
            <pc:sldMk cId="2780795700" sldId="578"/>
            <ac:spMk id="4" creationId="{19C56AE7-144A-4B44-8454-6327AD7219B7}"/>
          </ac:spMkLst>
        </pc:spChg>
        <pc:spChg chg="mod">
          <ac:chgData name="Jimenez Martinez, Pablo" userId="713675c2-bab4-4c20-ae51-6cb24299fdbd" providerId="ADAL" clId="{ACF71593-2CE1-4585-8D7A-E6DB649D4B39}" dt="2021-03-22T14:13:12.658" v="1120" actId="6549"/>
          <ac:spMkLst>
            <pc:docMk/>
            <pc:sldMk cId="2780795700" sldId="578"/>
            <ac:spMk id="6" creationId="{00000000-0000-0000-0000-000000000000}"/>
          </ac:spMkLst>
        </pc:spChg>
      </pc:sldChg>
      <pc:sldChg chg="modSp add mod">
        <pc:chgData name="Jimenez Martinez, Pablo" userId="713675c2-bab4-4c20-ae51-6cb24299fdbd" providerId="ADAL" clId="{ACF71593-2CE1-4585-8D7A-E6DB649D4B39}" dt="2021-03-22T14:35:39.374" v="1856" actId="313"/>
        <pc:sldMkLst>
          <pc:docMk/>
          <pc:sldMk cId="1664122005" sldId="579"/>
        </pc:sldMkLst>
        <pc:spChg chg="mod">
          <ac:chgData name="Jimenez Martinez, Pablo" userId="713675c2-bab4-4c20-ae51-6cb24299fdbd" providerId="ADAL" clId="{ACF71593-2CE1-4585-8D7A-E6DB649D4B39}" dt="2021-03-22T14:35:39.374" v="1856" actId="313"/>
          <ac:spMkLst>
            <pc:docMk/>
            <pc:sldMk cId="1664122005" sldId="579"/>
            <ac:spMk id="196" creationId="{00000000-0000-0000-0000-000000000000}"/>
          </ac:spMkLst>
        </pc:spChg>
      </pc:sldChg>
      <pc:sldChg chg="modSp add mod">
        <pc:chgData name="Jimenez Martinez, Pablo" userId="713675c2-bab4-4c20-ae51-6cb24299fdbd" providerId="ADAL" clId="{ACF71593-2CE1-4585-8D7A-E6DB649D4B39}" dt="2021-03-22T14:34:12.209" v="1841" actId="313"/>
        <pc:sldMkLst>
          <pc:docMk/>
          <pc:sldMk cId="4240834841" sldId="580"/>
        </pc:sldMkLst>
        <pc:spChg chg="mod">
          <ac:chgData name="Jimenez Martinez, Pablo" userId="713675c2-bab4-4c20-ae51-6cb24299fdbd" providerId="ADAL" clId="{ACF71593-2CE1-4585-8D7A-E6DB649D4B39}" dt="2021-03-22T14:34:12.209" v="1841" actId="313"/>
          <ac:spMkLst>
            <pc:docMk/>
            <pc:sldMk cId="4240834841" sldId="580"/>
            <ac:spMk id="19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27/05/2022</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27/05/2022</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52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5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380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14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871864" y="3501008"/>
            <a:ext cx="6984776" cy="2160240"/>
          </a:xfrm>
        </p:spPr>
        <p:txBody>
          <a:bodyPr anchor="ctr">
            <a:normAutofit/>
          </a:bodyPr>
          <a:lstStyle/>
          <a:p>
            <a:pPr algn="l">
              <a:lnSpc>
                <a:spcPct val="100000"/>
              </a:lnSpc>
            </a:pPr>
            <a:r>
              <a:rPr lang="en-US" sz="7200" dirty="0">
                <a:latin typeface="Calibri" panose="020F0502020204030204" pitchFamily="34" charset="0"/>
                <a:cs typeface="Calibri" panose="020F0502020204030204" pitchFamily="34" charset="0"/>
              </a:rPr>
              <a:t>Coding Dojo</a:t>
            </a:r>
          </a:p>
          <a:p>
            <a:pPr algn="l">
              <a:lnSpc>
                <a:spcPct val="100000"/>
              </a:lnSpc>
            </a:pPr>
            <a:r>
              <a:rPr lang="en-US" sz="3600" dirty="0">
                <a:latin typeface="Calibri" panose="020F0502020204030204" pitchFamily="34" charset="0"/>
                <a:cs typeface="Calibri" panose="020F0502020204030204" pitchFamily="34" charset="0"/>
              </a:rPr>
              <a:t>Kata </a:t>
            </a:r>
            <a:r>
              <a:rPr lang="en-US" sz="3600" dirty="0" smtClean="0">
                <a:latin typeface="Calibri" panose="020F0502020204030204" pitchFamily="34" charset="0"/>
                <a:cs typeface="Calibri" panose="020F0502020204030204" pitchFamily="34" charset="0"/>
              </a:rPr>
              <a:t>Roman-Decimal</a:t>
            </a:r>
            <a:endParaRPr lang="en-US" sz="3600" dirty="0">
              <a:latin typeface="Calibri" panose="020F0502020204030204" pitchFamily="34" charset="0"/>
              <a:cs typeface="Calibri" panose="020F0502020204030204" pitchFamily="34" charset="0"/>
            </a:endParaRPr>
          </a:p>
        </p:txBody>
      </p:sp>
      <p:sp>
        <p:nvSpPr>
          <p:cNvPr id="9" name="Shape 196">
            <a:extLst>
              <a:ext uri="{FF2B5EF4-FFF2-40B4-BE49-F238E27FC236}">
                <a16:creationId xmlns:a16="http://schemas.microsoft.com/office/drawing/2014/main" id="{F0E4AFB8-CC30-415D-AFC6-430C142A7ED0}"/>
              </a:ext>
            </a:extLst>
          </p:cNvPr>
          <p:cNvSpPr txBox="1"/>
          <p:nvPr/>
        </p:nvSpPr>
        <p:spPr>
          <a:xfrm>
            <a:off x="10416480" y="332656"/>
            <a:ext cx="1368152" cy="582073"/>
          </a:xfrm>
          <a:prstGeom prst="roundRect">
            <a:avLst>
              <a:gd name="adj" fmla="val 50000"/>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a:latin typeface="Calibri"/>
                <a:ea typeface="Calibri"/>
                <a:cs typeface="Calibri"/>
                <a:sym typeface="Calibri"/>
              </a:rPr>
              <a:t>Easy</a:t>
            </a:r>
          </a:p>
        </p:txBody>
      </p:sp>
      <p:sp>
        <p:nvSpPr>
          <p:cNvPr id="6" name="Shape 196">
            <a:extLst>
              <a:ext uri="{FF2B5EF4-FFF2-40B4-BE49-F238E27FC236}">
                <a16:creationId xmlns:a16="http://schemas.microsoft.com/office/drawing/2014/main" id="{A7836B60-AE10-4694-B8D8-4190ECFD8ED2}"/>
              </a:ext>
            </a:extLst>
          </p:cNvPr>
          <p:cNvSpPr txBox="1"/>
          <p:nvPr/>
        </p:nvSpPr>
        <p:spPr>
          <a:xfrm>
            <a:off x="8544272" y="332655"/>
            <a:ext cx="1728192" cy="582073"/>
          </a:xfrm>
          <a:prstGeom prst="roundRect">
            <a:avLst>
              <a:gd name="adj"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err="1">
                <a:latin typeface="Calibri"/>
                <a:ea typeface="Calibri"/>
                <a:cs typeface="Calibri"/>
                <a:sym typeface="Calibri"/>
              </a:rPr>
              <a:t>Refactoring</a:t>
            </a:r>
            <a:endParaRPr lang="es-ES" dirty="0">
              <a:latin typeface="Calibri"/>
              <a:ea typeface="Calibri"/>
              <a:cs typeface="Calibri"/>
              <a:sym typeface="Calibri"/>
            </a:endParaRPr>
          </a:p>
        </p:txBody>
      </p:sp>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410085" y="5301208"/>
            <a:ext cx="5323158"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Dojo es el 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b="16001"/>
          <a:stretch/>
        </p:blipFill>
        <p:spPr bwMode="auto">
          <a:xfrm>
            <a:off x="7248128"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8126016"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00"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7536160" y="5229200"/>
            <a:ext cx="417646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Usamos TDD para el desarrollo</a:t>
            </a:r>
          </a:p>
          <a:p>
            <a:pPr algn="just">
              <a:spcBef>
                <a:spcPts val="533"/>
              </a:spcBef>
              <a:tabLst>
                <a:tab pos="480472" algn="l"/>
              </a:tabLst>
            </a:pPr>
            <a:r>
              <a:rPr lang="es-ES" sz="2400" dirty="0">
                <a:latin typeface="Calibri"/>
                <a:ea typeface="Calibri"/>
                <a:cs typeface="Calibri"/>
                <a:sym typeface="Calibri"/>
              </a:rPr>
              <a:t>Ejecución por consenso</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(¿Qué es 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a:t>
            </a:r>
            <a:r>
              <a:rPr lang="es" sz="6000" dirty="0">
                <a:solidFill>
                  <a:srgbClr val="00B0F0"/>
                </a:solidFill>
                <a:latin typeface="Calibri"/>
                <a:ea typeface="Calibri"/>
                <a:cs typeface="Calibri"/>
                <a:sym typeface="Calibri"/>
              </a:rPr>
              <a:t>más fácil de entender </a:t>
            </a:r>
            <a:r>
              <a:rPr lang="es" sz="6000" dirty="0">
                <a:solidFill>
                  <a:srgbClr val="000000"/>
                </a:solidFill>
                <a:latin typeface="Calibri"/>
                <a:ea typeface="Calibri"/>
                <a:cs typeface="Calibri"/>
                <a:sym typeface="Calibri"/>
              </a:rPr>
              <a:t>y </a:t>
            </a:r>
            <a:r>
              <a:rPr lang="es" sz="6000" dirty="0">
                <a:latin typeface="Calibri"/>
                <a:ea typeface="Calibri"/>
                <a:cs typeface="Calibri"/>
                <a:sym typeface="Calibri"/>
              </a:rPr>
              <a:t>más barato de modificar</a:t>
            </a:r>
            <a:r>
              <a:rPr lang="es" sz="6000" dirty="0">
                <a:solidFill>
                  <a:srgbClr val="000000"/>
                </a:solidFill>
                <a:latin typeface="Calibri"/>
                <a:ea typeface="Calibri"/>
                <a:cs typeface="Calibri"/>
                <a:sym typeface="Calibri"/>
              </a:rPr>
              <a:t>, sin alterar su comportamiento observable”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869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(¿Cómo sabemos que está “mal escrito”?)</a:t>
            </a:r>
            <a:endParaRPr lang="es" sz="1600" dirty="0">
              <a:solidFill>
                <a:srgbClr val="00B0F0"/>
              </a:solidFill>
              <a:latin typeface="Calibri" panose="020F0502020204030204" pitchFamily="34" charset="0"/>
              <a:cs typeface="Calibri" panose="020F0502020204030204" pitchFamily="34" charset="0"/>
            </a:endParaRPr>
          </a:p>
        </p:txBody>
      </p:sp>
      <p:sp>
        <p:nvSpPr>
          <p:cNvPr id="4" name="Shape 196"/>
          <p:cNvSpPr txBox="1"/>
          <p:nvPr/>
        </p:nvSpPr>
        <p:spPr>
          <a:xfrm>
            <a:off x="479376" y="2204864"/>
            <a:ext cx="5256584" cy="338437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COMMENTS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MAGIC NUMBER</a:t>
            </a:r>
          </a:p>
          <a:p>
            <a:pPr lvl="0" rtl="0">
              <a:spcBef>
                <a:spcPts val="0"/>
              </a:spcBef>
              <a:buNone/>
            </a:pPr>
            <a:r>
              <a:rPr lang="es" sz="3200" b="1" spc="600" dirty="0">
                <a:solidFill>
                  <a:schemeClr val="dk1"/>
                </a:solidFill>
                <a:latin typeface="Calibri"/>
                <a:ea typeface="Calibri"/>
                <a:cs typeface="Calibri"/>
                <a:sym typeface="Calibri"/>
              </a:rPr>
              <a:t>	    LONG METHOD</a:t>
            </a:r>
          </a:p>
          <a:p>
            <a:pPr lvl="0" rtl="0">
              <a:spcBef>
                <a:spcPts val="0"/>
              </a:spcBef>
              <a:buNone/>
            </a:pPr>
            <a:r>
              <a:rPr lang="es" sz="2000" spc="600" dirty="0">
                <a:solidFill>
                  <a:schemeClr val="dk1"/>
                </a:solidFill>
                <a:latin typeface="Calibri"/>
                <a:ea typeface="Calibri"/>
                <a:cs typeface="Calibri"/>
                <a:sym typeface="Calibri"/>
              </a:rPr>
              <a:t>  </a:t>
            </a:r>
            <a:r>
              <a:rPr lang="es" sz="1600" spc="600" dirty="0">
                <a:solidFill>
                  <a:schemeClr val="dk1"/>
                </a:solidFill>
                <a:latin typeface="Calibri"/>
                <a:ea typeface="Calibri"/>
                <a:cs typeface="Calibri"/>
                <a:sym typeface="Calibri"/>
              </a:rPr>
              <a:t>DUPLICATE METHOD</a:t>
            </a:r>
          </a:p>
          <a:p>
            <a:pPr lvl="0" rtl="0">
              <a:spcBef>
                <a:spcPts val="0"/>
              </a:spcBef>
              <a:buNone/>
            </a:pPr>
            <a:r>
              <a:rPr lang="es" sz="4000" b="1" spc="600" dirty="0">
                <a:solidFill>
                  <a:schemeClr val="dk1"/>
                </a:solidFill>
                <a:latin typeface="Calibri"/>
                <a:ea typeface="Calibri"/>
                <a:cs typeface="Calibri"/>
                <a:sym typeface="Calibri"/>
              </a:rPr>
              <a:t>  LARGE CLASS</a:t>
            </a:r>
          </a:p>
          <a:p>
            <a:pPr lvl="0" rtl="0">
              <a:spcBef>
                <a:spcPts val="0"/>
              </a:spcBef>
              <a:buNone/>
            </a:pPr>
            <a:r>
              <a:rPr lang="es" sz="2000" spc="600" dirty="0">
                <a:solidFill>
                  <a:schemeClr val="dk1"/>
                </a:solidFill>
                <a:latin typeface="Calibri"/>
                <a:ea typeface="Calibri"/>
                <a:cs typeface="Calibri"/>
                <a:sym typeface="Calibri"/>
              </a:rPr>
              <a:t>LONG PARAMETER LIST</a:t>
            </a:r>
            <a:endParaRPr lang="es" sz="2400" spc="600" dirty="0">
              <a:solidFill>
                <a:schemeClr val="dk1"/>
              </a:solidFill>
              <a:latin typeface="Calibri"/>
              <a:ea typeface="Calibri"/>
              <a:cs typeface="Calibri"/>
              <a:sym typeface="Calibri"/>
            </a:endParaRPr>
          </a:p>
        </p:txBody>
      </p:sp>
      <p:sp>
        <p:nvSpPr>
          <p:cNvPr id="7" name="Shape 196"/>
          <p:cNvSpPr txBox="1"/>
          <p:nvPr/>
        </p:nvSpPr>
        <p:spPr>
          <a:xfrm>
            <a:off x="5807968" y="2204864"/>
            <a:ext cx="6120680" cy="302433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EXTRACT CLASS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a:t>
            </a:r>
            <a:r>
              <a:rPr lang="es" spc="600" dirty="0">
                <a:solidFill>
                  <a:schemeClr val="dk1"/>
                </a:solidFill>
                <a:latin typeface="Calibri"/>
                <a:ea typeface="Calibri"/>
                <a:cs typeface="Calibri"/>
                <a:sym typeface="Calibri"/>
              </a:rPr>
              <a:t> INTRODUCE EXPLAINING VARIABLE</a:t>
            </a:r>
            <a:endParaRPr lang="es" sz="2400" spc="600" dirty="0">
              <a:solidFill>
                <a:schemeClr val="dk1"/>
              </a:solidFill>
              <a:latin typeface="Calibri"/>
              <a:ea typeface="Calibri"/>
              <a:cs typeface="Calibri"/>
              <a:sym typeface="Calibri"/>
            </a:endParaRPr>
          </a:p>
          <a:p>
            <a:pPr lvl="0" rtl="0">
              <a:spcBef>
                <a:spcPts val="0"/>
              </a:spcBef>
              <a:buNone/>
            </a:pPr>
            <a:r>
              <a:rPr lang="es" sz="3200" b="1" spc="600" dirty="0">
                <a:solidFill>
                  <a:schemeClr val="dk1"/>
                </a:solidFill>
                <a:latin typeface="Calibri"/>
                <a:ea typeface="Calibri"/>
                <a:cs typeface="Calibri"/>
                <a:sym typeface="Calibri"/>
              </a:rPr>
              <a:t>       EXTRACT METHOD</a:t>
            </a:r>
          </a:p>
          <a:p>
            <a:pPr lvl="0" rtl="0">
              <a:spcBef>
                <a:spcPts val="0"/>
              </a:spcBef>
              <a:buNone/>
            </a:pPr>
            <a:r>
              <a:rPr lang="es" sz="2000" spc="600" dirty="0">
                <a:solidFill>
                  <a:schemeClr val="dk1"/>
                </a:solidFill>
                <a:latin typeface="Calibri"/>
                <a:ea typeface="Calibri"/>
                <a:cs typeface="Calibri"/>
                <a:sym typeface="Calibri"/>
              </a:rPr>
              <a:t>       SELF ENCAPSULATE FIELD</a:t>
            </a:r>
            <a:endParaRPr lang="es" sz="1600" spc="600" dirty="0">
              <a:solidFill>
                <a:schemeClr val="dk1"/>
              </a:solidFill>
              <a:latin typeface="Calibri"/>
              <a:ea typeface="Calibri"/>
              <a:cs typeface="Calibri"/>
              <a:sym typeface="Calibri"/>
            </a:endParaRPr>
          </a:p>
          <a:p>
            <a:pPr lvl="0" rtl="0">
              <a:spcBef>
                <a:spcPts val="0"/>
              </a:spcBef>
              <a:buNone/>
            </a:pPr>
            <a:r>
              <a:rPr lang="es" sz="4000" b="1" spc="600" dirty="0">
                <a:solidFill>
                  <a:schemeClr val="dk1"/>
                </a:solidFill>
                <a:latin typeface="Calibri"/>
                <a:ea typeface="Calibri"/>
                <a:cs typeface="Calibri"/>
                <a:sym typeface="Calibri"/>
              </a:rPr>
              <a:t> INLINE METHODS</a:t>
            </a:r>
          </a:p>
          <a:p>
            <a:pPr lvl="0" rtl="0">
              <a:spcBef>
                <a:spcPts val="0"/>
              </a:spcBef>
              <a:buNone/>
            </a:pPr>
            <a:r>
              <a:rPr lang="es" sz="2000" spc="600" dirty="0">
                <a:solidFill>
                  <a:schemeClr val="dk1"/>
                </a:solidFill>
                <a:latin typeface="Calibri"/>
                <a:ea typeface="Calibri"/>
                <a:cs typeface="Calibri"/>
                <a:sym typeface="Calibri"/>
              </a:rPr>
              <a:t>     ENCAPSULATE COLLECTIONS</a:t>
            </a:r>
            <a:endParaRPr lang="es" sz="2400" spc="600" dirty="0">
              <a:solidFill>
                <a:schemeClr val="dk1"/>
              </a:solidFill>
              <a:latin typeface="Calibri"/>
              <a:ea typeface="Calibri"/>
              <a:cs typeface="Calibri"/>
              <a:sym typeface="Calibri"/>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
        <p:nvSpPr>
          <p:cNvPr id="9" name="Rectangle 8"/>
          <p:cNvSpPr/>
          <p:nvPr/>
        </p:nvSpPr>
        <p:spPr>
          <a:xfrm>
            <a:off x="191344" y="1628800"/>
            <a:ext cx="5368825" cy="461665"/>
          </a:xfrm>
          <a:prstGeom prst="rect">
            <a:avLst/>
          </a:prstGeom>
        </p:spPr>
        <p:txBody>
          <a:bodyPr wrap="square">
            <a:spAutoFit/>
          </a:bodyPr>
          <a:lstStyle/>
          <a:p>
            <a:pPr algn="ct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Basic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
        <p:nvSpPr>
          <p:cNvPr id="10" name="Rectangle 9"/>
          <p:cNvSpPr/>
          <p:nvPr/>
        </p:nvSpPr>
        <p:spPr>
          <a:xfrm>
            <a:off x="5951984" y="1630026"/>
            <a:ext cx="5832648" cy="461665"/>
          </a:xfrm>
          <a:prstGeom prst="rect">
            <a:avLst/>
          </a:prstGeom>
        </p:spPr>
        <p:txBody>
          <a:bodyPr wrap="square">
            <a:spAutoFit/>
          </a:bodyPr>
          <a:lstStyle/>
          <a:p>
            <a:pPr algn="ct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Refactor</a:t>
            </a: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Actions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6617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 sz="8000" b="1" dirty="0">
                <a:solidFill>
                  <a:schemeClr val="lt1"/>
                </a:solidFill>
              </a:rPr>
              <a:t>Práctica</a:t>
            </a:r>
          </a:p>
        </p:txBody>
      </p:sp>
      <p:sp>
        <p:nvSpPr>
          <p:cNvPr id="6" name="Shape 170">
            <a:extLst>
              <a:ext uri="{FF2B5EF4-FFF2-40B4-BE49-F238E27FC236}">
                <a16:creationId xmlns:a16="http://schemas.microsoft.com/office/drawing/2014/main" id="{0BB40221-4A4C-4967-A2D2-883873C2B121}"/>
              </a:ext>
            </a:extLst>
          </p:cNvPr>
          <p:cNvSpPr txBox="1">
            <a:spLocks/>
          </p:cNvSpPr>
          <p:nvPr/>
        </p:nvSpPr>
        <p:spPr>
          <a:xfrm>
            <a:off x="191344" y="3717032"/>
            <a:ext cx="11809312" cy="792088"/>
          </a:xfrm>
          <a:prstGeom prst="rect">
            <a:avLst/>
          </a:prstGeom>
          <a:noFill/>
          <a:ln>
            <a:noFill/>
          </a:ln>
        </p:spPr>
        <p:txBody>
          <a:bodyPr vert="horz" lIns="121900" tIns="60933" rIns="121900" bIns="60933" rtlCol="0" anchor="ctr" anchorCtr="0">
            <a:noAutofit/>
          </a:bodyPr>
          <a:lstStyle>
            <a:lvl1pPr marL="0" marR="0" lvl="0" indent="0" algn="ctr" defTabSz="914400" rtl="0" eaLnBrk="1" latinLnBrk="0" hangingPunct="1">
              <a:lnSpc>
                <a:spcPts val="2200"/>
              </a:lnSpc>
              <a:spcBef>
                <a:spcPts val="853"/>
              </a:spcBef>
              <a:spcAft>
                <a:spcPts val="600"/>
              </a:spcAft>
              <a:buClr>
                <a:srgbClr val="888888"/>
              </a:buClr>
              <a:buFont typeface="Arial"/>
              <a:buNone/>
              <a:defRPr sz="4267" b="0" i="0" u="none" strike="noStrike" kern="1200" cap="none">
                <a:solidFill>
                  <a:srgbClr val="888888"/>
                </a:solidFill>
                <a:latin typeface="Calibri"/>
                <a:ea typeface="Calibri"/>
                <a:cs typeface="Calibri"/>
                <a:sym typeface="Calibri"/>
              </a:defRPr>
            </a:lvl1pPr>
            <a:lvl2pPr marL="609585" marR="0" lvl="1" indent="0" algn="ctr" defTabSz="914400" rtl="0" eaLnBrk="1" latinLnBrk="0" hangingPunct="1">
              <a:lnSpc>
                <a:spcPts val="2000"/>
              </a:lnSpc>
              <a:spcBef>
                <a:spcPts val="747"/>
              </a:spcBef>
              <a:spcAft>
                <a:spcPts val="600"/>
              </a:spcAft>
              <a:buClr>
                <a:srgbClr val="888888"/>
              </a:buClr>
              <a:buFont typeface="Arial"/>
              <a:buNone/>
              <a:defRPr sz="3733" b="0" i="0" u="none" strike="noStrike" kern="1200" cap="none">
                <a:solidFill>
                  <a:srgbClr val="888888"/>
                </a:solidFill>
                <a:latin typeface="Calibri"/>
                <a:ea typeface="Calibri"/>
                <a:cs typeface="Calibri"/>
                <a:sym typeface="Calibri"/>
              </a:defRPr>
            </a:lvl2pPr>
            <a:lvl3pPr marL="1219170" marR="0" lvl="2" indent="0" algn="ctr" defTabSz="914400" rtl="0" eaLnBrk="1" latinLnBrk="0" hangingPunct="1">
              <a:lnSpc>
                <a:spcPts val="1600"/>
              </a:lnSpc>
              <a:spcBef>
                <a:spcPts val="640"/>
              </a:spcBef>
              <a:spcAft>
                <a:spcPts val="600"/>
              </a:spcAft>
              <a:buClr>
                <a:srgbClr val="888888"/>
              </a:buClr>
              <a:buFont typeface="Arial"/>
              <a:buNone/>
              <a:defRPr sz="3200" b="0" i="0" u="none" strike="noStrike" kern="1200" cap="none">
                <a:solidFill>
                  <a:srgbClr val="888888"/>
                </a:solidFill>
                <a:latin typeface="Calibri"/>
                <a:ea typeface="Calibri"/>
                <a:cs typeface="Calibri"/>
                <a:sym typeface="Calibri"/>
              </a:defRPr>
            </a:lvl3pPr>
            <a:lvl4pPr marL="1828754" marR="0" lvl="3" indent="0" algn="ctr" defTabSz="914400" rtl="0" eaLnBrk="1" latinLnBrk="0" hangingPunct="1">
              <a:lnSpc>
                <a:spcPct val="90000"/>
              </a:lnSpc>
              <a:spcBef>
                <a:spcPts val="533"/>
              </a:spcBef>
              <a:spcAft>
                <a:spcPts val="600"/>
              </a:spcAft>
              <a:buClr>
                <a:srgbClr val="888888"/>
              </a:buClr>
              <a:buFont typeface="Arial"/>
              <a:buNone/>
              <a:defRPr sz="2667" b="0" i="0" u="none" strike="noStrike" kern="1200" cap="none">
                <a:solidFill>
                  <a:srgbClr val="888888"/>
                </a:solidFill>
                <a:latin typeface="Calibri"/>
                <a:ea typeface="Calibri"/>
                <a:cs typeface="Calibri"/>
                <a:sym typeface="Calibri"/>
              </a:defRPr>
            </a:lvl4pPr>
            <a:lvl5pPr marL="2438339" marR="0" lvl="4"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5pPr>
            <a:lvl6pPr marL="3047924" marR="0" lvl="5"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6pPr>
            <a:lvl7pPr marL="3657509" marR="0" lvl="6"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7pPr>
            <a:lvl8pPr marL="4267093" marR="0" lvl="7"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8pPr>
            <a:lvl9pPr marL="4876678" marR="0" lvl="8"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9pPr>
          </a:lstStyle>
          <a:p>
            <a:pPr>
              <a:lnSpc>
                <a:spcPct val="100000"/>
              </a:lnSpc>
              <a:spcBef>
                <a:spcPts val="0"/>
              </a:spcBef>
              <a:buClr>
                <a:schemeClr val="lt1"/>
              </a:buClr>
              <a:buSzPct val="25000"/>
            </a:pPr>
            <a:r>
              <a:rPr lang="es" sz="6000" dirty="0">
                <a:solidFill>
                  <a:srgbClr val="002060"/>
                </a:solidFill>
              </a:rPr>
              <a:t>Kata </a:t>
            </a:r>
            <a:r>
              <a:rPr lang="en-US" sz="6000" dirty="0" smtClean="0">
                <a:solidFill>
                  <a:srgbClr val="002060"/>
                </a:solidFill>
              </a:rPr>
              <a:t>Roman-Decimal</a:t>
            </a:r>
            <a:endParaRPr lang="es" sz="6000" dirty="0">
              <a:solidFill>
                <a:srgbClr val="002060"/>
              </a:solidFill>
            </a:endParaRPr>
          </a:p>
        </p:txBody>
      </p:sp>
    </p:spTree>
    <p:extLst>
      <p:ext uri="{BB962C8B-B14F-4D97-AF65-F5344CB8AC3E}">
        <p14:creationId xmlns:p14="http://schemas.microsoft.com/office/powerpoint/2010/main" val="277300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smtClean="0">
                <a:solidFill>
                  <a:srgbClr val="00B0F0"/>
                </a:solidFill>
              </a:rPr>
              <a:t>Roman-Decimal </a:t>
            </a:r>
            <a:r>
              <a:rPr lang="es" sz="2667" dirty="0" smtClean="0">
                <a:solidFill>
                  <a:srgbClr val="00B0F0"/>
                </a:solidFill>
              </a:rPr>
              <a:t>(Enunciado</a:t>
            </a:r>
            <a:r>
              <a:rPr lang="es" sz="2667" dirty="0">
                <a:solidFill>
                  <a:srgbClr val="00B0F0"/>
                </a:solidFill>
              </a:rPr>
              <a:t>)</a:t>
            </a:r>
            <a:endParaRPr lang="es" sz="1600" dirty="0">
              <a:solidFill>
                <a:srgbClr val="00B0F0"/>
              </a:solidFill>
            </a:endParaRPr>
          </a:p>
        </p:txBody>
      </p:sp>
      <p:sp>
        <p:nvSpPr>
          <p:cNvPr id="196" name="Shape 196"/>
          <p:cNvSpPr txBox="1"/>
          <p:nvPr/>
        </p:nvSpPr>
        <p:spPr>
          <a:xfrm>
            <a:off x="6384032" y="1582165"/>
            <a:ext cx="5280587" cy="458313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1200" dirty="0" smtClean="0">
                <a:latin typeface="Calibri" panose="020F0502020204030204" pitchFamily="34" charset="0"/>
                <a:ea typeface="Calibri"/>
                <a:cs typeface="Calibri" panose="020F0502020204030204" pitchFamily="34" charset="0"/>
                <a:sym typeface="Calibri"/>
              </a:rPr>
              <a:t>La kata consiste en la conversión de números decimales a romanos y viceversa, sabiendo que:</a:t>
            </a:r>
          </a:p>
          <a:p>
            <a:pPr algn="just">
              <a:spcBef>
                <a:spcPts val="533"/>
              </a:spcBef>
              <a:tabLst>
                <a:tab pos="480472" algn="l"/>
              </a:tabLst>
            </a:pPr>
            <a:endParaRPr lang="es-ES" sz="1200" dirty="0" smtClean="0">
              <a:latin typeface="Calibri" panose="020F0502020204030204" pitchFamily="34" charset="0"/>
              <a:ea typeface="Calibri"/>
              <a:cs typeface="Calibri" panose="020F0502020204030204" pitchFamily="34" charset="0"/>
              <a:sym typeface="Calibri"/>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ES" sz="1200" dirty="0">
                <a:latin typeface="Calibri" panose="020F0502020204030204" pitchFamily="34" charset="0"/>
                <a:ea typeface="Calibri" panose="020F0502020204030204" pitchFamily="34" charset="0"/>
                <a:cs typeface="Calibri" panose="020F0502020204030204" pitchFamily="34" charset="0"/>
              </a:rPr>
              <a:t>Los números romanos siempre se escriben y leen de izquierda a derecha, es decir, empezando por los números de mayor valor</a:t>
            </a:r>
            <a:r>
              <a:rPr lang="es-ES" sz="1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200" dirty="0">
                <a:latin typeface="Calibri" panose="020F0502020204030204" pitchFamily="34" charset="0"/>
                <a:ea typeface="Calibri" panose="020F0502020204030204" pitchFamily="34" charset="0"/>
                <a:cs typeface="Calibri" panose="020F0502020204030204" pitchFamily="34" charset="0"/>
              </a:rPr>
              <a:t>Los números seguidos de otro de valor igual o menor se suman siempre, como, por ejemplo, XXII que sería 10 + 10 + 1 + 1= 22</a:t>
            </a:r>
            <a:r>
              <a:rPr lang="es-ES" sz="1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200" dirty="0">
                <a:latin typeface="Calibri" panose="020F0502020204030204" pitchFamily="34" charset="0"/>
                <a:ea typeface="Calibri" panose="020F0502020204030204" pitchFamily="34" charset="0"/>
                <a:cs typeface="Calibri" panose="020F0502020204030204" pitchFamily="34" charset="0"/>
              </a:rPr>
              <a:t>Los números seguidos de otro de mayor valor se restan siempre, como, por ejemplo, XIX que sería 10 + (1 – 10) = 19</a:t>
            </a:r>
            <a:r>
              <a:rPr lang="es-ES" sz="1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200" dirty="0">
                <a:latin typeface="Calibri" panose="020F0502020204030204" pitchFamily="34" charset="0"/>
                <a:ea typeface="Calibri" panose="020F0502020204030204" pitchFamily="34" charset="0"/>
                <a:cs typeface="Calibri" panose="020F0502020204030204" pitchFamily="34" charset="0"/>
              </a:rPr>
              <a:t>El número I y sus múltiplos X y C, pueden colocarse delante de un número mayor para restar valor, pero sin repetirse. Además, solo pueden restar valor a números inmediatamente superior, pero no a valores mucho más elevados. Es decir, I solo puede restar a V y X, C a L y C, y C a D y M.</a:t>
            </a:r>
          </a:p>
          <a:p>
            <a:pPr marL="342900" lvl="0" indent="-342900" algn="just">
              <a:lnSpc>
                <a:spcPct val="107000"/>
              </a:lnSpc>
              <a:spcAft>
                <a:spcPts val="800"/>
              </a:spcAft>
              <a:buSzPts val="1000"/>
              <a:buFont typeface="Symbol" panose="05050102010706020507" pitchFamily="18" charset="2"/>
              <a:buChar char=""/>
              <a:tabLst>
                <a:tab pos="457200" algn="l"/>
              </a:tabLst>
            </a:pPr>
            <a:r>
              <a:rPr lang="es-ES" sz="1200" dirty="0">
                <a:latin typeface="Calibri" panose="020F0502020204030204" pitchFamily="34" charset="0"/>
                <a:ea typeface="Calibri" panose="020F0502020204030204" pitchFamily="34" charset="0"/>
                <a:cs typeface="Calibri" panose="020F0502020204030204" pitchFamily="34" charset="0"/>
              </a:rPr>
              <a:t>El número V y sus múltiplos V y D no se pueden usar para restar en ningún caso. Por ejemplo, el número cuarenta y cinco se escribe XLV y no VL.</a:t>
            </a:r>
          </a:p>
          <a:p>
            <a:pPr lvl="0" algn="just">
              <a:lnSpc>
                <a:spcPct val="107000"/>
              </a:lnSpc>
              <a:spcAft>
                <a:spcPts val="800"/>
              </a:spcAft>
              <a:buSzPts val="1000"/>
              <a:tabLst>
                <a:tab pos="457200" algn="l"/>
              </a:tabLst>
            </a:pPr>
            <a:endParaRPr lang="es-ES" sz="16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s-ES" sz="1200" dirty="0" smtClean="0">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spcAft>
                <a:spcPts val="800"/>
              </a:spcAft>
              <a:buSzPts val="1000"/>
              <a:tabLst>
                <a:tab pos="457200" algn="l"/>
              </a:tabLst>
            </a:pPr>
            <a:endParaRPr lang="es-ES" sz="1600" dirty="0" smtClean="0">
              <a:latin typeface="Calibri" panose="020F0502020204030204" pitchFamily="34" charset="0"/>
              <a:ea typeface="Calibri" panose="020F0502020204030204" pitchFamily="34" charset="0"/>
              <a:cs typeface="Calibri" panose="020F0502020204030204" pitchFamily="34" charset="0"/>
            </a:endParaRPr>
          </a:p>
          <a:p>
            <a:pPr algn="just">
              <a:spcBef>
                <a:spcPts val="533"/>
              </a:spcBef>
              <a:tabLst>
                <a:tab pos="480472" algn="l"/>
              </a:tabLst>
            </a:pPr>
            <a:endParaRPr lang="es-ES" sz="1200" dirty="0" smtClean="0">
              <a:latin typeface="Calibri"/>
              <a:ea typeface="Calibri"/>
              <a:cs typeface="Calibri"/>
              <a:sym typeface="Calibri"/>
            </a:endParaRPr>
          </a:p>
        </p:txBody>
      </p:sp>
      <p:pic>
        <p:nvPicPr>
          <p:cNvPr id="5" name="Picture 4" descr="C:\Users\crhurtad\Downloads\Captura de pantalla 2022-05-27 122305.png"/>
          <p:cNvPicPr/>
          <p:nvPr/>
        </p:nvPicPr>
        <p:blipFill>
          <a:blip r:embed="rId3">
            <a:extLst>
              <a:ext uri="{28A0092B-C50C-407E-A947-70E740481C1C}">
                <a14:useLocalDpi xmlns:a14="http://schemas.microsoft.com/office/drawing/2010/main" val="0"/>
              </a:ext>
            </a:extLst>
          </a:blip>
          <a:srcRect/>
          <a:stretch>
            <a:fillRect/>
          </a:stretch>
        </p:blipFill>
        <p:spPr bwMode="auto">
          <a:xfrm>
            <a:off x="119336" y="1275940"/>
            <a:ext cx="6120680" cy="4889364"/>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582934913"/>
              </p:ext>
            </p:extLst>
          </p:nvPr>
        </p:nvGraphicFramePr>
        <p:xfrm>
          <a:off x="6528048" y="5085184"/>
          <a:ext cx="5393690" cy="1388745"/>
        </p:xfrm>
        <a:graphic>
          <a:graphicData uri="http://schemas.openxmlformats.org/drawingml/2006/table">
            <a:tbl>
              <a:tblPr firstRow="1" bandRow="1">
                <a:tableStyleId>{5C22544A-7EE6-4342-B048-85BDC9FD1C3A}</a:tableStyleId>
              </a:tblPr>
              <a:tblGrid>
                <a:gridCol w="2696845">
                  <a:extLst>
                    <a:ext uri="{9D8B030D-6E8A-4147-A177-3AD203B41FA5}">
                      <a16:colId xmlns:a16="http://schemas.microsoft.com/office/drawing/2014/main" val="1440004714"/>
                    </a:ext>
                  </a:extLst>
                </a:gridCol>
                <a:gridCol w="2696845">
                  <a:extLst>
                    <a:ext uri="{9D8B030D-6E8A-4147-A177-3AD203B41FA5}">
                      <a16:colId xmlns:a16="http://schemas.microsoft.com/office/drawing/2014/main" val="3678075745"/>
                    </a:ext>
                  </a:extLst>
                </a:gridCol>
              </a:tblGrid>
              <a:tr h="0">
                <a:tc>
                  <a:txBody>
                    <a:bodyPr/>
                    <a:lstStyle/>
                    <a:p>
                      <a:pPr algn="just">
                        <a:lnSpc>
                          <a:spcPct val="107000"/>
                        </a:lnSpc>
                        <a:spcAft>
                          <a:spcPts val="0"/>
                        </a:spcAft>
                      </a:pPr>
                      <a:r>
                        <a:rPr lang="es-ES" sz="1000">
                          <a:effectLst/>
                        </a:rPr>
                        <a:t>ROMANO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 sz="1000">
                          <a:effectLst/>
                        </a:rPr>
                        <a:t>DECIMAL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2033856"/>
                  </a:ext>
                </a:extLst>
              </a:tr>
              <a:tr h="0">
                <a:tc>
                  <a:txBody>
                    <a:bodyPr/>
                    <a:lstStyle/>
                    <a:p>
                      <a:pPr algn="just">
                        <a:lnSpc>
                          <a:spcPct val="107000"/>
                        </a:lnSpc>
                        <a:spcAft>
                          <a:spcPts val="0"/>
                        </a:spcAft>
                      </a:pPr>
                      <a:r>
                        <a:rPr lang="es-ES" sz="1000">
                          <a:effectLst/>
                        </a:rPr>
                        <a: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 sz="1000">
                          <a:effectLst/>
                        </a:rPr>
                        <a:t>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1204599"/>
                  </a:ext>
                </a:extLst>
              </a:tr>
              <a:tr h="0">
                <a:tc>
                  <a:txBody>
                    <a:bodyPr/>
                    <a:lstStyle/>
                    <a:p>
                      <a:pPr algn="just">
                        <a:lnSpc>
                          <a:spcPct val="107000"/>
                        </a:lnSpc>
                        <a:spcAft>
                          <a:spcPts val="0"/>
                        </a:spcAft>
                      </a:pPr>
                      <a:r>
                        <a:rPr lang="es-ES" sz="1000">
                          <a:effectLst/>
                        </a:rPr>
                        <a:t>I</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 sz="1000">
                          <a:effectLst/>
                        </a:rPr>
                        <a:t>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5386243"/>
                  </a:ext>
                </a:extLst>
              </a:tr>
              <a:tr h="0">
                <a:tc>
                  <a:txBody>
                    <a:bodyPr/>
                    <a:lstStyle/>
                    <a:p>
                      <a:pPr algn="just">
                        <a:lnSpc>
                          <a:spcPct val="107000"/>
                        </a:lnSpc>
                        <a:spcAft>
                          <a:spcPts val="0"/>
                        </a:spcAft>
                      </a:pPr>
                      <a:r>
                        <a:rPr lang="es-ES" sz="1000">
                          <a:effectLst/>
                        </a:rPr>
                        <a:t>V</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 sz="1000">
                          <a:effectLst/>
                        </a:rPr>
                        <a:t>5</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286536"/>
                  </a:ext>
                </a:extLst>
              </a:tr>
              <a:tr h="0">
                <a:tc>
                  <a:txBody>
                    <a:bodyPr/>
                    <a:lstStyle/>
                    <a:p>
                      <a:pPr algn="just">
                        <a:lnSpc>
                          <a:spcPct val="107000"/>
                        </a:lnSpc>
                        <a:spcAft>
                          <a:spcPts val="0"/>
                        </a:spcAft>
                      </a:pPr>
                      <a:r>
                        <a:rPr lang="es-ES" sz="1000">
                          <a:effectLst/>
                        </a:rPr>
                        <a:t>X</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 sz="1000">
                          <a:effectLst/>
                        </a:rPr>
                        <a:t>10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086642"/>
                  </a:ext>
                </a:extLst>
              </a:tr>
              <a:tr h="0">
                <a:tc>
                  <a:txBody>
                    <a:bodyPr/>
                    <a:lstStyle/>
                    <a:p>
                      <a:pPr algn="just">
                        <a:lnSpc>
                          <a:spcPct val="107000"/>
                        </a:lnSpc>
                        <a:spcAft>
                          <a:spcPts val="0"/>
                        </a:spcAft>
                      </a:pPr>
                      <a:r>
                        <a:rPr lang="es-ES" sz="1000">
                          <a:effectLst/>
                        </a:rPr>
                        <a:t>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 sz="1000">
                          <a:effectLst/>
                        </a:rPr>
                        <a:t>50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4625696"/>
                  </a:ext>
                </a:extLst>
              </a:tr>
              <a:tr h="0">
                <a:tc>
                  <a:txBody>
                    <a:bodyPr/>
                    <a:lstStyle/>
                    <a:p>
                      <a:pPr algn="just">
                        <a:lnSpc>
                          <a:spcPct val="107000"/>
                        </a:lnSpc>
                        <a:spcAft>
                          <a:spcPts val="0"/>
                        </a:spcAft>
                      </a:pPr>
                      <a:r>
                        <a:rPr lang="es-ES" sz="1000">
                          <a:effectLst/>
                        </a:rPr>
                        <a:t>C</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 sz="1000">
                          <a:effectLst/>
                        </a:rPr>
                        <a:t>100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3906164"/>
                  </a:ext>
                </a:extLst>
              </a:tr>
              <a:tr h="0">
                <a:tc>
                  <a:txBody>
                    <a:bodyPr/>
                    <a:lstStyle/>
                    <a:p>
                      <a:pPr algn="just">
                        <a:lnSpc>
                          <a:spcPct val="107000"/>
                        </a:lnSpc>
                        <a:spcAft>
                          <a:spcPts val="0"/>
                        </a:spcAft>
                      </a:pPr>
                      <a:r>
                        <a:rPr lang="es-ES" sz="1000">
                          <a:effectLst/>
                        </a:rPr>
                        <a:t>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 sz="1000">
                          <a:effectLst/>
                        </a:rPr>
                        <a:t>500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802564"/>
                  </a:ext>
                </a:extLst>
              </a:tr>
              <a:tr h="0">
                <a:tc>
                  <a:txBody>
                    <a:bodyPr/>
                    <a:lstStyle/>
                    <a:p>
                      <a:pPr algn="just">
                        <a:lnSpc>
                          <a:spcPct val="107000"/>
                        </a:lnSpc>
                        <a:spcAft>
                          <a:spcPts val="0"/>
                        </a:spcAft>
                      </a:pPr>
                      <a:r>
                        <a:rPr lang="es-ES" sz="1000">
                          <a:effectLst/>
                        </a:rPr>
                        <a:t>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 sz="1000" dirty="0">
                          <a:effectLst/>
                        </a:rPr>
                        <a:t>1000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04809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ES" sz="8000" b="1" dirty="0" smtClean="0">
                <a:solidFill>
                  <a:schemeClr val="lt1"/>
                </a:solidFill>
              </a:rPr>
              <a:t>¡A programar!</a:t>
            </a:r>
            <a:endParaRPr lang="es" sz="8000" b="1" dirty="0">
              <a:solidFill>
                <a:schemeClr val="lt1"/>
              </a:solidFill>
            </a:endParaRPr>
          </a:p>
        </p:txBody>
      </p:sp>
      <p:sp>
        <p:nvSpPr>
          <p:cNvPr id="170" name="Shape 170"/>
          <p:cNvSpPr txBox="1">
            <a:spLocks noGrp="1"/>
          </p:cNvSpPr>
          <p:nvPr>
            <p:ph type="subTitle" idx="1"/>
          </p:nvPr>
        </p:nvSpPr>
        <p:spPr>
          <a:xfrm>
            <a:off x="191344" y="3717032"/>
            <a:ext cx="11809312"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Kata </a:t>
            </a:r>
            <a:r>
              <a:rPr lang="en-US" sz="6000" dirty="0" smtClean="0">
                <a:solidFill>
                  <a:srgbClr val="002060"/>
                </a:solidFill>
              </a:rPr>
              <a:t>Roman-Decimal</a:t>
            </a:r>
            <a:endParaRPr lang="es" sz="6000" dirty="0">
              <a:solidFill>
                <a:srgbClr val="002060"/>
              </a:solidFill>
            </a:endParaRPr>
          </a:p>
        </p:txBody>
      </p:sp>
    </p:spTree>
    <p:extLst>
      <p:ext uri="{BB962C8B-B14F-4D97-AF65-F5344CB8AC3E}">
        <p14:creationId xmlns:p14="http://schemas.microsoft.com/office/powerpoint/2010/main" val="406882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6AA805E06284B92367B5312DAEABD" ma:contentTypeVersion="2" ma:contentTypeDescription="Create a new document." ma:contentTypeScope="" ma:versionID="5d3fcf7c78f9559156fd4b1bff51d7a0">
  <xsd:schema xmlns:xsd="http://www.w3.org/2001/XMLSchema" xmlns:xs="http://www.w3.org/2001/XMLSchema" xmlns:p="http://schemas.microsoft.com/office/2006/metadata/properties" xmlns:ns2="99b8c997-432e-483c-b625-62aec4b38177" targetNamespace="http://schemas.microsoft.com/office/2006/metadata/properties" ma:root="true" ma:fieldsID="82cee7966e8b05c359a02592ddd1367d" ns2:_="">
    <xsd:import namespace="99b8c997-432e-483c-b625-62aec4b381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8c997-432e-483c-b625-62aec4b3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CBFFC5-6D74-4537-88D6-2718B8B037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b8c997-432e-483c-b625-62aec4b381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E34656-E680-4E45-821A-28D34D1E6F8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3E109F4-0379-463E-9FBF-BAF009C5FA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Coding Dojo III-part2</Template>
  <TotalTime>3051</TotalTime>
  <Words>402</Words>
  <Application>Microsoft Office PowerPoint</Application>
  <PresentationFormat>Widescreen</PresentationFormat>
  <Paragraphs>64</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Symbol</vt:lpstr>
      <vt:lpstr>Times New Roman</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Práctica</vt:lpstr>
      <vt:lpstr>Roman-Decimal (Enunciado)</vt:lpstr>
      <vt:lpstr>¡A programar!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Hurtado Sanjuan, Cristian</cp:lastModifiedBy>
  <cp:revision>145</cp:revision>
  <dcterms:created xsi:type="dcterms:W3CDTF">2017-11-14T13:45:57Z</dcterms:created>
  <dcterms:modified xsi:type="dcterms:W3CDTF">2022-05-27T12:02:57Z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0x01010003E6AA805E06284B92367B5312DAEABD</vt:lpwstr>
  </property>
</Properties>
</file>