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4"/>
    <p:sldMasterId id="2147483671" r:id="rId5"/>
  </p:sldMasterIdLst>
  <p:notesMasterIdLst>
    <p:notesMasterId r:id="rId18"/>
  </p:notesMasterIdLst>
  <p:handoutMasterIdLst>
    <p:handoutMasterId r:id="rId19"/>
  </p:handoutMasterIdLst>
  <p:sldIdLst>
    <p:sldId id="538" r:id="rId6"/>
    <p:sldId id="561" r:id="rId7"/>
    <p:sldId id="562" r:id="rId8"/>
    <p:sldId id="577" r:id="rId9"/>
    <p:sldId id="571" r:id="rId10"/>
    <p:sldId id="576" r:id="rId11"/>
    <p:sldId id="572" r:id="rId12"/>
    <p:sldId id="578" r:id="rId13"/>
    <p:sldId id="580" r:id="rId14"/>
    <p:sldId id="275" r:id="rId15"/>
    <p:sldId id="579" r:id="rId16"/>
    <p:sldId id="557" r:id="rId17"/>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6E7E7"/>
    <a:srgbClr val="00B0F0"/>
    <a:srgbClr val="414757"/>
    <a:srgbClr val="FF304C"/>
    <a:srgbClr val="C7FF17"/>
    <a:srgbClr val="2B0A3D"/>
    <a:srgbClr val="0070AD"/>
    <a:srgbClr val="12ABDB"/>
    <a:srgbClr val="300B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2CE608-4B17-4114-A01E-68AB8ADD06B6}" v="24" dt="2022-03-23T15:31:01.0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01" autoAdjust="0"/>
    <p:restoredTop sz="96279" autoAdjust="0"/>
  </p:normalViewPr>
  <p:slideViewPr>
    <p:cSldViewPr>
      <p:cViewPr varScale="1">
        <p:scale>
          <a:sx n="107" d="100"/>
          <a:sy n="107" d="100"/>
        </p:scale>
        <p:origin x="378" y="108"/>
      </p:cViewPr>
      <p:guideLst>
        <p:guide orient="horz" pos="2160"/>
        <p:guide pos="3840"/>
      </p:guideLst>
    </p:cSldViewPr>
  </p:slideViewPr>
  <p:outlineViewPr>
    <p:cViewPr>
      <p:scale>
        <a:sx n="33" d="100"/>
        <a:sy n="33" d="100"/>
      </p:scale>
      <p:origin x="0" y="-58590"/>
    </p:cViewPr>
  </p:outlineViewPr>
  <p:notesTextViewPr>
    <p:cViewPr>
      <p:scale>
        <a:sx n="3" d="2"/>
        <a:sy n="3" d="2"/>
      </p:scale>
      <p:origin x="0" y="0"/>
    </p:cViewPr>
  </p:notesTextViewPr>
  <p:sorterViewPr>
    <p:cViewPr varScale="1">
      <p:scale>
        <a:sx n="100" d="100"/>
        <a:sy n="100" d="100"/>
      </p:scale>
      <p:origin x="0" y="0"/>
    </p:cViewPr>
  </p:sorterViewPr>
  <p:notesViewPr>
    <p:cSldViewPr>
      <p:cViewPr varScale="1">
        <p:scale>
          <a:sx n="59" d="100"/>
          <a:sy n="59" d="100"/>
        </p:scale>
        <p:origin x="2069"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enez Martinez, Pablo" userId="713675c2-bab4-4c20-ae51-6cb24299fdbd" providerId="ADAL" clId="{ACF71593-2CE1-4585-8D7A-E6DB649D4B39}"/>
    <pc:docChg chg="undo custSel addSld delSld modSld">
      <pc:chgData name="Jimenez Martinez, Pablo" userId="713675c2-bab4-4c20-ae51-6cb24299fdbd" providerId="ADAL" clId="{ACF71593-2CE1-4585-8D7A-E6DB649D4B39}" dt="2021-03-22T14:54:59.492" v="1859" actId="6549"/>
      <pc:docMkLst>
        <pc:docMk/>
      </pc:docMkLst>
      <pc:sldChg chg="add del">
        <pc:chgData name="Jimenez Martinez, Pablo" userId="713675c2-bab4-4c20-ae51-6cb24299fdbd" providerId="ADAL" clId="{ACF71593-2CE1-4585-8D7A-E6DB649D4B39}" dt="2021-03-16T15:36:34.658" v="33" actId="47"/>
        <pc:sldMkLst>
          <pc:docMk/>
          <pc:sldMk cId="725904366" sldId="280"/>
        </pc:sldMkLst>
      </pc:sldChg>
      <pc:sldChg chg="add del">
        <pc:chgData name="Jimenez Martinez, Pablo" userId="713675c2-bab4-4c20-ae51-6cb24299fdbd" providerId="ADAL" clId="{ACF71593-2CE1-4585-8D7A-E6DB649D4B39}" dt="2021-03-16T15:44:57.331" v="370" actId="47"/>
        <pc:sldMkLst>
          <pc:docMk/>
          <pc:sldMk cId="3771342088" sldId="284"/>
        </pc:sldMkLst>
      </pc:sldChg>
      <pc:sldChg chg="addSp delSp modSp mod">
        <pc:chgData name="Jimenez Martinez, Pablo" userId="713675c2-bab4-4c20-ae51-6cb24299fdbd" providerId="ADAL" clId="{ACF71593-2CE1-4585-8D7A-E6DB649D4B39}" dt="2021-03-22T10:10:00.951" v="674" actId="14100"/>
        <pc:sldMkLst>
          <pc:docMk/>
          <pc:sldMk cId="1068206032" sldId="538"/>
        </pc:sldMkLst>
        <pc:spChg chg="add del mod">
          <ac:chgData name="Jimenez Martinez, Pablo" userId="713675c2-bab4-4c20-ae51-6cb24299fdbd" providerId="ADAL" clId="{ACF71593-2CE1-4585-8D7A-E6DB649D4B39}" dt="2021-03-16T15:51:18.188" v="547" actId="478"/>
          <ac:spMkLst>
            <pc:docMk/>
            <pc:sldMk cId="1068206032" sldId="538"/>
            <ac:spMk id="2" creationId="{E1AC9DCE-ED08-42E2-9C35-866B41B27E62}"/>
          </ac:spMkLst>
        </pc:spChg>
        <pc:spChg chg="mod">
          <ac:chgData name="Jimenez Martinez, Pablo" userId="713675c2-bab4-4c20-ae51-6cb24299fdbd" providerId="ADAL" clId="{ACF71593-2CE1-4585-8D7A-E6DB649D4B39}" dt="2021-03-16T15:52:28.279" v="600" actId="207"/>
          <ac:spMkLst>
            <pc:docMk/>
            <pc:sldMk cId="1068206032" sldId="538"/>
            <ac:spMk id="5" creationId="{CDAD4CD6-0D42-4B53-A553-167F9F359564}"/>
          </ac:spMkLst>
        </pc:spChg>
        <pc:spChg chg="add del mod">
          <ac:chgData name="Jimenez Martinez, Pablo" userId="713675c2-bab4-4c20-ae51-6cb24299fdbd" providerId="ADAL" clId="{ACF71593-2CE1-4585-8D7A-E6DB649D4B39}" dt="2021-03-16T15:51:18.188" v="547" actId="478"/>
          <ac:spMkLst>
            <pc:docMk/>
            <pc:sldMk cId="1068206032" sldId="538"/>
            <ac:spMk id="6" creationId="{A10BC953-9A31-460C-80BA-966AE4EA9315}"/>
          </ac:spMkLst>
        </pc:spChg>
        <pc:spChg chg="add mod">
          <ac:chgData name="Jimenez Martinez, Pablo" userId="713675c2-bab4-4c20-ae51-6cb24299fdbd" providerId="ADAL" clId="{ACF71593-2CE1-4585-8D7A-E6DB649D4B39}" dt="2021-03-22T10:09:38.456" v="668" actId="1037"/>
          <ac:spMkLst>
            <pc:docMk/>
            <pc:sldMk cId="1068206032" sldId="538"/>
            <ac:spMk id="8" creationId="{80A9FC94-A316-4D8B-818F-7CDE09F8747C}"/>
          </ac:spMkLst>
        </pc:spChg>
        <pc:spChg chg="add mod">
          <ac:chgData name="Jimenez Martinez, Pablo" userId="713675c2-bab4-4c20-ae51-6cb24299fdbd" providerId="ADAL" clId="{ACF71593-2CE1-4585-8D7A-E6DB649D4B39}" dt="2021-03-22T10:10:00.951" v="674" actId="14100"/>
          <ac:spMkLst>
            <pc:docMk/>
            <pc:sldMk cId="1068206032" sldId="538"/>
            <ac:spMk id="9" creationId="{F0E4AFB8-CC30-415D-AFC6-430C142A7ED0}"/>
          </ac:spMkLst>
        </pc:spChg>
        <pc:picChg chg="del">
          <ac:chgData name="Jimenez Martinez, Pablo" userId="713675c2-bab4-4c20-ae51-6cb24299fdbd" providerId="ADAL" clId="{ACF71593-2CE1-4585-8D7A-E6DB649D4B39}" dt="2021-03-16T15:51:35.094" v="599" actId="478"/>
          <ac:picMkLst>
            <pc:docMk/>
            <pc:sldMk cId="1068206032" sldId="538"/>
            <ac:picMk id="7" creationId="{00000000-0000-0000-0000-000000000000}"/>
          </ac:picMkLst>
        </pc:picChg>
      </pc:sldChg>
      <pc:sldChg chg="delSp mod">
        <pc:chgData name="Jimenez Martinez, Pablo" userId="713675c2-bab4-4c20-ae51-6cb24299fdbd" providerId="ADAL" clId="{ACF71593-2CE1-4585-8D7A-E6DB649D4B39}" dt="2021-03-22T14:35:58.974" v="1857" actId="478"/>
        <pc:sldMkLst>
          <pc:docMk/>
          <pc:sldMk cId="1545407803" sldId="557"/>
        </pc:sldMkLst>
        <pc:picChg chg="del">
          <ac:chgData name="Jimenez Martinez, Pablo" userId="713675c2-bab4-4c20-ae51-6cb24299fdbd" providerId="ADAL" clId="{ACF71593-2CE1-4585-8D7A-E6DB649D4B39}" dt="2021-03-22T14:35:58.974" v="1857" actId="478"/>
          <ac:picMkLst>
            <pc:docMk/>
            <pc:sldMk cId="1545407803" sldId="557"/>
            <ac:picMk id="2" creationId="{00000000-0000-0000-0000-000000000000}"/>
          </ac:picMkLst>
        </pc:picChg>
      </pc:sldChg>
      <pc:sldChg chg="addSp delSp modSp mod">
        <pc:chgData name="Jimenez Martinez, Pablo" userId="713675c2-bab4-4c20-ae51-6cb24299fdbd" providerId="ADAL" clId="{ACF71593-2CE1-4585-8D7A-E6DB649D4B39}" dt="2021-03-22T14:54:59.492" v="1859" actId="6549"/>
        <pc:sldMkLst>
          <pc:docMk/>
          <pc:sldMk cId="3614825301" sldId="558"/>
        </pc:sldMkLst>
        <pc:spChg chg="mod">
          <ac:chgData name="Jimenez Martinez, Pablo" userId="713675c2-bab4-4c20-ae51-6cb24299fdbd" providerId="ADAL" clId="{ACF71593-2CE1-4585-8D7A-E6DB649D4B39}" dt="2021-03-22T14:25:29.092" v="1193" actId="6549"/>
          <ac:spMkLst>
            <pc:docMk/>
            <pc:sldMk cId="3614825301" sldId="558"/>
            <ac:spMk id="5" creationId="{00000000-0000-0000-0000-000000000000}"/>
          </ac:spMkLst>
        </pc:spChg>
        <pc:spChg chg="mod">
          <ac:chgData name="Jimenez Martinez, Pablo" userId="713675c2-bab4-4c20-ae51-6cb24299fdbd" providerId="ADAL" clId="{ACF71593-2CE1-4585-8D7A-E6DB649D4B39}" dt="2021-03-22T14:54:59.492" v="1859" actId="6549"/>
          <ac:spMkLst>
            <pc:docMk/>
            <pc:sldMk cId="3614825301" sldId="558"/>
            <ac:spMk id="196" creationId="{00000000-0000-0000-0000-000000000000}"/>
          </ac:spMkLst>
        </pc:spChg>
        <pc:picChg chg="del">
          <ac:chgData name="Jimenez Martinez, Pablo" userId="713675c2-bab4-4c20-ae51-6cb24299fdbd" providerId="ADAL" clId="{ACF71593-2CE1-4585-8D7A-E6DB649D4B39}" dt="2021-03-22T14:25:10.426" v="1166" actId="478"/>
          <ac:picMkLst>
            <pc:docMk/>
            <pc:sldMk cId="3614825301" sldId="558"/>
            <ac:picMk id="3" creationId="{917E9EBD-23BE-4AAD-978F-5000CDD1E7B2}"/>
          </ac:picMkLst>
        </pc:picChg>
        <pc:picChg chg="add del mod">
          <ac:chgData name="Jimenez Martinez, Pablo" userId="713675c2-bab4-4c20-ae51-6cb24299fdbd" providerId="ADAL" clId="{ACF71593-2CE1-4585-8D7A-E6DB649D4B39}" dt="2021-03-22T14:25:09.200" v="1165" actId="21"/>
          <ac:picMkLst>
            <pc:docMk/>
            <pc:sldMk cId="3614825301" sldId="558"/>
            <ac:picMk id="4" creationId="{0FAE6B72-E71F-409E-8161-5A605D7667B0}"/>
          </ac:picMkLst>
        </pc:picChg>
        <pc:picChg chg="add mod">
          <ac:chgData name="Jimenez Martinez, Pablo" userId="713675c2-bab4-4c20-ae51-6cb24299fdbd" providerId="ADAL" clId="{ACF71593-2CE1-4585-8D7A-E6DB649D4B39}" dt="2021-03-22T14:25:10.620" v="1167"/>
          <ac:picMkLst>
            <pc:docMk/>
            <pc:sldMk cId="3614825301" sldId="558"/>
            <ac:picMk id="7" creationId="{40DF8140-F664-4586-9DBF-07A454E6F010}"/>
          </ac:picMkLst>
        </pc:picChg>
      </pc:sldChg>
      <pc:sldChg chg="modSp mod">
        <pc:chgData name="Jimenez Martinez, Pablo" userId="713675c2-bab4-4c20-ae51-6cb24299fdbd" providerId="ADAL" clId="{ACF71593-2CE1-4585-8D7A-E6DB649D4B39}" dt="2021-03-22T14:33:24.424" v="1838" actId="207"/>
        <pc:sldMkLst>
          <pc:docMk/>
          <pc:sldMk cId="223235735" sldId="559"/>
        </pc:sldMkLst>
        <pc:spChg chg="mod">
          <ac:chgData name="Jimenez Martinez, Pablo" userId="713675c2-bab4-4c20-ae51-6cb24299fdbd" providerId="ADAL" clId="{ACF71593-2CE1-4585-8D7A-E6DB649D4B39}" dt="2021-03-22T14:30:35.185" v="1789" actId="20577"/>
          <ac:spMkLst>
            <pc:docMk/>
            <pc:sldMk cId="223235735" sldId="559"/>
            <ac:spMk id="5" creationId="{00000000-0000-0000-0000-000000000000}"/>
          </ac:spMkLst>
        </pc:spChg>
        <pc:spChg chg="mod">
          <ac:chgData name="Jimenez Martinez, Pablo" userId="713675c2-bab4-4c20-ae51-6cb24299fdbd" providerId="ADAL" clId="{ACF71593-2CE1-4585-8D7A-E6DB649D4B39}" dt="2021-03-22T14:33:24.424" v="1838" actId="207"/>
          <ac:spMkLst>
            <pc:docMk/>
            <pc:sldMk cId="223235735" sldId="559"/>
            <ac:spMk id="196" creationId="{00000000-0000-0000-0000-000000000000}"/>
          </ac:spMkLst>
        </pc:spChg>
      </pc:sldChg>
      <pc:sldChg chg="modSp mod">
        <pc:chgData name="Jimenez Martinez, Pablo" userId="713675c2-bab4-4c20-ae51-6cb24299fdbd" providerId="ADAL" clId="{ACF71593-2CE1-4585-8D7A-E6DB649D4B39}" dt="2021-03-16T15:53:46.641" v="617" actId="14100"/>
        <pc:sldMkLst>
          <pc:docMk/>
          <pc:sldMk cId="1942580026" sldId="561"/>
        </pc:sldMkLst>
        <pc:spChg chg="mod">
          <ac:chgData name="Jimenez Martinez, Pablo" userId="713675c2-bab4-4c20-ae51-6cb24299fdbd" providerId="ADAL" clId="{ACF71593-2CE1-4585-8D7A-E6DB649D4B39}" dt="2021-03-16T15:53:46.641" v="617" actId="14100"/>
          <ac:spMkLst>
            <pc:docMk/>
            <pc:sldMk cId="1942580026" sldId="561"/>
            <ac:spMk id="196" creationId="{00000000-0000-0000-0000-000000000000}"/>
          </ac:spMkLst>
        </pc:spChg>
      </pc:sldChg>
      <pc:sldChg chg="modSp mod">
        <pc:chgData name="Jimenez Martinez, Pablo" userId="713675c2-bab4-4c20-ae51-6cb24299fdbd" providerId="ADAL" clId="{ACF71593-2CE1-4585-8D7A-E6DB649D4B39}" dt="2021-03-16T15:56:02.505" v="647" actId="14100"/>
        <pc:sldMkLst>
          <pc:docMk/>
          <pc:sldMk cId="3345550054" sldId="562"/>
        </pc:sldMkLst>
        <pc:spChg chg="mod">
          <ac:chgData name="Jimenez Martinez, Pablo" userId="713675c2-bab4-4c20-ae51-6cb24299fdbd" providerId="ADAL" clId="{ACF71593-2CE1-4585-8D7A-E6DB649D4B39}" dt="2021-03-16T15:56:02.505" v="647" actId="14100"/>
          <ac:spMkLst>
            <pc:docMk/>
            <pc:sldMk cId="3345550054" sldId="562"/>
            <ac:spMk id="8" creationId="{00000000-0000-0000-0000-000000000000}"/>
          </ac:spMkLst>
        </pc:spChg>
      </pc:sldChg>
      <pc:sldChg chg="modSp mod">
        <pc:chgData name="Jimenez Martinez, Pablo" userId="713675c2-bab4-4c20-ae51-6cb24299fdbd" providerId="ADAL" clId="{ACF71593-2CE1-4585-8D7A-E6DB649D4B39}" dt="2021-03-22T14:00:17.571" v="676" actId="113"/>
        <pc:sldMkLst>
          <pc:docMk/>
          <pc:sldMk cId="4187669132" sldId="570"/>
        </pc:sldMkLst>
        <pc:spChg chg="mod">
          <ac:chgData name="Jimenez Martinez, Pablo" userId="713675c2-bab4-4c20-ae51-6cb24299fdbd" providerId="ADAL" clId="{ACF71593-2CE1-4585-8D7A-E6DB649D4B39}" dt="2021-03-22T14:00:17.571" v="676" actId="113"/>
          <ac:spMkLst>
            <pc:docMk/>
            <pc:sldMk cId="4187669132" sldId="570"/>
            <ac:spMk id="6" creationId="{00000000-0000-0000-0000-000000000000}"/>
          </ac:spMkLst>
        </pc:spChg>
      </pc:sldChg>
      <pc:sldChg chg="modSp mod">
        <pc:chgData name="Jimenez Martinez, Pablo" userId="713675c2-bab4-4c20-ae51-6cb24299fdbd" providerId="ADAL" clId="{ACF71593-2CE1-4585-8D7A-E6DB649D4B39}" dt="2021-03-16T15:40:44.892" v="301" actId="1035"/>
        <pc:sldMkLst>
          <pc:docMk/>
          <pc:sldMk cId="2366170220" sldId="571"/>
        </pc:sldMkLst>
        <pc:spChg chg="mod">
          <ac:chgData name="Jimenez Martinez, Pablo" userId="713675c2-bab4-4c20-ae51-6cb24299fdbd" providerId="ADAL" clId="{ACF71593-2CE1-4585-8D7A-E6DB649D4B39}" dt="2021-03-16T15:40:44.892" v="301" actId="1035"/>
          <ac:spMkLst>
            <pc:docMk/>
            <pc:sldMk cId="2366170220" sldId="571"/>
            <ac:spMk id="4" creationId="{00000000-0000-0000-0000-000000000000}"/>
          </ac:spMkLst>
        </pc:spChg>
        <pc:spChg chg="mod">
          <ac:chgData name="Jimenez Martinez, Pablo" userId="713675c2-bab4-4c20-ae51-6cb24299fdbd" providerId="ADAL" clId="{ACF71593-2CE1-4585-8D7A-E6DB649D4B39}" dt="2021-03-16T15:40:44.892" v="301" actId="1035"/>
          <ac:spMkLst>
            <pc:docMk/>
            <pc:sldMk cId="2366170220" sldId="571"/>
            <ac:spMk id="7" creationId="{00000000-0000-0000-0000-000000000000}"/>
          </ac:spMkLst>
        </pc:spChg>
        <pc:spChg chg="mod">
          <ac:chgData name="Jimenez Martinez, Pablo" userId="713675c2-bab4-4c20-ae51-6cb24299fdbd" providerId="ADAL" clId="{ACF71593-2CE1-4585-8D7A-E6DB649D4B39}" dt="2021-03-16T15:40:44.892" v="301" actId="1035"/>
          <ac:spMkLst>
            <pc:docMk/>
            <pc:sldMk cId="2366170220" sldId="571"/>
            <ac:spMk id="9" creationId="{00000000-0000-0000-0000-000000000000}"/>
          </ac:spMkLst>
        </pc:spChg>
        <pc:spChg chg="mod">
          <ac:chgData name="Jimenez Martinez, Pablo" userId="713675c2-bab4-4c20-ae51-6cb24299fdbd" providerId="ADAL" clId="{ACF71593-2CE1-4585-8D7A-E6DB649D4B39}" dt="2021-03-16T15:40:44.892" v="301" actId="1035"/>
          <ac:spMkLst>
            <pc:docMk/>
            <pc:sldMk cId="2366170220" sldId="571"/>
            <ac:spMk id="10" creationId="{00000000-0000-0000-0000-000000000000}"/>
          </ac:spMkLst>
        </pc:spChg>
      </pc:sldChg>
      <pc:sldChg chg="modSp mod">
        <pc:chgData name="Jimenez Martinez, Pablo" userId="713675c2-bab4-4c20-ae51-6cb24299fdbd" providerId="ADAL" clId="{ACF71593-2CE1-4585-8D7A-E6DB649D4B39}" dt="2021-03-22T14:21:46.833" v="1151" actId="6549"/>
        <pc:sldMkLst>
          <pc:docMk/>
          <pc:sldMk cId="2773007854" sldId="572"/>
        </pc:sldMkLst>
        <pc:spChg chg="mod">
          <ac:chgData name="Jimenez Martinez, Pablo" userId="713675c2-bab4-4c20-ae51-6cb24299fdbd" providerId="ADAL" clId="{ACF71593-2CE1-4585-8D7A-E6DB649D4B39}" dt="2021-03-22T14:21:46.833" v="1151" actId="6549"/>
          <ac:spMkLst>
            <pc:docMk/>
            <pc:sldMk cId="2773007854" sldId="572"/>
            <ac:spMk id="170" creationId="{00000000-0000-0000-0000-000000000000}"/>
          </ac:spMkLst>
        </pc:spChg>
      </pc:sldChg>
      <pc:sldChg chg="modSp">
        <pc:chgData name="Jimenez Martinez, Pablo" userId="713675c2-bab4-4c20-ae51-6cb24299fdbd" providerId="ADAL" clId="{ACF71593-2CE1-4585-8D7A-E6DB649D4B39}" dt="2021-03-22T14:23:02.719" v="1152"/>
        <pc:sldMkLst>
          <pc:docMk/>
          <pc:sldMk cId="4068828634" sldId="573"/>
        </pc:sldMkLst>
        <pc:spChg chg="mod">
          <ac:chgData name="Jimenez Martinez, Pablo" userId="713675c2-bab4-4c20-ae51-6cb24299fdbd" providerId="ADAL" clId="{ACF71593-2CE1-4585-8D7A-E6DB649D4B39}" dt="2021-03-22T14:23:02.719" v="1152"/>
          <ac:spMkLst>
            <pc:docMk/>
            <pc:sldMk cId="4068828634" sldId="573"/>
            <ac:spMk id="170" creationId="{00000000-0000-0000-0000-000000000000}"/>
          </ac:spMkLst>
        </pc:spChg>
      </pc:sldChg>
      <pc:sldChg chg="delSp modSp add mod">
        <pc:chgData name="Jimenez Martinez, Pablo" userId="713675c2-bab4-4c20-ae51-6cb24299fdbd" providerId="ADAL" clId="{ACF71593-2CE1-4585-8D7A-E6DB649D4B39}" dt="2021-03-16T15:40:36.722" v="292" actId="403"/>
        <pc:sldMkLst>
          <pc:docMk/>
          <pc:sldMk cId="3846043088" sldId="574"/>
        </pc:sldMkLst>
        <pc:spChg chg="del">
          <ac:chgData name="Jimenez Martinez, Pablo" userId="713675c2-bab4-4c20-ae51-6cb24299fdbd" providerId="ADAL" clId="{ACF71593-2CE1-4585-8D7A-E6DB649D4B39}" dt="2021-03-16T15:39:33.929" v="236" actId="478"/>
          <ac:spMkLst>
            <pc:docMk/>
            <pc:sldMk cId="3846043088" sldId="574"/>
            <ac:spMk id="4" creationId="{00000000-0000-0000-0000-000000000000}"/>
          </ac:spMkLst>
        </pc:spChg>
        <pc:spChg chg="mod">
          <ac:chgData name="Jimenez Martinez, Pablo" userId="713675c2-bab4-4c20-ae51-6cb24299fdbd" providerId="ADAL" clId="{ACF71593-2CE1-4585-8D7A-E6DB649D4B39}" dt="2021-03-16T15:40:36.722" v="292" actId="403"/>
          <ac:spMkLst>
            <pc:docMk/>
            <pc:sldMk cId="3846043088" sldId="574"/>
            <ac:spMk id="7" creationId="{00000000-0000-0000-0000-000000000000}"/>
          </ac:spMkLst>
        </pc:spChg>
        <pc:spChg chg="del">
          <ac:chgData name="Jimenez Martinez, Pablo" userId="713675c2-bab4-4c20-ae51-6cb24299fdbd" providerId="ADAL" clId="{ACF71593-2CE1-4585-8D7A-E6DB649D4B39}" dt="2021-03-16T15:39:35.559" v="237" actId="478"/>
          <ac:spMkLst>
            <pc:docMk/>
            <pc:sldMk cId="3846043088" sldId="574"/>
            <ac:spMk id="9" creationId="{00000000-0000-0000-0000-000000000000}"/>
          </ac:spMkLst>
        </pc:spChg>
        <pc:spChg chg="mod">
          <ac:chgData name="Jimenez Martinez, Pablo" userId="713675c2-bab4-4c20-ae51-6cb24299fdbd" providerId="ADAL" clId="{ACF71593-2CE1-4585-8D7A-E6DB649D4B39}" dt="2021-03-16T15:39:46.982" v="241" actId="14100"/>
          <ac:spMkLst>
            <pc:docMk/>
            <pc:sldMk cId="3846043088" sldId="574"/>
            <ac:spMk id="10" creationId="{00000000-0000-0000-0000-000000000000}"/>
          </ac:spMkLst>
        </pc:spChg>
      </pc:sldChg>
      <pc:sldChg chg="addSp delSp modSp add mod">
        <pc:chgData name="Jimenez Martinez, Pablo" userId="713675c2-bab4-4c20-ae51-6cb24299fdbd" providerId="ADAL" clId="{ACF71593-2CE1-4585-8D7A-E6DB649D4B39}" dt="2021-03-16T15:36:47.388" v="36" actId="1036"/>
        <pc:sldMkLst>
          <pc:docMk/>
          <pc:sldMk cId="2920127126" sldId="575"/>
        </pc:sldMkLst>
        <pc:spChg chg="del">
          <ac:chgData name="Jimenez Martinez, Pablo" userId="713675c2-bab4-4c20-ae51-6cb24299fdbd" providerId="ADAL" clId="{ACF71593-2CE1-4585-8D7A-E6DB649D4B39}" dt="2021-03-16T15:36:21.495" v="3" actId="478"/>
          <ac:spMkLst>
            <pc:docMk/>
            <pc:sldMk cId="2920127126" sldId="575"/>
            <ac:spMk id="4" creationId="{00000000-0000-0000-0000-000000000000}"/>
          </ac:spMkLst>
        </pc:spChg>
        <pc:spChg chg="del">
          <ac:chgData name="Jimenez Martinez, Pablo" userId="713675c2-bab4-4c20-ae51-6cb24299fdbd" providerId="ADAL" clId="{ACF71593-2CE1-4585-8D7A-E6DB649D4B39}" dt="2021-03-16T15:36:21.495" v="3" actId="478"/>
          <ac:spMkLst>
            <pc:docMk/>
            <pc:sldMk cId="2920127126" sldId="575"/>
            <ac:spMk id="7" creationId="{00000000-0000-0000-0000-000000000000}"/>
          </ac:spMkLst>
        </pc:spChg>
        <pc:spChg chg="del">
          <ac:chgData name="Jimenez Martinez, Pablo" userId="713675c2-bab4-4c20-ae51-6cb24299fdbd" providerId="ADAL" clId="{ACF71593-2CE1-4585-8D7A-E6DB649D4B39}" dt="2021-03-16T15:36:25.863" v="6" actId="478"/>
          <ac:spMkLst>
            <pc:docMk/>
            <pc:sldMk cId="2920127126" sldId="575"/>
            <ac:spMk id="8" creationId="{00000000-0000-0000-0000-000000000000}"/>
          </ac:spMkLst>
        </pc:spChg>
        <pc:spChg chg="del">
          <ac:chgData name="Jimenez Martinez, Pablo" userId="713675c2-bab4-4c20-ae51-6cb24299fdbd" providerId="ADAL" clId="{ACF71593-2CE1-4585-8D7A-E6DB649D4B39}" dt="2021-03-16T15:36:21.495" v="3" actId="478"/>
          <ac:spMkLst>
            <pc:docMk/>
            <pc:sldMk cId="2920127126" sldId="575"/>
            <ac:spMk id="9" creationId="{00000000-0000-0000-0000-000000000000}"/>
          </ac:spMkLst>
        </pc:spChg>
        <pc:spChg chg="del">
          <ac:chgData name="Jimenez Martinez, Pablo" userId="713675c2-bab4-4c20-ae51-6cb24299fdbd" providerId="ADAL" clId="{ACF71593-2CE1-4585-8D7A-E6DB649D4B39}" dt="2021-03-16T15:36:21.495" v="3" actId="478"/>
          <ac:spMkLst>
            <pc:docMk/>
            <pc:sldMk cId="2920127126" sldId="575"/>
            <ac:spMk id="10" creationId="{00000000-0000-0000-0000-000000000000}"/>
          </ac:spMkLst>
        </pc:spChg>
        <pc:picChg chg="add del mod">
          <ac:chgData name="Jimenez Martinez, Pablo" userId="713675c2-bab4-4c20-ae51-6cb24299fdbd" providerId="ADAL" clId="{ACF71593-2CE1-4585-8D7A-E6DB649D4B39}" dt="2021-03-16T15:36:23.559" v="5"/>
          <ac:picMkLst>
            <pc:docMk/>
            <pc:sldMk cId="2920127126" sldId="575"/>
            <ac:picMk id="11" creationId="{CA1570C5-F2EC-47DE-93F5-305162F61158}"/>
          </ac:picMkLst>
        </pc:picChg>
        <pc:picChg chg="add mod">
          <ac:chgData name="Jimenez Martinez, Pablo" userId="713675c2-bab4-4c20-ae51-6cb24299fdbd" providerId="ADAL" clId="{ACF71593-2CE1-4585-8D7A-E6DB649D4B39}" dt="2021-03-16T15:36:47.388" v="36" actId="1036"/>
          <ac:picMkLst>
            <pc:docMk/>
            <pc:sldMk cId="2920127126" sldId="575"/>
            <ac:picMk id="12" creationId="{33933479-8BC1-4869-95EE-CC8CA0AD5BB0}"/>
          </ac:picMkLst>
        </pc:picChg>
      </pc:sldChg>
      <pc:sldChg chg="addSp delSp modSp add mod">
        <pc:chgData name="Jimenez Martinez, Pablo" userId="713675c2-bab4-4c20-ae51-6cb24299fdbd" providerId="ADAL" clId="{ACF71593-2CE1-4585-8D7A-E6DB649D4B39}" dt="2021-03-22T14:15:29.468" v="1133" actId="1036"/>
        <pc:sldMkLst>
          <pc:docMk/>
          <pc:sldMk cId="2352976099" sldId="576"/>
        </pc:sldMkLst>
        <pc:spChg chg="mod">
          <ac:chgData name="Jimenez Martinez, Pablo" userId="713675c2-bab4-4c20-ae51-6cb24299fdbd" providerId="ADAL" clId="{ACF71593-2CE1-4585-8D7A-E6DB649D4B39}" dt="2021-03-16T15:42:10.535" v="343" actId="20577"/>
          <ac:spMkLst>
            <pc:docMk/>
            <pc:sldMk cId="2352976099" sldId="576"/>
            <ac:spMk id="5" creationId="{00000000-0000-0000-0000-000000000000}"/>
          </ac:spMkLst>
        </pc:spChg>
        <pc:spChg chg="del">
          <ac:chgData name="Jimenez Martinez, Pablo" userId="713675c2-bab4-4c20-ae51-6cb24299fdbd" providerId="ADAL" clId="{ACF71593-2CE1-4585-8D7A-E6DB649D4B39}" dt="2021-03-16T15:42:14.841" v="345" actId="478"/>
          <ac:spMkLst>
            <pc:docMk/>
            <pc:sldMk cId="2352976099" sldId="576"/>
            <ac:spMk id="7" creationId="{00000000-0000-0000-0000-000000000000}"/>
          </ac:spMkLst>
        </pc:spChg>
        <pc:spChg chg="del">
          <ac:chgData name="Jimenez Martinez, Pablo" userId="713675c2-bab4-4c20-ae51-6cb24299fdbd" providerId="ADAL" clId="{ACF71593-2CE1-4585-8D7A-E6DB649D4B39}" dt="2021-03-16T15:42:13.624" v="344" actId="478"/>
          <ac:spMkLst>
            <pc:docMk/>
            <pc:sldMk cId="2352976099" sldId="576"/>
            <ac:spMk id="10" creationId="{00000000-0000-0000-0000-000000000000}"/>
          </ac:spMkLst>
        </pc:spChg>
        <pc:spChg chg="add mod">
          <ac:chgData name="Jimenez Martinez, Pablo" userId="713675c2-bab4-4c20-ae51-6cb24299fdbd" providerId="ADAL" clId="{ACF71593-2CE1-4585-8D7A-E6DB649D4B39}" dt="2021-03-22T14:15:19.378" v="1121" actId="1036"/>
          <ac:spMkLst>
            <pc:docMk/>
            <pc:sldMk cId="2352976099" sldId="576"/>
            <ac:spMk id="13" creationId="{B0DD7B45-6F7F-4005-B2BE-16B5E8C35C23}"/>
          </ac:spMkLst>
        </pc:spChg>
        <pc:picChg chg="add mod">
          <ac:chgData name="Jimenez Martinez, Pablo" userId="713675c2-bab4-4c20-ae51-6cb24299fdbd" providerId="ADAL" clId="{ACF71593-2CE1-4585-8D7A-E6DB649D4B39}" dt="2021-03-22T14:15:29.468" v="1133" actId="1036"/>
          <ac:picMkLst>
            <pc:docMk/>
            <pc:sldMk cId="2352976099" sldId="576"/>
            <ac:picMk id="6" creationId="{1A22E21F-E179-4A05-9084-0C17F6809DC6}"/>
          </ac:picMkLst>
        </pc:picChg>
        <pc:picChg chg="add mod">
          <ac:chgData name="Jimenez Martinez, Pablo" userId="713675c2-bab4-4c20-ae51-6cb24299fdbd" providerId="ADAL" clId="{ACF71593-2CE1-4585-8D7A-E6DB649D4B39}" dt="2021-03-22T14:15:24.862" v="1128" actId="1035"/>
          <ac:picMkLst>
            <pc:docMk/>
            <pc:sldMk cId="2352976099" sldId="576"/>
            <ac:picMk id="9" creationId="{C521F2A1-3C9D-4961-9B1D-E55E5FA6A758}"/>
          </ac:picMkLst>
        </pc:picChg>
        <pc:picChg chg="add mod">
          <ac:chgData name="Jimenez Martinez, Pablo" userId="713675c2-bab4-4c20-ae51-6cb24299fdbd" providerId="ADAL" clId="{ACF71593-2CE1-4585-8D7A-E6DB649D4B39}" dt="2021-03-22T14:15:24.862" v="1128" actId="1035"/>
          <ac:picMkLst>
            <pc:docMk/>
            <pc:sldMk cId="2352976099" sldId="576"/>
            <ac:picMk id="11" creationId="{5DB18E9F-AC61-43F3-A5E4-F8B63845F31A}"/>
          </ac:picMkLst>
        </pc:picChg>
        <pc:picChg chg="add mod">
          <ac:chgData name="Jimenez Martinez, Pablo" userId="713675c2-bab4-4c20-ae51-6cb24299fdbd" providerId="ADAL" clId="{ACF71593-2CE1-4585-8D7A-E6DB649D4B39}" dt="2021-03-22T14:15:24.862" v="1128" actId="1035"/>
          <ac:picMkLst>
            <pc:docMk/>
            <pc:sldMk cId="2352976099" sldId="576"/>
            <ac:picMk id="12" creationId="{B0449C82-2227-456E-AC33-73FB5A4D7B34}"/>
          </ac:picMkLst>
        </pc:picChg>
      </pc:sldChg>
      <pc:sldChg chg="modSp add mod">
        <pc:chgData name="Jimenez Martinez, Pablo" userId="713675c2-bab4-4c20-ae51-6cb24299fdbd" providerId="ADAL" clId="{ACF71593-2CE1-4585-8D7A-E6DB649D4B39}" dt="2021-03-22T14:08:26.813" v="901" actId="113"/>
        <pc:sldMkLst>
          <pc:docMk/>
          <pc:sldMk cId="1608690028" sldId="577"/>
        </pc:sldMkLst>
        <pc:spChg chg="mod">
          <ac:chgData name="Jimenez Martinez, Pablo" userId="713675c2-bab4-4c20-ae51-6cb24299fdbd" providerId="ADAL" clId="{ACF71593-2CE1-4585-8D7A-E6DB649D4B39}" dt="2021-03-22T14:08:26.813" v="901" actId="113"/>
          <ac:spMkLst>
            <pc:docMk/>
            <pc:sldMk cId="1608690028" sldId="577"/>
            <ac:spMk id="6" creationId="{00000000-0000-0000-0000-000000000000}"/>
          </ac:spMkLst>
        </pc:spChg>
      </pc:sldChg>
      <pc:sldChg chg="addSp modSp add mod">
        <pc:chgData name="Jimenez Martinez, Pablo" userId="713675c2-bab4-4c20-ae51-6cb24299fdbd" providerId="ADAL" clId="{ACF71593-2CE1-4585-8D7A-E6DB649D4B39}" dt="2021-03-22T14:13:12.658" v="1120" actId="6549"/>
        <pc:sldMkLst>
          <pc:docMk/>
          <pc:sldMk cId="2780795700" sldId="578"/>
        </pc:sldMkLst>
        <pc:spChg chg="add mod">
          <ac:chgData name="Jimenez Martinez, Pablo" userId="713675c2-bab4-4c20-ae51-6cb24299fdbd" providerId="ADAL" clId="{ACF71593-2CE1-4585-8D7A-E6DB649D4B39}" dt="2021-03-22T14:12:09.453" v="1108" actId="6549"/>
          <ac:spMkLst>
            <pc:docMk/>
            <pc:sldMk cId="2780795700" sldId="578"/>
            <ac:spMk id="4" creationId="{19C56AE7-144A-4B44-8454-6327AD7219B7}"/>
          </ac:spMkLst>
        </pc:spChg>
        <pc:spChg chg="mod">
          <ac:chgData name="Jimenez Martinez, Pablo" userId="713675c2-bab4-4c20-ae51-6cb24299fdbd" providerId="ADAL" clId="{ACF71593-2CE1-4585-8D7A-E6DB649D4B39}" dt="2021-03-22T14:13:12.658" v="1120" actId="6549"/>
          <ac:spMkLst>
            <pc:docMk/>
            <pc:sldMk cId="2780795700" sldId="578"/>
            <ac:spMk id="6" creationId="{00000000-0000-0000-0000-000000000000}"/>
          </ac:spMkLst>
        </pc:spChg>
      </pc:sldChg>
      <pc:sldChg chg="modSp add mod">
        <pc:chgData name="Jimenez Martinez, Pablo" userId="713675c2-bab4-4c20-ae51-6cb24299fdbd" providerId="ADAL" clId="{ACF71593-2CE1-4585-8D7A-E6DB649D4B39}" dt="2021-03-22T14:35:39.374" v="1856" actId="313"/>
        <pc:sldMkLst>
          <pc:docMk/>
          <pc:sldMk cId="1664122005" sldId="579"/>
        </pc:sldMkLst>
        <pc:spChg chg="mod">
          <ac:chgData name="Jimenez Martinez, Pablo" userId="713675c2-bab4-4c20-ae51-6cb24299fdbd" providerId="ADAL" clId="{ACF71593-2CE1-4585-8D7A-E6DB649D4B39}" dt="2021-03-22T14:35:39.374" v="1856" actId="313"/>
          <ac:spMkLst>
            <pc:docMk/>
            <pc:sldMk cId="1664122005" sldId="579"/>
            <ac:spMk id="196" creationId="{00000000-0000-0000-0000-000000000000}"/>
          </ac:spMkLst>
        </pc:spChg>
      </pc:sldChg>
      <pc:sldChg chg="modSp add mod">
        <pc:chgData name="Jimenez Martinez, Pablo" userId="713675c2-bab4-4c20-ae51-6cb24299fdbd" providerId="ADAL" clId="{ACF71593-2CE1-4585-8D7A-E6DB649D4B39}" dt="2021-03-22T14:34:12.209" v="1841" actId="313"/>
        <pc:sldMkLst>
          <pc:docMk/>
          <pc:sldMk cId="4240834841" sldId="580"/>
        </pc:sldMkLst>
        <pc:spChg chg="mod">
          <ac:chgData name="Jimenez Martinez, Pablo" userId="713675c2-bab4-4c20-ae51-6cb24299fdbd" providerId="ADAL" clId="{ACF71593-2CE1-4585-8D7A-E6DB649D4B39}" dt="2021-03-22T14:34:12.209" v="1841" actId="313"/>
          <ac:spMkLst>
            <pc:docMk/>
            <pc:sldMk cId="4240834841" sldId="580"/>
            <ac:spMk id="196" creationId="{00000000-0000-0000-0000-000000000000}"/>
          </ac:spMkLst>
        </pc:spChg>
      </pc:sldChg>
    </pc:docChg>
  </pc:docChgLst>
  <pc:docChgLst>
    <pc:chgData name="Jimenez Martinez, Pablo" userId="713675c2-bab4-4c20-ae51-6cb24299fdbd" providerId="ADAL" clId="{CB2CE608-4B17-4114-A01E-68AB8ADD06B6}"/>
    <pc:docChg chg="undo custSel addSld delSld modSld">
      <pc:chgData name="Jimenez Martinez, Pablo" userId="713675c2-bab4-4c20-ae51-6cb24299fdbd" providerId="ADAL" clId="{CB2CE608-4B17-4114-A01E-68AB8ADD06B6}" dt="2022-03-24T07:24:16.772" v="790" actId="47"/>
      <pc:docMkLst>
        <pc:docMk/>
      </pc:docMkLst>
      <pc:sldChg chg="modSp add mod">
        <pc:chgData name="Jimenez Martinez, Pablo" userId="713675c2-bab4-4c20-ae51-6cb24299fdbd" providerId="ADAL" clId="{CB2CE608-4B17-4114-A01E-68AB8ADD06B6}" dt="2022-03-23T11:49:21.690" v="88" actId="1035"/>
        <pc:sldMkLst>
          <pc:docMk/>
          <pc:sldMk cId="0" sldId="275"/>
        </pc:sldMkLst>
        <pc:spChg chg="mod">
          <ac:chgData name="Jimenez Martinez, Pablo" userId="713675c2-bab4-4c20-ae51-6cb24299fdbd" providerId="ADAL" clId="{CB2CE608-4B17-4114-A01E-68AB8ADD06B6}" dt="2022-03-23T11:49:21.042" v="87" actId="1036"/>
          <ac:spMkLst>
            <pc:docMk/>
            <pc:sldMk cId="0" sldId="275"/>
            <ac:spMk id="196" creationId="{00000000-0000-0000-0000-000000000000}"/>
          </ac:spMkLst>
        </pc:spChg>
        <pc:picChg chg="mod">
          <ac:chgData name="Jimenez Martinez, Pablo" userId="713675c2-bab4-4c20-ae51-6cb24299fdbd" providerId="ADAL" clId="{CB2CE608-4B17-4114-A01E-68AB8ADD06B6}" dt="2022-03-23T11:49:21.690" v="88" actId="1035"/>
          <ac:picMkLst>
            <pc:docMk/>
            <pc:sldMk cId="0" sldId="275"/>
            <ac:picMk id="4098" creationId="{00000000-0000-0000-0000-000000000000}"/>
          </ac:picMkLst>
        </pc:picChg>
      </pc:sldChg>
      <pc:sldChg chg="modSp add mod">
        <pc:chgData name="Jimenez Martinez, Pablo" userId="713675c2-bab4-4c20-ae51-6cb24299fdbd" providerId="ADAL" clId="{CB2CE608-4B17-4114-A01E-68AB8ADD06B6}" dt="2022-03-23T11:57:30.180" v="415" actId="20577"/>
        <pc:sldMkLst>
          <pc:docMk/>
          <pc:sldMk cId="2871526943" sldId="276"/>
        </pc:sldMkLst>
        <pc:spChg chg="mod">
          <ac:chgData name="Jimenez Martinez, Pablo" userId="713675c2-bab4-4c20-ae51-6cb24299fdbd" providerId="ADAL" clId="{CB2CE608-4B17-4114-A01E-68AB8ADD06B6}" dt="2022-03-23T11:57:30.180" v="415" actId="20577"/>
          <ac:spMkLst>
            <pc:docMk/>
            <pc:sldMk cId="2871526943" sldId="276"/>
            <ac:spMk id="196" creationId="{00000000-0000-0000-0000-000000000000}"/>
          </ac:spMkLst>
        </pc:spChg>
      </pc:sldChg>
      <pc:sldChg chg="modSp add mod">
        <pc:chgData name="Jimenez Martinez, Pablo" userId="713675c2-bab4-4c20-ae51-6cb24299fdbd" providerId="ADAL" clId="{CB2CE608-4B17-4114-A01E-68AB8ADD06B6}" dt="2022-03-23T15:31:01.066" v="785" actId="1035"/>
        <pc:sldMkLst>
          <pc:docMk/>
          <pc:sldMk cId="469566384" sldId="277"/>
        </pc:sldMkLst>
        <pc:spChg chg="mod">
          <ac:chgData name="Jimenez Martinez, Pablo" userId="713675c2-bab4-4c20-ae51-6cb24299fdbd" providerId="ADAL" clId="{CB2CE608-4B17-4114-A01E-68AB8ADD06B6}" dt="2022-03-23T15:30:55.260" v="778" actId="6549"/>
          <ac:spMkLst>
            <pc:docMk/>
            <pc:sldMk cId="469566384" sldId="277"/>
            <ac:spMk id="196" creationId="{00000000-0000-0000-0000-000000000000}"/>
          </ac:spMkLst>
        </pc:spChg>
        <pc:picChg chg="mod">
          <ac:chgData name="Jimenez Martinez, Pablo" userId="713675c2-bab4-4c20-ae51-6cb24299fdbd" providerId="ADAL" clId="{CB2CE608-4B17-4114-A01E-68AB8ADD06B6}" dt="2022-03-23T15:31:01.066" v="785" actId="1035"/>
          <ac:picMkLst>
            <pc:docMk/>
            <pc:sldMk cId="469566384" sldId="277"/>
            <ac:picMk id="2050" creationId="{00000000-0000-0000-0000-000000000000}"/>
          </ac:picMkLst>
        </pc:picChg>
      </pc:sldChg>
      <pc:sldChg chg="modSp add mod">
        <pc:chgData name="Jimenez Martinez, Pablo" userId="713675c2-bab4-4c20-ae51-6cb24299fdbd" providerId="ADAL" clId="{CB2CE608-4B17-4114-A01E-68AB8ADD06B6}" dt="2022-03-23T11:58:35.728" v="461" actId="6549"/>
        <pc:sldMkLst>
          <pc:docMk/>
          <pc:sldMk cId="223235735" sldId="278"/>
        </pc:sldMkLst>
        <pc:spChg chg="mod">
          <ac:chgData name="Jimenez Martinez, Pablo" userId="713675c2-bab4-4c20-ae51-6cb24299fdbd" providerId="ADAL" clId="{CB2CE608-4B17-4114-A01E-68AB8ADD06B6}" dt="2022-03-23T11:58:35.728" v="461" actId="6549"/>
          <ac:spMkLst>
            <pc:docMk/>
            <pc:sldMk cId="223235735" sldId="278"/>
            <ac:spMk id="196" creationId="{00000000-0000-0000-0000-000000000000}"/>
          </ac:spMkLst>
        </pc:spChg>
      </pc:sldChg>
      <pc:sldChg chg="addSp modSp del mod">
        <pc:chgData name="Jimenez Martinez, Pablo" userId="713675c2-bab4-4c20-ae51-6cb24299fdbd" providerId="ADAL" clId="{CB2CE608-4B17-4114-A01E-68AB8ADD06B6}" dt="2022-03-24T07:24:16.772" v="790" actId="47"/>
        <pc:sldMkLst>
          <pc:docMk/>
          <pc:sldMk cId="3138233843" sldId="296"/>
        </pc:sldMkLst>
        <pc:spChg chg="add mod">
          <ac:chgData name="Jimenez Martinez, Pablo" userId="713675c2-bab4-4c20-ae51-6cb24299fdbd" providerId="ADAL" clId="{CB2CE608-4B17-4114-A01E-68AB8ADD06B6}" dt="2022-03-23T12:02:43.024" v="767" actId="1076"/>
          <ac:spMkLst>
            <pc:docMk/>
            <pc:sldMk cId="3138233843" sldId="296"/>
            <ac:spMk id="3" creationId="{697D6FE8-8B49-4650-8D14-860460D492B4}"/>
          </ac:spMkLst>
        </pc:spChg>
      </pc:sldChg>
      <pc:sldChg chg="delSp modSp mod">
        <pc:chgData name="Jimenez Martinez, Pablo" userId="713675c2-bab4-4c20-ae51-6cb24299fdbd" providerId="ADAL" clId="{CB2CE608-4B17-4114-A01E-68AB8ADD06B6}" dt="2022-03-23T11:48:20.895" v="52" actId="1038"/>
        <pc:sldMkLst>
          <pc:docMk/>
          <pc:sldMk cId="1068206032" sldId="538"/>
        </pc:sldMkLst>
        <pc:spChg chg="mod">
          <ac:chgData name="Jimenez Martinez, Pablo" userId="713675c2-bab4-4c20-ae51-6cb24299fdbd" providerId="ADAL" clId="{CB2CE608-4B17-4114-A01E-68AB8ADD06B6}" dt="2022-03-23T11:48:05.250" v="30" actId="20577"/>
          <ac:spMkLst>
            <pc:docMk/>
            <pc:sldMk cId="1068206032" sldId="538"/>
            <ac:spMk id="5" creationId="{CDAD4CD6-0D42-4B53-A553-167F9F359564}"/>
          </ac:spMkLst>
        </pc:spChg>
        <pc:spChg chg="mod">
          <ac:chgData name="Jimenez Martinez, Pablo" userId="713675c2-bab4-4c20-ae51-6cb24299fdbd" providerId="ADAL" clId="{CB2CE608-4B17-4114-A01E-68AB8ADD06B6}" dt="2022-03-23T11:48:20.895" v="52" actId="1038"/>
          <ac:spMkLst>
            <pc:docMk/>
            <pc:sldMk cId="1068206032" sldId="538"/>
            <ac:spMk id="6" creationId="{A7836B60-AE10-4694-B8D8-4190ECFD8ED2}"/>
          </ac:spMkLst>
        </pc:spChg>
        <pc:spChg chg="del">
          <ac:chgData name="Jimenez Martinez, Pablo" userId="713675c2-bab4-4c20-ae51-6cb24299fdbd" providerId="ADAL" clId="{CB2CE608-4B17-4114-A01E-68AB8ADD06B6}" dt="2022-03-23T11:48:13.913" v="42" actId="478"/>
          <ac:spMkLst>
            <pc:docMk/>
            <pc:sldMk cId="1068206032" sldId="538"/>
            <ac:spMk id="8" creationId="{80A9FC94-A316-4D8B-818F-7CDE09F8747C}"/>
          </ac:spMkLst>
        </pc:spChg>
      </pc:sldChg>
      <pc:sldChg chg="del">
        <pc:chgData name="Jimenez Martinez, Pablo" userId="713675c2-bab4-4c20-ae51-6cb24299fdbd" providerId="ADAL" clId="{CB2CE608-4B17-4114-A01E-68AB8ADD06B6}" dt="2022-03-23T11:49:24.987" v="89" actId="47"/>
        <pc:sldMkLst>
          <pc:docMk/>
          <pc:sldMk cId="3614825301" sldId="558"/>
        </pc:sldMkLst>
      </pc:sldChg>
      <pc:sldChg chg="del">
        <pc:chgData name="Jimenez Martinez, Pablo" userId="713675c2-bab4-4c20-ae51-6cb24299fdbd" providerId="ADAL" clId="{CB2CE608-4B17-4114-A01E-68AB8ADD06B6}" dt="2022-03-23T11:49:27.997" v="91" actId="47"/>
        <pc:sldMkLst>
          <pc:docMk/>
          <pc:sldMk cId="223235735" sldId="559"/>
        </pc:sldMkLst>
      </pc:sldChg>
      <pc:sldChg chg="modSp mod">
        <pc:chgData name="Jimenez Martinez, Pablo" userId="713675c2-bab4-4c20-ae51-6cb24299fdbd" providerId="ADAL" clId="{CB2CE608-4B17-4114-A01E-68AB8ADD06B6}" dt="2022-03-23T11:48:47.066" v="65" actId="6549"/>
        <pc:sldMkLst>
          <pc:docMk/>
          <pc:sldMk cId="2773007854" sldId="572"/>
        </pc:sldMkLst>
        <pc:spChg chg="mod">
          <ac:chgData name="Jimenez Martinez, Pablo" userId="713675c2-bab4-4c20-ae51-6cb24299fdbd" providerId="ADAL" clId="{CB2CE608-4B17-4114-A01E-68AB8ADD06B6}" dt="2022-03-23T11:48:47.066" v="65" actId="6549"/>
          <ac:spMkLst>
            <pc:docMk/>
            <pc:sldMk cId="2773007854" sldId="572"/>
            <ac:spMk id="6" creationId="{0BB40221-4A4C-4967-A2D2-883873C2B121}"/>
          </ac:spMkLst>
        </pc:spChg>
      </pc:sldChg>
      <pc:sldChg chg="modSp mod">
        <pc:chgData name="Jimenez Martinez, Pablo" userId="713675c2-bab4-4c20-ae51-6cb24299fdbd" providerId="ADAL" clId="{CB2CE608-4B17-4114-A01E-68AB8ADD06B6}" dt="2022-03-23T12:01:20.458" v="709" actId="6549"/>
        <pc:sldMkLst>
          <pc:docMk/>
          <pc:sldMk cId="4068828634" sldId="573"/>
        </pc:sldMkLst>
        <pc:spChg chg="mod">
          <ac:chgData name="Jimenez Martinez, Pablo" userId="713675c2-bab4-4c20-ae51-6cb24299fdbd" providerId="ADAL" clId="{CB2CE608-4B17-4114-A01E-68AB8ADD06B6}" dt="2022-03-23T12:01:20.458" v="709" actId="6549"/>
          <ac:spMkLst>
            <pc:docMk/>
            <pc:sldMk cId="4068828634" sldId="573"/>
            <ac:spMk id="170" creationId="{00000000-0000-0000-0000-000000000000}"/>
          </ac:spMkLst>
        </pc:spChg>
      </pc:sldChg>
      <pc:sldChg chg="del">
        <pc:chgData name="Jimenez Martinez, Pablo" userId="713675c2-bab4-4c20-ae51-6cb24299fdbd" providerId="ADAL" clId="{CB2CE608-4B17-4114-A01E-68AB8ADD06B6}" dt="2022-03-23T11:49:26.789" v="90" actId="47"/>
        <pc:sldMkLst>
          <pc:docMk/>
          <pc:sldMk cId="3070921349" sldId="578"/>
        </pc:sldMkLst>
      </pc:sldChg>
      <pc:sldChg chg="addSp modSp del">
        <pc:chgData name="Jimenez Martinez, Pablo" userId="713675c2-bab4-4c20-ae51-6cb24299fdbd" providerId="ADAL" clId="{CB2CE608-4B17-4114-A01E-68AB8ADD06B6}" dt="2022-03-24T07:24:15.652" v="789" actId="47"/>
        <pc:sldMkLst>
          <pc:docMk/>
          <pc:sldMk cId="1943026793" sldId="581"/>
        </pc:sldMkLst>
        <pc:spChg chg="add mod">
          <ac:chgData name="Jimenez Martinez, Pablo" userId="713675c2-bab4-4c20-ae51-6cb24299fdbd" providerId="ADAL" clId="{CB2CE608-4B17-4114-A01E-68AB8ADD06B6}" dt="2022-03-23T12:02:47.101" v="768"/>
          <ac:spMkLst>
            <pc:docMk/>
            <pc:sldMk cId="1943026793" sldId="581"/>
            <ac:spMk id="16" creationId="{0A1EC8A3-A9CF-43C2-B191-FEC0FC5CC2C8}"/>
          </ac:spMkLst>
        </pc:spChg>
      </pc:sldChg>
      <pc:sldChg chg="addSp modSp del">
        <pc:chgData name="Jimenez Martinez, Pablo" userId="713675c2-bab4-4c20-ae51-6cb24299fdbd" providerId="ADAL" clId="{CB2CE608-4B17-4114-A01E-68AB8ADD06B6}" dt="2022-03-24T07:24:14.836" v="788" actId="47"/>
        <pc:sldMkLst>
          <pc:docMk/>
          <pc:sldMk cId="2227367454" sldId="583"/>
        </pc:sldMkLst>
        <pc:spChg chg="add mod">
          <ac:chgData name="Jimenez Martinez, Pablo" userId="713675c2-bab4-4c20-ae51-6cb24299fdbd" providerId="ADAL" clId="{CB2CE608-4B17-4114-A01E-68AB8ADD06B6}" dt="2022-03-23T12:02:53.465" v="769"/>
          <ac:spMkLst>
            <pc:docMk/>
            <pc:sldMk cId="2227367454" sldId="583"/>
            <ac:spMk id="15" creationId="{F0C24E1F-20DD-448D-A403-12D6BF573BB8}"/>
          </ac:spMkLst>
        </pc:spChg>
      </pc:sldChg>
      <pc:sldChg chg="addSp modSp del">
        <pc:chgData name="Jimenez Martinez, Pablo" userId="713675c2-bab4-4c20-ae51-6cb24299fdbd" providerId="ADAL" clId="{CB2CE608-4B17-4114-A01E-68AB8ADD06B6}" dt="2022-03-24T07:24:13.438" v="787" actId="47"/>
        <pc:sldMkLst>
          <pc:docMk/>
          <pc:sldMk cId="833658107" sldId="584"/>
        </pc:sldMkLst>
        <pc:spChg chg="add mod">
          <ac:chgData name="Jimenez Martinez, Pablo" userId="713675c2-bab4-4c20-ae51-6cb24299fdbd" providerId="ADAL" clId="{CB2CE608-4B17-4114-A01E-68AB8ADD06B6}" dt="2022-03-23T12:03:08.692" v="770"/>
          <ac:spMkLst>
            <pc:docMk/>
            <pc:sldMk cId="833658107" sldId="584"/>
            <ac:spMk id="21" creationId="{CB71DEBF-3C4B-427D-9AC4-62AA3625412B}"/>
          </ac:spMkLst>
        </pc:spChg>
      </pc:sldChg>
      <pc:sldChg chg="addSp modSp del">
        <pc:chgData name="Jimenez Martinez, Pablo" userId="713675c2-bab4-4c20-ae51-6cb24299fdbd" providerId="ADAL" clId="{CB2CE608-4B17-4114-A01E-68AB8ADD06B6}" dt="2022-03-24T07:24:12.524" v="786" actId="47"/>
        <pc:sldMkLst>
          <pc:docMk/>
          <pc:sldMk cId="3454759851" sldId="585"/>
        </pc:sldMkLst>
        <pc:spChg chg="add mod">
          <ac:chgData name="Jimenez Martinez, Pablo" userId="713675c2-bab4-4c20-ae51-6cb24299fdbd" providerId="ADAL" clId="{CB2CE608-4B17-4114-A01E-68AB8ADD06B6}" dt="2022-03-23T12:03:11.855" v="771"/>
          <ac:spMkLst>
            <pc:docMk/>
            <pc:sldMk cId="3454759851" sldId="585"/>
            <ac:spMk id="15" creationId="{D2E11DD3-BA8F-409C-B3CF-ABE1F711533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pPr/>
              <a:t>06/06/2022</a:t>
            </a:fld>
            <a:endParaRPr lang="pt-PT"/>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pPr/>
              <a:t>‹Nº›</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pPr/>
              <a:t>06/06/2022</a:t>
            </a:fld>
            <a:endParaRPr lang="pt-BR" dirty="0"/>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pPr/>
              <a:t>‹Nº›</a:t>
            </a:fld>
            <a:endParaRPr lang="pt-BR" dirty="0"/>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a:t>
            </a:fld>
            <a:endParaRPr lang="pt-BR" dirty="0"/>
          </a:p>
        </p:txBody>
      </p:sp>
    </p:spTree>
    <p:extLst>
      <p:ext uri="{BB962C8B-B14F-4D97-AF65-F5344CB8AC3E}">
        <p14:creationId xmlns:p14="http://schemas.microsoft.com/office/powerpoint/2010/main" val="430073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9380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2904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8517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8781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lnSpc>
                <a:spcPct val="90000"/>
              </a:lnSpc>
              <a:spcBef>
                <a:spcPts val="0"/>
              </a:spcBef>
              <a:buNone/>
            </a:pPr>
            <a:r>
              <a:rPr lang="es" sz="1200" dirty="0">
                <a:solidFill>
                  <a:srgbClr val="000000"/>
                </a:solidFill>
                <a:latin typeface="Calibri"/>
                <a:ea typeface="Calibri"/>
                <a:cs typeface="Calibri"/>
                <a:sym typeface="Calibri"/>
              </a:rPr>
              <a:t>El código fuente es el único legado que dejamos, incluso para uno mismo en un futuro.</a:t>
            </a:r>
          </a:p>
          <a:p>
            <a:pPr lvl="0" rtl="0">
              <a:lnSpc>
                <a:spcPct val="90000"/>
              </a:lnSpc>
              <a:spcBef>
                <a:spcPts val="0"/>
              </a:spcBef>
              <a:buNone/>
            </a:pPr>
            <a:endParaRPr lang="es" sz="1200" dirty="0">
              <a:solidFill>
                <a:srgbClr val="000000"/>
              </a:solidFill>
              <a:latin typeface="Calibri"/>
              <a:ea typeface="Calibri"/>
              <a:cs typeface="Calibri"/>
              <a:sym typeface="Calibri"/>
            </a:endParaRPr>
          </a:p>
          <a:p>
            <a:pPr lvl="0" rtl="0">
              <a:lnSpc>
                <a:spcPct val="90000"/>
              </a:lnSpc>
              <a:spcBef>
                <a:spcPts val="0"/>
              </a:spcBef>
              <a:buNone/>
            </a:pPr>
            <a:r>
              <a:rPr lang="es" sz="1200" dirty="0">
                <a:solidFill>
                  <a:srgbClr val="000000"/>
                </a:solidFill>
                <a:latin typeface="Calibri"/>
                <a:ea typeface="Calibri"/>
                <a:cs typeface="Calibri"/>
                <a:sym typeface="Calibri"/>
              </a:rPr>
              <a:t>Hay que escribir código como si se tratara de un libro. </a:t>
            </a:r>
          </a:p>
          <a:p>
            <a:pPr lvl="0" rtl="0">
              <a:lnSpc>
                <a:spcPct val="90000"/>
              </a:lnSpc>
              <a:spcBef>
                <a:spcPts val="0"/>
              </a:spcBef>
              <a:buNone/>
            </a:pPr>
            <a:endParaRPr lang="es" sz="1200" dirty="0">
              <a:solidFill>
                <a:srgbClr val="000000"/>
              </a:solidFill>
              <a:latin typeface="Calibri"/>
              <a:ea typeface="Calibri"/>
              <a:cs typeface="Calibri"/>
              <a:sym typeface="Calibri"/>
            </a:endParaRPr>
          </a:p>
          <a:p>
            <a:pPr lvl="0" rtl="0">
              <a:lnSpc>
                <a:spcPct val="90000"/>
              </a:lnSpc>
              <a:spcBef>
                <a:spcPts val="0"/>
              </a:spcBef>
              <a:buNone/>
            </a:pPr>
            <a:r>
              <a:rPr lang="es" sz="1200" dirty="0">
                <a:solidFill>
                  <a:srgbClr val="000000"/>
                </a:solidFill>
                <a:latin typeface="Calibri"/>
                <a:ea typeface="Calibri"/>
                <a:cs typeface="Calibri"/>
                <a:sym typeface="Calibri"/>
              </a:rPr>
              <a:t>Cuanto más fácil sea de leer, más fácil será de reescribir o corregir, menos tiempo costará y por tanto más barato será de mantener.</a:t>
            </a:r>
            <a:endParaRPr lang="es" sz="800" dirty="0">
              <a:solidFill>
                <a:schemeClr val="dk1"/>
              </a:solidFill>
              <a:latin typeface="Calibri"/>
              <a:ea typeface="Calibri"/>
              <a:cs typeface="Calibri"/>
              <a:sym typeface="Calibri"/>
            </a:endParaRPr>
          </a:p>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5528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r>
              <a:rPr lang="es-ES" dirty="0"/>
              <a:t>Luego empezaremos a ver </a:t>
            </a:r>
            <a:r>
              <a:rPr lang="es-ES" dirty="0" err="1"/>
              <a:t>smells</a:t>
            </a:r>
            <a:r>
              <a:rPr lang="es-ES" dirty="0"/>
              <a:t> más complejos, más de diseño. Pero eso lo iremos viendo a medida que vamos practicando los sencillos.</a:t>
            </a: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3855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r>
              <a:rPr lang="es-ES" dirty="0"/>
              <a:t>No hay que volverse loco haciendo </a:t>
            </a:r>
            <a:r>
              <a:rPr lang="es-ES" dirty="0" err="1"/>
              <a:t>refactor</a:t>
            </a:r>
            <a:r>
              <a:rPr lang="es-ES" dirty="0"/>
              <a:t>. Es un proceso iterativo, cada vez que hagamos algún cambio lo mejoramos un poco, hasta que estemos cómodos.</a:t>
            </a: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8392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a:p>
        </p:txBody>
      </p:sp>
      <p:sp>
        <p:nvSpPr>
          <p:cNvPr id="167" name="Shape 1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1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8524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98309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0.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 Id="rId14" Type="http://schemas.openxmlformats.org/officeDocument/2006/relationships/hyperlink" Target="http://www.capgemini.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17">
            <a:extLst>
              <a:ext uri="{FF2B5EF4-FFF2-40B4-BE49-F238E27FC236}">
                <a16:creationId xmlns:a16="http://schemas.microsoft.com/office/drawing/2014/main" id="{829BBBD1-ECF6-4131-A3B0-11EFC39DB482}"/>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flipH="1">
            <a:off x="3773714" y="1844825"/>
            <a:ext cx="8418286" cy="5013176"/>
          </a:xfrm>
          <a:prstGeom prst="rect">
            <a:avLst/>
          </a:prstGeom>
        </p:spPr>
      </p:pic>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548120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‹Nº›</a:t>
            </a:fld>
            <a:endParaRPr lang="en-US" sz="800" dirty="0">
              <a:solidFill>
                <a:prstClr val="black">
                  <a:lumMod val="50000"/>
                  <a:lumOff val="50000"/>
                </a:prstClr>
              </a:solidFill>
              <a:cs typeface="Arial" panose="020B0604020202020204" pitchFamily="34" charset="0"/>
            </a:endParaRPr>
          </a:p>
        </p:txBody>
      </p:sp>
    </p:spTree>
    <p:extLst>
      <p:ext uri="{BB962C8B-B14F-4D97-AF65-F5344CB8AC3E}">
        <p14:creationId xmlns:p14="http://schemas.microsoft.com/office/powerpoint/2010/main" val="3218085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2017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hlinkClick r:id="rId1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9" name="Picture 2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Tree>
    <p:extLst>
      <p:ext uri="{BB962C8B-B14F-4D97-AF65-F5344CB8AC3E}">
        <p14:creationId xmlns:p14="http://schemas.microsoft.com/office/powerpoint/2010/main" val="2861388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609600" y="274637"/>
            <a:ext cx="109728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5867" b="0" i="0" u="none" strike="noStrike" cap="none">
                <a:solidFill>
                  <a:schemeClr val="dk1"/>
                </a:solidFill>
                <a:latin typeface="Calibri"/>
                <a:ea typeface="Calibri"/>
                <a:cs typeface="Calibri"/>
                <a:sym typeface="Calibri"/>
              </a:defRPr>
            </a:lvl1pPr>
            <a:lvl2pPr lvl="1" indent="0">
              <a:spcBef>
                <a:spcPts val="0"/>
              </a:spcBef>
              <a:buNone/>
              <a:defRPr sz="2400"/>
            </a:lvl2pPr>
            <a:lvl3pPr lvl="2" indent="0">
              <a:spcBef>
                <a:spcPts val="0"/>
              </a:spcBef>
              <a:buNone/>
              <a:defRPr sz="2400"/>
            </a:lvl3pPr>
            <a:lvl4pPr lvl="3" indent="0">
              <a:spcBef>
                <a:spcPts val="0"/>
              </a:spcBef>
              <a:buNone/>
              <a:defRPr sz="2400"/>
            </a:lvl4pPr>
            <a:lvl5pPr lvl="4" indent="0">
              <a:spcBef>
                <a:spcPts val="0"/>
              </a:spcBef>
              <a:buNone/>
              <a:defRPr sz="2400"/>
            </a:lvl5pPr>
            <a:lvl6pPr lvl="5" indent="0">
              <a:spcBef>
                <a:spcPts val="0"/>
              </a:spcBef>
              <a:buNone/>
              <a:defRPr sz="2400"/>
            </a:lvl6pPr>
            <a:lvl7pPr lvl="6" indent="0">
              <a:spcBef>
                <a:spcPts val="0"/>
              </a:spcBef>
              <a:buNone/>
              <a:defRPr sz="2400"/>
            </a:lvl7pPr>
            <a:lvl8pPr lvl="7" indent="0">
              <a:spcBef>
                <a:spcPts val="0"/>
              </a:spcBef>
              <a:buNone/>
              <a:defRPr sz="2400"/>
            </a:lvl8pPr>
            <a:lvl9pPr lvl="8" indent="0">
              <a:spcBef>
                <a:spcPts val="0"/>
              </a:spcBef>
              <a:buNone/>
              <a:defRPr sz="2400"/>
            </a:lvl9pPr>
          </a:lstStyle>
          <a:p>
            <a:endParaRPr/>
          </a:p>
        </p:txBody>
      </p:sp>
      <p:sp>
        <p:nvSpPr>
          <p:cNvPr id="64" name="Shape 64"/>
          <p:cNvSpPr txBox="1">
            <a:spLocks noGrp="1"/>
          </p:cNvSpPr>
          <p:nvPr>
            <p:ph type="body" idx="1"/>
          </p:nvPr>
        </p:nvSpPr>
        <p:spPr>
          <a:xfrm>
            <a:off x="609600" y="1600200"/>
            <a:ext cx="10972800" cy="4525963"/>
          </a:xfrm>
          <a:prstGeom prst="rect">
            <a:avLst/>
          </a:prstGeom>
          <a:noFill/>
          <a:ln>
            <a:noFill/>
          </a:ln>
        </p:spPr>
        <p:txBody>
          <a:bodyPr lIns="91425" tIns="91425" rIns="91425" bIns="91425" anchor="t" anchorCtr="0"/>
          <a:lstStyle>
            <a:lvl1pPr marL="457189" marR="0" lvl="0" indent="-186262" algn="l" rtl="0">
              <a:spcBef>
                <a:spcPts val="853"/>
              </a:spcBef>
              <a:buClr>
                <a:schemeClr val="dk1"/>
              </a:buClr>
              <a:buSzPct val="100000"/>
              <a:buFont typeface="Arial"/>
              <a:buChar char="•"/>
              <a:defRPr sz="4267" b="0" i="0" u="none" strike="noStrike" cap="none">
                <a:solidFill>
                  <a:schemeClr val="dk1"/>
                </a:solidFill>
                <a:latin typeface="Calibri"/>
                <a:ea typeface="Calibri"/>
                <a:cs typeface="Calibri"/>
                <a:sym typeface="Calibri"/>
              </a:defRPr>
            </a:lvl1pPr>
            <a:lvl2pPr marL="990575" marR="0" lvl="1" indent="-143930" algn="l" rtl="0">
              <a:spcBef>
                <a:spcPts val="747"/>
              </a:spcBef>
              <a:buClr>
                <a:schemeClr val="dk1"/>
              </a:buClr>
              <a:buSzPct val="100000"/>
              <a:buFont typeface="Arial"/>
              <a:buChar char="–"/>
              <a:defRPr sz="3733" b="0" i="0" u="none" strike="noStrike" cap="none">
                <a:solidFill>
                  <a:schemeClr val="dk1"/>
                </a:solidFill>
                <a:latin typeface="Calibri"/>
                <a:ea typeface="Calibri"/>
                <a:cs typeface="Calibri"/>
                <a:sym typeface="Calibri"/>
              </a:defRPr>
            </a:lvl2pPr>
            <a:lvl3pPr marL="1523962" marR="0" lvl="2" indent="-101597"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3pPr>
            <a:lvl4pPr marL="2133547" marR="0" lvl="3"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4pPr>
            <a:lvl5pPr marL="2743131" marR="0" lvl="4"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5pPr>
            <a:lvl6pPr marL="3352716" marR="0" lvl="5"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6pPr>
            <a:lvl7pPr marL="3962301" marR="0" lvl="6"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7pPr>
            <a:lvl8pPr marL="4571886" marR="0" lvl="7"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8pPr>
            <a:lvl9pPr marL="5181470" marR="0" lvl="8"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609601" y="6356350"/>
            <a:ext cx="2844799" cy="365124"/>
          </a:xfrm>
          <a:prstGeom prst="rect">
            <a:avLst/>
          </a:prstGeom>
          <a:noFill/>
          <a:ln>
            <a:noFill/>
          </a:ln>
        </p:spPr>
        <p:txBody>
          <a:bodyPr lIns="91425" tIns="91425" rIns="91425" bIns="91425" anchor="ctr" anchorCtr="0"/>
          <a:lstStyle>
            <a:lvl1pPr marL="0" marR="0" lvl="0" indent="0" algn="l"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165600" y="6356350"/>
            <a:ext cx="3860800" cy="365124"/>
          </a:xfrm>
          <a:prstGeom prst="rect">
            <a:avLst/>
          </a:prstGeom>
          <a:noFill/>
          <a:ln>
            <a:noFill/>
          </a:ln>
        </p:spPr>
        <p:txBody>
          <a:bodyPr lIns="91425" tIns="91425" rIns="91425" bIns="91425" anchor="ctr" anchorCtr="0"/>
          <a:lstStyle>
            <a:lvl1pPr marL="0" marR="0" lvl="0" indent="0" algn="ctr"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737601" y="6356350"/>
            <a:ext cx="2844799" cy="365124"/>
          </a:xfrm>
          <a:prstGeom prst="rect">
            <a:avLst/>
          </a:prstGeom>
          <a:noFill/>
          <a:ln>
            <a:noFill/>
          </a:ln>
        </p:spPr>
        <p:txBody>
          <a:bodyPr lIns="91425" tIns="45700" rIns="91425" bIns="45700" anchor="ctr" anchorCtr="0">
            <a:noAutofit/>
          </a:bodyPr>
          <a:lstStyle/>
          <a:p>
            <a:pPr algn="r">
              <a:buSzPct val="25000"/>
            </a:pPr>
            <a:fld id="{00000000-1234-1234-1234-123412341234}" type="slidenum">
              <a:rPr lang="es" sz="1600" smtClean="0">
                <a:solidFill>
                  <a:srgbClr val="888888"/>
                </a:solidFill>
                <a:latin typeface="Calibri"/>
                <a:ea typeface="Calibri"/>
                <a:cs typeface="Calibri"/>
                <a:sym typeface="Calibri"/>
              </a:rPr>
              <a:pPr algn="r">
                <a:buSzPct val="25000"/>
              </a:pPr>
              <a:t>‹Nº›</a:t>
            </a:fld>
            <a:endParaRPr lang="es" sz="16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594290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914400" y="2130424"/>
            <a:ext cx="10363200" cy="1470024"/>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5867" b="0" i="0" u="none" strike="noStrike" cap="none">
                <a:solidFill>
                  <a:schemeClr val="dk1"/>
                </a:solidFill>
                <a:latin typeface="Calibri"/>
                <a:ea typeface="Calibri"/>
                <a:cs typeface="Calibri"/>
                <a:sym typeface="Calibri"/>
              </a:defRPr>
            </a:lvl1pPr>
            <a:lvl2pPr lvl="1" indent="0">
              <a:spcBef>
                <a:spcPts val="0"/>
              </a:spcBef>
              <a:buNone/>
              <a:defRPr sz="2400"/>
            </a:lvl2pPr>
            <a:lvl3pPr lvl="2" indent="0">
              <a:spcBef>
                <a:spcPts val="0"/>
              </a:spcBef>
              <a:buNone/>
              <a:defRPr sz="2400"/>
            </a:lvl3pPr>
            <a:lvl4pPr lvl="3" indent="0">
              <a:spcBef>
                <a:spcPts val="0"/>
              </a:spcBef>
              <a:buNone/>
              <a:defRPr sz="2400"/>
            </a:lvl4pPr>
            <a:lvl5pPr lvl="4" indent="0">
              <a:spcBef>
                <a:spcPts val="0"/>
              </a:spcBef>
              <a:buNone/>
              <a:defRPr sz="2400"/>
            </a:lvl5pPr>
            <a:lvl6pPr lvl="5" indent="0">
              <a:spcBef>
                <a:spcPts val="0"/>
              </a:spcBef>
              <a:buNone/>
              <a:defRPr sz="2400"/>
            </a:lvl6pPr>
            <a:lvl7pPr lvl="6" indent="0">
              <a:spcBef>
                <a:spcPts val="0"/>
              </a:spcBef>
              <a:buNone/>
              <a:defRPr sz="2400"/>
            </a:lvl7pPr>
            <a:lvl8pPr lvl="7" indent="0">
              <a:spcBef>
                <a:spcPts val="0"/>
              </a:spcBef>
              <a:buNone/>
              <a:defRPr sz="2400"/>
            </a:lvl8pPr>
            <a:lvl9pPr lvl="8" indent="0">
              <a:spcBef>
                <a:spcPts val="0"/>
              </a:spcBef>
              <a:buNone/>
              <a:defRPr sz="2400"/>
            </a:lvl9pPr>
          </a:lstStyle>
          <a:p>
            <a:endParaRPr/>
          </a:p>
        </p:txBody>
      </p:sp>
      <p:sp>
        <p:nvSpPr>
          <p:cNvPr id="58" name="Shape 58"/>
          <p:cNvSpPr txBox="1">
            <a:spLocks noGrp="1"/>
          </p:cNvSpPr>
          <p:nvPr>
            <p:ph type="subTitle" idx="1"/>
          </p:nvPr>
        </p:nvSpPr>
        <p:spPr>
          <a:xfrm>
            <a:off x="1828801" y="3886200"/>
            <a:ext cx="8534399" cy="1752600"/>
          </a:xfrm>
          <a:prstGeom prst="rect">
            <a:avLst/>
          </a:prstGeom>
          <a:noFill/>
          <a:ln>
            <a:noFill/>
          </a:ln>
        </p:spPr>
        <p:txBody>
          <a:bodyPr lIns="91425" tIns="91425" rIns="91425" bIns="91425" anchor="t" anchorCtr="0"/>
          <a:lstStyle>
            <a:lvl1pPr marL="0" marR="0" lvl="0" indent="0" algn="ctr" rtl="0">
              <a:spcBef>
                <a:spcPts val="853"/>
              </a:spcBef>
              <a:buClr>
                <a:srgbClr val="888888"/>
              </a:buClr>
              <a:buFont typeface="Arial"/>
              <a:buNone/>
              <a:defRPr sz="4267" b="0" i="0" u="none" strike="noStrike" cap="none">
                <a:solidFill>
                  <a:srgbClr val="888888"/>
                </a:solidFill>
                <a:latin typeface="Calibri"/>
                <a:ea typeface="Calibri"/>
                <a:cs typeface="Calibri"/>
                <a:sym typeface="Calibri"/>
              </a:defRPr>
            </a:lvl1pPr>
            <a:lvl2pPr marL="609585" marR="0" lvl="1" indent="0" algn="ctr" rtl="0">
              <a:spcBef>
                <a:spcPts val="747"/>
              </a:spcBef>
              <a:buClr>
                <a:srgbClr val="888888"/>
              </a:buClr>
              <a:buFont typeface="Arial"/>
              <a:buNone/>
              <a:defRPr sz="3733" b="0" i="0" u="none" strike="noStrike" cap="none">
                <a:solidFill>
                  <a:srgbClr val="888888"/>
                </a:solidFill>
                <a:latin typeface="Calibri"/>
                <a:ea typeface="Calibri"/>
                <a:cs typeface="Calibri"/>
                <a:sym typeface="Calibri"/>
              </a:defRPr>
            </a:lvl2pPr>
            <a:lvl3pPr marL="1219170" marR="0" lvl="2"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3pPr>
            <a:lvl4pPr marL="1828754" marR="0" lvl="3"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4pPr>
            <a:lvl5pPr marL="2438339" marR="0" lvl="4"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5pPr>
            <a:lvl6pPr marL="3047924" marR="0" lvl="5"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6pPr>
            <a:lvl7pPr marL="3657509" marR="0" lvl="6"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7pPr>
            <a:lvl8pPr marL="4267093" marR="0" lvl="7"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8pPr>
            <a:lvl9pPr marL="4876678" marR="0" lvl="8"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609601" y="6356350"/>
            <a:ext cx="2844799" cy="365124"/>
          </a:xfrm>
          <a:prstGeom prst="rect">
            <a:avLst/>
          </a:prstGeom>
          <a:noFill/>
          <a:ln>
            <a:noFill/>
          </a:ln>
        </p:spPr>
        <p:txBody>
          <a:bodyPr lIns="91425" tIns="91425" rIns="91425" bIns="91425" anchor="ctr" anchorCtr="0"/>
          <a:lstStyle>
            <a:lvl1pPr marL="0" marR="0" lvl="0" indent="0" algn="l"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4165600" y="6356350"/>
            <a:ext cx="3860800" cy="365124"/>
          </a:xfrm>
          <a:prstGeom prst="rect">
            <a:avLst/>
          </a:prstGeom>
          <a:noFill/>
          <a:ln>
            <a:noFill/>
          </a:ln>
        </p:spPr>
        <p:txBody>
          <a:bodyPr lIns="91425" tIns="91425" rIns="91425" bIns="91425" anchor="ctr" anchorCtr="0"/>
          <a:lstStyle>
            <a:lvl1pPr marL="0" marR="0" lvl="0" indent="0" algn="ctr"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8737601" y="6356350"/>
            <a:ext cx="2844799" cy="365124"/>
          </a:xfrm>
          <a:prstGeom prst="rect">
            <a:avLst/>
          </a:prstGeom>
          <a:noFill/>
          <a:ln>
            <a:noFill/>
          </a:ln>
        </p:spPr>
        <p:txBody>
          <a:bodyPr lIns="91425" tIns="45700" rIns="91425" bIns="45700" anchor="ctr" anchorCtr="0">
            <a:noAutofit/>
          </a:bodyPr>
          <a:lstStyle/>
          <a:p>
            <a:pPr algn="r">
              <a:buSzPct val="25000"/>
            </a:pPr>
            <a:fld id="{00000000-1234-1234-1234-123412341234}" type="slidenum">
              <a:rPr lang="es" sz="1600" smtClean="0">
                <a:solidFill>
                  <a:srgbClr val="888888"/>
                </a:solidFill>
                <a:latin typeface="Calibri"/>
                <a:ea typeface="Calibri"/>
                <a:cs typeface="Calibri"/>
                <a:sym typeface="Calibri"/>
              </a:rPr>
              <a:pPr algn="r">
                <a:buSzPct val="25000"/>
              </a:pPr>
              <a:t>‹Nº›</a:t>
            </a:fld>
            <a:endParaRPr lang="es" sz="16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49556500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790" r:id="rId1"/>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userDrawn="1"/>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6" name="Rectangle 5"/>
          <p:cNvSpPr/>
          <p:nvPr userDrawn="1"/>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7" name="Rectangle 6"/>
          <p:cNvSpPr/>
          <p:nvPr userDrawn="1"/>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8" name="Rectangle 7"/>
          <p:cNvSpPr/>
          <p:nvPr userDrawn="1"/>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userDrawn="1"/>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userDrawn="1"/>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userDrawn="1"/>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4" name="Rectangle 13"/>
          <p:cNvSpPr/>
          <p:nvPr userDrawn="1"/>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5" name="Rectangle 14"/>
          <p:cNvSpPr/>
          <p:nvPr userDrawn="1"/>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6" name="Rectangle 15"/>
          <p:cNvSpPr/>
          <p:nvPr userDrawn="1"/>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17" name="Rectangle 16"/>
          <p:cNvSpPr/>
          <p:nvPr userDrawn="1"/>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18" name="Rectangle 17"/>
          <p:cNvSpPr/>
          <p:nvPr userDrawn="1"/>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19" name="Rectangle 18"/>
          <p:cNvSpPr/>
          <p:nvPr userDrawn="1"/>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0" name="Rectangle 19"/>
          <p:cNvSpPr/>
          <p:nvPr userDrawn="1"/>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1" name="Rectangle 20"/>
          <p:cNvSpPr/>
          <p:nvPr userDrawn="1"/>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2" name="Rectangle 21"/>
          <p:cNvSpPr/>
          <p:nvPr userDrawn="1"/>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3" name="Rectangle 22"/>
          <p:cNvSpPr/>
          <p:nvPr userDrawn="1"/>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4" name="Rectangle 23"/>
          <p:cNvSpPr/>
          <p:nvPr userDrawn="1"/>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5" name="Rectangle 24"/>
          <p:cNvSpPr/>
          <p:nvPr userDrawn="1"/>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6" name="Rectangle 25"/>
          <p:cNvSpPr/>
          <p:nvPr userDrawn="1"/>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27" name="Rectangle 26"/>
          <p:cNvSpPr/>
          <p:nvPr userDrawn="1"/>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28" name="Rectangle 27"/>
          <p:cNvSpPr/>
          <p:nvPr userDrawn="1"/>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672" r:id="rId1"/>
    <p:sldLayoutId id="2147483799" r:id="rId2"/>
    <p:sldLayoutId id="2147483814" r:id="rId3"/>
    <p:sldLayoutId id="2147483815" r:id="rId4"/>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giters.com/millancore/php-study/issues/6"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CDAD4CD6-0D42-4B53-A553-167F9F359564}"/>
              </a:ext>
            </a:extLst>
          </p:cNvPr>
          <p:cNvSpPr>
            <a:spLocks noGrp="1"/>
          </p:cNvSpPr>
          <p:nvPr>
            <p:ph type="body" sz="quarter" idx="10"/>
          </p:nvPr>
        </p:nvSpPr>
        <p:spPr>
          <a:xfrm>
            <a:off x="4871864" y="3501008"/>
            <a:ext cx="6984776" cy="2160240"/>
          </a:xfrm>
        </p:spPr>
        <p:txBody>
          <a:bodyPr anchor="ctr">
            <a:normAutofit/>
          </a:bodyPr>
          <a:lstStyle/>
          <a:p>
            <a:pPr algn="l">
              <a:lnSpc>
                <a:spcPct val="100000"/>
              </a:lnSpc>
            </a:pPr>
            <a:r>
              <a:rPr lang="en-US" sz="7200" dirty="0">
                <a:latin typeface="Calibri" panose="020F0502020204030204" pitchFamily="34" charset="0"/>
                <a:cs typeface="Calibri" panose="020F0502020204030204" pitchFamily="34" charset="0"/>
              </a:rPr>
              <a:t>Coding Dojo</a:t>
            </a:r>
          </a:p>
          <a:p>
            <a:pPr algn="l">
              <a:lnSpc>
                <a:spcPct val="100000"/>
              </a:lnSpc>
            </a:pPr>
            <a:r>
              <a:rPr lang="en-US" sz="3600" dirty="0">
                <a:latin typeface="Calibri" panose="020F0502020204030204" pitchFamily="34" charset="0"/>
                <a:cs typeface="Calibri" panose="020F0502020204030204" pitchFamily="34" charset="0"/>
              </a:rPr>
              <a:t>Kata: Roman-Decimal</a:t>
            </a:r>
          </a:p>
        </p:txBody>
      </p:sp>
      <p:sp>
        <p:nvSpPr>
          <p:cNvPr id="9" name="Shape 196">
            <a:extLst>
              <a:ext uri="{FF2B5EF4-FFF2-40B4-BE49-F238E27FC236}">
                <a16:creationId xmlns:a16="http://schemas.microsoft.com/office/drawing/2014/main" id="{F0E4AFB8-CC30-415D-AFC6-430C142A7ED0}"/>
              </a:ext>
            </a:extLst>
          </p:cNvPr>
          <p:cNvSpPr txBox="1"/>
          <p:nvPr/>
        </p:nvSpPr>
        <p:spPr>
          <a:xfrm>
            <a:off x="10416480" y="332656"/>
            <a:ext cx="1368152" cy="582073"/>
          </a:xfrm>
          <a:prstGeom prst="roundRect">
            <a:avLst>
              <a:gd name="adj" fmla="val 50000"/>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lIns="121900" tIns="60933" rIns="121900" bIns="60933" anchor="t" anchorCtr="0">
            <a:noAutofit/>
          </a:bodyPr>
          <a:lstStyle/>
          <a:p>
            <a:pPr algn="ctr">
              <a:spcBef>
                <a:spcPts val="533"/>
              </a:spcBef>
              <a:tabLst>
                <a:tab pos="480472" algn="l"/>
              </a:tabLst>
            </a:pPr>
            <a:r>
              <a:rPr lang="es-ES" dirty="0">
                <a:latin typeface="Calibri"/>
                <a:ea typeface="Calibri"/>
                <a:cs typeface="Calibri"/>
                <a:sym typeface="Calibri"/>
              </a:rPr>
              <a:t>Easy</a:t>
            </a:r>
          </a:p>
        </p:txBody>
      </p:sp>
      <p:sp>
        <p:nvSpPr>
          <p:cNvPr id="6" name="Shape 196">
            <a:extLst>
              <a:ext uri="{FF2B5EF4-FFF2-40B4-BE49-F238E27FC236}">
                <a16:creationId xmlns:a16="http://schemas.microsoft.com/office/drawing/2014/main" id="{A7836B60-AE10-4694-B8D8-4190ECFD8ED2}"/>
              </a:ext>
            </a:extLst>
          </p:cNvPr>
          <p:cNvSpPr txBox="1"/>
          <p:nvPr/>
        </p:nvSpPr>
        <p:spPr>
          <a:xfrm>
            <a:off x="8544272" y="332655"/>
            <a:ext cx="1728192" cy="582073"/>
          </a:xfrm>
          <a:prstGeom prst="roundRect">
            <a:avLst>
              <a:gd name="adj" fmla="val 50000"/>
            </a:avLst>
          </a:prstGeom>
          <a:ln>
            <a:noFill/>
          </a:ln>
        </p:spPr>
        <p:style>
          <a:lnRef idx="2">
            <a:schemeClr val="accent2">
              <a:shade val="50000"/>
            </a:schemeClr>
          </a:lnRef>
          <a:fillRef idx="1">
            <a:schemeClr val="accent2"/>
          </a:fillRef>
          <a:effectRef idx="0">
            <a:schemeClr val="accent2"/>
          </a:effectRef>
          <a:fontRef idx="minor">
            <a:schemeClr val="lt1"/>
          </a:fontRef>
        </p:style>
        <p:txBody>
          <a:bodyPr lIns="121900" tIns="60933" rIns="121900" bIns="60933" anchor="t" anchorCtr="0">
            <a:noAutofit/>
          </a:bodyPr>
          <a:lstStyle/>
          <a:p>
            <a:pPr algn="ctr">
              <a:spcBef>
                <a:spcPts val="533"/>
              </a:spcBef>
              <a:tabLst>
                <a:tab pos="480472" algn="l"/>
              </a:tabLst>
            </a:pPr>
            <a:r>
              <a:rPr lang="es-ES" dirty="0">
                <a:latin typeface="Calibri"/>
                <a:ea typeface="Calibri"/>
                <a:cs typeface="Calibri"/>
                <a:sym typeface="Calibri"/>
              </a:rPr>
              <a:t>TDD</a:t>
            </a:r>
          </a:p>
        </p:txBody>
      </p:sp>
    </p:spTree>
    <p:extLst>
      <p:ext uri="{BB962C8B-B14F-4D97-AF65-F5344CB8AC3E}">
        <p14:creationId xmlns:p14="http://schemas.microsoft.com/office/powerpoint/2010/main" val="1068206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latin typeface="Times New Roman" panose="02020603050405020304" pitchFamily="18" charset="0"/>
                <a:cs typeface="Times New Roman" panose="02020603050405020304" pitchFamily="18" charset="0"/>
              </a:rPr>
              <a:t>Roman-Decimal </a:t>
            </a:r>
            <a:r>
              <a:rPr lang="es" sz="2667" dirty="0">
                <a:solidFill>
                  <a:srgbClr val="00B0F0"/>
                </a:solidFill>
                <a:latin typeface="Times New Roman" panose="02020603050405020304" pitchFamily="18" charset="0"/>
                <a:cs typeface="Times New Roman" panose="02020603050405020304" pitchFamily="18" charset="0"/>
              </a:rPr>
              <a:t>(Reglas)</a:t>
            </a:r>
            <a:endParaRPr lang="es" sz="1600" dirty="0">
              <a:solidFill>
                <a:srgbClr val="00B0F0"/>
              </a:solidFill>
              <a:latin typeface="Times New Roman" panose="02020603050405020304" pitchFamily="18" charset="0"/>
              <a:cs typeface="Times New Roman" panose="02020603050405020304" pitchFamily="18" charset="0"/>
            </a:endParaRPr>
          </a:p>
        </p:txBody>
      </p:sp>
      <p:sp>
        <p:nvSpPr>
          <p:cNvPr id="196" name="Shape 196"/>
          <p:cNvSpPr txBox="1"/>
          <p:nvPr/>
        </p:nvSpPr>
        <p:spPr>
          <a:xfrm>
            <a:off x="6121305" y="1124744"/>
            <a:ext cx="5760640" cy="5040560"/>
          </a:xfrm>
          <a:prstGeom prst="rect">
            <a:avLst/>
          </a:prstGeom>
          <a:noFill/>
          <a:ln>
            <a:noFill/>
          </a:ln>
        </p:spPr>
        <p:txBody>
          <a:bodyPr lIns="121900" tIns="60933" rIns="121900" bIns="60933" anchor="t" anchorCtr="0">
            <a:noAutofit/>
          </a:bodyPr>
          <a:lstStyle/>
          <a:p>
            <a:pPr algn="just">
              <a:spcBef>
                <a:spcPts val="533"/>
              </a:spcBef>
              <a:tabLst>
                <a:tab pos="480472" algn="l"/>
              </a:tabLst>
            </a:pPr>
            <a:endParaRPr lang="es-ES" sz="1600" dirty="0">
              <a:latin typeface="Calibri" panose="020F0502020204030204" pitchFamily="34" charset="0"/>
              <a:ea typeface="Calibri"/>
              <a:cs typeface="Calibri" panose="020F0502020204030204" pitchFamily="34" charset="0"/>
              <a:sym typeface="Calibri"/>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s-ES" sz="1600" dirty="0">
                <a:latin typeface="Times New Roman" panose="02020603050405020304" pitchFamily="18" charset="0"/>
                <a:ea typeface="Calibri" panose="020F0502020204030204" pitchFamily="34" charset="0"/>
                <a:cs typeface="Times New Roman" panose="02020603050405020304" pitchFamily="18" charset="0"/>
              </a:rPr>
              <a:t>Los números romanos siempre se escriben y leen de </a:t>
            </a:r>
            <a:r>
              <a:rPr lang="es-ES" sz="1600" b="1" dirty="0">
                <a:latin typeface="Times New Roman" panose="02020603050405020304" pitchFamily="18" charset="0"/>
                <a:ea typeface="Calibri" panose="020F0502020204030204" pitchFamily="34" charset="0"/>
                <a:cs typeface="Times New Roman" panose="02020603050405020304" pitchFamily="18" charset="0"/>
              </a:rPr>
              <a:t>izquierda a derecha</a:t>
            </a:r>
            <a:r>
              <a:rPr lang="es-ES" sz="1600" dirty="0">
                <a:latin typeface="Times New Roman" panose="02020603050405020304" pitchFamily="18" charset="0"/>
                <a:ea typeface="Calibri" panose="020F0502020204030204" pitchFamily="34" charset="0"/>
                <a:cs typeface="Times New Roman" panose="02020603050405020304" pitchFamily="18" charset="0"/>
              </a:rPr>
              <a:t>, es decir, empezando por los números de mayor valor, y de </a:t>
            </a:r>
            <a:r>
              <a:rPr lang="es-ES" sz="1600" b="1" dirty="0">
                <a:latin typeface="Times New Roman" panose="02020603050405020304" pitchFamily="18" charset="0"/>
                <a:ea typeface="Calibri" panose="020F0502020204030204" pitchFamily="34" charset="0"/>
                <a:cs typeface="Times New Roman" panose="02020603050405020304" pitchFamily="18" charset="0"/>
              </a:rPr>
              <a:t>dígito en dígito</a:t>
            </a:r>
            <a:r>
              <a:rPr lang="es-ES" sz="1600" dirty="0">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07000"/>
              </a:lnSpc>
              <a:spcAft>
                <a:spcPts val="800"/>
              </a:spcAft>
              <a:buSzPts val="1000"/>
              <a:buFont typeface="Symbol" panose="05050102010706020507" pitchFamily="18" charset="2"/>
              <a:buChar char=""/>
              <a:tabLst>
                <a:tab pos="457200" algn="l"/>
              </a:tabLst>
            </a:pPr>
            <a:r>
              <a:rPr lang="es-ES" sz="1600" dirty="0">
                <a:latin typeface="Times New Roman" panose="02020603050405020304" pitchFamily="18" charset="0"/>
                <a:ea typeface="Calibri" panose="020F0502020204030204" pitchFamily="34" charset="0"/>
                <a:cs typeface="Times New Roman" panose="02020603050405020304" pitchFamily="18" charset="0"/>
              </a:rPr>
              <a:t>Los números </a:t>
            </a:r>
            <a:r>
              <a:rPr lang="es-ES" sz="1600" b="1" dirty="0">
                <a:latin typeface="Times New Roman" panose="02020603050405020304" pitchFamily="18" charset="0"/>
                <a:ea typeface="Calibri" panose="020F0502020204030204" pitchFamily="34" charset="0"/>
                <a:cs typeface="Times New Roman" panose="02020603050405020304" pitchFamily="18" charset="0"/>
              </a:rPr>
              <a:t>seguidos</a:t>
            </a:r>
            <a:r>
              <a:rPr lang="es-ES" sz="1600" dirty="0">
                <a:latin typeface="Times New Roman" panose="02020603050405020304" pitchFamily="18" charset="0"/>
                <a:ea typeface="Calibri" panose="020F0502020204030204" pitchFamily="34" charset="0"/>
                <a:cs typeface="Times New Roman" panose="02020603050405020304" pitchFamily="18" charset="0"/>
              </a:rPr>
              <a:t> de otro de valor </a:t>
            </a:r>
            <a:r>
              <a:rPr lang="es-ES" sz="1600" b="1" dirty="0">
                <a:latin typeface="Times New Roman" panose="02020603050405020304" pitchFamily="18" charset="0"/>
                <a:ea typeface="Calibri" panose="020F0502020204030204" pitchFamily="34" charset="0"/>
                <a:cs typeface="Times New Roman" panose="02020603050405020304" pitchFamily="18" charset="0"/>
              </a:rPr>
              <a:t>igual o menor se suman </a:t>
            </a:r>
            <a:r>
              <a:rPr lang="es-ES" sz="1600" dirty="0">
                <a:latin typeface="Times New Roman" panose="02020603050405020304" pitchFamily="18" charset="0"/>
                <a:ea typeface="Calibri" panose="020F0502020204030204" pitchFamily="34" charset="0"/>
                <a:cs typeface="Times New Roman" panose="02020603050405020304" pitchFamily="18" charset="0"/>
              </a:rPr>
              <a:t>siempre, como, por ejemplo, XXII que sería 10 + 10 + 1 + 1= 22.</a:t>
            </a:r>
          </a:p>
          <a:p>
            <a:pPr marL="342900" lvl="0" indent="-342900" algn="just">
              <a:lnSpc>
                <a:spcPct val="107000"/>
              </a:lnSpc>
              <a:spcAft>
                <a:spcPts val="800"/>
              </a:spcAft>
              <a:buSzPts val="1000"/>
              <a:buFont typeface="Symbol" panose="05050102010706020507" pitchFamily="18" charset="2"/>
              <a:buChar char=""/>
              <a:tabLst>
                <a:tab pos="457200" algn="l"/>
              </a:tabLst>
            </a:pPr>
            <a:r>
              <a:rPr lang="es-ES" sz="1600" dirty="0">
                <a:latin typeface="Times New Roman" panose="02020603050405020304" pitchFamily="18" charset="0"/>
                <a:ea typeface="Calibri" panose="020F0502020204030204" pitchFamily="34" charset="0"/>
                <a:cs typeface="Times New Roman" panose="02020603050405020304" pitchFamily="18" charset="0"/>
              </a:rPr>
              <a:t>Los números </a:t>
            </a:r>
            <a:r>
              <a:rPr lang="es-ES" sz="1600" b="1" dirty="0">
                <a:latin typeface="Times New Roman" panose="02020603050405020304" pitchFamily="18" charset="0"/>
                <a:ea typeface="Calibri" panose="020F0502020204030204" pitchFamily="34" charset="0"/>
                <a:cs typeface="Times New Roman" panose="02020603050405020304" pitchFamily="18" charset="0"/>
              </a:rPr>
              <a:t>seguidos</a:t>
            </a:r>
            <a:r>
              <a:rPr lang="es-ES" sz="1600" dirty="0">
                <a:latin typeface="Times New Roman" panose="02020603050405020304" pitchFamily="18" charset="0"/>
                <a:ea typeface="Calibri" panose="020F0502020204030204" pitchFamily="34" charset="0"/>
                <a:cs typeface="Times New Roman" panose="02020603050405020304" pitchFamily="18" charset="0"/>
              </a:rPr>
              <a:t> de otro de valor </a:t>
            </a:r>
            <a:r>
              <a:rPr lang="es-ES" sz="1600" b="1" dirty="0">
                <a:latin typeface="Times New Roman" panose="02020603050405020304" pitchFamily="18" charset="0"/>
                <a:ea typeface="Calibri" panose="020F0502020204030204" pitchFamily="34" charset="0"/>
                <a:cs typeface="Times New Roman" panose="02020603050405020304" pitchFamily="18" charset="0"/>
              </a:rPr>
              <a:t>mayor se restan </a:t>
            </a:r>
            <a:r>
              <a:rPr lang="es-ES" sz="1600" dirty="0">
                <a:latin typeface="Times New Roman" panose="02020603050405020304" pitchFamily="18" charset="0"/>
                <a:ea typeface="Calibri" panose="020F0502020204030204" pitchFamily="34" charset="0"/>
                <a:cs typeface="Times New Roman" panose="02020603050405020304" pitchFamily="18" charset="0"/>
              </a:rPr>
              <a:t>siempre, como, por ejemplo, XIX que sería 10 + (1 – 10) = 19.</a:t>
            </a:r>
          </a:p>
          <a:p>
            <a:pPr marL="342900" lvl="0" indent="-342900" algn="just">
              <a:lnSpc>
                <a:spcPct val="107000"/>
              </a:lnSpc>
              <a:spcAft>
                <a:spcPts val="800"/>
              </a:spcAft>
              <a:buSzPts val="1000"/>
              <a:buFont typeface="Symbol" panose="05050102010706020507" pitchFamily="18" charset="2"/>
              <a:buChar char=""/>
              <a:tabLst>
                <a:tab pos="457200" algn="l"/>
              </a:tabLst>
            </a:pPr>
            <a:r>
              <a:rPr lang="es-ES" sz="1600" dirty="0">
                <a:latin typeface="Times New Roman" panose="02020603050405020304" pitchFamily="18" charset="0"/>
                <a:ea typeface="Calibri" panose="020F0502020204030204" pitchFamily="34" charset="0"/>
                <a:cs typeface="Times New Roman" panose="02020603050405020304" pitchFamily="18" charset="0"/>
              </a:rPr>
              <a:t>El número I y sus múltiplos X y C, pueden colocarse delante de un número mayor para restar valor, pero sin repetirse. Además, solo pueden restar valor a números inmediatamente superior, pero no a valores mucho más elevados. Es decir, I solo puede restar a V y X, X a L y C, y C a D y M.</a:t>
            </a:r>
          </a:p>
          <a:p>
            <a:pPr marL="342900" lvl="0" indent="-342900" algn="just">
              <a:lnSpc>
                <a:spcPct val="107000"/>
              </a:lnSpc>
              <a:spcAft>
                <a:spcPts val="800"/>
              </a:spcAft>
              <a:buSzPts val="1000"/>
              <a:buFont typeface="Symbol" panose="05050102010706020507" pitchFamily="18" charset="2"/>
              <a:buChar char=""/>
              <a:tabLst>
                <a:tab pos="457200" algn="l"/>
              </a:tabLst>
            </a:pPr>
            <a:r>
              <a:rPr lang="es-ES" sz="1600" dirty="0">
                <a:latin typeface="Times New Roman" panose="02020603050405020304" pitchFamily="18" charset="0"/>
                <a:ea typeface="Calibri" panose="020F0502020204030204" pitchFamily="34" charset="0"/>
                <a:cs typeface="Times New Roman" panose="02020603050405020304" pitchFamily="18" charset="0"/>
              </a:rPr>
              <a:t>El número V y sus múltiplos de 10, como L y D no se pueden usar para restar en ningún caso. Por ejemplo, el número cuarenta y cinco se escribe XLV y no VL.</a:t>
            </a:r>
          </a:p>
          <a:p>
            <a:pPr lvl="0" algn="just">
              <a:lnSpc>
                <a:spcPct val="107000"/>
              </a:lnSpc>
              <a:spcAft>
                <a:spcPts val="800"/>
              </a:spcAft>
              <a:buSzPts val="1000"/>
              <a:tabLst>
                <a:tab pos="457200" algn="l"/>
              </a:tabLst>
            </a:pPr>
            <a:endParaRPr lang="es-ES"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endParaRPr lang="es-ES" sz="1200" dirty="0">
              <a:latin typeface="Calibri" panose="020F0502020204030204" pitchFamily="34" charset="0"/>
              <a:ea typeface="Calibri" panose="020F0502020204030204" pitchFamily="34" charset="0"/>
              <a:cs typeface="Calibri" panose="020F0502020204030204" pitchFamily="34" charset="0"/>
            </a:endParaRPr>
          </a:p>
          <a:p>
            <a:pPr lvl="0" algn="just">
              <a:lnSpc>
                <a:spcPct val="107000"/>
              </a:lnSpc>
              <a:spcAft>
                <a:spcPts val="800"/>
              </a:spcAft>
              <a:buSzPts val="1000"/>
              <a:tabLst>
                <a:tab pos="457200" algn="l"/>
              </a:tabLst>
            </a:pPr>
            <a:endParaRPr lang="es-ES" sz="1600" dirty="0">
              <a:latin typeface="Calibri" panose="020F0502020204030204" pitchFamily="34" charset="0"/>
              <a:ea typeface="Calibri" panose="020F0502020204030204" pitchFamily="34" charset="0"/>
              <a:cs typeface="Calibri" panose="020F0502020204030204" pitchFamily="34" charset="0"/>
            </a:endParaRPr>
          </a:p>
          <a:p>
            <a:pPr algn="just">
              <a:spcBef>
                <a:spcPts val="533"/>
              </a:spcBef>
              <a:tabLst>
                <a:tab pos="480472" algn="l"/>
              </a:tabLst>
            </a:pPr>
            <a:endParaRPr lang="es-ES" sz="1200" dirty="0">
              <a:latin typeface="Calibri"/>
              <a:ea typeface="Calibri"/>
              <a:cs typeface="Calibri"/>
              <a:sym typeface="Calibri"/>
            </a:endParaRPr>
          </a:p>
        </p:txBody>
      </p:sp>
      <p:sp>
        <p:nvSpPr>
          <p:cNvPr id="3" name="TextBox 2"/>
          <p:cNvSpPr txBox="1"/>
          <p:nvPr/>
        </p:nvSpPr>
        <p:spPr>
          <a:xfrm>
            <a:off x="4295800" y="1336700"/>
            <a:ext cx="2088232" cy="4616648"/>
          </a:xfrm>
          <a:prstGeom prst="rect">
            <a:avLst/>
          </a:prstGeom>
          <a:noFill/>
        </p:spPr>
        <p:txBody>
          <a:bodyPr wrap="square" rtlCol="0">
            <a:spAutoFit/>
          </a:bodyPr>
          <a:lstStyle/>
          <a:p>
            <a:pPr>
              <a:lnSpc>
                <a:spcPct val="150000"/>
              </a:lnSpc>
            </a:pPr>
            <a:r>
              <a:rPr lang="es-ES" sz="2800" b="1" dirty="0">
                <a:solidFill>
                  <a:schemeClr val="accent4">
                    <a:lumMod val="75000"/>
                  </a:schemeClr>
                </a:solidFill>
                <a:latin typeface="Times New Roman" panose="02020603050405020304" pitchFamily="18" charset="0"/>
                <a:cs typeface="Times New Roman" panose="02020603050405020304" pitchFamily="18" charset="0"/>
              </a:rPr>
              <a:t>I</a:t>
            </a:r>
            <a:r>
              <a:rPr lang="es-ES" sz="2800" b="1" dirty="0">
                <a:latin typeface="Times New Roman" panose="02020603050405020304" pitchFamily="18" charset="0"/>
                <a:cs typeface="Times New Roman" panose="02020603050405020304" pitchFamily="18" charset="0"/>
              </a:rPr>
              <a:t> </a:t>
            </a:r>
            <a:r>
              <a:rPr lang="es-ES" sz="2800" dirty="0">
                <a:latin typeface="Times New Roman" panose="02020603050405020304" pitchFamily="18" charset="0"/>
                <a:cs typeface="Times New Roman" panose="02020603050405020304" pitchFamily="18" charset="0"/>
              </a:rPr>
              <a:t>=</a:t>
            </a:r>
            <a:r>
              <a:rPr lang="es-ES" sz="2800" b="1" dirty="0">
                <a:latin typeface="Times New Roman" panose="02020603050405020304" pitchFamily="18" charset="0"/>
                <a:cs typeface="Times New Roman" panose="02020603050405020304" pitchFamily="18" charset="0"/>
              </a:rPr>
              <a:t> </a:t>
            </a:r>
            <a:r>
              <a:rPr lang="es-ES" sz="2800" dirty="0">
                <a:latin typeface="Times New Roman" panose="02020603050405020304" pitchFamily="18" charset="0"/>
                <a:cs typeface="Times New Roman" panose="02020603050405020304" pitchFamily="18" charset="0"/>
              </a:rPr>
              <a:t>1</a:t>
            </a:r>
          </a:p>
          <a:p>
            <a:pPr>
              <a:lnSpc>
                <a:spcPct val="150000"/>
              </a:lnSpc>
            </a:pPr>
            <a:r>
              <a:rPr lang="es-ES" sz="2800" b="1" dirty="0">
                <a:solidFill>
                  <a:schemeClr val="accent4">
                    <a:lumMod val="75000"/>
                  </a:schemeClr>
                </a:solidFill>
                <a:latin typeface="Times New Roman" panose="02020603050405020304" pitchFamily="18" charset="0"/>
                <a:cs typeface="Times New Roman" panose="02020603050405020304" pitchFamily="18" charset="0"/>
              </a:rPr>
              <a:t>V</a:t>
            </a:r>
            <a:r>
              <a:rPr lang="es-ES" sz="2800" b="1" dirty="0">
                <a:latin typeface="Times New Roman" panose="02020603050405020304" pitchFamily="18" charset="0"/>
                <a:cs typeface="Times New Roman" panose="02020603050405020304" pitchFamily="18" charset="0"/>
              </a:rPr>
              <a:t> </a:t>
            </a:r>
            <a:r>
              <a:rPr lang="es-ES" sz="2800" dirty="0">
                <a:latin typeface="Times New Roman" panose="02020603050405020304" pitchFamily="18" charset="0"/>
                <a:cs typeface="Times New Roman" panose="02020603050405020304" pitchFamily="18" charset="0"/>
              </a:rPr>
              <a:t>= 5</a:t>
            </a:r>
          </a:p>
          <a:p>
            <a:pPr>
              <a:lnSpc>
                <a:spcPct val="150000"/>
              </a:lnSpc>
            </a:pPr>
            <a:r>
              <a:rPr lang="es-ES" sz="2800" b="1" dirty="0">
                <a:solidFill>
                  <a:schemeClr val="accent4">
                    <a:lumMod val="75000"/>
                  </a:schemeClr>
                </a:solidFill>
                <a:latin typeface="Times New Roman" panose="02020603050405020304" pitchFamily="18" charset="0"/>
                <a:cs typeface="Times New Roman" panose="02020603050405020304" pitchFamily="18" charset="0"/>
              </a:rPr>
              <a:t>X</a:t>
            </a:r>
            <a:r>
              <a:rPr lang="es-ES" sz="2800" b="1" dirty="0">
                <a:latin typeface="Times New Roman" panose="02020603050405020304" pitchFamily="18" charset="0"/>
                <a:cs typeface="Times New Roman" panose="02020603050405020304" pitchFamily="18" charset="0"/>
              </a:rPr>
              <a:t> </a:t>
            </a:r>
            <a:r>
              <a:rPr lang="es-ES" sz="2800" dirty="0">
                <a:latin typeface="Times New Roman" panose="02020603050405020304" pitchFamily="18" charset="0"/>
                <a:cs typeface="Times New Roman" panose="02020603050405020304" pitchFamily="18" charset="0"/>
              </a:rPr>
              <a:t>= 10</a:t>
            </a:r>
          </a:p>
          <a:p>
            <a:pPr>
              <a:lnSpc>
                <a:spcPct val="150000"/>
              </a:lnSpc>
            </a:pPr>
            <a:r>
              <a:rPr lang="es-ES" sz="2800" b="1" dirty="0">
                <a:solidFill>
                  <a:schemeClr val="accent4">
                    <a:lumMod val="75000"/>
                  </a:schemeClr>
                </a:solidFill>
                <a:latin typeface="Times New Roman" panose="02020603050405020304" pitchFamily="18" charset="0"/>
                <a:cs typeface="Times New Roman" panose="02020603050405020304" pitchFamily="18" charset="0"/>
              </a:rPr>
              <a:t>L</a:t>
            </a:r>
            <a:r>
              <a:rPr lang="es-ES" sz="2800" b="1" dirty="0">
                <a:latin typeface="Times New Roman" panose="02020603050405020304" pitchFamily="18" charset="0"/>
                <a:cs typeface="Times New Roman" panose="02020603050405020304" pitchFamily="18" charset="0"/>
              </a:rPr>
              <a:t> </a:t>
            </a:r>
            <a:r>
              <a:rPr lang="es-ES" sz="2800" dirty="0">
                <a:latin typeface="Times New Roman" panose="02020603050405020304" pitchFamily="18" charset="0"/>
                <a:cs typeface="Times New Roman" panose="02020603050405020304" pitchFamily="18" charset="0"/>
              </a:rPr>
              <a:t>= 50</a:t>
            </a:r>
          </a:p>
          <a:p>
            <a:pPr>
              <a:lnSpc>
                <a:spcPct val="150000"/>
              </a:lnSpc>
            </a:pPr>
            <a:r>
              <a:rPr lang="es-ES" sz="2800" b="1" dirty="0">
                <a:solidFill>
                  <a:schemeClr val="accent4">
                    <a:lumMod val="75000"/>
                  </a:schemeClr>
                </a:solidFill>
                <a:latin typeface="Times New Roman" panose="02020603050405020304" pitchFamily="18" charset="0"/>
                <a:cs typeface="Times New Roman" panose="02020603050405020304" pitchFamily="18" charset="0"/>
              </a:rPr>
              <a:t>C</a:t>
            </a:r>
            <a:r>
              <a:rPr lang="es-ES" sz="2800" b="1" dirty="0">
                <a:latin typeface="Times New Roman" panose="02020603050405020304" pitchFamily="18" charset="0"/>
                <a:cs typeface="Times New Roman" panose="02020603050405020304" pitchFamily="18" charset="0"/>
              </a:rPr>
              <a:t> </a:t>
            </a:r>
            <a:r>
              <a:rPr lang="es-ES" sz="2800" dirty="0">
                <a:latin typeface="Times New Roman" panose="02020603050405020304" pitchFamily="18" charset="0"/>
                <a:cs typeface="Times New Roman" panose="02020603050405020304" pitchFamily="18" charset="0"/>
              </a:rPr>
              <a:t>= 100</a:t>
            </a:r>
          </a:p>
          <a:p>
            <a:pPr>
              <a:lnSpc>
                <a:spcPct val="150000"/>
              </a:lnSpc>
            </a:pPr>
            <a:r>
              <a:rPr lang="es-ES" sz="2800" b="1" dirty="0">
                <a:solidFill>
                  <a:schemeClr val="accent4">
                    <a:lumMod val="75000"/>
                  </a:schemeClr>
                </a:solidFill>
                <a:latin typeface="Times New Roman" panose="02020603050405020304" pitchFamily="18" charset="0"/>
                <a:cs typeface="Times New Roman" panose="02020603050405020304" pitchFamily="18" charset="0"/>
              </a:rPr>
              <a:t>D</a:t>
            </a:r>
            <a:r>
              <a:rPr lang="es-ES" sz="2800" b="1" dirty="0">
                <a:latin typeface="Times New Roman" panose="02020603050405020304" pitchFamily="18" charset="0"/>
                <a:cs typeface="Times New Roman" panose="02020603050405020304" pitchFamily="18" charset="0"/>
              </a:rPr>
              <a:t> </a:t>
            </a:r>
            <a:r>
              <a:rPr lang="es-ES" sz="2800" dirty="0">
                <a:latin typeface="Times New Roman" panose="02020603050405020304" pitchFamily="18" charset="0"/>
                <a:cs typeface="Times New Roman" panose="02020603050405020304" pitchFamily="18" charset="0"/>
              </a:rPr>
              <a:t>= 500</a:t>
            </a:r>
          </a:p>
          <a:p>
            <a:pPr>
              <a:lnSpc>
                <a:spcPct val="150000"/>
              </a:lnSpc>
            </a:pPr>
            <a:r>
              <a:rPr lang="es-ES" sz="2800" b="1" dirty="0">
                <a:solidFill>
                  <a:schemeClr val="accent4">
                    <a:lumMod val="75000"/>
                  </a:schemeClr>
                </a:solidFill>
                <a:latin typeface="Times New Roman" panose="02020603050405020304" pitchFamily="18" charset="0"/>
                <a:cs typeface="Times New Roman" panose="02020603050405020304" pitchFamily="18" charset="0"/>
              </a:rPr>
              <a:t>M</a:t>
            </a:r>
            <a:r>
              <a:rPr lang="es-ES" sz="2800" b="1" dirty="0">
                <a:latin typeface="Times New Roman" panose="02020603050405020304" pitchFamily="18" charset="0"/>
                <a:cs typeface="Times New Roman" panose="02020603050405020304" pitchFamily="18" charset="0"/>
              </a:rPr>
              <a:t> </a:t>
            </a:r>
            <a:r>
              <a:rPr lang="es-ES" sz="2800" dirty="0">
                <a:latin typeface="Times New Roman" panose="02020603050405020304" pitchFamily="18" charset="0"/>
                <a:cs typeface="Times New Roman" panose="02020603050405020304" pitchFamily="18" charset="0"/>
              </a:rPr>
              <a:t>= 1000</a:t>
            </a:r>
          </a:p>
        </p:txBody>
      </p:sp>
      <p:pic>
        <p:nvPicPr>
          <p:cNvPr id="6" name="Picture 5"/>
          <p:cNvPicPr>
            <a:picLocks noChangeAspect="1"/>
          </p:cNvPicPr>
          <p:nvPr/>
        </p:nvPicPr>
        <p:blipFill>
          <a:blip r:embed="rId3"/>
          <a:stretch>
            <a:fillRect/>
          </a:stretch>
        </p:blipFill>
        <p:spPr>
          <a:xfrm>
            <a:off x="609600" y="1916832"/>
            <a:ext cx="3456384" cy="345638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09600" y="1294133"/>
            <a:ext cx="10972800" cy="5326000"/>
          </a:xfrm>
          <a:prstGeom prst="rect">
            <a:avLst/>
          </a:prstGeom>
          <a:noFill/>
          <a:ln>
            <a:noFill/>
          </a:ln>
        </p:spPr>
        <p:txBody>
          <a:bodyPr lIns="121900" tIns="60933" rIns="121900" bIns="60933" anchor="t" anchorCtr="0">
            <a:noAutofit/>
          </a:bodyPr>
          <a:lstStyle/>
          <a:p>
            <a:pPr marL="380990" indent="-380990" algn="just">
              <a:spcBef>
                <a:spcPts val="533"/>
              </a:spcBef>
              <a:buFont typeface="Arial" panose="020B0604020202020204" pitchFamily="34" charset="0"/>
              <a:buChar char="•"/>
              <a:tabLst>
                <a:tab pos="480472" algn="l"/>
              </a:tabLst>
            </a:pPr>
            <a:r>
              <a:rPr lang="es-ES_tradnl" sz="2400" dirty="0">
                <a:latin typeface="Times New Roman" panose="02020603050405020304" pitchFamily="18" charset="0"/>
                <a:ea typeface="Calibri"/>
                <a:cs typeface="Times New Roman" panose="02020603050405020304" pitchFamily="18" charset="0"/>
                <a:sym typeface="Calibri"/>
              </a:rPr>
              <a:t>Se debe intentar realizar el test de uno en uno. </a:t>
            </a:r>
          </a:p>
          <a:p>
            <a:pPr marL="838190" lvl="1" indent="-380990" algn="just">
              <a:spcBef>
                <a:spcPts val="533"/>
              </a:spcBef>
              <a:buFont typeface="Arial" panose="020B0604020202020204" pitchFamily="34" charset="0"/>
              <a:buChar char="•"/>
              <a:tabLst>
                <a:tab pos="480472" algn="l"/>
              </a:tabLst>
            </a:pPr>
            <a:r>
              <a:rPr lang="es-ES_tradnl" sz="2000" dirty="0">
                <a:latin typeface="Times New Roman" panose="02020603050405020304" pitchFamily="18" charset="0"/>
                <a:ea typeface="Calibri"/>
                <a:cs typeface="Times New Roman" panose="02020603050405020304" pitchFamily="18" charset="0"/>
                <a:sym typeface="Calibri"/>
              </a:rPr>
              <a:t>Desde lo más sencillo a lo más complejo</a:t>
            </a:r>
          </a:p>
          <a:p>
            <a:pPr marL="380990" indent="-380990" algn="just">
              <a:lnSpc>
                <a:spcPct val="150000"/>
              </a:lnSpc>
              <a:spcBef>
                <a:spcPts val="533"/>
              </a:spcBef>
              <a:buFont typeface="Arial" panose="020B0604020202020204" pitchFamily="34" charset="0"/>
              <a:buChar char="•"/>
              <a:tabLst>
                <a:tab pos="480472" algn="l"/>
              </a:tabLst>
            </a:pPr>
            <a:r>
              <a:rPr lang="es-ES_tradnl" sz="2400" dirty="0">
                <a:latin typeface="Times New Roman" panose="02020603050405020304" pitchFamily="18" charset="0"/>
                <a:ea typeface="Calibri"/>
                <a:cs typeface="Times New Roman" panose="02020603050405020304" pitchFamily="18" charset="0"/>
                <a:sym typeface="Calibri"/>
              </a:rPr>
              <a:t>Se debe intentar implementar el código mínimo necesario para cada test. </a:t>
            </a:r>
          </a:p>
          <a:p>
            <a:pPr marL="838190" lvl="1" indent="-380990" algn="just">
              <a:spcBef>
                <a:spcPts val="533"/>
              </a:spcBef>
              <a:buFont typeface="Arial" panose="020B0604020202020204" pitchFamily="34" charset="0"/>
              <a:buChar char="•"/>
              <a:tabLst>
                <a:tab pos="480472" algn="l"/>
              </a:tabLst>
            </a:pPr>
            <a:r>
              <a:rPr lang="es-ES_tradnl" sz="2000" dirty="0">
                <a:latin typeface="Times New Roman" panose="02020603050405020304" pitchFamily="18" charset="0"/>
                <a:ea typeface="Calibri"/>
                <a:cs typeface="Times New Roman" panose="02020603050405020304" pitchFamily="18" charset="0"/>
                <a:sym typeface="Calibri"/>
              </a:rPr>
              <a:t>Aunque se conozca el problema completo, hay que evitar el “</a:t>
            </a:r>
            <a:r>
              <a:rPr lang="es-ES_tradnl" sz="2000" i="1" dirty="0">
                <a:latin typeface="Times New Roman" panose="02020603050405020304" pitchFamily="18" charset="0"/>
                <a:ea typeface="Calibri"/>
                <a:cs typeface="Times New Roman" panose="02020603050405020304" pitchFamily="18" charset="0"/>
                <a:sym typeface="Calibri"/>
              </a:rPr>
              <a:t>Speculative generalization</a:t>
            </a:r>
            <a:r>
              <a:rPr lang="es-ES_tradnl" sz="2000" dirty="0">
                <a:latin typeface="Times New Roman" panose="02020603050405020304" pitchFamily="18" charset="0"/>
                <a:ea typeface="Calibri"/>
                <a:cs typeface="Times New Roman" panose="02020603050405020304" pitchFamily="18" charset="0"/>
                <a:sym typeface="Calibri"/>
              </a:rPr>
              <a:t>”</a:t>
            </a:r>
          </a:p>
          <a:p>
            <a:pPr marL="380990" indent="-380990" algn="just">
              <a:lnSpc>
                <a:spcPct val="150000"/>
              </a:lnSpc>
              <a:spcBef>
                <a:spcPts val="533"/>
              </a:spcBef>
              <a:buFont typeface="Arial" panose="020B0604020202020204" pitchFamily="34" charset="0"/>
              <a:buChar char="•"/>
              <a:tabLst>
                <a:tab pos="480472" algn="l"/>
              </a:tabLst>
            </a:pPr>
            <a:r>
              <a:rPr lang="es-ES_tradnl" sz="2400" dirty="0">
                <a:latin typeface="Times New Roman" panose="02020603050405020304" pitchFamily="18" charset="0"/>
                <a:ea typeface="Calibri"/>
                <a:cs typeface="Times New Roman" panose="02020603050405020304" pitchFamily="18" charset="0"/>
                <a:sym typeface="Calibri"/>
              </a:rPr>
              <a:t>En cada implementación de un test, se debe refactorizar el código.</a:t>
            </a:r>
          </a:p>
          <a:p>
            <a:pPr marL="838190" lvl="2" indent="-380990" algn="just">
              <a:spcBef>
                <a:spcPts val="533"/>
              </a:spcBef>
              <a:buFont typeface="Arial" panose="020B0604020202020204" pitchFamily="34" charset="0"/>
              <a:buChar char="•"/>
              <a:tabLst>
                <a:tab pos="480472" algn="l"/>
              </a:tabLst>
            </a:pPr>
            <a:r>
              <a:rPr lang="es-ES_tradnl" sz="2000" dirty="0">
                <a:latin typeface="Times New Roman" panose="02020603050405020304" pitchFamily="18" charset="0"/>
                <a:ea typeface="Calibri"/>
                <a:cs typeface="Times New Roman" panose="02020603050405020304" pitchFamily="18" charset="0"/>
                <a:sym typeface="Calibri"/>
              </a:rPr>
              <a:t>¿</a:t>
            </a:r>
            <a:r>
              <a:rPr lang="es-ES_tradnl" sz="2000" i="1" dirty="0">
                <a:latin typeface="Times New Roman" panose="02020603050405020304" pitchFamily="18" charset="0"/>
                <a:ea typeface="Calibri"/>
                <a:cs typeface="Times New Roman" panose="02020603050405020304" pitchFamily="18" charset="0"/>
                <a:sym typeface="Calibri"/>
              </a:rPr>
              <a:t>me siento cómodo con este código</a:t>
            </a:r>
            <a:r>
              <a:rPr lang="es-ES_tradnl" sz="2000" dirty="0">
                <a:latin typeface="Times New Roman" panose="02020603050405020304" pitchFamily="18" charset="0"/>
                <a:ea typeface="Calibri"/>
                <a:cs typeface="Times New Roman" panose="02020603050405020304" pitchFamily="18" charset="0"/>
                <a:sym typeface="Calibri"/>
              </a:rPr>
              <a:t>? </a:t>
            </a:r>
          </a:p>
          <a:p>
            <a:pPr marL="838190" lvl="2" indent="-380990" algn="just">
              <a:spcBef>
                <a:spcPts val="533"/>
              </a:spcBef>
              <a:buFont typeface="Arial" panose="020B0604020202020204" pitchFamily="34" charset="0"/>
              <a:buChar char="•"/>
              <a:tabLst>
                <a:tab pos="480472" algn="l"/>
              </a:tabLst>
            </a:pPr>
            <a:r>
              <a:rPr lang="es-ES_tradnl" sz="2000" dirty="0">
                <a:latin typeface="Times New Roman" panose="02020603050405020304" pitchFamily="18" charset="0"/>
                <a:ea typeface="Calibri"/>
                <a:cs typeface="Times New Roman" panose="02020603050405020304" pitchFamily="18" charset="0"/>
                <a:sym typeface="Calibri"/>
              </a:rPr>
              <a:t>¿</a:t>
            </a:r>
            <a:r>
              <a:rPr lang="es-ES_tradnl" sz="2000" i="1" dirty="0">
                <a:latin typeface="Times New Roman" panose="02020603050405020304" pitchFamily="18" charset="0"/>
                <a:ea typeface="Calibri"/>
                <a:cs typeface="Times New Roman" panose="02020603050405020304" pitchFamily="18" charset="0"/>
                <a:sym typeface="Calibri"/>
              </a:rPr>
              <a:t>cambiaría la implementación a objetos</a:t>
            </a:r>
            <a:r>
              <a:rPr lang="es-ES_tradnl" sz="2000" dirty="0">
                <a:latin typeface="Times New Roman" panose="02020603050405020304" pitchFamily="18" charset="0"/>
                <a:ea typeface="Calibri"/>
                <a:cs typeface="Times New Roman" panose="02020603050405020304" pitchFamily="18" charset="0"/>
                <a:sym typeface="Calibri"/>
              </a:rPr>
              <a:t>? </a:t>
            </a:r>
          </a:p>
          <a:p>
            <a:pPr marL="838190" lvl="2" indent="-380990" algn="just">
              <a:spcBef>
                <a:spcPts val="533"/>
              </a:spcBef>
              <a:buFont typeface="Arial" panose="020B0604020202020204" pitchFamily="34" charset="0"/>
              <a:buChar char="•"/>
              <a:tabLst>
                <a:tab pos="480472" algn="l"/>
              </a:tabLst>
            </a:pPr>
            <a:r>
              <a:rPr lang="es-ES_tradnl" sz="2000" dirty="0">
                <a:latin typeface="Times New Roman" panose="02020603050405020304" pitchFamily="18" charset="0"/>
                <a:ea typeface="Calibri"/>
                <a:cs typeface="Times New Roman" panose="02020603050405020304" pitchFamily="18" charset="0"/>
                <a:sym typeface="Calibri"/>
              </a:rPr>
              <a:t>¿</a:t>
            </a:r>
            <a:r>
              <a:rPr lang="es-ES_tradnl" sz="2000" i="1" dirty="0">
                <a:latin typeface="Times New Roman" panose="02020603050405020304" pitchFamily="18" charset="0"/>
                <a:ea typeface="Calibri"/>
                <a:cs typeface="Times New Roman" panose="02020603050405020304" pitchFamily="18" charset="0"/>
                <a:sym typeface="Calibri"/>
              </a:rPr>
              <a:t>cambiaría la implementación con herencia</a:t>
            </a:r>
            <a:r>
              <a:rPr lang="es-ES_tradnl" sz="2000" dirty="0">
                <a:latin typeface="Times New Roman" panose="02020603050405020304" pitchFamily="18" charset="0"/>
                <a:ea typeface="Calibri"/>
                <a:cs typeface="Times New Roman" panose="02020603050405020304" pitchFamily="18" charset="0"/>
                <a:sym typeface="Calibri"/>
              </a:rPr>
              <a:t>? </a:t>
            </a:r>
          </a:p>
          <a:p>
            <a:pPr marL="838190" lvl="2" indent="-380990" algn="just">
              <a:spcBef>
                <a:spcPts val="533"/>
              </a:spcBef>
              <a:buFont typeface="Arial" panose="020B0604020202020204" pitchFamily="34" charset="0"/>
              <a:buChar char="•"/>
              <a:tabLst>
                <a:tab pos="480472" algn="l"/>
              </a:tabLst>
            </a:pPr>
            <a:r>
              <a:rPr lang="es-ES_tradnl" sz="2000" dirty="0">
                <a:latin typeface="Times New Roman" panose="02020603050405020304" pitchFamily="18" charset="0"/>
                <a:ea typeface="Calibri"/>
                <a:cs typeface="Times New Roman" panose="02020603050405020304" pitchFamily="18" charset="0"/>
                <a:sym typeface="Calibri"/>
              </a:rPr>
              <a:t>¿</a:t>
            </a:r>
            <a:r>
              <a:rPr lang="es-ES_tradnl" sz="2000" i="1" dirty="0">
                <a:latin typeface="Times New Roman" panose="02020603050405020304" pitchFamily="18" charset="0"/>
                <a:ea typeface="Calibri"/>
                <a:cs typeface="Times New Roman" panose="02020603050405020304" pitchFamily="18" charset="0"/>
                <a:sym typeface="Calibri"/>
              </a:rPr>
              <a:t>es la mejor estructura de datos que se podría utilizar</a:t>
            </a:r>
            <a:r>
              <a:rPr lang="es-ES_tradnl" sz="2000" dirty="0">
                <a:latin typeface="Times New Roman" panose="02020603050405020304" pitchFamily="18" charset="0"/>
                <a:ea typeface="Calibri"/>
                <a:cs typeface="Times New Roman" panose="02020603050405020304" pitchFamily="18" charset="0"/>
                <a:sym typeface="Calibri"/>
              </a:rPr>
              <a:t>?</a:t>
            </a:r>
          </a:p>
          <a:p>
            <a:pPr marL="380990" indent="-380990" algn="just">
              <a:lnSpc>
                <a:spcPct val="150000"/>
              </a:lnSpc>
              <a:spcBef>
                <a:spcPts val="533"/>
              </a:spcBef>
              <a:buFont typeface="Arial" panose="020B0604020202020204" pitchFamily="34" charset="0"/>
              <a:buChar char="•"/>
              <a:tabLst>
                <a:tab pos="480472" algn="l"/>
              </a:tabLst>
            </a:pPr>
            <a:r>
              <a:rPr lang="es-ES_tradnl" sz="2400" dirty="0">
                <a:latin typeface="Times New Roman" panose="02020603050405020304" pitchFamily="18" charset="0"/>
                <a:ea typeface="Calibri"/>
                <a:cs typeface="Times New Roman" panose="02020603050405020304" pitchFamily="18" charset="0"/>
                <a:sym typeface="Calibri"/>
              </a:rPr>
              <a:t>Si ha resultado fácil, probad a realizar la función inversa. </a:t>
            </a:r>
          </a:p>
          <a:p>
            <a:pPr marL="838190" lvl="1" indent="-380990" algn="just">
              <a:spcBef>
                <a:spcPts val="533"/>
              </a:spcBef>
              <a:buFont typeface="Arial" panose="020B0604020202020204" pitchFamily="34" charset="0"/>
              <a:buChar char="•"/>
              <a:tabLst>
                <a:tab pos="480472" algn="l"/>
              </a:tabLst>
            </a:pPr>
            <a:r>
              <a:rPr lang="es-ES_tradnl" sz="2000" dirty="0">
                <a:latin typeface="Times New Roman" panose="02020603050405020304" pitchFamily="18" charset="0"/>
                <a:ea typeface="Calibri"/>
                <a:cs typeface="Times New Roman" panose="02020603050405020304" pitchFamily="18" charset="0"/>
                <a:sym typeface="Calibri"/>
              </a:rPr>
              <a:t>Una función que dado un número normal lo convierta a un número romano.</a:t>
            </a:r>
          </a:p>
          <a:p>
            <a:pPr marL="380990" indent="-380990" algn="just">
              <a:spcBef>
                <a:spcPts val="533"/>
              </a:spcBef>
              <a:buFont typeface="Arial" panose="020B0604020202020204" pitchFamily="34" charset="0"/>
              <a:buChar char="•"/>
              <a:tabLst>
                <a:tab pos="480472" algn="l"/>
              </a:tabLst>
            </a:pPr>
            <a:endParaRPr lang="es-ES_tradnl" sz="2000" dirty="0">
              <a:latin typeface="Calibri"/>
              <a:ea typeface="Calibri"/>
              <a:cs typeface="Calibri"/>
              <a:sym typeface="Calibri"/>
            </a:endParaRP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Times New Roman" panose="02020603050405020304" pitchFamily="18" charset="0"/>
                <a:cs typeface="Times New Roman" panose="02020603050405020304" pitchFamily="18" charset="0"/>
              </a:rPr>
              <a:t>Roman-Decimal </a:t>
            </a:r>
            <a:r>
              <a:rPr lang="es" sz="2667" dirty="0">
                <a:solidFill>
                  <a:srgbClr val="00B0F0"/>
                </a:solidFill>
                <a:latin typeface="Times New Roman" panose="02020603050405020304" pitchFamily="18" charset="0"/>
                <a:cs typeface="Times New Roman" panose="02020603050405020304" pitchFamily="18" charset="0"/>
              </a:rPr>
              <a:t>(Consejos)</a:t>
            </a:r>
            <a:endParaRPr lang="es" sz="16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2919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407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410085" y="5301208"/>
            <a:ext cx="5323158"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Dojo es el lugar donde se reúne la gente para practicar y entrenar artes marciales.</a:t>
            </a: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(¿Qu</a:t>
            </a:r>
            <a:r>
              <a:rPr lang="es-ES" sz="2667" dirty="0">
                <a:solidFill>
                  <a:srgbClr val="00B0F0"/>
                </a:solidFill>
                <a:latin typeface="Calibri" panose="020F0502020204030204" pitchFamily="34" charset="0"/>
                <a:cs typeface="Calibri" panose="020F0502020204030204" pitchFamily="34" charset="0"/>
              </a:rPr>
              <a:t>é</a:t>
            </a:r>
            <a:r>
              <a:rPr lang="es" sz="2667" dirty="0">
                <a:solidFill>
                  <a:srgbClr val="00B0F0"/>
                </a:solidFill>
                <a:latin typeface="Calibri" panose="020F0502020204030204" pitchFamily="34" charset="0"/>
                <a:cs typeface="Calibri" panose="020F0502020204030204" pitchFamily="34" charset="0"/>
              </a:rPr>
              <a:t> es coding dojo?)</a:t>
            </a:r>
            <a:endParaRPr lang="es" sz="1600" dirty="0">
              <a:solidFill>
                <a:srgbClr val="00B0F0"/>
              </a:solidFill>
              <a:latin typeface="Calibri" panose="020F0502020204030204" pitchFamily="34" charset="0"/>
              <a:cs typeface="Calibri" panose="020F0502020204030204" pitchFamily="34" charset="0"/>
            </a:endParaRPr>
          </a:p>
        </p:txBody>
      </p:sp>
      <p:pic>
        <p:nvPicPr>
          <p:cNvPr id="6" name="Picture 8" descr="https://image-store.slidesharecdn.com/1bc94f3f-fc9d-4093-97c9-68a7a10faf85-large.png"/>
          <p:cNvPicPr>
            <a:picLocks noChangeAspect="1" noChangeArrowheads="1"/>
          </p:cNvPicPr>
          <p:nvPr/>
        </p:nvPicPr>
        <p:blipFill rotWithShape="1">
          <a:blip r:embed="rId3">
            <a:extLst>
              <a:ext uri="{28A0092B-C50C-407E-A947-70E740481C1C}">
                <a14:useLocalDpi xmlns:a14="http://schemas.microsoft.com/office/drawing/2010/main" val="0"/>
              </a:ext>
            </a:extLst>
          </a:blip>
          <a:srcRect b="16001"/>
          <a:stretch/>
        </p:blipFill>
        <p:spPr bwMode="auto">
          <a:xfrm>
            <a:off x="7248128" y="1736812"/>
            <a:ext cx="3857624" cy="324036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blogs.salleurl.edu/project-management/files/2012/05/Dojo_New.jpg"/>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410085" y="1628800"/>
            <a:ext cx="5325875" cy="3456384"/>
          </a:xfrm>
          <a:prstGeom prst="rect">
            <a:avLst/>
          </a:prstGeom>
          <a:noFill/>
          <a:extLst>
            <a:ext uri="{909E8E84-426E-40DD-AFC4-6F175D3DCCD1}">
              <a14:hiddenFill xmlns:a14="http://schemas.microsoft.com/office/drawing/2010/main">
                <a:solidFill>
                  <a:srgbClr val="FFFFFF"/>
                </a:solidFill>
              </a14:hiddenFill>
            </a:ext>
          </a:extLst>
        </p:spPr>
      </p:pic>
      <p:sp>
        <p:nvSpPr>
          <p:cNvPr id="7" name="Shape 196"/>
          <p:cNvSpPr txBox="1"/>
          <p:nvPr/>
        </p:nvSpPr>
        <p:spPr>
          <a:xfrm>
            <a:off x="6728668" y="5157192"/>
            <a:ext cx="4896544"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Lugar donde nos reunimos para practicar y entrenar buenas formas de programación.</a:t>
            </a:r>
          </a:p>
        </p:txBody>
      </p:sp>
    </p:spTree>
    <p:extLst>
      <p:ext uri="{BB962C8B-B14F-4D97-AF65-F5344CB8AC3E}">
        <p14:creationId xmlns:p14="http://schemas.microsoft.com/office/powerpoint/2010/main" val="1942580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23392" y="5301208"/>
            <a:ext cx="4896544"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Ejecutan Katas para aprender los movimientos y las técnicas.</a:t>
            </a: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(¿Qu</a:t>
            </a:r>
            <a:r>
              <a:rPr lang="es-ES" sz="2667" dirty="0">
                <a:solidFill>
                  <a:srgbClr val="00B0F0"/>
                </a:solidFill>
                <a:latin typeface="Calibri" panose="020F0502020204030204" pitchFamily="34" charset="0"/>
                <a:cs typeface="Calibri" panose="020F0502020204030204" pitchFamily="34" charset="0"/>
              </a:rPr>
              <a:t>é</a:t>
            </a:r>
            <a:r>
              <a:rPr lang="es" sz="2667" dirty="0">
                <a:solidFill>
                  <a:srgbClr val="00B0F0"/>
                </a:solidFill>
                <a:latin typeface="Calibri" panose="020F0502020204030204" pitchFamily="34" charset="0"/>
                <a:cs typeface="Calibri" panose="020F0502020204030204" pitchFamily="34" charset="0"/>
              </a:rPr>
              <a:t> es coding dojo?)</a:t>
            </a:r>
            <a:endParaRPr lang="es" sz="1600" dirty="0">
              <a:solidFill>
                <a:srgbClr val="00B0F0"/>
              </a:solidFill>
              <a:latin typeface="Calibri" panose="020F0502020204030204" pitchFamily="34" charset="0"/>
              <a:cs typeface="Calibri" panose="020F0502020204030204" pitchFamily="34" charset="0"/>
            </a:endParaRPr>
          </a:p>
        </p:txBody>
      </p:sp>
      <p:pic>
        <p:nvPicPr>
          <p:cNvPr id="6" name="Picture 8" descr="https://image-store.slidesharecdn.com/1bc94f3f-fc9d-4093-97c9-68a7a10faf85-large.png"/>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b="16001"/>
          <a:stretch/>
        </p:blipFill>
        <p:spPr bwMode="auto">
          <a:xfrm>
            <a:off x="7248128" y="1268760"/>
            <a:ext cx="1414462" cy="118813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robertonovacid.files.wordpress.com/2014/01/tdd_flow.gif"/>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4886"/>
          <a:stretch>
            <a:fillRect/>
          </a:stretch>
        </p:blipFill>
        <p:spPr bwMode="auto">
          <a:xfrm>
            <a:off x="8126016" y="1662620"/>
            <a:ext cx="3298576" cy="3278548"/>
          </a:xfrm>
          <a:prstGeom prst="rect">
            <a:avLst/>
          </a:prstGeom>
          <a:noFill/>
        </p:spPr>
      </p:pic>
      <p:pic>
        <p:nvPicPr>
          <p:cNvPr id="4098" name="Picture 2" descr="https://beatobongco.com/UI-Kata/kata-template/img/kat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4200" y="1699444"/>
            <a:ext cx="4054928" cy="3457748"/>
          </a:xfrm>
          <a:prstGeom prst="rect">
            <a:avLst/>
          </a:prstGeom>
          <a:noFill/>
          <a:extLst>
            <a:ext uri="{909E8E84-426E-40DD-AFC4-6F175D3DCCD1}">
              <a14:hiddenFill xmlns:a14="http://schemas.microsoft.com/office/drawing/2010/main">
                <a:solidFill>
                  <a:srgbClr val="FFFFFF"/>
                </a:solidFill>
              </a14:hiddenFill>
            </a:ext>
          </a:extLst>
        </p:spPr>
      </p:pic>
      <p:sp>
        <p:nvSpPr>
          <p:cNvPr id="8" name="Shape 196"/>
          <p:cNvSpPr txBox="1"/>
          <p:nvPr/>
        </p:nvSpPr>
        <p:spPr>
          <a:xfrm>
            <a:off x="7536160" y="5229200"/>
            <a:ext cx="4176464"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Usamos TDD para el desarrollo</a:t>
            </a:r>
          </a:p>
          <a:p>
            <a:pPr algn="just">
              <a:spcBef>
                <a:spcPts val="533"/>
              </a:spcBef>
              <a:tabLst>
                <a:tab pos="480472" algn="l"/>
              </a:tabLst>
            </a:pPr>
            <a:r>
              <a:rPr lang="es-ES" sz="2400" dirty="0">
                <a:latin typeface="Calibri"/>
                <a:ea typeface="Calibri"/>
                <a:cs typeface="Calibri"/>
                <a:sym typeface="Calibri"/>
              </a:rPr>
              <a:t>Ejecución por consenso</a:t>
            </a:r>
          </a:p>
        </p:txBody>
      </p:sp>
    </p:spTree>
    <p:extLst>
      <p:ext uri="{BB962C8B-B14F-4D97-AF65-F5344CB8AC3E}">
        <p14:creationId xmlns:p14="http://schemas.microsoft.com/office/powerpoint/2010/main" val="3345550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(¿Qué es Refactor?)</a:t>
            </a:r>
            <a:endParaRPr lang="es" sz="1600" dirty="0">
              <a:solidFill>
                <a:srgbClr val="00B0F0"/>
              </a:solidFill>
              <a:latin typeface="Calibri" panose="020F0502020204030204" pitchFamily="34" charset="0"/>
              <a:cs typeface="Calibri" panose="020F0502020204030204" pitchFamily="34" charset="0"/>
            </a:endParaRPr>
          </a:p>
        </p:txBody>
      </p:sp>
      <p:sp>
        <p:nvSpPr>
          <p:cNvPr id="6" name="Shape 196"/>
          <p:cNvSpPr txBox="1"/>
          <p:nvPr/>
        </p:nvSpPr>
        <p:spPr>
          <a:xfrm>
            <a:off x="443372" y="1772816"/>
            <a:ext cx="11305256" cy="4392488"/>
          </a:xfrm>
          <a:prstGeom prst="rect">
            <a:avLst/>
          </a:prstGeom>
          <a:noFill/>
          <a:ln>
            <a:noFill/>
          </a:ln>
        </p:spPr>
        <p:txBody>
          <a:bodyPr lIns="91425" tIns="45700" rIns="91425" bIns="45700" anchor="t" anchorCtr="0">
            <a:noAutofit/>
          </a:bodyPr>
          <a:lstStyle/>
          <a:p>
            <a:pPr lvl="0" algn="ctr" rtl="0">
              <a:lnSpc>
                <a:spcPct val="90000"/>
              </a:lnSpc>
              <a:spcBef>
                <a:spcPts val="0"/>
              </a:spcBef>
              <a:buNone/>
            </a:pPr>
            <a:r>
              <a:rPr lang="es" sz="6000" dirty="0">
                <a:solidFill>
                  <a:srgbClr val="000000"/>
                </a:solidFill>
                <a:latin typeface="Calibri"/>
                <a:ea typeface="Calibri"/>
                <a:cs typeface="Calibri"/>
                <a:sym typeface="Calibri"/>
              </a:rPr>
              <a:t>“Cambios en el código para hacerlo </a:t>
            </a:r>
            <a:r>
              <a:rPr lang="es" sz="6000" dirty="0">
                <a:solidFill>
                  <a:srgbClr val="00B0F0"/>
                </a:solidFill>
                <a:latin typeface="Calibri"/>
                <a:ea typeface="Calibri"/>
                <a:cs typeface="Calibri"/>
                <a:sym typeface="Calibri"/>
              </a:rPr>
              <a:t>más fácil de entender </a:t>
            </a:r>
            <a:r>
              <a:rPr lang="es" sz="6000" dirty="0">
                <a:solidFill>
                  <a:srgbClr val="000000"/>
                </a:solidFill>
                <a:latin typeface="Calibri"/>
                <a:ea typeface="Calibri"/>
                <a:cs typeface="Calibri"/>
                <a:sym typeface="Calibri"/>
              </a:rPr>
              <a:t>y </a:t>
            </a:r>
            <a:r>
              <a:rPr lang="es" sz="6000" dirty="0">
                <a:latin typeface="Calibri"/>
                <a:ea typeface="Calibri"/>
                <a:cs typeface="Calibri"/>
                <a:sym typeface="Calibri"/>
              </a:rPr>
              <a:t>más barato de modificar</a:t>
            </a:r>
            <a:r>
              <a:rPr lang="es" sz="6000" dirty="0">
                <a:solidFill>
                  <a:srgbClr val="000000"/>
                </a:solidFill>
                <a:latin typeface="Calibri"/>
                <a:ea typeface="Calibri"/>
                <a:cs typeface="Calibri"/>
                <a:sym typeface="Calibri"/>
              </a:rPr>
              <a:t>, sin alterar su comportamiento observable”   </a:t>
            </a:r>
          </a:p>
          <a:p>
            <a:pPr lvl="0" algn="r" rtl="0">
              <a:lnSpc>
                <a:spcPct val="90000"/>
              </a:lnSpc>
              <a:spcBef>
                <a:spcPts val="0"/>
              </a:spcBef>
              <a:buNone/>
            </a:pPr>
            <a:r>
              <a:rPr lang="es" sz="6000" dirty="0">
                <a:latin typeface="Calibri"/>
                <a:ea typeface="Calibri"/>
                <a:cs typeface="Calibri"/>
                <a:sym typeface="Calibri"/>
              </a:rPr>
              <a:t>                       </a:t>
            </a:r>
          </a:p>
          <a:p>
            <a:pPr lvl="0" algn="r" rtl="0">
              <a:lnSpc>
                <a:spcPct val="90000"/>
              </a:lnSpc>
              <a:spcBef>
                <a:spcPts val="0"/>
              </a:spcBef>
              <a:buNone/>
            </a:pPr>
            <a:r>
              <a:rPr lang="es" sz="2400" dirty="0">
                <a:latin typeface="Calibri"/>
                <a:ea typeface="Calibri"/>
                <a:cs typeface="Calibri"/>
                <a:sym typeface="Calibri"/>
              </a:rPr>
              <a:t>- Martin Fowler -</a:t>
            </a:r>
            <a:endParaRPr lang="es" sz="2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08690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(¿Cómo sabemos que está “mal escrito”?)</a:t>
            </a:r>
            <a:endParaRPr lang="es" sz="1600" dirty="0">
              <a:solidFill>
                <a:srgbClr val="00B0F0"/>
              </a:solidFill>
              <a:latin typeface="Calibri" panose="020F0502020204030204" pitchFamily="34" charset="0"/>
              <a:cs typeface="Calibri" panose="020F0502020204030204" pitchFamily="34" charset="0"/>
            </a:endParaRPr>
          </a:p>
        </p:txBody>
      </p:sp>
      <p:sp>
        <p:nvSpPr>
          <p:cNvPr id="4" name="Shape 196"/>
          <p:cNvSpPr txBox="1"/>
          <p:nvPr/>
        </p:nvSpPr>
        <p:spPr>
          <a:xfrm>
            <a:off x="479376" y="2204864"/>
            <a:ext cx="5256584" cy="3384376"/>
          </a:xfrm>
          <a:prstGeom prst="rect">
            <a:avLst/>
          </a:prstGeom>
          <a:noFill/>
          <a:ln>
            <a:noFill/>
          </a:ln>
        </p:spPr>
        <p:txBody>
          <a:bodyPr lIns="91425" tIns="45700" rIns="91425" bIns="45700" anchor="t" anchorCtr="0">
            <a:noAutofit/>
          </a:bodyPr>
          <a:lstStyle/>
          <a:p>
            <a:pPr lvl="0" rtl="0">
              <a:spcBef>
                <a:spcPts val="0"/>
              </a:spcBef>
              <a:buNone/>
            </a:pPr>
            <a:r>
              <a:rPr lang="es" sz="4800" b="1" spc="600" dirty="0">
                <a:latin typeface="Calibri"/>
                <a:ea typeface="Calibri"/>
                <a:cs typeface="Calibri"/>
                <a:sym typeface="Calibri"/>
              </a:rPr>
              <a:t>COMMENTS</a:t>
            </a:r>
            <a:endParaRPr lang="es" sz="4000" b="1" spc="600" dirty="0">
              <a:latin typeface="Calibri"/>
              <a:ea typeface="Calibri"/>
              <a:cs typeface="Calibri"/>
              <a:sym typeface="Calibri"/>
            </a:endParaRPr>
          </a:p>
          <a:p>
            <a:pPr lvl="0" rtl="0">
              <a:spcBef>
                <a:spcPts val="0"/>
              </a:spcBef>
              <a:buNone/>
            </a:pPr>
            <a:r>
              <a:rPr lang="es" sz="2400" spc="600" dirty="0">
                <a:solidFill>
                  <a:schemeClr val="dk1"/>
                </a:solidFill>
                <a:latin typeface="Calibri"/>
                <a:ea typeface="Calibri"/>
                <a:cs typeface="Calibri"/>
                <a:sym typeface="Calibri"/>
              </a:rPr>
              <a:t>     MAGIC NUMBER</a:t>
            </a:r>
          </a:p>
          <a:p>
            <a:pPr lvl="0" rtl="0">
              <a:spcBef>
                <a:spcPts val="0"/>
              </a:spcBef>
              <a:buNone/>
            </a:pPr>
            <a:r>
              <a:rPr lang="es" sz="3200" b="1" spc="600" dirty="0">
                <a:solidFill>
                  <a:schemeClr val="dk1"/>
                </a:solidFill>
                <a:latin typeface="Calibri"/>
                <a:ea typeface="Calibri"/>
                <a:cs typeface="Calibri"/>
                <a:sym typeface="Calibri"/>
              </a:rPr>
              <a:t>	    LONG METHOD</a:t>
            </a:r>
          </a:p>
          <a:p>
            <a:pPr lvl="0" rtl="0">
              <a:spcBef>
                <a:spcPts val="0"/>
              </a:spcBef>
              <a:buNone/>
            </a:pPr>
            <a:r>
              <a:rPr lang="es" sz="2000" spc="600" dirty="0">
                <a:solidFill>
                  <a:schemeClr val="dk1"/>
                </a:solidFill>
                <a:latin typeface="Calibri"/>
                <a:ea typeface="Calibri"/>
                <a:cs typeface="Calibri"/>
                <a:sym typeface="Calibri"/>
              </a:rPr>
              <a:t>  </a:t>
            </a:r>
            <a:r>
              <a:rPr lang="es" sz="1600" spc="600" dirty="0">
                <a:solidFill>
                  <a:schemeClr val="dk1"/>
                </a:solidFill>
                <a:latin typeface="Calibri"/>
                <a:ea typeface="Calibri"/>
                <a:cs typeface="Calibri"/>
                <a:sym typeface="Calibri"/>
              </a:rPr>
              <a:t>DUPLICATE METHOD</a:t>
            </a:r>
          </a:p>
          <a:p>
            <a:pPr lvl="0" rtl="0">
              <a:spcBef>
                <a:spcPts val="0"/>
              </a:spcBef>
              <a:buNone/>
            </a:pPr>
            <a:r>
              <a:rPr lang="es" sz="4000" b="1" spc="600" dirty="0">
                <a:solidFill>
                  <a:schemeClr val="dk1"/>
                </a:solidFill>
                <a:latin typeface="Calibri"/>
                <a:ea typeface="Calibri"/>
                <a:cs typeface="Calibri"/>
                <a:sym typeface="Calibri"/>
              </a:rPr>
              <a:t>  LARGE CLASS</a:t>
            </a:r>
          </a:p>
          <a:p>
            <a:pPr lvl="0" rtl="0">
              <a:spcBef>
                <a:spcPts val="0"/>
              </a:spcBef>
              <a:buNone/>
            </a:pPr>
            <a:r>
              <a:rPr lang="es" sz="2000" spc="600" dirty="0">
                <a:solidFill>
                  <a:schemeClr val="dk1"/>
                </a:solidFill>
                <a:latin typeface="Calibri"/>
                <a:ea typeface="Calibri"/>
                <a:cs typeface="Calibri"/>
                <a:sym typeface="Calibri"/>
              </a:rPr>
              <a:t>LONG PARAMETER LIST</a:t>
            </a:r>
            <a:endParaRPr lang="es" sz="2400" spc="600" dirty="0">
              <a:solidFill>
                <a:schemeClr val="dk1"/>
              </a:solidFill>
              <a:latin typeface="Calibri"/>
              <a:ea typeface="Calibri"/>
              <a:cs typeface="Calibri"/>
              <a:sym typeface="Calibri"/>
            </a:endParaRPr>
          </a:p>
        </p:txBody>
      </p:sp>
      <p:sp>
        <p:nvSpPr>
          <p:cNvPr id="7" name="Shape 196"/>
          <p:cNvSpPr txBox="1"/>
          <p:nvPr/>
        </p:nvSpPr>
        <p:spPr>
          <a:xfrm>
            <a:off x="5807968" y="2204864"/>
            <a:ext cx="6120680" cy="3024336"/>
          </a:xfrm>
          <a:prstGeom prst="rect">
            <a:avLst/>
          </a:prstGeom>
          <a:noFill/>
          <a:ln>
            <a:noFill/>
          </a:ln>
        </p:spPr>
        <p:txBody>
          <a:bodyPr lIns="91425" tIns="45700" rIns="91425" bIns="45700" anchor="t" anchorCtr="0">
            <a:noAutofit/>
          </a:bodyPr>
          <a:lstStyle/>
          <a:p>
            <a:pPr lvl="0" rtl="0">
              <a:spcBef>
                <a:spcPts val="0"/>
              </a:spcBef>
              <a:buNone/>
            </a:pPr>
            <a:r>
              <a:rPr lang="es" sz="4800" b="1" spc="600" dirty="0">
                <a:latin typeface="Calibri"/>
                <a:ea typeface="Calibri"/>
                <a:cs typeface="Calibri"/>
                <a:sym typeface="Calibri"/>
              </a:rPr>
              <a:t>EXTRACT CLASS</a:t>
            </a:r>
            <a:endParaRPr lang="es" sz="4000" b="1" spc="600" dirty="0">
              <a:latin typeface="Calibri"/>
              <a:ea typeface="Calibri"/>
              <a:cs typeface="Calibri"/>
              <a:sym typeface="Calibri"/>
            </a:endParaRPr>
          </a:p>
          <a:p>
            <a:pPr lvl="0" rtl="0">
              <a:spcBef>
                <a:spcPts val="0"/>
              </a:spcBef>
              <a:buNone/>
            </a:pPr>
            <a:r>
              <a:rPr lang="es" sz="2400" spc="600" dirty="0">
                <a:solidFill>
                  <a:schemeClr val="dk1"/>
                </a:solidFill>
                <a:latin typeface="Calibri"/>
                <a:ea typeface="Calibri"/>
                <a:cs typeface="Calibri"/>
                <a:sym typeface="Calibri"/>
              </a:rPr>
              <a:t>  </a:t>
            </a:r>
            <a:r>
              <a:rPr lang="es" spc="600" dirty="0">
                <a:solidFill>
                  <a:schemeClr val="dk1"/>
                </a:solidFill>
                <a:latin typeface="Calibri"/>
                <a:ea typeface="Calibri"/>
                <a:cs typeface="Calibri"/>
                <a:sym typeface="Calibri"/>
              </a:rPr>
              <a:t> INTRODUCE EXPLAINING VARIABLE</a:t>
            </a:r>
            <a:endParaRPr lang="es" sz="2400" spc="600" dirty="0">
              <a:solidFill>
                <a:schemeClr val="dk1"/>
              </a:solidFill>
              <a:latin typeface="Calibri"/>
              <a:ea typeface="Calibri"/>
              <a:cs typeface="Calibri"/>
              <a:sym typeface="Calibri"/>
            </a:endParaRPr>
          </a:p>
          <a:p>
            <a:pPr lvl="0" rtl="0">
              <a:spcBef>
                <a:spcPts val="0"/>
              </a:spcBef>
              <a:buNone/>
            </a:pPr>
            <a:r>
              <a:rPr lang="es" sz="3200" b="1" spc="600" dirty="0">
                <a:solidFill>
                  <a:schemeClr val="dk1"/>
                </a:solidFill>
                <a:latin typeface="Calibri"/>
                <a:ea typeface="Calibri"/>
                <a:cs typeface="Calibri"/>
                <a:sym typeface="Calibri"/>
              </a:rPr>
              <a:t>       EXTRACT METHOD</a:t>
            </a:r>
          </a:p>
          <a:p>
            <a:pPr lvl="0" rtl="0">
              <a:spcBef>
                <a:spcPts val="0"/>
              </a:spcBef>
              <a:buNone/>
            </a:pPr>
            <a:r>
              <a:rPr lang="es" sz="2000" spc="600" dirty="0">
                <a:solidFill>
                  <a:schemeClr val="dk1"/>
                </a:solidFill>
                <a:latin typeface="Calibri"/>
                <a:ea typeface="Calibri"/>
                <a:cs typeface="Calibri"/>
                <a:sym typeface="Calibri"/>
              </a:rPr>
              <a:t>       SELF ENCAPSULATE FIELD</a:t>
            </a:r>
            <a:endParaRPr lang="es" sz="1600" spc="600" dirty="0">
              <a:solidFill>
                <a:schemeClr val="dk1"/>
              </a:solidFill>
              <a:latin typeface="Calibri"/>
              <a:ea typeface="Calibri"/>
              <a:cs typeface="Calibri"/>
              <a:sym typeface="Calibri"/>
            </a:endParaRPr>
          </a:p>
          <a:p>
            <a:pPr lvl="0" rtl="0">
              <a:spcBef>
                <a:spcPts val="0"/>
              </a:spcBef>
              <a:buNone/>
            </a:pPr>
            <a:r>
              <a:rPr lang="es" sz="4000" b="1" spc="600" dirty="0">
                <a:solidFill>
                  <a:schemeClr val="dk1"/>
                </a:solidFill>
                <a:latin typeface="Calibri"/>
                <a:ea typeface="Calibri"/>
                <a:cs typeface="Calibri"/>
                <a:sym typeface="Calibri"/>
              </a:rPr>
              <a:t> INLINE METHODS</a:t>
            </a:r>
          </a:p>
          <a:p>
            <a:pPr lvl="0" rtl="0">
              <a:spcBef>
                <a:spcPts val="0"/>
              </a:spcBef>
              <a:buNone/>
            </a:pPr>
            <a:r>
              <a:rPr lang="es" sz="2000" spc="600" dirty="0">
                <a:solidFill>
                  <a:schemeClr val="dk1"/>
                </a:solidFill>
                <a:latin typeface="Calibri"/>
                <a:ea typeface="Calibri"/>
                <a:cs typeface="Calibri"/>
                <a:sym typeface="Calibri"/>
              </a:rPr>
              <a:t>     ENCAPSULATE COLLECTIONS</a:t>
            </a:r>
            <a:endParaRPr lang="es" sz="2400" spc="600" dirty="0">
              <a:solidFill>
                <a:schemeClr val="dk1"/>
              </a:solidFill>
              <a:latin typeface="Calibri"/>
              <a:ea typeface="Calibri"/>
              <a:cs typeface="Calibri"/>
              <a:sym typeface="Calibri"/>
            </a:endParaRPr>
          </a:p>
        </p:txBody>
      </p:sp>
      <p:sp>
        <p:nvSpPr>
          <p:cNvPr id="8" name="Rectangle 7"/>
          <p:cNvSpPr/>
          <p:nvPr/>
        </p:nvSpPr>
        <p:spPr>
          <a:xfrm>
            <a:off x="7465569" y="6021288"/>
            <a:ext cx="4616970" cy="338554"/>
          </a:xfrm>
          <a:prstGeom prst="rect">
            <a:avLst/>
          </a:prstGeom>
        </p:spPr>
        <p:txBody>
          <a:bodyPr wrap="none">
            <a:spAutoFit/>
          </a:bodyPr>
          <a:lstStyle/>
          <a:p>
            <a:r>
              <a:rPr lang="es-ES_tradnl" sz="1600" u="sng" dirty="0">
                <a:solidFill>
                  <a:srgbClr val="FF0000"/>
                </a:solidFill>
              </a:rPr>
              <a:t>https://refactoring.guru/refactoring/smells</a:t>
            </a:r>
          </a:p>
        </p:txBody>
      </p:sp>
      <p:sp>
        <p:nvSpPr>
          <p:cNvPr id="9" name="Rectangle 8"/>
          <p:cNvSpPr/>
          <p:nvPr/>
        </p:nvSpPr>
        <p:spPr>
          <a:xfrm>
            <a:off x="191344" y="1628800"/>
            <a:ext cx="5368825" cy="461665"/>
          </a:xfrm>
          <a:prstGeom prst="rect">
            <a:avLst/>
          </a:prstGeom>
        </p:spPr>
        <p:txBody>
          <a:bodyPr wrap="square">
            <a:spAutoFit/>
          </a:bodyPr>
          <a:lstStyle/>
          <a:p>
            <a:pPr algn="ctr"/>
            <a:r>
              <a:rPr lang="es-ES_tradnl" sz="2400" b="1" dirty="0">
                <a:solidFill>
                  <a:srgbClr val="00B0F0"/>
                </a:solidFill>
                <a:latin typeface="Calibri" panose="020F0502020204030204" pitchFamily="34" charset="0"/>
                <a:ea typeface="Verdana" panose="020B0604030504040204" pitchFamily="34" charset="0"/>
                <a:cs typeface="Calibri" panose="020F0502020204030204" pitchFamily="34" charset="0"/>
              </a:rPr>
              <a:t>Basic </a:t>
            </a:r>
            <a:r>
              <a:rPr lang="es-ES_tradnl" sz="2400" b="1" dirty="0" err="1">
                <a:solidFill>
                  <a:srgbClr val="00B0F0"/>
                </a:solidFill>
                <a:latin typeface="Calibri" panose="020F0502020204030204" pitchFamily="34" charset="0"/>
                <a:ea typeface="Verdana" panose="020B0604030504040204" pitchFamily="34" charset="0"/>
                <a:cs typeface="Calibri" panose="020F0502020204030204" pitchFamily="34" charset="0"/>
              </a:rPr>
              <a:t>smells</a:t>
            </a:r>
            <a:endParaRPr lang="es-ES_tradnl" sz="2400" b="1" dirty="0">
              <a:solidFill>
                <a:srgbClr val="00B0F0"/>
              </a:solidFill>
              <a:latin typeface="Calibri" panose="020F0502020204030204" pitchFamily="34" charset="0"/>
              <a:ea typeface="Verdana" panose="020B0604030504040204" pitchFamily="34" charset="0"/>
              <a:cs typeface="Calibri" panose="020F0502020204030204" pitchFamily="34" charset="0"/>
            </a:endParaRPr>
          </a:p>
        </p:txBody>
      </p:sp>
      <p:sp>
        <p:nvSpPr>
          <p:cNvPr id="10" name="Rectangle 9"/>
          <p:cNvSpPr/>
          <p:nvPr/>
        </p:nvSpPr>
        <p:spPr>
          <a:xfrm>
            <a:off x="5951984" y="1630026"/>
            <a:ext cx="5832648" cy="461665"/>
          </a:xfrm>
          <a:prstGeom prst="rect">
            <a:avLst/>
          </a:prstGeom>
        </p:spPr>
        <p:txBody>
          <a:bodyPr wrap="square">
            <a:spAutoFit/>
          </a:bodyPr>
          <a:lstStyle/>
          <a:p>
            <a:pPr algn="ctr"/>
            <a:r>
              <a:rPr lang="es-ES_tradnl" sz="2400" b="1" dirty="0" err="1">
                <a:solidFill>
                  <a:srgbClr val="00B0F0"/>
                </a:solidFill>
                <a:latin typeface="Calibri" panose="020F0502020204030204" pitchFamily="34" charset="0"/>
                <a:ea typeface="Verdana" panose="020B0604030504040204" pitchFamily="34" charset="0"/>
                <a:cs typeface="Calibri" panose="020F0502020204030204" pitchFamily="34" charset="0"/>
              </a:rPr>
              <a:t>Refactor</a:t>
            </a:r>
            <a:r>
              <a:rPr lang="es-ES_tradnl" sz="2400" b="1" dirty="0">
                <a:solidFill>
                  <a:srgbClr val="00B0F0"/>
                </a:solidFill>
                <a:latin typeface="Calibri" panose="020F0502020204030204" pitchFamily="34" charset="0"/>
                <a:ea typeface="Verdana" panose="020B0604030504040204" pitchFamily="34" charset="0"/>
                <a:cs typeface="Calibri" panose="020F0502020204030204" pitchFamily="34" charset="0"/>
              </a:rPr>
              <a:t> </a:t>
            </a:r>
            <a:r>
              <a:rPr lang="es-ES_tradnl" sz="2400" b="1" dirty="0" err="1">
                <a:solidFill>
                  <a:srgbClr val="00B0F0"/>
                </a:solidFill>
                <a:latin typeface="Calibri" panose="020F0502020204030204" pitchFamily="34" charset="0"/>
                <a:ea typeface="Verdana" panose="020B0604030504040204" pitchFamily="34" charset="0"/>
                <a:cs typeface="Calibri" panose="020F0502020204030204" pitchFamily="34" charset="0"/>
              </a:rPr>
              <a:t>Actions</a:t>
            </a:r>
            <a:endParaRPr lang="es-ES_tradnl" sz="2400" b="1" dirty="0">
              <a:solidFill>
                <a:srgbClr val="00B0F0"/>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366170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(¿Cu</a:t>
            </a:r>
            <a:r>
              <a:rPr lang="es-ES" sz="2667" dirty="0">
                <a:solidFill>
                  <a:srgbClr val="00B0F0"/>
                </a:solidFill>
                <a:latin typeface="Calibri" panose="020F0502020204030204" pitchFamily="34" charset="0"/>
                <a:cs typeface="Calibri" panose="020F0502020204030204" pitchFamily="34" charset="0"/>
              </a:rPr>
              <a:t>á</a:t>
            </a:r>
            <a:r>
              <a:rPr lang="es" sz="2667" dirty="0">
                <a:solidFill>
                  <a:srgbClr val="00B0F0"/>
                </a:solidFill>
                <a:latin typeface="Calibri" panose="020F0502020204030204" pitchFamily="34" charset="0"/>
                <a:cs typeface="Calibri" panose="020F0502020204030204" pitchFamily="34" charset="0"/>
              </a:rPr>
              <a:t>ndo refactorizamos?)</a:t>
            </a:r>
            <a:endParaRPr lang="es" sz="1600" dirty="0">
              <a:solidFill>
                <a:srgbClr val="00B0F0"/>
              </a:solidFill>
              <a:latin typeface="Calibri" panose="020F0502020204030204" pitchFamily="34" charset="0"/>
              <a:cs typeface="Calibri" panose="020F0502020204030204" pitchFamily="34" charset="0"/>
            </a:endParaRPr>
          </a:p>
        </p:txBody>
      </p:sp>
      <p:sp>
        <p:nvSpPr>
          <p:cNvPr id="8" name="Rectangle 7"/>
          <p:cNvSpPr/>
          <p:nvPr/>
        </p:nvSpPr>
        <p:spPr>
          <a:xfrm>
            <a:off x="7465569" y="6021288"/>
            <a:ext cx="4616970" cy="338554"/>
          </a:xfrm>
          <a:prstGeom prst="rect">
            <a:avLst/>
          </a:prstGeom>
        </p:spPr>
        <p:txBody>
          <a:bodyPr wrap="none">
            <a:spAutoFit/>
          </a:bodyPr>
          <a:lstStyle/>
          <a:p>
            <a:r>
              <a:rPr lang="es-ES_tradnl" sz="1600" u="sng" dirty="0">
                <a:solidFill>
                  <a:srgbClr val="FF0000"/>
                </a:solidFill>
              </a:rPr>
              <a:t>https://refactoring.guru/refactoring/smells</a:t>
            </a:r>
          </a:p>
        </p:txBody>
      </p:sp>
      <p:pic>
        <p:nvPicPr>
          <p:cNvPr id="6" name="Picture 5">
            <a:extLst>
              <a:ext uri="{FF2B5EF4-FFF2-40B4-BE49-F238E27FC236}">
                <a16:creationId xmlns:a16="http://schemas.microsoft.com/office/drawing/2014/main" id="{1A22E21F-E179-4A05-9084-0C17F6809DC6}"/>
              </a:ext>
            </a:extLst>
          </p:cNvPr>
          <p:cNvPicPr>
            <a:picLocks noChangeAspect="1"/>
          </p:cNvPicPr>
          <p:nvPr/>
        </p:nvPicPr>
        <p:blipFill>
          <a:blip r:embed="rId3">
            <a:duotone>
              <a:schemeClr val="accent3">
                <a:shade val="45000"/>
                <a:satMod val="135000"/>
              </a:schemeClr>
              <a:prstClr val="white"/>
            </a:duotone>
          </a:blip>
          <a:stretch>
            <a:fillRect/>
          </a:stretch>
        </p:blipFill>
        <p:spPr>
          <a:xfrm>
            <a:off x="5104612" y="1016944"/>
            <a:ext cx="1908000" cy="1908000"/>
          </a:xfrm>
          <a:prstGeom prst="rect">
            <a:avLst/>
          </a:prstGeom>
        </p:spPr>
      </p:pic>
      <p:pic>
        <p:nvPicPr>
          <p:cNvPr id="9" name="Picture 8">
            <a:extLst>
              <a:ext uri="{FF2B5EF4-FFF2-40B4-BE49-F238E27FC236}">
                <a16:creationId xmlns:a16="http://schemas.microsoft.com/office/drawing/2014/main" id="{C521F2A1-3C9D-4961-9B1D-E55E5FA6A758}"/>
              </a:ext>
            </a:extLst>
          </p:cNvPr>
          <p:cNvPicPr>
            <a:picLocks noChangeAspect="1"/>
          </p:cNvPicPr>
          <p:nvPr/>
        </p:nvPicPr>
        <p:blipFill>
          <a:blip r:embed="rId4">
            <a:duotone>
              <a:schemeClr val="accent3">
                <a:shade val="45000"/>
                <a:satMod val="135000"/>
              </a:schemeClr>
              <a:prstClr val="white"/>
            </a:duotone>
          </a:blip>
          <a:stretch>
            <a:fillRect/>
          </a:stretch>
        </p:blipFill>
        <p:spPr>
          <a:xfrm>
            <a:off x="9287590" y="2708920"/>
            <a:ext cx="1876199" cy="1908000"/>
          </a:xfrm>
          <a:prstGeom prst="rect">
            <a:avLst/>
          </a:prstGeom>
        </p:spPr>
      </p:pic>
      <p:pic>
        <p:nvPicPr>
          <p:cNvPr id="11" name="Picture 10">
            <a:extLst>
              <a:ext uri="{FF2B5EF4-FFF2-40B4-BE49-F238E27FC236}">
                <a16:creationId xmlns:a16="http://schemas.microsoft.com/office/drawing/2014/main" id="{5DB18E9F-AC61-43F3-A5E4-F8B63845F31A}"/>
              </a:ext>
            </a:extLst>
          </p:cNvPr>
          <p:cNvPicPr>
            <a:picLocks noChangeAspect="1"/>
          </p:cNvPicPr>
          <p:nvPr/>
        </p:nvPicPr>
        <p:blipFill>
          <a:blip r:embed="rId5">
            <a:duotone>
              <a:schemeClr val="accent3">
                <a:shade val="45000"/>
                <a:satMod val="135000"/>
              </a:schemeClr>
              <a:prstClr val="white"/>
            </a:duotone>
          </a:blip>
          <a:stretch>
            <a:fillRect/>
          </a:stretch>
        </p:blipFill>
        <p:spPr>
          <a:xfrm>
            <a:off x="4945281" y="2750070"/>
            <a:ext cx="2194201" cy="1908000"/>
          </a:xfrm>
          <a:prstGeom prst="rect">
            <a:avLst/>
          </a:prstGeom>
        </p:spPr>
      </p:pic>
      <p:pic>
        <p:nvPicPr>
          <p:cNvPr id="12" name="Picture 11">
            <a:extLst>
              <a:ext uri="{FF2B5EF4-FFF2-40B4-BE49-F238E27FC236}">
                <a16:creationId xmlns:a16="http://schemas.microsoft.com/office/drawing/2014/main" id="{B0449C82-2227-456E-AC33-73FB5A4D7B34}"/>
              </a:ext>
            </a:extLst>
          </p:cNvPr>
          <p:cNvPicPr>
            <a:picLocks noChangeAspect="1"/>
          </p:cNvPicPr>
          <p:nvPr/>
        </p:nvPicPr>
        <p:blipFill>
          <a:blip r:embed="rId6">
            <a:duotone>
              <a:schemeClr val="accent3">
                <a:shade val="45000"/>
                <a:satMod val="135000"/>
              </a:schemeClr>
              <a:prstClr val="white"/>
            </a:duotone>
          </a:blip>
          <a:stretch>
            <a:fillRect/>
          </a:stretch>
        </p:blipFill>
        <p:spPr>
          <a:xfrm>
            <a:off x="815413" y="2708920"/>
            <a:ext cx="2003402" cy="1908000"/>
          </a:xfrm>
          <a:prstGeom prst="rect">
            <a:avLst/>
          </a:prstGeom>
        </p:spPr>
      </p:pic>
      <p:sp>
        <p:nvSpPr>
          <p:cNvPr id="13" name="Shape 196">
            <a:extLst>
              <a:ext uri="{FF2B5EF4-FFF2-40B4-BE49-F238E27FC236}">
                <a16:creationId xmlns:a16="http://schemas.microsoft.com/office/drawing/2014/main" id="{B0DD7B45-6F7F-4005-B2BE-16B5E8C35C23}"/>
              </a:ext>
            </a:extLst>
          </p:cNvPr>
          <p:cNvSpPr txBox="1"/>
          <p:nvPr/>
        </p:nvSpPr>
        <p:spPr>
          <a:xfrm>
            <a:off x="1271464" y="4935159"/>
            <a:ext cx="9649072" cy="582073"/>
          </a:xfrm>
          <a:prstGeom prst="roundRect">
            <a:avLst>
              <a:gd name="adj" fmla="val 50000"/>
            </a:avLst>
          </a:prstGeom>
          <a:ln>
            <a:noFill/>
          </a:ln>
        </p:spPr>
        <p:style>
          <a:lnRef idx="2">
            <a:schemeClr val="accent2">
              <a:shade val="50000"/>
            </a:schemeClr>
          </a:lnRef>
          <a:fillRef idx="1">
            <a:schemeClr val="accent2"/>
          </a:fillRef>
          <a:effectRef idx="0">
            <a:schemeClr val="accent2"/>
          </a:effectRef>
          <a:fontRef idx="minor">
            <a:schemeClr val="lt1"/>
          </a:fontRef>
        </p:style>
        <p:txBody>
          <a:bodyPr lIns="121900" tIns="60933" rIns="121900" bIns="60933" anchor="t" anchorCtr="0">
            <a:noAutofit/>
          </a:bodyPr>
          <a:lstStyle/>
          <a:p>
            <a:pPr algn="ctr">
              <a:spcBef>
                <a:spcPts val="533"/>
              </a:spcBef>
              <a:tabLst>
                <a:tab pos="480472" algn="l"/>
              </a:tabLst>
            </a:pPr>
            <a:r>
              <a:rPr lang="es-ES" dirty="0">
                <a:latin typeface="Calibri"/>
                <a:ea typeface="Calibri"/>
                <a:cs typeface="Calibri"/>
                <a:sym typeface="Calibri"/>
              </a:rPr>
              <a:t>La regla del </a:t>
            </a:r>
            <a:r>
              <a:rPr lang="es-ES" dirty="0" err="1">
                <a:latin typeface="Calibri"/>
                <a:ea typeface="Calibri"/>
                <a:cs typeface="Calibri"/>
                <a:sym typeface="Calibri"/>
              </a:rPr>
              <a:t>Boy</a:t>
            </a:r>
            <a:r>
              <a:rPr lang="es-ES" dirty="0">
                <a:latin typeface="Calibri"/>
                <a:ea typeface="Calibri"/>
                <a:cs typeface="Calibri"/>
                <a:sym typeface="Calibri"/>
              </a:rPr>
              <a:t> Scout: “Siempre deja el lugar de acampada más limpio que como lo encontraste”.</a:t>
            </a:r>
          </a:p>
        </p:txBody>
      </p:sp>
    </p:spTree>
    <p:extLst>
      <p:ext uri="{BB962C8B-B14F-4D97-AF65-F5344CB8AC3E}">
        <p14:creationId xmlns:p14="http://schemas.microsoft.com/office/powerpoint/2010/main" val="2352976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68"/>
        <p:cNvGrpSpPr/>
        <p:nvPr/>
      </p:nvGrpSpPr>
      <p:grpSpPr>
        <a:xfrm>
          <a:off x="0" y="0"/>
          <a:ext cx="0" cy="0"/>
          <a:chOff x="0" y="0"/>
          <a:chExt cx="0" cy="0"/>
        </a:xfrm>
      </p:grpSpPr>
      <p:sp>
        <p:nvSpPr>
          <p:cNvPr id="169" name="Shape 169"/>
          <p:cNvSpPr txBox="1">
            <a:spLocks noGrp="1"/>
          </p:cNvSpPr>
          <p:nvPr>
            <p:ph type="ctrTitle"/>
          </p:nvPr>
        </p:nvSpPr>
        <p:spPr>
          <a:xfrm>
            <a:off x="914400" y="2564904"/>
            <a:ext cx="10363200" cy="978000"/>
          </a:xfrm>
          <a:prstGeom prst="rect">
            <a:avLst/>
          </a:prstGeom>
          <a:noFill/>
          <a:ln>
            <a:noFill/>
          </a:ln>
        </p:spPr>
        <p:txBody>
          <a:bodyPr vert="horz" lIns="121900" tIns="60933" rIns="121900" bIns="60933" rtlCol="0" anchor="ctr" anchorCtr="0">
            <a:noAutofit/>
          </a:bodyPr>
          <a:lstStyle/>
          <a:p>
            <a:pPr>
              <a:buClr>
                <a:schemeClr val="lt1"/>
              </a:buClr>
              <a:buSzPct val="25000"/>
            </a:pPr>
            <a:r>
              <a:rPr lang="es" sz="8000" b="1" dirty="0">
                <a:solidFill>
                  <a:schemeClr val="lt1"/>
                </a:solidFill>
                <a:latin typeface="Times New Roman" panose="02020603050405020304" pitchFamily="18" charset="0"/>
                <a:cs typeface="Times New Roman" panose="02020603050405020304" pitchFamily="18" charset="0"/>
              </a:rPr>
              <a:t>Práctica</a:t>
            </a:r>
          </a:p>
        </p:txBody>
      </p:sp>
      <p:sp>
        <p:nvSpPr>
          <p:cNvPr id="6" name="Shape 170">
            <a:extLst>
              <a:ext uri="{FF2B5EF4-FFF2-40B4-BE49-F238E27FC236}">
                <a16:creationId xmlns:a16="http://schemas.microsoft.com/office/drawing/2014/main" id="{0BB40221-4A4C-4967-A2D2-883873C2B121}"/>
              </a:ext>
            </a:extLst>
          </p:cNvPr>
          <p:cNvSpPr txBox="1">
            <a:spLocks/>
          </p:cNvSpPr>
          <p:nvPr/>
        </p:nvSpPr>
        <p:spPr>
          <a:xfrm>
            <a:off x="191344" y="3717032"/>
            <a:ext cx="11809312" cy="792088"/>
          </a:xfrm>
          <a:prstGeom prst="rect">
            <a:avLst/>
          </a:prstGeom>
          <a:noFill/>
          <a:ln>
            <a:noFill/>
          </a:ln>
        </p:spPr>
        <p:txBody>
          <a:bodyPr vert="horz" lIns="121900" tIns="60933" rIns="121900" bIns="60933" rtlCol="0" anchor="ctr" anchorCtr="0">
            <a:noAutofit/>
          </a:bodyPr>
          <a:lstStyle>
            <a:lvl1pPr marL="0" marR="0" lvl="0" indent="0" algn="ctr" defTabSz="914400" rtl="0" eaLnBrk="1" latinLnBrk="0" hangingPunct="1">
              <a:lnSpc>
                <a:spcPts val="2200"/>
              </a:lnSpc>
              <a:spcBef>
                <a:spcPts val="853"/>
              </a:spcBef>
              <a:spcAft>
                <a:spcPts val="600"/>
              </a:spcAft>
              <a:buClr>
                <a:srgbClr val="888888"/>
              </a:buClr>
              <a:buFont typeface="Arial"/>
              <a:buNone/>
              <a:defRPr sz="4267" b="0" i="0" u="none" strike="noStrike" kern="1200" cap="none">
                <a:solidFill>
                  <a:srgbClr val="888888"/>
                </a:solidFill>
                <a:latin typeface="Calibri"/>
                <a:ea typeface="Calibri"/>
                <a:cs typeface="Calibri"/>
                <a:sym typeface="Calibri"/>
              </a:defRPr>
            </a:lvl1pPr>
            <a:lvl2pPr marL="609585" marR="0" lvl="1" indent="0" algn="ctr" defTabSz="914400" rtl="0" eaLnBrk="1" latinLnBrk="0" hangingPunct="1">
              <a:lnSpc>
                <a:spcPts val="2000"/>
              </a:lnSpc>
              <a:spcBef>
                <a:spcPts val="747"/>
              </a:spcBef>
              <a:spcAft>
                <a:spcPts val="600"/>
              </a:spcAft>
              <a:buClr>
                <a:srgbClr val="888888"/>
              </a:buClr>
              <a:buFont typeface="Arial"/>
              <a:buNone/>
              <a:defRPr sz="3733" b="0" i="0" u="none" strike="noStrike" kern="1200" cap="none">
                <a:solidFill>
                  <a:srgbClr val="888888"/>
                </a:solidFill>
                <a:latin typeface="Calibri"/>
                <a:ea typeface="Calibri"/>
                <a:cs typeface="Calibri"/>
                <a:sym typeface="Calibri"/>
              </a:defRPr>
            </a:lvl2pPr>
            <a:lvl3pPr marL="1219170" marR="0" lvl="2" indent="0" algn="ctr" defTabSz="914400" rtl="0" eaLnBrk="1" latinLnBrk="0" hangingPunct="1">
              <a:lnSpc>
                <a:spcPts val="1600"/>
              </a:lnSpc>
              <a:spcBef>
                <a:spcPts val="640"/>
              </a:spcBef>
              <a:spcAft>
                <a:spcPts val="600"/>
              </a:spcAft>
              <a:buClr>
                <a:srgbClr val="888888"/>
              </a:buClr>
              <a:buFont typeface="Arial"/>
              <a:buNone/>
              <a:defRPr sz="3200" b="0" i="0" u="none" strike="noStrike" kern="1200" cap="none">
                <a:solidFill>
                  <a:srgbClr val="888888"/>
                </a:solidFill>
                <a:latin typeface="Calibri"/>
                <a:ea typeface="Calibri"/>
                <a:cs typeface="Calibri"/>
                <a:sym typeface="Calibri"/>
              </a:defRPr>
            </a:lvl3pPr>
            <a:lvl4pPr marL="1828754" marR="0" lvl="3" indent="0" algn="ctr" defTabSz="914400" rtl="0" eaLnBrk="1" latinLnBrk="0" hangingPunct="1">
              <a:lnSpc>
                <a:spcPct val="90000"/>
              </a:lnSpc>
              <a:spcBef>
                <a:spcPts val="533"/>
              </a:spcBef>
              <a:spcAft>
                <a:spcPts val="600"/>
              </a:spcAft>
              <a:buClr>
                <a:srgbClr val="888888"/>
              </a:buClr>
              <a:buFont typeface="Arial"/>
              <a:buNone/>
              <a:defRPr sz="2667" b="0" i="0" u="none" strike="noStrike" kern="1200" cap="none">
                <a:solidFill>
                  <a:srgbClr val="888888"/>
                </a:solidFill>
                <a:latin typeface="Calibri"/>
                <a:ea typeface="Calibri"/>
                <a:cs typeface="Calibri"/>
                <a:sym typeface="Calibri"/>
              </a:defRPr>
            </a:lvl4pPr>
            <a:lvl5pPr marL="2438339" marR="0" lvl="4" indent="0" algn="ctr" defTabSz="914400" rtl="0" eaLnBrk="1" latinLnBrk="0" hangingPunct="1">
              <a:lnSpc>
                <a:spcPct val="90000"/>
              </a:lnSpc>
              <a:spcBef>
                <a:spcPts val="533"/>
              </a:spcBef>
              <a:buClr>
                <a:srgbClr val="888888"/>
              </a:buClr>
              <a:buFont typeface="Arial"/>
              <a:buNone/>
              <a:defRPr sz="2667" b="0" i="0" u="none" strike="noStrike" kern="1200" cap="none">
                <a:solidFill>
                  <a:srgbClr val="888888"/>
                </a:solidFill>
                <a:latin typeface="Calibri"/>
                <a:ea typeface="Calibri"/>
                <a:cs typeface="Calibri"/>
                <a:sym typeface="Calibri"/>
              </a:defRPr>
            </a:lvl5pPr>
            <a:lvl6pPr marL="3047924" marR="0" lvl="5" indent="0" algn="ctr" defTabSz="914400" rtl="0" eaLnBrk="1" latinLnBrk="0" hangingPunct="1">
              <a:lnSpc>
                <a:spcPct val="90000"/>
              </a:lnSpc>
              <a:spcBef>
                <a:spcPts val="533"/>
              </a:spcBef>
              <a:buClr>
                <a:srgbClr val="888888"/>
              </a:buClr>
              <a:buFont typeface="Arial"/>
              <a:buNone/>
              <a:defRPr sz="2667" b="0" i="0" u="none" strike="noStrike" kern="1200" cap="none">
                <a:solidFill>
                  <a:srgbClr val="888888"/>
                </a:solidFill>
                <a:latin typeface="Calibri"/>
                <a:ea typeface="Calibri"/>
                <a:cs typeface="Calibri"/>
                <a:sym typeface="Calibri"/>
              </a:defRPr>
            </a:lvl6pPr>
            <a:lvl7pPr marL="3657509" marR="0" lvl="6" indent="0" algn="ctr" defTabSz="914400" rtl="0" eaLnBrk="1" latinLnBrk="0" hangingPunct="1">
              <a:lnSpc>
                <a:spcPct val="90000"/>
              </a:lnSpc>
              <a:spcBef>
                <a:spcPts val="533"/>
              </a:spcBef>
              <a:buClr>
                <a:srgbClr val="888888"/>
              </a:buClr>
              <a:buFont typeface="Arial"/>
              <a:buNone/>
              <a:defRPr sz="2667" b="0" i="0" u="none" strike="noStrike" kern="1200" cap="none">
                <a:solidFill>
                  <a:srgbClr val="888888"/>
                </a:solidFill>
                <a:latin typeface="Calibri"/>
                <a:ea typeface="Calibri"/>
                <a:cs typeface="Calibri"/>
                <a:sym typeface="Calibri"/>
              </a:defRPr>
            </a:lvl7pPr>
            <a:lvl8pPr marL="4267093" marR="0" lvl="7" indent="0" algn="ctr" defTabSz="914400" rtl="0" eaLnBrk="1" latinLnBrk="0" hangingPunct="1">
              <a:lnSpc>
                <a:spcPct val="90000"/>
              </a:lnSpc>
              <a:spcBef>
                <a:spcPts val="533"/>
              </a:spcBef>
              <a:buClr>
                <a:srgbClr val="888888"/>
              </a:buClr>
              <a:buFont typeface="Arial"/>
              <a:buNone/>
              <a:defRPr sz="2667" b="0" i="0" u="none" strike="noStrike" kern="1200" cap="none">
                <a:solidFill>
                  <a:srgbClr val="888888"/>
                </a:solidFill>
                <a:latin typeface="Calibri"/>
                <a:ea typeface="Calibri"/>
                <a:cs typeface="Calibri"/>
                <a:sym typeface="Calibri"/>
              </a:defRPr>
            </a:lvl8pPr>
            <a:lvl9pPr marL="4876678" marR="0" lvl="8" indent="0" algn="ctr" defTabSz="914400" rtl="0" eaLnBrk="1" latinLnBrk="0" hangingPunct="1">
              <a:lnSpc>
                <a:spcPct val="90000"/>
              </a:lnSpc>
              <a:spcBef>
                <a:spcPts val="533"/>
              </a:spcBef>
              <a:buClr>
                <a:srgbClr val="888888"/>
              </a:buClr>
              <a:buFont typeface="Arial"/>
              <a:buNone/>
              <a:defRPr sz="2667" b="0" i="0" u="none" strike="noStrike" kern="1200" cap="none">
                <a:solidFill>
                  <a:srgbClr val="888888"/>
                </a:solidFill>
                <a:latin typeface="Calibri"/>
                <a:ea typeface="Calibri"/>
                <a:cs typeface="Calibri"/>
                <a:sym typeface="Calibri"/>
              </a:defRPr>
            </a:lvl9pPr>
          </a:lstStyle>
          <a:p>
            <a:pPr>
              <a:lnSpc>
                <a:spcPct val="100000"/>
              </a:lnSpc>
              <a:spcBef>
                <a:spcPts val="0"/>
              </a:spcBef>
              <a:buClr>
                <a:schemeClr val="lt1"/>
              </a:buClr>
              <a:buSzPct val="25000"/>
            </a:pPr>
            <a:r>
              <a:rPr lang="es" sz="6000" dirty="0">
                <a:solidFill>
                  <a:srgbClr val="002060"/>
                </a:solidFill>
                <a:latin typeface="Times New Roman" panose="02020603050405020304" pitchFamily="18" charset="0"/>
                <a:cs typeface="Times New Roman" panose="02020603050405020304" pitchFamily="18" charset="0"/>
              </a:rPr>
              <a:t>Kata: </a:t>
            </a:r>
            <a:r>
              <a:rPr lang="en-US" sz="6000" dirty="0">
                <a:solidFill>
                  <a:srgbClr val="002060"/>
                </a:solidFill>
                <a:latin typeface="Times New Roman" panose="02020603050405020304" pitchFamily="18" charset="0"/>
                <a:cs typeface="Times New Roman" panose="02020603050405020304" pitchFamily="18" charset="0"/>
              </a:rPr>
              <a:t>Roman-Decimal</a:t>
            </a:r>
            <a:endParaRPr lang="es" sz="6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3007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312024" y="1415368"/>
            <a:ext cx="5472608" cy="474993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000" dirty="0">
                <a:latin typeface="Times New Roman" panose="02020603050405020304" pitchFamily="18" charset="0"/>
                <a:ea typeface="Calibri"/>
                <a:cs typeface="Times New Roman" panose="02020603050405020304" pitchFamily="18" charset="0"/>
                <a:sym typeface="Calibri"/>
              </a:rPr>
              <a:t>Los romanos eran tipos inteligentes. Conquistaron la mayor parte de Europa y la gobernaron durante cientos de años. Inventaron los caminos de hormigón e incluso los bikinis. Pero una cosa que nunca descubrieron fue el número cero. </a:t>
            </a:r>
          </a:p>
          <a:p>
            <a:pPr algn="just">
              <a:spcBef>
                <a:spcPts val="533"/>
              </a:spcBef>
              <a:tabLst>
                <a:tab pos="480472" algn="l"/>
              </a:tabLst>
            </a:pPr>
            <a:r>
              <a:rPr lang="es-ES" sz="2000" dirty="0">
                <a:latin typeface="Times New Roman" panose="02020603050405020304" pitchFamily="18" charset="0"/>
                <a:ea typeface="Calibri"/>
                <a:cs typeface="Times New Roman" panose="02020603050405020304" pitchFamily="18" charset="0"/>
                <a:sym typeface="Calibri"/>
              </a:rPr>
              <a:t>Esto hizo que escribir y fechar extensas historias de sus hazañas fuese un poco más desafiante, pero el sistema de números que se les ocurrió sigue en uso hoy en día. Por ejemplo, la BBC utiliza números romanos para fechar sus programas. </a:t>
            </a:r>
          </a:p>
          <a:p>
            <a:pPr algn="just">
              <a:spcBef>
                <a:spcPts val="533"/>
              </a:spcBef>
              <a:tabLst>
                <a:tab pos="480472" algn="l"/>
              </a:tabLst>
            </a:pPr>
            <a:r>
              <a:rPr lang="es-ES" sz="2000" dirty="0">
                <a:latin typeface="Times New Roman" panose="02020603050405020304" pitchFamily="18" charset="0"/>
                <a:ea typeface="Calibri"/>
                <a:cs typeface="Times New Roman" panose="02020603050405020304" pitchFamily="18" charset="0"/>
                <a:sym typeface="Calibri"/>
              </a:rPr>
              <a:t>Los romanos escribieron números usando letras - I, V, X, L, C, D, M. (observe que estas letras tienen muchas líneas rectas y por lo tanto son fáciles de cortar y tallar en piedra).</a:t>
            </a:r>
          </a:p>
          <a:p>
            <a:pPr algn="just">
              <a:spcBef>
                <a:spcPts val="533"/>
              </a:spcBef>
              <a:tabLst>
                <a:tab pos="480472" algn="l"/>
              </a:tabLst>
            </a:pPr>
            <a:endParaRPr lang="es-ES" sz="1400" dirty="0">
              <a:latin typeface="Calibri"/>
              <a:ea typeface="Calibri"/>
              <a:cs typeface="Calibri"/>
              <a:sym typeface="Calibri"/>
            </a:endParaRP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Times New Roman" panose="02020603050405020304" pitchFamily="18" charset="0"/>
                <a:cs typeface="Times New Roman" panose="02020603050405020304" pitchFamily="18" charset="0"/>
              </a:rPr>
              <a:t>Roman-Decimal </a:t>
            </a:r>
            <a:r>
              <a:rPr lang="es" sz="2667" dirty="0">
                <a:solidFill>
                  <a:srgbClr val="00B0F0"/>
                </a:solidFill>
                <a:latin typeface="Times New Roman" panose="02020603050405020304" pitchFamily="18" charset="0"/>
                <a:cs typeface="Times New Roman" panose="02020603050405020304" pitchFamily="18" charset="0"/>
              </a:rPr>
              <a:t>(Enunciado)</a:t>
            </a:r>
            <a:endParaRPr lang="es" sz="1600" dirty="0">
              <a:solidFill>
                <a:srgbClr val="00B0F0"/>
              </a:solidFill>
              <a:latin typeface="Times New Roman" panose="02020603050405020304" pitchFamily="18" charset="0"/>
              <a:cs typeface="Times New Roman" panose="02020603050405020304" pitchFamily="18" charset="0"/>
            </a:endParaRPr>
          </a:p>
        </p:txBody>
      </p:sp>
      <p:pic>
        <p:nvPicPr>
          <p:cNvPr id="38914" name="Picture 2" descr="Resultado de imagen de romanos"/>
          <p:cNvPicPr>
            <a:picLocks noChangeAspect="1" noChangeArrowheads="1"/>
          </p:cNvPicPr>
          <p:nvPr/>
        </p:nvPicPr>
        <p:blipFill>
          <a:blip r:embed="rId3" cstate="print"/>
          <a:srcRect/>
          <a:stretch>
            <a:fillRect/>
          </a:stretch>
        </p:blipFill>
        <p:spPr bwMode="auto">
          <a:xfrm>
            <a:off x="479376" y="1678027"/>
            <a:ext cx="5472608" cy="4032448"/>
          </a:xfrm>
          <a:prstGeom prst="rect">
            <a:avLst/>
          </a:prstGeom>
          <a:noFill/>
        </p:spPr>
      </p:pic>
      <p:sp>
        <p:nvSpPr>
          <p:cNvPr id="2" name="TextBox 1"/>
          <p:cNvSpPr txBox="1"/>
          <p:nvPr/>
        </p:nvSpPr>
        <p:spPr>
          <a:xfrm>
            <a:off x="7176120" y="6237312"/>
            <a:ext cx="4752528" cy="261610"/>
          </a:xfrm>
          <a:prstGeom prst="rect">
            <a:avLst/>
          </a:prstGeom>
          <a:noFill/>
        </p:spPr>
        <p:txBody>
          <a:bodyPr wrap="square" rtlCol="0">
            <a:spAutoFit/>
          </a:bodyPr>
          <a:lstStyle/>
          <a:p>
            <a:pPr algn="r"/>
            <a:r>
              <a:rPr lang="es-ES" sz="1100" dirty="0" err="1">
                <a:latin typeface="Times New Roman" panose="02020603050405020304" pitchFamily="18" charset="0"/>
                <a:cs typeface="Times New Roman" panose="02020603050405020304" pitchFamily="18" charset="0"/>
              </a:rPr>
              <a:t>Source</a:t>
            </a:r>
            <a:r>
              <a:rPr lang="es-ES" sz="1100" dirty="0">
                <a:latin typeface="Times New Roman" panose="02020603050405020304" pitchFamily="18" charset="0"/>
                <a:cs typeface="Times New Roman" panose="02020603050405020304" pitchFamily="18" charset="0"/>
              </a:rPr>
              <a:t>: </a:t>
            </a:r>
            <a:r>
              <a:rPr lang="es-ES" sz="1100" dirty="0">
                <a:latin typeface="Times New Roman" panose="02020603050405020304" pitchFamily="18" charset="0"/>
                <a:cs typeface="Times New Roman" panose="02020603050405020304" pitchFamily="18" charset="0"/>
                <a:hlinkClick r:id="rId4"/>
              </a:rPr>
              <a:t>https://www.giters.com/millancore/php-study/issues/6</a:t>
            </a:r>
            <a:r>
              <a:rPr lang="es-ES" sz="11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18148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09600" y="1294133"/>
            <a:ext cx="10972800" cy="5326000"/>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_tradnl" sz="2000" dirty="0">
                <a:latin typeface="Times New Roman" panose="02020603050405020304" pitchFamily="18" charset="0"/>
                <a:ea typeface="Calibri"/>
                <a:cs typeface="Times New Roman" panose="02020603050405020304" pitchFamily="18" charset="0"/>
                <a:sym typeface="Calibri"/>
              </a:rPr>
              <a:t>En esta Kata se debería escribir una función para convertir de números romanos a números decimales. Por ejemplo:</a:t>
            </a:r>
          </a:p>
          <a:p>
            <a:pPr algn="just">
              <a:spcBef>
                <a:spcPts val="533"/>
              </a:spcBef>
              <a:tabLst>
                <a:tab pos="480472" algn="l"/>
              </a:tabLst>
            </a:pPr>
            <a:endParaRPr lang="es-ES_tradnl" sz="2000" dirty="0">
              <a:latin typeface="Times New Roman" panose="02020603050405020304" pitchFamily="18" charset="0"/>
              <a:ea typeface="Calibri"/>
              <a:cs typeface="Times New Roman" panose="02020603050405020304" pitchFamily="18" charset="0"/>
              <a:sym typeface="Calibri"/>
            </a:endParaRPr>
          </a:p>
          <a:p>
            <a:pPr algn="just">
              <a:spcBef>
                <a:spcPts val="533"/>
              </a:spcBef>
              <a:tabLst>
                <a:tab pos="480472" algn="l"/>
              </a:tabLst>
            </a:pPr>
            <a:endParaRPr lang="es-ES_tradnl" sz="2000" dirty="0">
              <a:latin typeface="Times New Roman" panose="02020603050405020304" pitchFamily="18" charset="0"/>
              <a:ea typeface="Calibri"/>
              <a:cs typeface="Times New Roman" panose="02020603050405020304" pitchFamily="18" charset="0"/>
              <a:sym typeface="Calibri"/>
            </a:endParaRPr>
          </a:p>
          <a:p>
            <a:pPr algn="just">
              <a:spcBef>
                <a:spcPts val="533"/>
              </a:spcBef>
              <a:tabLst>
                <a:tab pos="480472" algn="l"/>
              </a:tabLst>
            </a:pPr>
            <a:endParaRPr lang="es-ES_tradnl" sz="2000" dirty="0">
              <a:latin typeface="Times New Roman" panose="02020603050405020304" pitchFamily="18" charset="0"/>
              <a:ea typeface="Calibri"/>
              <a:cs typeface="Times New Roman" panose="02020603050405020304" pitchFamily="18" charset="0"/>
              <a:sym typeface="Calibri"/>
            </a:endParaRPr>
          </a:p>
          <a:p>
            <a:pPr algn="just">
              <a:spcBef>
                <a:spcPts val="533"/>
              </a:spcBef>
              <a:tabLst>
                <a:tab pos="480472" algn="l"/>
              </a:tabLst>
            </a:pPr>
            <a:endParaRPr lang="es-ES_tradnl" sz="2000" dirty="0">
              <a:latin typeface="Times New Roman" panose="02020603050405020304" pitchFamily="18" charset="0"/>
              <a:ea typeface="Calibri"/>
              <a:cs typeface="Times New Roman" panose="02020603050405020304" pitchFamily="18" charset="0"/>
              <a:sym typeface="Calibri"/>
            </a:endParaRPr>
          </a:p>
          <a:p>
            <a:pPr algn="just">
              <a:spcBef>
                <a:spcPts val="533"/>
              </a:spcBef>
              <a:tabLst>
                <a:tab pos="480472" algn="l"/>
              </a:tabLst>
            </a:pPr>
            <a:r>
              <a:rPr lang="es-ES" sz="2000" dirty="0">
                <a:latin typeface="Times New Roman" panose="02020603050405020304" pitchFamily="18" charset="0"/>
                <a:ea typeface="Calibri"/>
                <a:cs typeface="Times New Roman" panose="02020603050405020304" pitchFamily="18" charset="0"/>
                <a:sym typeface="Calibri"/>
              </a:rPr>
              <a:t>No hay necesidad de poder convertir números más grandes que aproximadamente 3000 ya que los romanos no tendían a numerar tan alto.</a:t>
            </a:r>
          </a:p>
          <a:p>
            <a:pPr algn="just">
              <a:spcBef>
                <a:spcPts val="533"/>
              </a:spcBef>
              <a:tabLst>
                <a:tab pos="480472" algn="l"/>
              </a:tabLst>
            </a:pPr>
            <a:r>
              <a:rPr lang="es-ES" sz="2000" dirty="0">
                <a:latin typeface="Times New Roman" panose="02020603050405020304" pitchFamily="18" charset="0"/>
                <a:ea typeface="Calibri"/>
                <a:cs typeface="Times New Roman" panose="02020603050405020304" pitchFamily="18" charset="0"/>
                <a:sym typeface="Calibri"/>
              </a:rPr>
              <a:t>Tenga en cuenta que no se pueden escribir números como "IM" para 999. </a:t>
            </a:r>
          </a:p>
          <a:p>
            <a:pPr algn="just">
              <a:spcBef>
                <a:spcPts val="533"/>
              </a:spcBef>
              <a:tabLst>
                <a:tab pos="480472" algn="l"/>
              </a:tabLst>
            </a:pPr>
            <a:r>
              <a:rPr lang="es-ES" sz="2000" dirty="0">
                <a:latin typeface="Times New Roman" panose="02020603050405020304" pitchFamily="18" charset="0"/>
                <a:ea typeface="Calibri"/>
                <a:cs typeface="Times New Roman" panose="02020603050405020304" pitchFamily="18" charset="0"/>
                <a:sym typeface="Calibri"/>
              </a:rPr>
              <a:t>Wikipedia dice: Los números romanos modernos se escriben expresando cada dígito por separado comenzando con el más a la izquierda y omitiendo cualquier dígito con un valor de cero. Dos ejemplos de ello pueden ser los siguientes:</a:t>
            </a:r>
          </a:p>
          <a:p>
            <a:pPr algn="just">
              <a:spcBef>
                <a:spcPts val="533"/>
              </a:spcBef>
              <a:tabLst>
                <a:tab pos="480472" algn="l"/>
              </a:tabLst>
            </a:pPr>
            <a:r>
              <a:rPr lang="es-ES" sz="2000" dirty="0">
                <a:latin typeface="Times New Roman" panose="02020603050405020304" pitchFamily="18" charset="0"/>
                <a:ea typeface="Calibri"/>
                <a:cs typeface="Times New Roman" panose="02020603050405020304" pitchFamily="18" charset="0"/>
                <a:sym typeface="Calibri"/>
              </a:rPr>
              <a:t>	En los números romanos 1990 se representa como: 1000=M, 900=CM, 90=XC </a:t>
            </a:r>
            <a:r>
              <a:rPr lang="es-ES" sz="2000" dirty="0">
                <a:latin typeface="Times New Roman" panose="02020603050405020304" pitchFamily="18" charset="0"/>
                <a:ea typeface="Calibri"/>
                <a:cs typeface="Times New Roman" panose="02020603050405020304" pitchFamily="18" charset="0"/>
                <a:sym typeface="Wingdings" pitchFamily="2" charset="2"/>
              </a:rPr>
              <a:t></a:t>
            </a:r>
            <a:r>
              <a:rPr lang="es-ES" sz="2000" dirty="0">
                <a:latin typeface="Times New Roman" panose="02020603050405020304" pitchFamily="18" charset="0"/>
                <a:ea typeface="Calibri"/>
                <a:cs typeface="Times New Roman" panose="02020603050405020304" pitchFamily="18" charset="0"/>
                <a:sym typeface="Calibri"/>
              </a:rPr>
              <a:t> MCMXC. </a:t>
            </a:r>
          </a:p>
          <a:p>
            <a:pPr algn="just">
              <a:spcBef>
                <a:spcPts val="533"/>
              </a:spcBef>
              <a:tabLst>
                <a:tab pos="480472" algn="l"/>
              </a:tabLst>
            </a:pPr>
            <a:r>
              <a:rPr lang="es-ES" sz="2000" dirty="0">
                <a:latin typeface="Times New Roman" panose="02020603050405020304" pitchFamily="18" charset="0"/>
                <a:ea typeface="Calibri"/>
                <a:cs typeface="Times New Roman" panose="02020603050405020304" pitchFamily="18" charset="0"/>
                <a:sym typeface="Calibri"/>
              </a:rPr>
              <a:t>	En los números romanos 2008 se representa como: 2000=MM, 8=VIII </a:t>
            </a:r>
            <a:r>
              <a:rPr lang="es-ES" sz="2000" dirty="0">
                <a:latin typeface="Times New Roman" panose="02020603050405020304" pitchFamily="18" charset="0"/>
                <a:ea typeface="Calibri"/>
                <a:cs typeface="Times New Roman" panose="02020603050405020304" pitchFamily="18" charset="0"/>
                <a:sym typeface="Wingdings" pitchFamily="2" charset="2"/>
              </a:rPr>
              <a:t></a:t>
            </a:r>
            <a:r>
              <a:rPr lang="es-ES" sz="2000" dirty="0">
                <a:latin typeface="Times New Roman" panose="02020603050405020304" pitchFamily="18" charset="0"/>
                <a:ea typeface="Calibri"/>
                <a:cs typeface="Times New Roman" panose="02020603050405020304" pitchFamily="18" charset="0"/>
                <a:sym typeface="Calibri"/>
              </a:rPr>
              <a:t> MMVIII.</a:t>
            </a:r>
            <a:endParaRPr lang="es-ES_tradnl" sz="2000" dirty="0">
              <a:latin typeface="Times New Roman" panose="02020603050405020304" pitchFamily="18" charset="0"/>
              <a:ea typeface="Calibri"/>
              <a:cs typeface="Times New Roman" panose="02020603050405020304" pitchFamily="18" charset="0"/>
              <a:sym typeface="Calibri"/>
            </a:endParaRP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Times New Roman" panose="02020603050405020304" pitchFamily="18" charset="0"/>
                <a:cs typeface="Times New Roman" panose="02020603050405020304" pitchFamily="18" charset="0"/>
              </a:rPr>
              <a:t>Roman-Decimal </a:t>
            </a:r>
            <a:r>
              <a:rPr lang="es" sz="2667" dirty="0">
                <a:solidFill>
                  <a:srgbClr val="00B0F0"/>
                </a:solidFill>
                <a:latin typeface="Times New Roman" panose="02020603050405020304" pitchFamily="18" charset="0"/>
                <a:cs typeface="Times New Roman" panose="02020603050405020304" pitchFamily="18" charset="0"/>
              </a:rPr>
              <a:t>(Enunciado)</a:t>
            </a:r>
            <a:endParaRPr lang="es" sz="1600" dirty="0">
              <a:solidFill>
                <a:srgbClr val="00B0F0"/>
              </a:solidFill>
              <a:latin typeface="Times New Roman" panose="02020603050405020304" pitchFamily="18" charset="0"/>
              <a:cs typeface="Times New Roman" panose="02020603050405020304" pitchFamily="18" charset="0"/>
            </a:endParaRPr>
          </a:p>
        </p:txBody>
      </p:sp>
      <p:sp>
        <p:nvSpPr>
          <p:cNvPr id="6" name="5 CuadroTexto"/>
          <p:cNvSpPr txBox="1"/>
          <p:nvPr/>
        </p:nvSpPr>
        <p:spPr>
          <a:xfrm>
            <a:off x="5159896" y="1816926"/>
            <a:ext cx="1146816" cy="1468058"/>
          </a:xfrm>
          <a:prstGeom prst="rect">
            <a:avLst/>
          </a:prstGeom>
          <a:ln w="28575"/>
        </p:spPr>
        <p:style>
          <a:lnRef idx="2">
            <a:schemeClr val="accent2"/>
          </a:lnRef>
          <a:fillRef idx="1">
            <a:schemeClr val="lt1"/>
          </a:fillRef>
          <a:effectRef idx="0">
            <a:schemeClr val="accent2"/>
          </a:effectRef>
          <a:fontRef idx="minor">
            <a:schemeClr val="dk1"/>
          </a:fontRef>
        </p:style>
        <p:txBody>
          <a:bodyPr wrap="none" lIns="144000" tIns="144000" rIns="144000" bIns="144000" rtlCol="0" anchor="ctr" anchorCtr="0">
            <a:spAutoFit/>
          </a:bodyPr>
          <a:lstStyle/>
          <a:p>
            <a:pPr>
              <a:spcBef>
                <a:spcPts val="533"/>
              </a:spcBef>
              <a:tabLst>
                <a:tab pos="480472" algn="l"/>
              </a:tabLst>
            </a:pPr>
            <a:r>
              <a:rPr lang="es-ES_tradnl" sz="1600" dirty="0">
                <a:latin typeface="Times New Roman" pitchFamily="18" charset="0"/>
                <a:ea typeface="Calibri"/>
                <a:cs typeface="Times New Roman" pitchFamily="18" charset="0"/>
                <a:sym typeface="Calibri"/>
              </a:rPr>
              <a:t>1 </a:t>
            </a:r>
            <a:r>
              <a:rPr lang="es-ES_tradnl" sz="1600" dirty="0">
                <a:latin typeface="Times New Roman" pitchFamily="18" charset="0"/>
                <a:ea typeface="Calibri"/>
                <a:cs typeface="Times New Roman" pitchFamily="18" charset="0"/>
                <a:sym typeface="Wingdings" pitchFamily="2" charset="2"/>
              </a:rPr>
              <a:t> I</a:t>
            </a:r>
          </a:p>
          <a:p>
            <a:pPr>
              <a:spcBef>
                <a:spcPts val="533"/>
              </a:spcBef>
              <a:tabLst>
                <a:tab pos="480472" algn="l"/>
              </a:tabLst>
            </a:pPr>
            <a:r>
              <a:rPr lang="es-ES_tradnl" sz="1600" dirty="0">
                <a:latin typeface="Times New Roman" pitchFamily="18" charset="0"/>
                <a:ea typeface="Calibri"/>
                <a:cs typeface="Times New Roman" pitchFamily="18" charset="0"/>
                <a:sym typeface="Wingdings" pitchFamily="2" charset="2"/>
              </a:rPr>
              <a:t>7  VII</a:t>
            </a:r>
          </a:p>
          <a:p>
            <a:pPr>
              <a:spcBef>
                <a:spcPts val="533"/>
              </a:spcBef>
              <a:tabLst>
                <a:tab pos="480472" algn="l"/>
              </a:tabLst>
            </a:pPr>
            <a:r>
              <a:rPr lang="es-ES_tradnl" sz="1600" dirty="0">
                <a:latin typeface="Times New Roman" pitchFamily="18" charset="0"/>
                <a:ea typeface="Calibri"/>
                <a:cs typeface="Times New Roman" pitchFamily="18" charset="0"/>
                <a:sym typeface="Wingdings" pitchFamily="2" charset="2"/>
              </a:rPr>
              <a:t>10  X</a:t>
            </a:r>
          </a:p>
          <a:p>
            <a:pPr>
              <a:spcBef>
                <a:spcPts val="533"/>
              </a:spcBef>
              <a:tabLst>
                <a:tab pos="480472" algn="l"/>
              </a:tabLst>
            </a:pPr>
            <a:r>
              <a:rPr lang="es-ES_tradnl" sz="1600" dirty="0">
                <a:latin typeface="Times New Roman" pitchFamily="18" charset="0"/>
                <a:ea typeface="Calibri"/>
                <a:cs typeface="Times New Roman" pitchFamily="18" charset="0"/>
                <a:sym typeface="Wingdings" pitchFamily="2" charset="2"/>
              </a:rPr>
              <a:t>14 -&gt; XIV</a:t>
            </a:r>
            <a:endParaRPr lang="es-ES" sz="1600" dirty="0">
              <a:latin typeface="Times New Roman" pitchFamily="18" charset="0"/>
              <a:cs typeface="Times New Roman" pitchFamily="18" charset="0"/>
            </a:endParaRPr>
          </a:p>
        </p:txBody>
      </p:sp>
      <p:sp>
        <p:nvSpPr>
          <p:cNvPr id="7" name="5 CuadroTexto"/>
          <p:cNvSpPr txBox="1"/>
          <p:nvPr/>
        </p:nvSpPr>
        <p:spPr>
          <a:xfrm>
            <a:off x="5159896" y="1816926"/>
            <a:ext cx="1159127" cy="1468058"/>
          </a:xfrm>
          <a:prstGeom prst="rect">
            <a:avLst/>
          </a:prstGeom>
          <a:ln w="28575"/>
        </p:spPr>
        <p:style>
          <a:lnRef idx="2">
            <a:schemeClr val="accent2"/>
          </a:lnRef>
          <a:fillRef idx="1">
            <a:schemeClr val="lt1"/>
          </a:fillRef>
          <a:effectRef idx="0">
            <a:schemeClr val="accent2"/>
          </a:effectRef>
          <a:fontRef idx="minor">
            <a:schemeClr val="dk1"/>
          </a:fontRef>
        </p:style>
        <p:txBody>
          <a:bodyPr wrap="none" lIns="144000" tIns="144000" rIns="144000" bIns="144000" rtlCol="0" anchor="ctr" anchorCtr="0">
            <a:spAutoFit/>
          </a:bodyPr>
          <a:lstStyle/>
          <a:p>
            <a:pPr>
              <a:spcBef>
                <a:spcPts val="533"/>
              </a:spcBef>
              <a:tabLst>
                <a:tab pos="480472" algn="l"/>
              </a:tabLst>
            </a:pPr>
            <a:r>
              <a:rPr lang="es-ES_tradnl" sz="1600" dirty="0">
                <a:latin typeface="Times New Roman" pitchFamily="18" charset="0"/>
                <a:ea typeface="Calibri"/>
                <a:cs typeface="Times New Roman" pitchFamily="18" charset="0"/>
                <a:sym typeface="Calibri"/>
              </a:rPr>
              <a:t>I </a:t>
            </a:r>
            <a:r>
              <a:rPr lang="es-ES_tradnl" sz="1600" dirty="0">
                <a:latin typeface="Times New Roman" pitchFamily="18" charset="0"/>
                <a:ea typeface="Calibri"/>
                <a:cs typeface="Times New Roman" pitchFamily="18" charset="0"/>
                <a:sym typeface="Wingdings" pitchFamily="2" charset="2"/>
              </a:rPr>
              <a:t> 1</a:t>
            </a:r>
          </a:p>
          <a:p>
            <a:pPr>
              <a:spcBef>
                <a:spcPts val="533"/>
              </a:spcBef>
              <a:tabLst>
                <a:tab pos="480472" algn="l"/>
              </a:tabLst>
            </a:pPr>
            <a:r>
              <a:rPr lang="es-ES_tradnl" sz="1600" dirty="0">
                <a:latin typeface="Times New Roman" pitchFamily="18" charset="0"/>
                <a:ea typeface="Calibri"/>
                <a:cs typeface="Times New Roman" pitchFamily="18" charset="0"/>
                <a:sym typeface="Wingdings" pitchFamily="2" charset="2"/>
              </a:rPr>
              <a:t>VII  7</a:t>
            </a:r>
          </a:p>
          <a:p>
            <a:pPr>
              <a:spcBef>
                <a:spcPts val="533"/>
              </a:spcBef>
              <a:tabLst>
                <a:tab pos="480472" algn="l"/>
              </a:tabLst>
            </a:pPr>
            <a:r>
              <a:rPr lang="es-ES_tradnl" sz="1600" dirty="0">
                <a:latin typeface="Times New Roman" pitchFamily="18" charset="0"/>
                <a:ea typeface="Calibri"/>
                <a:cs typeface="Times New Roman" pitchFamily="18" charset="0"/>
                <a:sym typeface="Wingdings" pitchFamily="2" charset="2"/>
              </a:rPr>
              <a:t>X  10</a:t>
            </a:r>
          </a:p>
          <a:p>
            <a:pPr>
              <a:spcBef>
                <a:spcPts val="533"/>
              </a:spcBef>
              <a:tabLst>
                <a:tab pos="480472" algn="l"/>
              </a:tabLst>
            </a:pPr>
            <a:r>
              <a:rPr lang="es-ES_tradnl" sz="1600" dirty="0">
                <a:latin typeface="Times New Roman" pitchFamily="18" charset="0"/>
                <a:ea typeface="Calibri"/>
                <a:cs typeface="Times New Roman" pitchFamily="18" charset="0"/>
                <a:sym typeface="Wingdings" pitchFamily="2" charset="2"/>
              </a:rPr>
              <a:t>XIV  14</a:t>
            </a:r>
            <a:endParaRPr lang="es-ES" sz="1600" dirty="0">
              <a:latin typeface="Times New Roman" pitchFamily="18" charset="0"/>
              <a:cs typeface="Times New Roman" pitchFamily="18" charset="0"/>
            </a:endParaRPr>
          </a:p>
        </p:txBody>
      </p:sp>
    </p:spTree>
    <p:extLst>
      <p:ext uri="{BB962C8B-B14F-4D97-AF65-F5344CB8AC3E}">
        <p14:creationId xmlns:p14="http://schemas.microsoft.com/office/powerpoint/2010/main" val="4030544715"/>
      </p:ext>
    </p:extLst>
  </p:cSld>
  <p:clrMapOvr>
    <a:masterClrMapping/>
  </p:clrMapOvr>
</p:sld>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3E6AA805E06284B92367B5312DAEABD" ma:contentTypeVersion="2" ma:contentTypeDescription="Create a new document." ma:contentTypeScope="" ma:versionID="5d3fcf7c78f9559156fd4b1bff51d7a0">
  <xsd:schema xmlns:xsd="http://www.w3.org/2001/XMLSchema" xmlns:xs="http://www.w3.org/2001/XMLSchema" xmlns:p="http://schemas.microsoft.com/office/2006/metadata/properties" xmlns:ns2="99b8c997-432e-483c-b625-62aec4b38177" targetNamespace="http://schemas.microsoft.com/office/2006/metadata/properties" ma:root="true" ma:fieldsID="82cee7966e8b05c359a02592ddd1367d" ns2:_="">
    <xsd:import namespace="99b8c997-432e-483c-b625-62aec4b3817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b8c997-432e-483c-b625-62aec4b381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6E34656-E680-4E45-821A-28D34D1E6F8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3E109F4-0379-463E-9FBF-BAF009C5FA9B}">
  <ds:schemaRefs>
    <ds:schemaRef ds:uri="http://schemas.microsoft.com/sharepoint/v3/contenttype/forms"/>
  </ds:schemaRefs>
</ds:datastoreItem>
</file>

<file path=customXml/itemProps3.xml><?xml version="1.0" encoding="utf-8"?>
<ds:datastoreItem xmlns:ds="http://schemas.openxmlformats.org/officeDocument/2006/customXml" ds:itemID="{97CBFFC5-6D74-4537-88D6-2718B8B037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b8c997-432e-483c-b625-62aec4b381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Coding Dojo III-part2</Template>
  <TotalTime>3085</TotalTime>
  <Words>994</Words>
  <Application>Microsoft Office PowerPoint</Application>
  <PresentationFormat>Panorámica</PresentationFormat>
  <Paragraphs>96</Paragraphs>
  <Slides>12</Slides>
  <Notes>11</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12</vt:i4>
      </vt:variant>
    </vt:vector>
  </HeadingPairs>
  <TitlesOfParts>
    <vt:vector size="20" baseType="lpstr">
      <vt:lpstr>Arial</vt:lpstr>
      <vt:lpstr>Calibri</vt:lpstr>
      <vt:lpstr>Symbol</vt:lpstr>
      <vt:lpstr>Times New Roman</vt:lpstr>
      <vt:lpstr>Verdana</vt:lpstr>
      <vt:lpstr>Wingdings</vt:lpstr>
      <vt:lpstr>Capgemini 2017_Cover slides</vt:lpstr>
      <vt:lpstr>Content Layouts</vt:lpstr>
      <vt:lpstr>Presentación de PowerPoint</vt:lpstr>
      <vt:lpstr>Presentación de PowerPoint</vt:lpstr>
      <vt:lpstr>Presentación de PowerPoint</vt:lpstr>
      <vt:lpstr>Presentación de PowerPoint</vt:lpstr>
      <vt:lpstr>Presentación de PowerPoint</vt:lpstr>
      <vt:lpstr>Presentación de PowerPoint</vt:lpstr>
      <vt:lpstr>Práctica</vt:lpstr>
      <vt:lpstr>Presentación de PowerPoint</vt:lpstr>
      <vt:lpstr>Presentación de PowerPoint</vt:lpstr>
      <vt:lpstr>Roman-Decimal (Reglas)</vt:lpstr>
      <vt:lpstr>Presentación de PowerPoint</vt:lpstr>
      <vt:lpstr>Presentación de PowerPoint</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insert title title</dc:title>
  <dc:creator>Jimenez Martinez, Pablo</dc:creator>
  <cp:lastModifiedBy>Jimenez Martinez, Pablo</cp:lastModifiedBy>
  <cp:revision>160</cp:revision>
  <dcterms:created xsi:type="dcterms:W3CDTF">2017-11-14T13:45:57Z</dcterms:created>
  <dcterms:modified xsi:type="dcterms:W3CDTF">2022-06-06T08:54:27Z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0x01010003E6AA805E06284B92367B5312DAEABD</vt:lpwstr>
  </property>
</Properties>
</file>