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01628"/>
    <a:srgbClr val="FCF9FD"/>
    <a:srgbClr val="F3E6F6"/>
    <a:srgbClr val="ECD4F0"/>
    <a:srgbClr val="FFF0DF"/>
    <a:srgbClr val="FFE7CC"/>
    <a:srgbClr val="FFFDF9"/>
    <a:srgbClr val="FFE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EEA50-F876-4E36-8FA5-833C6EF7BDF0}" v="123" dt="2020-07-17T09:30:37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5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enez Martinez, Pablo" userId="713675c2-bab4-4c20-ae51-6cb24299fdbd" providerId="ADAL" clId="{21CEEA50-F876-4E36-8FA5-833C6EF7BDF0}"/>
    <pc:docChg chg="undo redo custSel modSld">
      <pc:chgData name="Jimenez Martinez, Pablo" userId="713675c2-bab4-4c20-ae51-6cb24299fdbd" providerId="ADAL" clId="{21CEEA50-F876-4E36-8FA5-833C6EF7BDF0}" dt="2020-07-17T09:43:24.722" v="1599" actId="1582"/>
      <pc:docMkLst>
        <pc:docMk/>
      </pc:docMkLst>
      <pc:sldChg chg="addSp delSp modSp setBg">
        <pc:chgData name="Jimenez Martinez, Pablo" userId="713675c2-bab4-4c20-ae51-6cb24299fdbd" providerId="ADAL" clId="{21CEEA50-F876-4E36-8FA5-833C6EF7BDF0}" dt="2020-07-17T09:43:24.722" v="1599" actId="1582"/>
        <pc:sldMkLst>
          <pc:docMk/>
          <pc:sldMk cId="2102599037" sldId="256"/>
        </pc:sldMkLst>
        <pc:spChg chg="mod">
          <ac:chgData name="Jimenez Martinez, Pablo" userId="713675c2-bab4-4c20-ae51-6cb24299fdbd" providerId="ADAL" clId="{21CEEA50-F876-4E36-8FA5-833C6EF7BDF0}" dt="2020-07-17T09:29:49.017" v="1590" actId="207"/>
          <ac:spMkLst>
            <pc:docMk/>
            <pc:sldMk cId="2102599037" sldId="256"/>
            <ac:spMk id="17" creationId="{35363023-3D4D-4BB2-A775-0E1176C50D4A}"/>
          </ac:spMkLst>
        </pc:spChg>
        <pc:spChg chg="mod">
          <ac:chgData name="Jimenez Martinez, Pablo" userId="713675c2-bab4-4c20-ae51-6cb24299fdbd" providerId="ADAL" clId="{21CEEA50-F876-4E36-8FA5-833C6EF7BDF0}" dt="2020-07-17T09:29:43.564" v="1588" actId="2085"/>
          <ac:spMkLst>
            <pc:docMk/>
            <pc:sldMk cId="2102599037" sldId="256"/>
            <ac:spMk id="18" creationId="{37334963-AC0E-4C76-9255-6F36E0C3E3E9}"/>
          </ac:spMkLst>
        </pc:spChg>
        <pc:spChg chg="del mod">
          <ac:chgData name="Jimenez Martinez, Pablo" userId="713675c2-bab4-4c20-ae51-6cb24299fdbd" providerId="ADAL" clId="{21CEEA50-F876-4E36-8FA5-833C6EF7BDF0}" dt="2020-07-17T08:14:23.130" v="540" actId="478"/>
          <ac:spMkLst>
            <pc:docMk/>
            <pc:sldMk cId="2102599037" sldId="256"/>
            <ac:spMk id="25" creationId="{7058DDD8-1B39-4772-A3C9-D0C3BD2AD61F}"/>
          </ac:spMkLst>
        </pc:spChg>
        <pc:spChg chg="del mod">
          <ac:chgData name="Jimenez Martinez, Pablo" userId="713675c2-bab4-4c20-ae51-6cb24299fdbd" providerId="ADAL" clId="{21CEEA50-F876-4E36-8FA5-833C6EF7BDF0}" dt="2020-07-17T08:14:29.227" v="541" actId="478"/>
          <ac:spMkLst>
            <pc:docMk/>
            <pc:sldMk cId="2102599037" sldId="256"/>
            <ac:spMk id="27" creationId="{0D2B60BB-828D-4369-BEC0-97DD58E67CA8}"/>
          </ac:spMkLst>
        </pc:spChg>
        <pc:spChg chg="mod topLvl">
          <ac:chgData name="Jimenez Martinez, Pablo" userId="713675c2-bab4-4c20-ae51-6cb24299fdbd" providerId="ADAL" clId="{21CEEA50-F876-4E36-8FA5-833C6EF7BDF0}" dt="2020-07-17T09:16:14.703" v="1481" actId="14100"/>
          <ac:spMkLst>
            <pc:docMk/>
            <pc:sldMk cId="2102599037" sldId="256"/>
            <ac:spMk id="28" creationId="{60F60F01-7815-4A25-ACF5-2C33192B8A00}"/>
          </ac:spMkLst>
        </pc:spChg>
        <pc:spChg chg="mod topLvl">
          <ac:chgData name="Jimenez Martinez, Pablo" userId="713675c2-bab4-4c20-ae51-6cb24299fdbd" providerId="ADAL" clId="{21CEEA50-F876-4E36-8FA5-833C6EF7BDF0}" dt="2020-07-17T09:17:47.650" v="1500" actId="1037"/>
          <ac:spMkLst>
            <pc:docMk/>
            <pc:sldMk cId="2102599037" sldId="256"/>
            <ac:spMk id="29" creationId="{21C8BE61-B569-46D4-A1FF-A16C4431F203}"/>
          </ac:spMkLst>
        </pc:spChg>
        <pc:spChg chg="mod">
          <ac:chgData name="Jimenez Martinez, Pablo" userId="713675c2-bab4-4c20-ae51-6cb24299fdbd" providerId="ADAL" clId="{21CEEA50-F876-4E36-8FA5-833C6EF7BDF0}" dt="2020-07-17T07:40:24.135" v="45" actId="404"/>
          <ac:spMkLst>
            <pc:docMk/>
            <pc:sldMk cId="2102599037" sldId="256"/>
            <ac:spMk id="37" creationId="{E195051A-D9D3-47EC-A02B-47FC4619F0B8}"/>
          </ac:spMkLst>
        </pc:spChg>
        <pc:spChg chg="mod">
          <ac:chgData name="Jimenez Martinez, Pablo" userId="713675c2-bab4-4c20-ae51-6cb24299fdbd" providerId="ADAL" clId="{21CEEA50-F876-4E36-8FA5-833C6EF7BDF0}" dt="2020-07-17T08:14:06.811" v="536" actId="20577"/>
          <ac:spMkLst>
            <pc:docMk/>
            <pc:sldMk cId="2102599037" sldId="256"/>
            <ac:spMk id="38" creationId="{7C4C3779-065D-4E9A-90CA-CDA905FB7633}"/>
          </ac:spMkLst>
        </pc:spChg>
        <pc:spChg chg="add mod">
          <ac:chgData name="Jimenez Martinez, Pablo" userId="713675c2-bab4-4c20-ae51-6cb24299fdbd" providerId="ADAL" clId="{21CEEA50-F876-4E36-8FA5-833C6EF7BDF0}" dt="2020-07-17T08:42:16.947" v="795" actId="164"/>
          <ac:spMkLst>
            <pc:docMk/>
            <pc:sldMk cId="2102599037" sldId="256"/>
            <ac:spMk id="42" creationId="{FF45F0E4-BA91-474B-8719-B0878D12532E}"/>
          </ac:spMkLst>
        </pc:spChg>
        <pc:spChg chg="add mod">
          <ac:chgData name="Jimenez Martinez, Pablo" userId="713675c2-bab4-4c20-ae51-6cb24299fdbd" providerId="ADAL" clId="{21CEEA50-F876-4E36-8FA5-833C6EF7BDF0}" dt="2020-07-17T08:43:24.453" v="920" actId="164"/>
          <ac:spMkLst>
            <pc:docMk/>
            <pc:sldMk cId="2102599037" sldId="256"/>
            <ac:spMk id="46" creationId="{6416745A-C7AB-44D8-A229-D6259BE2B0D2}"/>
          </ac:spMkLst>
        </pc:spChg>
        <pc:spChg chg="add del mod">
          <ac:chgData name="Jimenez Martinez, Pablo" userId="713675c2-bab4-4c20-ae51-6cb24299fdbd" providerId="ADAL" clId="{21CEEA50-F876-4E36-8FA5-833C6EF7BDF0}" dt="2020-07-17T08:10:30.951" v="391" actId="478"/>
          <ac:spMkLst>
            <pc:docMk/>
            <pc:sldMk cId="2102599037" sldId="256"/>
            <ac:spMk id="47" creationId="{5ACA0FFE-22A3-40A6-9C7B-27991B8F084D}"/>
          </ac:spMkLst>
        </pc:spChg>
        <pc:spChg chg="mod">
          <ac:chgData name="Jimenez Martinez, Pablo" userId="713675c2-bab4-4c20-ae51-6cb24299fdbd" providerId="ADAL" clId="{21CEEA50-F876-4E36-8FA5-833C6EF7BDF0}" dt="2020-07-17T07:59:02.831" v="339" actId="20577"/>
          <ac:spMkLst>
            <pc:docMk/>
            <pc:sldMk cId="2102599037" sldId="256"/>
            <ac:spMk id="58" creationId="{4C5E7C65-DC92-46F0-B00C-3F8B11C4F31C}"/>
          </ac:spMkLst>
        </pc:spChg>
        <pc:spChg chg="add mod">
          <ac:chgData name="Jimenez Martinez, Pablo" userId="713675c2-bab4-4c20-ae51-6cb24299fdbd" providerId="ADAL" clId="{21CEEA50-F876-4E36-8FA5-833C6EF7BDF0}" dt="2020-07-17T08:38:07.656" v="665" actId="164"/>
          <ac:spMkLst>
            <pc:docMk/>
            <pc:sldMk cId="2102599037" sldId="256"/>
            <ac:spMk id="63" creationId="{E701C0B2-4356-41D8-91D7-413AADDAF4DF}"/>
          </ac:spMkLst>
        </pc:spChg>
        <pc:spChg chg="add mod">
          <ac:chgData name="Jimenez Martinez, Pablo" userId="713675c2-bab4-4c20-ae51-6cb24299fdbd" providerId="ADAL" clId="{21CEEA50-F876-4E36-8FA5-833C6EF7BDF0}" dt="2020-07-17T08:07:49.352" v="370" actId="164"/>
          <ac:spMkLst>
            <pc:docMk/>
            <pc:sldMk cId="2102599037" sldId="256"/>
            <ac:spMk id="64" creationId="{73FF0A8B-727A-43FA-9493-D8E10635DAF1}"/>
          </ac:spMkLst>
        </pc:spChg>
        <pc:spChg chg="add del mod">
          <ac:chgData name="Jimenez Martinez, Pablo" userId="713675c2-bab4-4c20-ae51-6cb24299fdbd" providerId="ADAL" clId="{21CEEA50-F876-4E36-8FA5-833C6EF7BDF0}" dt="2020-07-17T08:14:22.579" v="539" actId="478"/>
          <ac:spMkLst>
            <pc:docMk/>
            <pc:sldMk cId="2102599037" sldId="256"/>
            <ac:spMk id="67" creationId="{BEA8B32D-46D0-4F88-9557-BC9A65E04313}"/>
          </ac:spMkLst>
        </pc:spChg>
        <pc:spChg chg="add mod">
          <ac:chgData name="Jimenez Martinez, Pablo" userId="713675c2-bab4-4c20-ae51-6cb24299fdbd" providerId="ADAL" clId="{21CEEA50-F876-4E36-8FA5-833C6EF7BDF0}" dt="2020-07-17T09:09:42.592" v="1140" actId="164"/>
          <ac:spMkLst>
            <pc:docMk/>
            <pc:sldMk cId="2102599037" sldId="256"/>
            <ac:spMk id="68" creationId="{FF1F0897-03ED-4174-BF43-F9B5DB396CB5}"/>
          </ac:spMkLst>
        </pc:spChg>
        <pc:spChg chg="add mod">
          <ac:chgData name="Jimenez Martinez, Pablo" userId="713675c2-bab4-4c20-ae51-6cb24299fdbd" providerId="ADAL" clId="{21CEEA50-F876-4E36-8FA5-833C6EF7BDF0}" dt="2020-07-17T09:09:22.974" v="1117" actId="164"/>
          <ac:spMkLst>
            <pc:docMk/>
            <pc:sldMk cId="2102599037" sldId="256"/>
            <ac:spMk id="69" creationId="{587A1A41-1364-4F85-906A-8DD89024D385}"/>
          </ac:spMkLst>
        </pc:spChg>
        <pc:spChg chg="mod">
          <ac:chgData name="Jimenez Martinez, Pablo" userId="713675c2-bab4-4c20-ae51-6cb24299fdbd" providerId="ADAL" clId="{21CEEA50-F876-4E36-8FA5-833C6EF7BDF0}" dt="2020-07-17T08:11:02.231" v="419" actId="20577"/>
          <ac:spMkLst>
            <pc:docMk/>
            <pc:sldMk cId="2102599037" sldId="256"/>
            <ac:spMk id="72" creationId="{0AD36449-0D05-4BC1-830F-CEE86550A5A1}"/>
          </ac:spMkLst>
        </pc:spChg>
        <pc:spChg chg="mod">
          <ac:chgData name="Jimenez Martinez, Pablo" userId="713675c2-bab4-4c20-ae51-6cb24299fdbd" providerId="ADAL" clId="{21CEEA50-F876-4E36-8FA5-833C6EF7BDF0}" dt="2020-07-17T08:12:19.873" v="463" actId="20577"/>
          <ac:spMkLst>
            <pc:docMk/>
            <pc:sldMk cId="2102599037" sldId="256"/>
            <ac:spMk id="75" creationId="{52F6E2FC-58D0-44CC-9FF4-49C632A838F2}"/>
          </ac:spMkLst>
        </pc:spChg>
        <pc:spChg chg="mod">
          <ac:chgData name="Jimenez Martinez, Pablo" userId="713675c2-bab4-4c20-ae51-6cb24299fdbd" providerId="ADAL" clId="{21CEEA50-F876-4E36-8FA5-833C6EF7BDF0}" dt="2020-07-17T08:12:39.048" v="479" actId="20577"/>
          <ac:spMkLst>
            <pc:docMk/>
            <pc:sldMk cId="2102599037" sldId="256"/>
            <ac:spMk id="78" creationId="{BC200991-ABA1-4C4A-9A4D-CB4DFF137C01}"/>
          </ac:spMkLst>
        </pc:spChg>
        <pc:spChg chg="add mod">
          <ac:chgData name="Jimenez Martinez, Pablo" userId="713675c2-bab4-4c20-ae51-6cb24299fdbd" providerId="ADAL" clId="{21CEEA50-F876-4E36-8FA5-833C6EF7BDF0}" dt="2020-07-17T09:09:04.211" v="1090" actId="164"/>
          <ac:spMkLst>
            <pc:docMk/>
            <pc:sldMk cId="2102599037" sldId="256"/>
            <ac:spMk id="79" creationId="{260D8D20-B6F4-4E0F-9F60-B810637D58AE}"/>
          </ac:spMkLst>
        </pc:spChg>
        <pc:spChg chg="mod">
          <ac:chgData name="Jimenez Martinez, Pablo" userId="713675c2-bab4-4c20-ae51-6cb24299fdbd" providerId="ADAL" clId="{21CEEA50-F876-4E36-8FA5-833C6EF7BDF0}" dt="2020-07-17T09:18:18.495" v="1502" actId="1036"/>
          <ac:spMkLst>
            <pc:docMk/>
            <pc:sldMk cId="2102599037" sldId="256"/>
            <ac:spMk id="82" creationId="{51FC3B1A-E66F-4B0F-9606-038613534CF8}"/>
          </ac:spMkLst>
        </pc:spChg>
        <pc:spChg chg="mod">
          <ac:chgData name="Jimenez Martinez, Pablo" userId="713675c2-bab4-4c20-ae51-6cb24299fdbd" providerId="ADAL" clId="{21CEEA50-F876-4E36-8FA5-833C6EF7BDF0}" dt="2020-07-17T08:13:57.505" v="518" actId="6549"/>
          <ac:spMkLst>
            <pc:docMk/>
            <pc:sldMk cId="2102599037" sldId="256"/>
            <ac:spMk id="85" creationId="{BBBBFE38-3196-4B50-ACCE-2B443BBE9394}"/>
          </ac:spMkLst>
        </pc:spChg>
        <pc:spChg chg="add mod">
          <ac:chgData name="Jimenez Martinez, Pablo" userId="713675c2-bab4-4c20-ae51-6cb24299fdbd" providerId="ADAL" clId="{21CEEA50-F876-4E36-8FA5-833C6EF7BDF0}" dt="2020-07-17T08:42:25.056" v="814" actId="164"/>
          <ac:spMkLst>
            <pc:docMk/>
            <pc:sldMk cId="2102599037" sldId="256"/>
            <ac:spMk id="86" creationId="{D09FAB31-8412-4D9E-AF1C-0EB2EF8E74CD}"/>
          </ac:spMkLst>
        </pc:spChg>
        <pc:spChg chg="add mod topLvl">
          <ac:chgData name="Jimenez Martinez, Pablo" userId="713675c2-bab4-4c20-ae51-6cb24299fdbd" providerId="ADAL" clId="{21CEEA50-F876-4E36-8FA5-833C6EF7BDF0}" dt="2020-07-17T08:43:02.236" v="892" actId="164"/>
          <ac:spMkLst>
            <pc:docMk/>
            <pc:sldMk cId="2102599037" sldId="256"/>
            <ac:spMk id="87" creationId="{F6AD0623-A76E-4CE3-9976-074F5804EEBB}"/>
          </ac:spMkLst>
        </pc:spChg>
        <pc:spChg chg="mod">
          <ac:chgData name="Jimenez Martinez, Pablo" userId="713675c2-bab4-4c20-ae51-6cb24299fdbd" providerId="ADAL" clId="{21CEEA50-F876-4E36-8FA5-833C6EF7BDF0}" dt="2020-07-17T08:14:40.866" v="556" actId="20577"/>
          <ac:spMkLst>
            <pc:docMk/>
            <pc:sldMk cId="2102599037" sldId="256"/>
            <ac:spMk id="90" creationId="{B8BE6969-60FC-41A6-8978-98FCE623A07B}"/>
          </ac:spMkLst>
        </pc:spChg>
        <pc:spChg chg="add mod ord">
          <ac:chgData name="Jimenez Martinez, Pablo" userId="713675c2-bab4-4c20-ae51-6cb24299fdbd" providerId="ADAL" clId="{21CEEA50-F876-4E36-8FA5-833C6EF7BDF0}" dt="2020-07-17T08:43:58.933" v="1006" actId="164"/>
          <ac:spMkLst>
            <pc:docMk/>
            <pc:sldMk cId="2102599037" sldId="256"/>
            <ac:spMk id="91" creationId="{B948599A-C324-49C2-9800-18C79349D362}"/>
          </ac:spMkLst>
        </pc:spChg>
        <pc:spChg chg="add mod">
          <ac:chgData name="Jimenez Martinez, Pablo" userId="713675c2-bab4-4c20-ae51-6cb24299fdbd" providerId="ADAL" clId="{21CEEA50-F876-4E36-8FA5-833C6EF7BDF0}" dt="2020-07-17T08:36:41.770" v="647" actId="164"/>
          <ac:spMkLst>
            <pc:docMk/>
            <pc:sldMk cId="2102599037" sldId="256"/>
            <ac:spMk id="112" creationId="{6F3905A1-8C89-4395-8139-17A7E7426878}"/>
          </ac:spMkLst>
        </pc:spChg>
        <pc:spChg chg="add mod">
          <ac:chgData name="Jimenez Martinez, Pablo" userId="713675c2-bab4-4c20-ae51-6cb24299fdbd" providerId="ADAL" clId="{21CEEA50-F876-4E36-8FA5-833C6EF7BDF0}" dt="2020-07-17T08:37:07.202" v="653" actId="164"/>
          <ac:spMkLst>
            <pc:docMk/>
            <pc:sldMk cId="2102599037" sldId="256"/>
            <ac:spMk id="113" creationId="{16519E10-332C-4B2B-9898-E7A47D4034A2}"/>
          </ac:spMkLst>
        </pc:spChg>
        <pc:spChg chg="add mod">
          <ac:chgData name="Jimenez Martinez, Pablo" userId="713675c2-bab4-4c20-ae51-6cb24299fdbd" providerId="ADAL" clId="{21CEEA50-F876-4E36-8FA5-833C6EF7BDF0}" dt="2020-07-17T08:37:31.369" v="658" actId="164"/>
          <ac:spMkLst>
            <pc:docMk/>
            <pc:sldMk cId="2102599037" sldId="256"/>
            <ac:spMk id="114" creationId="{57ECA7DA-3739-4308-B972-E317CAAE4CCC}"/>
          </ac:spMkLst>
        </pc:spChg>
        <pc:spChg chg="add mod">
          <ac:chgData name="Jimenez Martinez, Pablo" userId="713675c2-bab4-4c20-ae51-6cb24299fdbd" providerId="ADAL" clId="{21CEEA50-F876-4E36-8FA5-833C6EF7BDF0}" dt="2020-07-17T08:38:36.455" v="671" actId="164"/>
          <ac:spMkLst>
            <pc:docMk/>
            <pc:sldMk cId="2102599037" sldId="256"/>
            <ac:spMk id="115" creationId="{4FFF7462-38EB-42D2-8E04-A19E87A627B6}"/>
          </ac:spMkLst>
        </pc:spChg>
        <pc:spChg chg="add mod">
          <ac:chgData name="Jimenez Martinez, Pablo" userId="713675c2-bab4-4c20-ae51-6cb24299fdbd" providerId="ADAL" clId="{21CEEA50-F876-4E36-8FA5-833C6EF7BDF0}" dt="2020-07-17T08:39:04.760" v="677" actId="164"/>
          <ac:spMkLst>
            <pc:docMk/>
            <pc:sldMk cId="2102599037" sldId="256"/>
            <ac:spMk id="116" creationId="{575E5AF2-4492-470B-BA96-D8417BF1CD0B}"/>
          </ac:spMkLst>
        </pc:spChg>
        <pc:spChg chg="add mod">
          <ac:chgData name="Jimenez Martinez, Pablo" userId="713675c2-bab4-4c20-ae51-6cb24299fdbd" providerId="ADAL" clId="{21CEEA50-F876-4E36-8FA5-833C6EF7BDF0}" dt="2020-07-17T08:39:33.953" v="683" actId="164"/>
          <ac:spMkLst>
            <pc:docMk/>
            <pc:sldMk cId="2102599037" sldId="256"/>
            <ac:spMk id="117" creationId="{6E1A0F6B-CBA0-410A-A58F-AC4C59ECB8B1}"/>
          </ac:spMkLst>
        </pc:spChg>
        <pc:spChg chg="add mod">
          <ac:chgData name="Jimenez Martinez, Pablo" userId="713675c2-bab4-4c20-ae51-6cb24299fdbd" providerId="ADAL" clId="{21CEEA50-F876-4E36-8FA5-833C6EF7BDF0}" dt="2020-07-17T08:35:05.037" v="632" actId="164"/>
          <ac:spMkLst>
            <pc:docMk/>
            <pc:sldMk cId="2102599037" sldId="256"/>
            <ac:spMk id="118" creationId="{9C82477D-0C29-4117-B597-E9B21356A654}"/>
          </ac:spMkLst>
        </pc:spChg>
        <pc:grpChg chg="mod">
          <ac:chgData name="Jimenez Martinez, Pablo" userId="713675c2-bab4-4c20-ae51-6cb24299fdbd" providerId="ADAL" clId="{21CEEA50-F876-4E36-8FA5-833C6EF7BDF0}" dt="2020-07-17T09:24:18.688" v="1536" actId="1035"/>
          <ac:grpSpMkLst>
            <pc:docMk/>
            <pc:sldMk cId="2102599037" sldId="256"/>
            <ac:grpSpMk id="31" creationId="{7DD9E218-6C92-4F22-9414-84370597EDF5}"/>
          </ac:grpSpMkLst>
        </pc:grpChg>
        <pc:grpChg chg="add mod ord topLvl">
          <ac:chgData name="Jimenez Martinez, Pablo" userId="713675c2-bab4-4c20-ae51-6cb24299fdbd" providerId="ADAL" clId="{21CEEA50-F876-4E36-8FA5-833C6EF7BDF0}" dt="2020-07-17T08:43:02.236" v="892" actId="164"/>
          <ac:grpSpMkLst>
            <pc:docMk/>
            <pc:sldMk cId="2102599037" sldId="256"/>
            <ac:grpSpMk id="36" creationId="{9FBA35F0-4C7F-4DA4-BB13-13025D19F2A9}"/>
          </ac:grpSpMkLst>
        </pc:grpChg>
        <pc:grpChg chg="add del mod">
          <ac:chgData name="Jimenez Martinez, Pablo" userId="713675c2-bab4-4c20-ae51-6cb24299fdbd" providerId="ADAL" clId="{21CEEA50-F876-4E36-8FA5-833C6EF7BDF0}" dt="2020-07-17T07:40:49.013" v="53"/>
          <ac:grpSpMkLst>
            <pc:docMk/>
            <pc:sldMk cId="2102599037" sldId="256"/>
            <ac:grpSpMk id="39" creationId="{87B5A05F-08A7-4C52-9DD8-E2B5C8C804D6}"/>
          </ac:grpSpMkLst>
        </pc:grpChg>
        <pc:grpChg chg="add mod">
          <ac:chgData name="Jimenez Martinez, Pablo" userId="713675c2-bab4-4c20-ae51-6cb24299fdbd" providerId="ADAL" clId="{21CEEA50-F876-4E36-8FA5-833C6EF7BDF0}" dt="2020-07-17T08:42:16.947" v="795" actId="164"/>
          <ac:grpSpMkLst>
            <pc:docMk/>
            <pc:sldMk cId="2102599037" sldId="256"/>
            <ac:grpSpMk id="43" creationId="{312543AE-C010-4156-A54C-906502F06CE0}"/>
          </ac:grpSpMkLst>
        </pc:grpChg>
        <pc:grpChg chg="add mod">
          <ac:chgData name="Jimenez Martinez, Pablo" userId="713675c2-bab4-4c20-ae51-6cb24299fdbd" providerId="ADAL" clId="{21CEEA50-F876-4E36-8FA5-833C6EF7BDF0}" dt="2020-07-17T08:43:24.453" v="920" actId="164"/>
          <ac:grpSpMkLst>
            <pc:docMk/>
            <pc:sldMk cId="2102599037" sldId="256"/>
            <ac:grpSpMk id="56" creationId="{9E57EBC6-6C40-42FB-806A-3D7CE7958C40}"/>
          </ac:grpSpMkLst>
        </pc:grpChg>
        <pc:grpChg chg="add mod">
          <ac:chgData name="Jimenez Martinez, Pablo" userId="713675c2-bab4-4c20-ae51-6cb24299fdbd" providerId="ADAL" clId="{21CEEA50-F876-4E36-8FA5-833C6EF7BDF0}" dt="2020-07-17T08:43:24.453" v="920" actId="164"/>
          <ac:grpSpMkLst>
            <pc:docMk/>
            <pc:sldMk cId="2102599037" sldId="256"/>
            <ac:grpSpMk id="66" creationId="{9BD6F5DA-1BEA-4154-8C91-4E6671BB6AB7}"/>
          </ac:grpSpMkLst>
        </pc:grpChg>
        <pc:grpChg chg="add mod">
          <ac:chgData name="Jimenez Martinez, Pablo" userId="713675c2-bab4-4c20-ae51-6cb24299fdbd" providerId="ADAL" clId="{21CEEA50-F876-4E36-8FA5-833C6EF7BDF0}" dt="2020-07-17T09:09:42.592" v="1140" actId="164"/>
          <ac:grpSpMkLst>
            <pc:docMk/>
            <pc:sldMk cId="2102599037" sldId="256"/>
            <ac:grpSpMk id="70" creationId="{81AD4B52-DA42-4738-A455-7F47F0C4F951}"/>
          </ac:grpSpMkLst>
        </pc:grpChg>
        <pc:grpChg chg="add mod">
          <ac:chgData name="Jimenez Martinez, Pablo" userId="713675c2-bab4-4c20-ae51-6cb24299fdbd" providerId="ADAL" clId="{21CEEA50-F876-4E36-8FA5-833C6EF7BDF0}" dt="2020-07-17T09:09:22.974" v="1117" actId="164"/>
          <ac:grpSpMkLst>
            <pc:docMk/>
            <pc:sldMk cId="2102599037" sldId="256"/>
            <ac:grpSpMk id="73" creationId="{CAB36AD7-5191-4287-BCB7-9BC3C2390C16}"/>
          </ac:grpSpMkLst>
        </pc:grpChg>
        <pc:grpChg chg="add mod ord">
          <ac:chgData name="Jimenez Martinez, Pablo" userId="713675c2-bab4-4c20-ae51-6cb24299fdbd" providerId="ADAL" clId="{21CEEA50-F876-4E36-8FA5-833C6EF7BDF0}" dt="2020-07-17T09:09:04.211" v="1090" actId="164"/>
          <ac:grpSpMkLst>
            <pc:docMk/>
            <pc:sldMk cId="2102599037" sldId="256"/>
            <ac:grpSpMk id="76" creationId="{C9B02B1A-2F02-45A9-8614-5FCEE2F0DF2B}"/>
          </ac:grpSpMkLst>
        </pc:grpChg>
        <pc:grpChg chg="add mod">
          <ac:chgData name="Jimenez Martinez, Pablo" userId="713675c2-bab4-4c20-ae51-6cb24299fdbd" providerId="ADAL" clId="{21CEEA50-F876-4E36-8FA5-833C6EF7BDF0}" dt="2020-07-17T08:43:58.933" v="1006" actId="164"/>
          <ac:grpSpMkLst>
            <pc:docMk/>
            <pc:sldMk cId="2102599037" sldId="256"/>
            <ac:grpSpMk id="80" creationId="{837D05A3-E231-4005-89E4-3FE9B36588AD}"/>
          </ac:grpSpMkLst>
        </pc:grpChg>
        <pc:grpChg chg="add mod">
          <ac:chgData name="Jimenez Martinez, Pablo" userId="713675c2-bab4-4c20-ae51-6cb24299fdbd" providerId="ADAL" clId="{21CEEA50-F876-4E36-8FA5-833C6EF7BDF0}" dt="2020-07-17T08:42:25.056" v="814" actId="164"/>
          <ac:grpSpMkLst>
            <pc:docMk/>
            <pc:sldMk cId="2102599037" sldId="256"/>
            <ac:grpSpMk id="83" creationId="{B959AB17-962D-4CA6-8788-2E73E6C3FF8F}"/>
          </ac:grpSpMkLst>
        </pc:grpChg>
        <pc:grpChg chg="add mod">
          <ac:chgData name="Jimenez Martinez, Pablo" userId="713675c2-bab4-4c20-ae51-6cb24299fdbd" providerId="ADAL" clId="{21CEEA50-F876-4E36-8FA5-833C6EF7BDF0}" dt="2020-07-17T08:42:25.056" v="814" actId="164"/>
          <ac:grpSpMkLst>
            <pc:docMk/>
            <pc:sldMk cId="2102599037" sldId="256"/>
            <ac:grpSpMk id="88" creationId="{F180D79E-4950-4B7B-BB8D-536C3B78E22E}"/>
          </ac:grpSpMkLst>
        </pc:grpChg>
        <pc:grpChg chg="add mod">
          <ac:chgData name="Jimenez Martinez, Pablo" userId="713675c2-bab4-4c20-ae51-6cb24299fdbd" providerId="ADAL" clId="{21CEEA50-F876-4E36-8FA5-833C6EF7BDF0}" dt="2020-07-17T09:24:23.121" v="1546" actId="1035"/>
          <ac:grpSpMkLst>
            <pc:docMk/>
            <pc:sldMk cId="2102599037" sldId="256"/>
            <ac:grpSpMk id="119" creationId="{4FA3408E-3316-4B86-9ED8-86E5ACE8C274}"/>
          </ac:grpSpMkLst>
        </pc:grpChg>
        <pc:grpChg chg="add mod">
          <ac:chgData name="Jimenez Martinez, Pablo" userId="713675c2-bab4-4c20-ae51-6cb24299fdbd" providerId="ADAL" clId="{21CEEA50-F876-4E36-8FA5-833C6EF7BDF0}" dt="2020-07-17T08:42:16.947" v="795" actId="164"/>
          <ac:grpSpMkLst>
            <pc:docMk/>
            <pc:sldMk cId="2102599037" sldId="256"/>
            <ac:grpSpMk id="120" creationId="{8142BD57-05FA-4F6B-B15C-5D5B4171C089}"/>
          </ac:grpSpMkLst>
        </pc:grpChg>
        <pc:grpChg chg="add mod">
          <ac:chgData name="Jimenez Martinez, Pablo" userId="713675c2-bab4-4c20-ae51-6cb24299fdbd" providerId="ADAL" clId="{21CEEA50-F876-4E36-8FA5-833C6EF7BDF0}" dt="2020-07-17T08:42:25.056" v="814" actId="164"/>
          <ac:grpSpMkLst>
            <pc:docMk/>
            <pc:sldMk cId="2102599037" sldId="256"/>
            <ac:grpSpMk id="121" creationId="{73501C10-895C-453B-8C78-80523658DA17}"/>
          </ac:grpSpMkLst>
        </pc:grpChg>
        <pc:grpChg chg="add mod topLvl">
          <ac:chgData name="Jimenez Martinez, Pablo" userId="713675c2-bab4-4c20-ae51-6cb24299fdbd" providerId="ADAL" clId="{21CEEA50-F876-4E36-8FA5-833C6EF7BDF0}" dt="2020-07-17T08:43:02.236" v="892" actId="164"/>
          <ac:grpSpMkLst>
            <pc:docMk/>
            <pc:sldMk cId="2102599037" sldId="256"/>
            <ac:grpSpMk id="122" creationId="{ECB31488-CEC7-46E7-AE12-F9CA3EB3876C}"/>
          </ac:grpSpMkLst>
        </pc:grpChg>
        <pc:grpChg chg="add mod">
          <ac:chgData name="Jimenez Martinez, Pablo" userId="713675c2-bab4-4c20-ae51-6cb24299fdbd" providerId="ADAL" clId="{21CEEA50-F876-4E36-8FA5-833C6EF7BDF0}" dt="2020-07-17T08:43:58.933" v="1006" actId="164"/>
          <ac:grpSpMkLst>
            <pc:docMk/>
            <pc:sldMk cId="2102599037" sldId="256"/>
            <ac:grpSpMk id="123" creationId="{3D795917-3857-4D37-952E-D3D82794E82F}"/>
          </ac:grpSpMkLst>
        </pc:grpChg>
        <pc:grpChg chg="add mod">
          <ac:chgData name="Jimenez Martinez, Pablo" userId="713675c2-bab4-4c20-ae51-6cb24299fdbd" providerId="ADAL" clId="{21CEEA50-F876-4E36-8FA5-833C6EF7BDF0}" dt="2020-07-17T09:09:04.211" v="1090" actId="164"/>
          <ac:grpSpMkLst>
            <pc:docMk/>
            <pc:sldMk cId="2102599037" sldId="256"/>
            <ac:grpSpMk id="124" creationId="{0DDA89A9-F32F-4F8E-A01A-895D4837A0DA}"/>
          </ac:grpSpMkLst>
        </pc:grpChg>
        <pc:grpChg chg="add mod">
          <ac:chgData name="Jimenez Martinez, Pablo" userId="713675c2-bab4-4c20-ae51-6cb24299fdbd" providerId="ADAL" clId="{21CEEA50-F876-4E36-8FA5-833C6EF7BDF0}" dt="2020-07-17T09:09:22.974" v="1117" actId="164"/>
          <ac:grpSpMkLst>
            <pc:docMk/>
            <pc:sldMk cId="2102599037" sldId="256"/>
            <ac:grpSpMk id="125" creationId="{85147DE2-E6E1-4B6D-9D4F-3F1E8DACC949}"/>
          </ac:grpSpMkLst>
        </pc:grpChg>
        <pc:grpChg chg="add mod">
          <ac:chgData name="Jimenez Martinez, Pablo" userId="713675c2-bab4-4c20-ae51-6cb24299fdbd" providerId="ADAL" clId="{21CEEA50-F876-4E36-8FA5-833C6EF7BDF0}" dt="2020-07-17T09:09:42.592" v="1140" actId="164"/>
          <ac:grpSpMkLst>
            <pc:docMk/>
            <pc:sldMk cId="2102599037" sldId="256"/>
            <ac:grpSpMk id="126" creationId="{B3BBC5F6-D0E2-4386-A958-C2425455444E}"/>
          </ac:grpSpMkLst>
        </pc:grpChg>
        <pc:grpChg chg="add mod">
          <ac:chgData name="Jimenez Martinez, Pablo" userId="713675c2-bab4-4c20-ae51-6cb24299fdbd" providerId="ADAL" clId="{21CEEA50-F876-4E36-8FA5-833C6EF7BDF0}" dt="2020-07-17T09:26:26.295" v="1583" actId="1036"/>
          <ac:grpSpMkLst>
            <pc:docMk/>
            <pc:sldMk cId="2102599037" sldId="256"/>
            <ac:grpSpMk id="127" creationId="{85115A96-FC84-4355-92C5-56B3685617CD}"/>
          </ac:grpSpMkLst>
        </pc:grpChg>
        <pc:grpChg chg="add mod">
          <ac:chgData name="Jimenez Martinez, Pablo" userId="713675c2-bab4-4c20-ae51-6cb24299fdbd" providerId="ADAL" clId="{21CEEA50-F876-4E36-8FA5-833C6EF7BDF0}" dt="2020-07-17T09:26:26.295" v="1583" actId="1036"/>
          <ac:grpSpMkLst>
            <pc:docMk/>
            <pc:sldMk cId="2102599037" sldId="256"/>
            <ac:grpSpMk id="128" creationId="{5D45C443-494E-4AEC-9927-293A08CE8548}"/>
          </ac:grpSpMkLst>
        </pc:grpChg>
        <pc:grpChg chg="add del mod">
          <ac:chgData name="Jimenez Martinez, Pablo" userId="713675c2-bab4-4c20-ae51-6cb24299fdbd" providerId="ADAL" clId="{21CEEA50-F876-4E36-8FA5-833C6EF7BDF0}" dt="2020-07-17T08:42:45.714" v="890" actId="165"/>
          <ac:grpSpMkLst>
            <pc:docMk/>
            <pc:sldMk cId="2102599037" sldId="256"/>
            <ac:grpSpMk id="129" creationId="{C3DF694E-49EA-4CE7-8E26-6D0FA7B15A63}"/>
          </ac:grpSpMkLst>
        </pc:grpChg>
        <pc:grpChg chg="add mod">
          <ac:chgData name="Jimenez Martinez, Pablo" userId="713675c2-bab4-4c20-ae51-6cb24299fdbd" providerId="ADAL" clId="{21CEEA50-F876-4E36-8FA5-833C6EF7BDF0}" dt="2020-07-17T09:26:26.295" v="1583" actId="1036"/>
          <ac:grpSpMkLst>
            <pc:docMk/>
            <pc:sldMk cId="2102599037" sldId="256"/>
            <ac:grpSpMk id="130" creationId="{3D005526-0B92-4AFD-B3A6-8454491725F7}"/>
          </ac:grpSpMkLst>
        </pc:grpChg>
        <pc:grpChg chg="add mod">
          <ac:chgData name="Jimenez Martinez, Pablo" userId="713675c2-bab4-4c20-ae51-6cb24299fdbd" providerId="ADAL" clId="{21CEEA50-F876-4E36-8FA5-833C6EF7BDF0}" dt="2020-07-17T09:26:26.295" v="1583" actId="1036"/>
          <ac:grpSpMkLst>
            <pc:docMk/>
            <pc:sldMk cId="2102599037" sldId="256"/>
            <ac:grpSpMk id="131" creationId="{301FE922-9E66-4530-8F8D-FB14E4451595}"/>
          </ac:grpSpMkLst>
        </pc:grpChg>
        <pc:grpChg chg="add mod">
          <ac:chgData name="Jimenez Martinez, Pablo" userId="713675c2-bab4-4c20-ae51-6cb24299fdbd" providerId="ADAL" clId="{21CEEA50-F876-4E36-8FA5-833C6EF7BDF0}" dt="2020-07-17T09:26:26.295" v="1583" actId="1036"/>
          <ac:grpSpMkLst>
            <pc:docMk/>
            <pc:sldMk cId="2102599037" sldId="256"/>
            <ac:grpSpMk id="132" creationId="{4D9DB3E6-D892-4805-990A-E4843FC8BD04}"/>
          </ac:grpSpMkLst>
        </pc:grpChg>
        <pc:grpChg chg="add mod">
          <ac:chgData name="Jimenez Martinez, Pablo" userId="713675c2-bab4-4c20-ae51-6cb24299fdbd" providerId="ADAL" clId="{21CEEA50-F876-4E36-8FA5-833C6EF7BDF0}" dt="2020-07-17T09:26:26.295" v="1583" actId="1036"/>
          <ac:grpSpMkLst>
            <pc:docMk/>
            <pc:sldMk cId="2102599037" sldId="256"/>
            <ac:grpSpMk id="133" creationId="{9BB57282-0124-45F7-B40F-5E8E23F95189}"/>
          </ac:grpSpMkLst>
        </pc:grpChg>
        <pc:grpChg chg="add mod">
          <ac:chgData name="Jimenez Martinez, Pablo" userId="713675c2-bab4-4c20-ae51-6cb24299fdbd" providerId="ADAL" clId="{21CEEA50-F876-4E36-8FA5-833C6EF7BDF0}" dt="2020-07-17T09:26:26.295" v="1583" actId="1036"/>
          <ac:grpSpMkLst>
            <pc:docMk/>
            <pc:sldMk cId="2102599037" sldId="256"/>
            <ac:grpSpMk id="134" creationId="{6BCED5CA-78FF-47C4-9904-0C6B239DF079}"/>
          </ac:grpSpMkLst>
        </pc:grpChg>
        <pc:grpChg chg="add mod">
          <ac:chgData name="Jimenez Martinez, Pablo" userId="713675c2-bab4-4c20-ae51-6cb24299fdbd" providerId="ADAL" clId="{21CEEA50-F876-4E36-8FA5-833C6EF7BDF0}" dt="2020-07-17T09:26:26.295" v="1583" actId="1036"/>
          <ac:grpSpMkLst>
            <pc:docMk/>
            <pc:sldMk cId="2102599037" sldId="256"/>
            <ac:grpSpMk id="135" creationId="{1C1FB3BA-ADE0-4D71-9DED-83573787FF2C}"/>
          </ac:grpSpMkLst>
        </pc:grpChg>
        <pc:grpChg chg="add del mod">
          <ac:chgData name="Jimenez Martinez, Pablo" userId="713675c2-bab4-4c20-ae51-6cb24299fdbd" providerId="ADAL" clId="{21CEEA50-F876-4E36-8FA5-833C6EF7BDF0}" dt="2020-07-17T09:15:10.775" v="1430" actId="165"/>
          <ac:grpSpMkLst>
            <pc:docMk/>
            <pc:sldMk cId="2102599037" sldId="256"/>
            <ac:grpSpMk id="136" creationId="{4BBADD0C-C5EB-42F3-A2CF-65C3AB245C13}"/>
          </ac:grpSpMkLst>
        </pc:grpChg>
        <pc:grpChg chg="add del mod">
          <ac:chgData name="Jimenez Martinez, Pablo" userId="713675c2-bab4-4c20-ae51-6cb24299fdbd" providerId="ADAL" clId="{21CEEA50-F876-4E36-8FA5-833C6EF7BDF0}" dt="2020-07-17T09:15:14.864" v="1431" actId="165"/>
          <ac:grpSpMkLst>
            <pc:docMk/>
            <pc:sldMk cId="2102599037" sldId="256"/>
            <ac:grpSpMk id="137" creationId="{97CF3B8C-5A97-418D-8917-B9638F997933}"/>
          </ac:grpSpMkLst>
        </pc:grpChg>
        <pc:picChg chg="del mod topLvl">
          <ac:chgData name="Jimenez Martinez, Pablo" userId="713675c2-bab4-4c20-ae51-6cb24299fdbd" providerId="ADAL" clId="{21CEEA50-F876-4E36-8FA5-833C6EF7BDF0}" dt="2020-07-17T09:15:47.855" v="1439"/>
          <ac:picMkLst>
            <pc:docMk/>
            <pc:sldMk cId="2102599037" sldId="256"/>
            <ac:picMk id="7" creationId="{269D0762-2F8C-4889-B25F-A48B128B8486}"/>
          </ac:picMkLst>
        </pc:picChg>
        <pc:picChg chg="del mod topLvl">
          <ac:chgData name="Jimenez Martinez, Pablo" userId="713675c2-bab4-4c20-ae51-6cb24299fdbd" providerId="ADAL" clId="{21CEEA50-F876-4E36-8FA5-833C6EF7BDF0}" dt="2020-07-17T09:15:30.926" v="1434"/>
          <ac:picMkLst>
            <pc:docMk/>
            <pc:sldMk cId="2102599037" sldId="256"/>
            <ac:picMk id="9" creationId="{F0276482-63F3-49B9-9880-A6C120D4AF6F}"/>
          </ac:picMkLst>
        </pc:picChg>
        <pc:picChg chg="del">
          <ac:chgData name="Jimenez Martinez, Pablo" userId="713675c2-bab4-4c20-ae51-6cb24299fdbd" providerId="ADAL" clId="{21CEEA50-F876-4E36-8FA5-833C6EF7BDF0}" dt="2020-07-17T07:51:17.817" v="186" actId="478"/>
          <ac:picMkLst>
            <pc:docMk/>
            <pc:sldMk cId="2102599037" sldId="256"/>
            <ac:picMk id="11" creationId="{7FDF6BF3-63D4-4F12-878F-AE4A1722CA37}"/>
          </ac:picMkLst>
        </pc:picChg>
        <pc:picChg chg="add mod">
          <ac:chgData name="Jimenez Martinez, Pablo" userId="713675c2-bab4-4c20-ae51-6cb24299fdbd" providerId="ADAL" clId="{21CEEA50-F876-4E36-8FA5-833C6EF7BDF0}" dt="2020-07-17T08:42:16.947" v="795" actId="164"/>
          <ac:picMkLst>
            <pc:docMk/>
            <pc:sldMk cId="2102599037" sldId="256"/>
            <ac:picMk id="49" creationId="{9EC4B665-3E57-4684-9C83-A6902B770444}"/>
          </ac:picMkLst>
        </pc:picChg>
        <pc:picChg chg="add del mod">
          <ac:chgData name="Jimenez Martinez, Pablo" userId="713675c2-bab4-4c20-ae51-6cb24299fdbd" providerId="ADAL" clId="{21CEEA50-F876-4E36-8FA5-833C6EF7BDF0}" dt="2020-07-17T07:50:00.791" v="107" actId="478"/>
          <ac:picMkLst>
            <pc:docMk/>
            <pc:sldMk cId="2102599037" sldId="256"/>
            <ac:picMk id="50" creationId="{C16DC877-6CC7-47DB-9AA3-65DEF46FFD39}"/>
          </ac:picMkLst>
        </pc:picChg>
        <pc:picChg chg="add del mod">
          <ac:chgData name="Jimenez Martinez, Pablo" userId="713675c2-bab4-4c20-ae51-6cb24299fdbd" providerId="ADAL" clId="{21CEEA50-F876-4E36-8FA5-833C6EF7BDF0}" dt="2020-07-17T08:24:41.421" v="609" actId="478"/>
          <ac:picMkLst>
            <pc:docMk/>
            <pc:sldMk cId="2102599037" sldId="256"/>
            <ac:picMk id="51" creationId="{9E3E52AA-E0F0-4BFD-BE10-CE48FD355DA4}"/>
          </ac:picMkLst>
        </pc:picChg>
        <pc:picChg chg="add del mod">
          <ac:chgData name="Jimenez Martinez, Pablo" userId="713675c2-bab4-4c20-ae51-6cb24299fdbd" providerId="ADAL" clId="{21CEEA50-F876-4E36-8FA5-833C6EF7BDF0}" dt="2020-07-17T08:24:42.508" v="610" actId="478"/>
          <ac:picMkLst>
            <pc:docMk/>
            <pc:sldMk cId="2102599037" sldId="256"/>
            <ac:picMk id="52" creationId="{250AC1F3-C033-4C45-B99C-668E41A86B22}"/>
          </ac:picMkLst>
        </pc:picChg>
        <pc:picChg chg="add mod">
          <ac:chgData name="Jimenez Martinez, Pablo" userId="713675c2-bab4-4c20-ae51-6cb24299fdbd" providerId="ADAL" clId="{21CEEA50-F876-4E36-8FA5-833C6EF7BDF0}" dt="2020-07-17T08:43:24.453" v="920" actId="164"/>
          <ac:picMkLst>
            <pc:docMk/>
            <pc:sldMk cId="2102599037" sldId="256"/>
            <ac:picMk id="60" creationId="{9CD174DE-3198-4C92-B83D-39C80C7719A1}"/>
          </ac:picMkLst>
        </pc:picChg>
        <pc:picChg chg="add del">
          <ac:chgData name="Jimenez Martinez, Pablo" userId="713675c2-bab4-4c20-ae51-6cb24299fdbd" providerId="ADAL" clId="{21CEEA50-F876-4E36-8FA5-833C6EF7BDF0}" dt="2020-07-17T08:05:17.522" v="344" actId="478"/>
          <ac:picMkLst>
            <pc:docMk/>
            <pc:sldMk cId="2102599037" sldId="256"/>
            <ac:picMk id="61" creationId="{D837D0F6-8AD3-4A1F-A2E3-2ED630433C24}"/>
          </ac:picMkLst>
        </pc:picChg>
        <pc:picChg chg="add del mod ord">
          <ac:chgData name="Jimenez Martinez, Pablo" userId="713675c2-bab4-4c20-ae51-6cb24299fdbd" providerId="ADAL" clId="{21CEEA50-F876-4E36-8FA5-833C6EF7BDF0}" dt="2020-07-17T08:33:54.104" v="616" actId="478"/>
          <ac:picMkLst>
            <pc:docMk/>
            <pc:sldMk cId="2102599037" sldId="256"/>
            <ac:picMk id="62" creationId="{300409A4-C69B-49DD-A657-60F77C9DB9E8}"/>
          </ac:picMkLst>
        </pc:picChg>
        <pc:picChg chg="add mod">
          <ac:chgData name="Jimenez Martinez, Pablo" userId="713675c2-bab4-4c20-ae51-6cb24299fdbd" providerId="ADAL" clId="{21CEEA50-F876-4E36-8FA5-833C6EF7BDF0}" dt="2020-07-17T08:07:49.352" v="370" actId="164"/>
          <ac:picMkLst>
            <pc:docMk/>
            <pc:sldMk cId="2102599037" sldId="256"/>
            <ac:picMk id="65" creationId="{2E0C53A1-3075-49FA-B4C2-D913CC0B4ABC}"/>
          </ac:picMkLst>
        </pc:picChg>
        <pc:picChg chg="add mod">
          <ac:chgData name="Jimenez Martinez, Pablo" userId="713675c2-bab4-4c20-ae51-6cb24299fdbd" providerId="ADAL" clId="{21CEEA50-F876-4E36-8FA5-833C6EF7BDF0}" dt="2020-07-17T08:43:58.933" v="1006" actId="164"/>
          <ac:picMkLst>
            <pc:docMk/>
            <pc:sldMk cId="2102599037" sldId="256"/>
            <ac:picMk id="93" creationId="{3F01B4A7-77B6-40C3-AECE-D7A001FD59E3}"/>
          </ac:picMkLst>
        </pc:picChg>
        <pc:picChg chg="add mod">
          <ac:chgData name="Jimenez Martinez, Pablo" userId="713675c2-bab4-4c20-ae51-6cb24299fdbd" providerId="ADAL" clId="{21CEEA50-F876-4E36-8FA5-833C6EF7BDF0}" dt="2020-07-17T09:09:04.211" v="1090" actId="164"/>
          <ac:picMkLst>
            <pc:docMk/>
            <pc:sldMk cId="2102599037" sldId="256"/>
            <ac:picMk id="95" creationId="{C3A485AB-CA60-4E7C-95A7-727FB2E218C9}"/>
          </ac:picMkLst>
        </pc:picChg>
        <pc:picChg chg="add mod">
          <ac:chgData name="Jimenez Martinez, Pablo" userId="713675c2-bab4-4c20-ae51-6cb24299fdbd" providerId="ADAL" clId="{21CEEA50-F876-4E36-8FA5-833C6EF7BDF0}" dt="2020-07-17T09:09:22.974" v="1117" actId="164"/>
          <ac:picMkLst>
            <pc:docMk/>
            <pc:sldMk cId="2102599037" sldId="256"/>
            <ac:picMk id="97" creationId="{E580309D-7032-4C98-9391-D9368405C728}"/>
          </ac:picMkLst>
        </pc:picChg>
        <pc:picChg chg="add mod">
          <ac:chgData name="Jimenez Martinez, Pablo" userId="713675c2-bab4-4c20-ae51-6cb24299fdbd" providerId="ADAL" clId="{21CEEA50-F876-4E36-8FA5-833C6EF7BDF0}" dt="2020-07-17T08:42:25.056" v="814" actId="164"/>
          <ac:picMkLst>
            <pc:docMk/>
            <pc:sldMk cId="2102599037" sldId="256"/>
            <ac:picMk id="99" creationId="{8A9CC765-2918-4C2F-A7C0-F3728A4F10EF}"/>
          </ac:picMkLst>
        </pc:picChg>
        <pc:picChg chg="add mod topLvl">
          <ac:chgData name="Jimenez Martinez, Pablo" userId="713675c2-bab4-4c20-ae51-6cb24299fdbd" providerId="ADAL" clId="{21CEEA50-F876-4E36-8FA5-833C6EF7BDF0}" dt="2020-07-17T08:43:02.236" v="892" actId="164"/>
          <ac:picMkLst>
            <pc:docMk/>
            <pc:sldMk cId="2102599037" sldId="256"/>
            <ac:picMk id="101" creationId="{1F41124E-FAE2-4606-B2A7-55EAFE5D1771}"/>
          </ac:picMkLst>
        </pc:picChg>
        <pc:picChg chg="add mod">
          <ac:chgData name="Jimenez Martinez, Pablo" userId="713675c2-bab4-4c20-ae51-6cb24299fdbd" providerId="ADAL" clId="{21CEEA50-F876-4E36-8FA5-833C6EF7BDF0}" dt="2020-07-17T09:09:42.592" v="1140" actId="164"/>
          <ac:picMkLst>
            <pc:docMk/>
            <pc:sldMk cId="2102599037" sldId="256"/>
            <ac:picMk id="103" creationId="{FD6BDA70-6A38-4543-9532-879274C70795}"/>
          </ac:picMkLst>
        </pc:picChg>
        <pc:picChg chg="add mod ord">
          <ac:chgData name="Jimenez Martinez, Pablo" userId="713675c2-bab4-4c20-ae51-6cb24299fdbd" providerId="ADAL" clId="{21CEEA50-F876-4E36-8FA5-833C6EF7BDF0}" dt="2020-07-17T08:35:05.037" v="632" actId="164"/>
          <ac:picMkLst>
            <pc:docMk/>
            <pc:sldMk cId="2102599037" sldId="256"/>
            <ac:picMk id="104" creationId="{140477C7-299D-4C41-B1EB-96BBAC21398F}"/>
          </ac:picMkLst>
        </pc:picChg>
        <pc:picChg chg="add mod ord">
          <ac:chgData name="Jimenez Martinez, Pablo" userId="713675c2-bab4-4c20-ae51-6cb24299fdbd" providerId="ADAL" clId="{21CEEA50-F876-4E36-8FA5-833C6EF7BDF0}" dt="2020-07-17T08:39:33.953" v="683" actId="164"/>
          <ac:picMkLst>
            <pc:docMk/>
            <pc:sldMk cId="2102599037" sldId="256"/>
            <ac:picMk id="105" creationId="{16D92C23-9BFC-4A19-B5F4-B29CC19552E6}"/>
          </ac:picMkLst>
        </pc:picChg>
        <pc:picChg chg="add mod ord">
          <ac:chgData name="Jimenez Martinez, Pablo" userId="713675c2-bab4-4c20-ae51-6cb24299fdbd" providerId="ADAL" clId="{21CEEA50-F876-4E36-8FA5-833C6EF7BDF0}" dt="2020-07-17T08:36:41.770" v="647" actId="164"/>
          <ac:picMkLst>
            <pc:docMk/>
            <pc:sldMk cId="2102599037" sldId="256"/>
            <ac:picMk id="106" creationId="{71599FBB-54CC-4B98-A305-88266B8C3316}"/>
          </ac:picMkLst>
        </pc:picChg>
        <pc:picChg chg="add mod ord">
          <ac:chgData name="Jimenez Martinez, Pablo" userId="713675c2-bab4-4c20-ae51-6cb24299fdbd" providerId="ADAL" clId="{21CEEA50-F876-4E36-8FA5-833C6EF7BDF0}" dt="2020-07-17T08:37:07.202" v="653" actId="164"/>
          <ac:picMkLst>
            <pc:docMk/>
            <pc:sldMk cId="2102599037" sldId="256"/>
            <ac:picMk id="107" creationId="{E6C01D6E-3F2C-4953-AF6B-EA0816646B32}"/>
          </ac:picMkLst>
        </pc:picChg>
        <pc:picChg chg="add mod ord">
          <ac:chgData name="Jimenez Martinez, Pablo" userId="713675c2-bab4-4c20-ae51-6cb24299fdbd" providerId="ADAL" clId="{21CEEA50-F876-4E36-8FA5-833C6EF7BDF0}" dt="2020-07-17T08:37:31.369" v="658" actId="164"/>
          <ac:picMkLst>
            <pc:docMk/>
            <pc:sldMk cId="2102599037" sldId="256"/>
            <ac:picMk id="108" creationId="{1A139B03-012A-4313-BA61-3E4DE9805BA8}"/>
          </ac:picMkLst>
        </pc:picChg>
        <pc:picChg chg="add mod ord">
          <ac:chgData name="Jimenez Martinez, Pablo" userId="713675c2-bab4-4c20-ae51-6cb24299fdbd" providerId="ADAL" clId="{21CEEA50-F876-4E36-8FA5-833C6EF7BDF0}" dt="2020-07-17T08:38:07.656" v="665" actId="164"/>
          <ac:picMkLst>
            <pc:docMk/>
            <pc:sldMk cId="2102599037" sldId="256"/>
            <ac:picMk id="109" creationId="{CC4CE7D2-DBFC-4613-A345-B65040FF5A0C}"/>
          </ac:picMkLst>
        </pc:picChg>
        <pc:picChg chg="add mod ord">
          <ac:chgData name="Jimenez Martinez, Pablo" userId="713675c2-bab4-4c20-ae51-6cb24299fdbd" providerId="ADAL" clId="{21CEEA50-F876-4E36-8FA5-833C6EF7BDF0}" dt="2020-07-17T08:38:36.455" v="671" actId="164"/>
          <ac:picMkLst>
            <pc:docMk/>
            <pc:sldMk cId="2102599037" sldId="256"/>
            <ac:picMk id="110" creationId="{19CA603C-88DA-46C2-ADA6-794C73C4AE98}"/>
          </ac:picMkLst>
        </pc:picChg>
        <pc:picChg chg="add mod ord">
          <ac:chgData name="Jimenez Martinez, Pablo" userId="713675c2-bab4-4c20-ae51-6cb24299fdbd" providerId="ADAL" clId="{21CEEA50-F876-4E36-8FA5-833C6EF7BDF0}" dt="2020-07-17T08:39:04.760" v="677" actId="164"/>
          <ac:picMkLst>
            <pc:docMk/>
            <pc:sldMk cId="2102599037" sldId="256"/>
            <ac:picMk id="111" creationId="{0A727D7D-1EC2-4615-AB27-87B0134BDC7B}"/>
          </ac:picMkLst>
        </pc:picChg>
        <pc:picChg chg="add">
          <ac:chgData name="Jimenez Martinez, Pablo" userId="713675c2-bab4-4c20-ae51-6cb24299fdbd" providerId="ADAL" clId="{21CEEA50-F876-4E36-8FA5-833C6EF7BDF0}" dt="2020-07-17T09:15:37.448" v="1436"/>
          <ac:picMkLst>
            <pc:docMk/>
            <pc:sldMk cId="2102599037" sldId="256"/>
            <ac:picMk id="143" creationId="{B2A6FE71-1C55-4C26-8419-8CCC17C5F745}"/>
          </ac:picMkLst>
        </pc:picChg>
        <pc:picChg chg="add">
          <ac:chgData name="Jimenez Martinez, Pablo" userId="713675c2-bab4-4c20-ae51-6cb24299fdbd" providerId="ADAL" clId="{21CEEA50-F876-4E36-8FA5-833C6EF7BDF0}" dt="2020-07-17T09:15:53.625" v="1441"/>
          <ac:picMkLst>
            <pc:docMk/>
            <pc:sldMk cId="2102599037" sldId="256"/>
            <ac:picMk id="144" creationId="{D348C2A6-827F-45EE-ACC3-C30BE31C6583}"/>
          </ac:picMkLst>
        </pc:picChg>
        <pc:cxnChg chg="mod">
          <ac:chgData name="Jimenez Martinez, Pablo" userId="713675c2-bab4-4c20-ae51-6cb24299fdbd" providerId="ADAL" clId="{21CEEA50-F876-4E36-8FA5-833C6EF7BDF0}" dt="2020-07-17T09:43:24.722" v="1599" actId="1582"/>
          <ac:cxnSpMkLst>
            <pc:docMk/>
            <pc:sldMk cId="2102599037" sldId="256"/>
            <ac:cxnSpMk id="13" creationId="{8C9D6D1C-AF06-4D5F-8A6E-D4AF1AB8697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2F6F-B056-4F70-B06C-EF787E35E297}" type="datetimeFigureOut">
              <a:rPr lang="es-ES" smtClean="0"/>
              <a:t>17/07/2020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BEF8-7993-4C87-B4BB-5CDC074A8B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11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2F6F-B056-4F70-B06C-EF787E35E297}" type="datetimeFigureOut">
              <a:rPr lang="es-ES" smtClean="0"/>
              <a:t>17/07/2020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BEF8-7993-4C87-B4BB-5CDC074A8B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2F6F-B056-4F70-B06C-EF787E35E297}" type="datetimeFigureOut">
              <a:rPr lang="es-ES" smtClean="0"/>
              <a:t>17/07/2020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BEF8-7993-4C87-B4BB-5CDC074A8B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8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2F6F-B056-4F70-B06C-EF787E35E297}" type="datetimeFigureOut">
              <a:rPr lang="es-ES" smtClean="0"/>
              <a:t>17/07/2020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BEF8-7993-4C87-B4BB-5CDC074A8B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20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2F6F-B056-4F70-B06C-EF787E35E297}" type="datetimeFigureOut">
              <a:rPr lang="es-ES" smtClean="0"/>
              <a:t>17/07/2020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BEF8-7993-4C87-B4BB-5CDC074A8B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38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2F6F-B056-4F70-B06C-EF787E35E297}" type="datetimeFigureOut">
              <a:rPr lang="es-ES" smtClean="0"/>
              <a:t>17/07/2020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BEF8-7993-4C87-B4BB-5CDC074A8B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36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2F6F-B056-4F70-B06C-EF787E35E297}" type="datetimeFigureOut">
              <a:rPr lang="es-ES" smtClean="0"/>
              <a:t>17/07/2020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BEF8-7993-4C87-B4BB-5CDC074A8B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18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2F6F-B056-4F70-B06C-EF787E35E297}" type="datetimeFigureOut">
              <a:rPr lang="es-ES" smtClean="0"/>
              <a:t>17/07/2020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BEF8-7993-4C87-B4BB-5CDC074A8B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14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2F6F-B056-4F70-B06C-EF787E35E297}" type="datetimeFigureOut">
              <a:rPr lang="es-ES" smtClean="0"/>
              <a:t>17/07/2020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BEF8-7993-4C87-B4BB-5CDC074A8B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2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2F6F-B056-4F70-B06C-EF787E35E297}" type="datetimeFigureOut">
              <a:rPr lang="es-ES" smtClean="0"/>
              <a:t>17/07/2020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BEF8-7993-4C87-B4BB-5CDC074A8B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72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2F6F-B056-4F70-B06C-EF787E35E297}" type="datetimeFigureOut">
              <a:rPr lang="es-ES" smtClean="0"/>
              <a:t>17/07/2020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BEF8-7993-4C87-B4BB-5CDC074A8B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24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2F6F-B056-4F70-B06C-EF787E35E297}" type="datetimeFigureOut">
              <a:rPr lang="es-ES" smtClean="0"/>
              <a:t>17/07/2020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3BEF8-7993-4C87-B4BB-5CDC074A8B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69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1C8BE61-B569-46D4-A1FF-A16C4431F203}"/>
              </a:ext>
            </a:extLst>
          </p:cNvPr>
          <p:cNvSpPr/>
          <p:nvPr/>
        </p:nvSpPr>
        <p:spPr>
          <a:xfrm>
            <a:off x="3769075" y="217824"/>
            <a:ext cx="2052000" cy="972000"/>
          </a:xfrm>
          <a:prstGeom prst="rect">
            <a:avLst/>
          </a:prstGeom>
          <a:gradFill flip="none" rotWithShape="1">
            <a:gsLst>
              <a:gs pos="50000">
                <a:srgbClr val="FFF0DF"/>
              </a:gs>
              <a:gs pos="0">
                <a:srgbClr val="FFE7CC"/>
              </a:gs>
              <a:gs pos="100000">
                <a:srgbClr val="FFFDF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F60F01-7815-4A25-ACF5-2C33192B8A00}"/>
              </a:ext>
            </a:extLst>
          </p:cNvPr>
          <p:cNvSpPr/>
          <p:nvPr/>
        </p:nvSpPr>
        <p:spPr>
          <a:xfrm>
            <a:off x="342254" y="212568"/>
            <a:ext cx="2052000" cy="972000"/>
          </a:xfrm>
          <a:prstGeom prst="rect">
            <a:avLst/>
          </a:prstGeom>
          <a:gradFill flip="none" rotWithShape="1">
            <a:gsLst>
              <a:gs pos="50000">
                <a:srgbClr val="F3E6F6"/>
              </a:gs>
              <a:gs pos="0">
                <a:srgbClr val="ECD4F0"/>
              </a:gs>
              <a:gs pos="100000">
                <a:srgbClr val="FCF9F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C9D6D1C-AF06-4D5F-8A6E-D4AF1AB8697B}"/>
              </a:ext>
            </a:extLst>
          </p:cNvPr>
          <p:cNvCxnSpPr>
            <a:cxnSpLocks/>
            <a:stCxn id="18" idx="3"/>
            <a:endCxn id="17" idx="4"/>
          </p:cNvCxnSpPr>
          <p:nvPr/>
        </p:nvCxnSpPr>
        <p:spPr>
          <a:xfrm rot="5400000" flipH="1">
            <a:off x="4959612" y="886964"/>
            <a:ext cx="280557" cy="2177900"/>
          </a:xfrm>
          <a:prstGeom prst="curvedConnector3">
            <a:avLst>
              <a:gd name="adj1" fmla="val -8943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5363023-3D4D-4BB2-A775-0E1176C50D4A}"/>
              </a:ext>
            </a:extLst>
          </p:cNvPr>
          <p:cNvSpPr/>
          <p:nvPr/>
        </p:nvSpPr>
        <p:spPr>
          <a:xfrm>
            <a:off x="3934741" y="1683235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334963-AC0E-4C76-9255-6F36E0C3E3E9}"/>
              </a:ext>
            </a:extLst>
          </p:cNvPr>
          <p:cNvSpPr/>
          <p:nvPr/>
        </p:nvSpPr>
        <p:spPr>
          <a:xfrm>
            <a:off x="6166523" y="198611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DD9E218-6C92-4F22-9414-84370597EDF5}"/>
              </a:ext>
            </a:extLst>
          </p:cNvPr>
          <p:cNvGrpSpPr/>
          <p:nvPr/>
        </p:nvGrpSpPr>
        <p:grpSpPr>
          <a:xfrm>
            <a:off x="6180421" y="195080"/>
            <a:ext cx="3107709" cy="2074633"/>
            <a:chOff x="5997631" y="576711"/>
            <a:chExt cx="3107709" cy="20746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C40F80-C654-473E-A066-67616D379583}"/>
                </a:ext>
              </a:extLst>
            </p:cNvPr>
            <p:cNvSpPr/>
            <p:nvPr/>
          </p:nvSpPr>
          <p:spPr>
            <a:xfrm>
              <a:off x="7559725" y="576711"/>
              <a:ext cx="154561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72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76200" dir="8100000" algn="tl" rotWithShape="0">
                      <a:prstClr val="black"/>
                    </a:outerShdw>
                  </a:effectLst>
                </a:rPr>
                <a:t>CSS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4E5548-9BCA-4158-BC4B-8D96062BFFAB}"/>
                </a:ext>
              </a:extLst>
            </p:cNvPr>
            <p:cNvSpPr/>
            <p:nvPr/>
          </p:nvSpPr>
          <p:spPr>
            <a:xfrm>
              <a:off x="5997631" y="1451015"/>
              <a:ext cx="3107709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7200" b="1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76200" dir="8100000" algn="tl" rotWithShape="0">
                      <a:prstClr val="black"/>
                    </a:outerShdw>
                  </a:effectLst>
                </a:rPr>
                <a:t>Flexbox</a:t>
              </a:r>
              <a:endParaRPr lang="en-US" sz="72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76200" dir="8100000" algn="tl" rotWithShape="0">
                    <a:prstClr val="black"/>
                  </a:outerShdw>
                </a:effectLst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01FE922-9E66-4530-8F8D-FB14E4451595}"/>
              </a:ext>
            </a:extLst>
          </p:cNvPr>
          <p:cNvGrpSpPr/>
          <p:nvPr/>
        </p:nvGrpSpPr>
        <p:grpSpPr>
          <a:xfrm>
            <a:off x="3514951" y="2875075"/>
            <a:ext cx="2539802" cy="4897667"/>
            <a:chOff x="3514951" y="3484675"/>
            <a:chExt cx="2539802" cy="489766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16745A-C7AB-44D8-A229-D6259BE2B0D2}"/>
                </a:ext>
              </a:extLst>
            </p:cNvPr>
            <p:cNvSpPr/>
            <p:nvPr/>
          </p:nvSpPr>
          <p:spPr>
            <a:xfrm>
              <a:off x="3534753" y="3631773"/>
              <a:ext cx="2520000" cy="4750569"/>
            </a:xfrm>
            <a:prstGeom prst="rect">
              <a:avLst/>
            </a:prstGeom>
            <a:gradFill flip="none" rotWithShape="1">
              <a:gsLst>
                <a:gs pos="50000">
                  <a:srgbClr val="F3E6F6"/>
                </a:gs>
                <a:gs pos="0">
                  <a:srgbClr val="ECD4F0"/>
                </a:gs>
                <a:gs pos="100000">
                  <a:srgbClr val="FCF9F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E57EBC6-6C40-42FB-806A-3D7CE7958C40}"/>
                </a:ext>
              </a:extLst>
            </p:cNvPr>
            <p:cNvGrpSpPr/>
            <p:nvPr/>
          </p:nvGrpSpPr>
          <p:grpSpPr>
            <a:xfrm rot="21147590">
              <a:off x="3514951" y="3484675"/>
              <a:ext cx="1622185" cy="372566"/>
              <a:chOff x="3783675" y="1772762"/>
              <a:chExt cx="1254255" cy="288063"/>
            </a:xfrm>
          </p:grpSpPr>
          <p:sp>
            <p:nvSpPr>
              <p:cNvPr id="57" name="Button">
                <a:extLst>
                  <a:ext uri="{FF2B5EF4-FFF2-40B4-BE49-F238E27FC236}">
                    <a16:creationId xmlns:a16="http://schemas.microsoft.com/office/drawing/2014/main" id="{75E2664B-DE79-4BFF-BA02-23158C1A7325}"/>
                  </a:ext>
                </a:extLst>
              </p:cNvPr>
              <p:cNvSpPr/>
              <p:nvPr/>
            </p:nvSpPr>
            <p:spPr>
              <a:xfrm>
                <a:off x="3821778" y="1819931"/>
                <a:ext cx="1216152" cy="240894"/>
              </a:xfrm>
              <a:custGeom>
                <a:avLst/>
                <a:gdLst>
                  <a:gd name="connsiteX0" fmla="*/ 0 w 1216152"/>
                  <a:gd name="connsiteY0" fmla="*/ 15135 h 240894"/>
                  <a:gd name="connsiteX1" fmla="*/ 15135 w 1216152"/>
                  <a:gd name="connsiteY1" fmla="*/ 0 h 240894"/>
                  <a:gd name="connsiteX2" fmla="*/ 608076 w 1216152"/>
                  <a:gd name="connsiteY2" fmla="*/ 0 h 240894"/>
                  <a:gd name="connsiteX3" fmla="*/ 1201017 w 1216152"/>
                  <a:gd name="connsiteY3" fmla="*/ 0 h 240894"/>
                  <a:gd name="connsiteX4" fmla="*/ 1216152 w 1216152"/>
                  <a:gd name="connsiteY4" fmla="*/ 15135 h 240894"/>
                  <a:gd name="connsiteX5" fmla="*/ 1216152 w 1216152"/>
                  <a:gd name="connsiteY5" fmla="*/ 225759 h 240894"/>
                  <a:gd name="connsiteX6" fmla="*/ 1201017 w 1216152"/>
                  <a:gd name="connsiteY6" fmla="*/ 240894 h 240894"/>
                  <a:gd name="connsiteX7" fmla="*/ 643652 w 1216152"/>
                  <a:gd name="connsiteY7" fmla="*/ 240894 h 240894"/>
                  <a:gd name="connsiteX8" fmla="*/ 15135 w 1216152"/>
                  <a:gd name="connsiteY8" fmla="*/ 240894 h 240894"/>
                  <a:gd name="connsiteX9" fmla="*/ 0 w 1216152"/>
                  <a:gd name="connsiteY9" fmla="*/ 225759 h 240894"/>
                  <a:gd name="connsiteX10" fmla="*/ 0 w 1216152"/>
                  <a:gd name="connsiteY10" fmla="*/ 15135 h 24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52" h="240894" fill="none" extrusionOk="0">
                    <a:moveTo>
                      <a:pt x="0" y="15135"/>
                    </a:moveTo>
                    <a:cubicBezTo>
                      <a:pt x="-639" y="6668"/>
                      <a:pt x="7436" y="-715"/>
                      <a:pt x="15135" y="0"/>
                    </a:cubicBezTo>
                    <a:cubicBezTo>
                      <a:pt x="229944" y="-16142"/>
                      <a:pt x="487875" y="-3658"/>
                      <a:pt x="608076" y="0"/>
                    </a:cubicBezTo>
                    <a:cubicBezTo>
                      <a:pt x="728277" y="3658"/>
                      <a:pt x="949924" y="12266"/>
                      <a:pt x="1201017" y="0"/>
                    </a:cubicBezTo>
                    <a:cubicBezTo>
                      <a:pt x="1209555" y="143"/>
                      <a:pt x="1214875" y="6026"/>
                      <a:pt x="1216152" y="15135"/>
                    </a:cubicBezTo>
                    <a:cubicBezTo>
                      <a:pt x="1207408" y="100234"/>
                      <a:pt x="1225302" y="156023"/>
                      <a:pt x="1216152" y="225759"/>
                    </a:cubicBezTo>
                    <a:cubicBezTo>
                      <a:pt x="1216881" y="234480"/>
                      <a:pt x="1209035" y="240489"/>
                      <a:pt x="1201017" y="240894"/>
                    </a:cubicBezTo>
                    <a:cubicBezTo>
                      <a:pt x="978557" y="234754"/>
                      <a:pt x="904480" y="234404"/>
                      <a:pt x="643652" y="240894"/>
                    </a:cubicBezTo>
                    <a:cubicBezTo>
                      <a:pt x="382825" y="247384"/>
                      <a:pt x="216866" y="244167"/>
                      <a:pt x="15135" y="240894"/>
                    </a:cubicBezTo>
                    <a:cubicBezTo>
                      <a:pt x="5932" y="239407"/>
                      <a:pt x="604" y="235468"/>
                      <a:pt x="0" y="225759"/>
                    </a:cubicBezTo>
                    <a:cubicBezTo>
                      <a:pt x="998" y="145450"/>
                      <a:pt x="-3344" y="100858"/>
                      <a:pt x="0" y="15135"/>
                    </a:cubicBezTo>
                    <a:close/>
                  </a:path>
                  <a:path w="1216152" h="240894" stroke="0" extrusionOk="0">
                    <a:moveTo>
                      <a:pt x="0" y="15135"/>
                    </a:moveTo>
                    <a:cubicBezTo>
                      <a:pt x="177" y="6901"/>
                      <a:pt x="7796" y="452"/>
                      <a:pt x="15135" y="0"/>
                    </a:cubicBezTo>
                    <a:cubicBezTo>
                      <a:pt x="147063" y="-28318"/>
                      <a:pt x="370193" y="18771"/>
                      <a:pt x="619935" y="0"/>
                    </a:cubicBezTo>
                    <a:cubicBezTo>
                      <a:pt x="869677" y="-18771"/>
                      <a:pt x="1058604" y="6156"/>
                      <a:pt x="1201017" y="0"/>
                    </a:cubicBezTo>
                    <a:cubicBezTo>
                      <a:pt x="1208830" y="-507"/>
                      <a:pt x="1215986" y="7095"/>
                      <a:pt x="1216152" y="15135"/>
                    </a:cubicBezTo>
                    <a:cubicBezTo>
                      <a:pt x="1225655" y="93195"/>
                      <a:pt x="1225768" y="124941"/>
                      <a:pt x="1216152" y="225759"/>
                    </a:cubicBezTo>
                    <a:cubicBezTo>
                      <a:pt x="1215535" y="232662"/>
                      <a:pt x="1211049" y="241393"/>
                      <a:pt x="1201017" y="240894"/>
                    </a:cubicBezTo>
                    <a:cubicBezTo>
                      <a:pt x="994349" y="236423"/>
                      <a:pt x="728174" y="237544"/>
                      <a:pt x="596217" y="240894"/>
                    </a:cubicBezTo>
                    <a:cubicBezTo>
                      <a:pt x="464260" y="244244"/>
                      <a:pt x="201676" y="242850"/>
                      <a:pt x="15135" y="240894"/>
                    </a:cubicBezTo>
                    <a:cubicBezTo>
                      <a:pt x="5815" y="240244"/>
                      <a:pt x="-690" y="234333"/>
                      <a:pt x="0" y="225759"/>
                    </a:cubicBezTo>
                    <a:cubicBezTo>
                      <a:pt x="8036" y="149301"/>
                      <a:pt x="-4385" y="110036"/>
                      <a:pt x="0" y="1513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="" xmlns:ask="http://schemas.microsoft.com/office/drawing/2018/sketchyshapes" sd="3520093239">
                      <a:prstGeom prst="roundRect">
                        <a:avLst>
                          <a:gd name="adj" fmla="val 6283"/>
                        </a:avLst>
                      </a:prstGeom>
                      <ask:type>
                        <ask:lineSketchFreehand/>
                      </ask:type>
                      <ask:seed>3520093239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spc="2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Outline Button">
                <a:extLst>
                  <a:ext uri="{FF2B5EF4-FFF2-40B4-BE49-F238E27FC236}">
                    <a16:creationId xmlns:a16="http://schemas.microsoft.com/office/drawing/2014/main" id="{4C5E7C65-DC92-46F0-B00C-3F8B11C4F31C}"/>
                  </a:ext>
                </a:extLst>
              </p:cNvPr>
              <p:cNvSpPr/>
              <p:nvPr/>
            </p:nvSpPr>
            <p:spPr>
              <a:xfrm>
                <a:off x="3783675" y="1772762"/>
                <a:ext cx="1213585" cy="236196"/>
              </a:xfrm>
              <a:custGeom>
                <a:avLst/>
                <a:gdLst>
                  <a:gd name="connsiteX0" fmla="*/ 0 w 1213585"/>
                  <a:gd name="connsiteY0" fmla="*/ 14840 h 236196"/>
                  <a:gd name="connsiteX1" fmla="*/ 14840 w 1213585"/>
                  <a:gd name="connsiteY1" fmla="*/ 0 h 236196"/>
                  <a:gd name="connsiteX2" fmla="*/ 630471 w 1213585"/>
                  <a:gd name="connsiteY2" fmla="*/ 0 h 236196"/>
                  <a:gd name="connsiteX3" fmla="*/ 1198745 w 1213585"/>
                  <a:gd name="connsiteY3" fmla="*/ 0 h 236196"/>
                  <a:gd name="connsiteX4" fmla="*/ 1213585 w 1213585"/>
                  <a:gd name="connsiteY4" fmla="*/ 14840 h 236196"/>
                  <a:gd name="connsiteX5" fmla="*/ 1213585 w 1213585"/>
                  <a:gd name="connsiteY5" fmla="*/ 221356 h 236196"/>
                  <a:gd name="connsiteX6" fmla="*/ 1198745 w 1213585"/>
                  <a:gd name="connsiteY6" fmla="*/ 236196 h 236196"/>
                  <a:gd name="connsiteX7" fmla="*/ 606793 w 1213585"/>
                  <a:gd name="connsiteY7" fmla="*/ 236196 h 236196"/>
                  <a:gd name="connsiteX8" fmla="*/ 14840 w 1213585"/>
                  <a:gd name="connsiteY8" fmla="*/ 236196 h 236196"/>
                  <a:gd name="connsiteX9" fmla="*/ 0 w 1213585"/>
                  <a:gd name="connsiteY9" fmla="*/ 221356 h 236196"/>
                  <a:gd name="connsiteX10" fmla="*/ 0 w 1213585"/>
                  <a:gd name="connsiteY10" fmla="*/ 14840 h 23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3585" h="236196" extrusionOk="0">
                    <a:moveTo>
                      <a:pt x="0" y="14840"/>
                    </a:moveTo>
                    <a:cubicBezTo>
                      <a:pt x="-1153" y="5933"/>
                      <a:pt x="5044" y="600"/>
                      <a:pt x="14840" y="0"/>
                    </a:cubicBezTo>
                    <a:cubicBezTo>
                      <a:pt x="245764" y="-17497"/>
                      <a:pt x="470524" y="1026"/>
                      <a:pt x="630471" y="0"/>
                    </a:cubicBezTo>
                    <a:cubicBezTo>
                      <a:pt x="790418" y="-1026"/>
                      <a:pt x="1043067" y="-11074"/>
                      <a:pt x="1198745" y="0"/>
                    </a:cubicBezTo>
                    <a:cubicBezTo>
                      <a:pt x="1205320" y="-887"/>
                      <a:pt x="1214164" y="6921"/>
                      <a:pt x="1213585" y="14840"/>
                    </a:cubicBezTo>
                    <a:cubicBezTo>
                      <a:pt x="1207032" y="58950"/>
                      <a:pt x="1216942" y="137827"/>
                      <a:pt x="1213585" y="221356"/>
                    </a:cubicBezTo>
                    <a:cubicBezTo>
                      <a:pt x="1213956" y="228948"/>
                      <a:pt x="1205922" y="237091"/>
                      <a:pt x="1198745" y="236196"/>
                    </a:cubicBezTo>
                    <a:cubicBezTo>
                      <a:pt x="1004547" y="215178"/>
                      <a:pt x="876034" y="254971"/>
                      <a:pt x="606793" y="236196"/>
                    </a:cubicBezTo>
                    <a:cubicBezTo>
                      <a:pt x="337552" y="217421"/>
                      <a:pt x="136590" y="254137"/>
                      <a:pt x="14840" y="236196"/>
                    </a:cubicBezTo>
                    <a:cubicBezTo>
                      <a:pt x="4960" y="236100"/>
                      <a:pt x="124" y="229213"/>
                      <a:pt x="0" y="221356"/>
                    </a:cubicBezTo>
                    <a:cubicBezTo>
                      <a:pt x="-2853" y="160489"/>
                      <a:pt x="9699" y="105884"/>
                      <a:pt x="0" y="148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prstGeom prst="roundRect">
                        <a:avLst>
                          <a:gd name="adj" fmla="val 6283"/>
                        </a:avLst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spc="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radley Hand ITC" panose="03070402050302030203" pitchFamily="66" charset="0"/>
                  </a:rPr>
                  <a:t>align-content</a:t>
                </a:r>
              </a:p>
            </p:txBody>
          </p:sp>
        </p:grp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9CD174DE-3198-4C92-B83D-39C80C771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4753" y="3934725"/>
              <a:ext cx="2160000" cy="2918204"/>
            </a:xfrm>
            <a:prstGeom prst="rect">
              <a:avLst/>
            </a:prstGeom>
          </p:spPr>
        </p:pic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BD6F5DA-1BEA-4154-8C91-4E6671BB6A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24753" y="6948796"/>
              <a:ext cx="2340000" cy="1300204"/>
              <a:chOff x="5405462" y="4479514"/>
              <a:chExt cx="5008735" cy="2783068"/>
            </a:xfrm>
          </p:grpSpPr>
          <p:sp>
            <p:nvSpPr>
              <p:cNvPr id="64" name="Rectangle">
                <a:extLst>
                  <a:ext uri="{FF2B5EF4-FFF2-40B4-BE49-F238E27FC236}">
                    <a16:creationId xmlns:a16="http://schemas.microsoft.com/office/drawing/2014/main" id="{73FF0A8B-727A-43FA-9493-D8E10635DAF1}"/>
                  </a:ext>
                </a:extLst>
              </p:cNvPr>
              <p:cNvSpPr/>
              <p:nvPr/>
            </p:nvSpPr>
            <p:spPr>
              <a:xfrm>
                <a:off x="5405462" y="4479514"/>
                <a:ext cx="5008735" cy="2783068"/>
              </a:xfrm>
              <a:custGeom>
                <a:avLst/>
                <a:gdLst>
                  <a:gd name="connsiteX0" fmla="*/ 0 w 2980138"/>
                  <a:gd name="connsiteY0" fmla="*/ 0 h 924028"/>
                  <a:gd name="connsiteX1" fmla="*/ 655630 w 2980138"/>
                  <a:gd name="connsiteY1" fmla="*/ 0 h 924028"/>
                  <a:gd name="connsiteX2" fmla="*/ 1281459 w 2980138"/>
                  <a:gd name="connsiteY2" fmla="*/ 0 h 924028"/>
                  <a:gd name="connsiteX3" fmla="*/ 1907288 w 2980138"/>
                  <a:gd name="connsiteY3" fmla="*/ 0 h 924028"/>
                  <a:gd name="connsiteX4" fmla="*/ 2413912 w 2980138"/>
                  <a:gd name="connsiteY4" fmla="*/ 0 h 924028"/>
                  <a:gd name="connsiteX5" fmla="*/ 2980138 w 2980138"/>
                  <a:gd name="connsiteY5" fmla="*/ 0 h 924028"/>
                  <a:gd name="connsiteX6" fmla="*/ 2980138 w 2980138"/>
                  <a:gd name="connsiteY6" fmla="*/ 471254 h 924028"/>
                  <a:gd name="connsiteX7" fmla="*/ 2980138 w 2980138"/>
                  <a:gd name="connsiteY7" fmla="*/ 924028 h 924028"/>
                  <a:gd name="connsiteX8" fmla="*/ 2384110 w 2980138"/>
                  <a:gd name="connsiteY8" fmla="*/ 924028 h 924028"/>
                  <a:gd name="connsiteX9" fmla="*/ 1877487 w 2980138"/>
                  <a:gd name="connsiteY9" fmla="*/ 924028 h 924028"/>
                  <a:gd name="connsiteX10" fmla="*/ 1370863 w 2980138"/>
                  <a:gd name="connsiteY10" fmla="*/ 924028 h 924028"/>
                  <a:gd name="connsiteX11" fmla="*/ 745035 w 2980138"/>
                  <a:gd name="connsiteY11" fmla="*/ 924028 h 924028"/>
                  <a:gd name="connsiteX12" fmla="*/ 0 w 2980138"/>
                  <a:gd name="connsiteY12" fmla="*/ 924028 h 924028"/>
                  <a:gd name="connsiteX13" fmla="*/ 0 w 2980138"/>
                  <a:gd name="connsiteY13" fmla="*/ 443533 h 924028"/>
                  <a:gd name="connsiteX14" fmla="*/ 0 w 2980138"/>
                  <a:gd name="connsiteY14" fmla="*/ 0 h 924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80138" h="924028" fill="none" extrusionOk="0">
                    <a:moveTo>
                      <a:pt x="0" y="0"/>
                    </a:moveTo>
                    <a:cubicBezTo>
                      <a:pt x="152695" y="2249"/>
                      <a:pt x="330548" y="-9156"/>
                      <a:pt x="655630" y="0"/>
                    </a:cubicBezTo>
                    <a:cubicBezTo>
                      <a:pt x="980712" y="9156"/>
                      <a:pt x="1042644" y="-19363"/>
                      <a:pt x="1281459" y="0"/>
                    </a:cubicBezTo>
                    <a:cubicBezTo>
                      <a:pt x="1520274" y="19363"/>
                      <a:pt x="1733188" y="-8568"/>
                      <a:pt x="1907288" y="0"/>
                    </a:cubicBezTo>
                    <a:cubicBezTo>
                      <a:pt x="2081388" y="8568"/>
                      <a:pt x="2225732" y="23687"/>
                      <a:pt x="2413912" y="0"/>
                    </a:cubicBezTo>
                    <a:cubicBezTo>
                      <a:pt x="2602092" y="-23687"/>
                      <a:pt x="2801526" y="-24750"/>
                      <a:pt x="2980138" y="0"/>
                    </a:cubicBezTo>
                    <a:cubicBezTo>
                      <a:pt x="3002973" y="122057"/>
                      <a:pt x="2987578" y="280084"/>
                      <a:pt x="2980138" y="471254"/>
                    </a:cubicBezTo>
                    <a:cubicBezTo>
                      <a:pt x="2972698" y="662424"/>
                      <a:pt x="2972410" y="777795"/>
                      <a:pt x="2980138" y="924028"/>
                    </a:cubicBezTo>
                    <a:cubicBezTo>
                      <a:pt x="2857173" y="909599"/>
                      <a:pt x="2532980" y="919811"/>
                      <a:pt x="2384110" y="924028"/>
                    </a:cubicBezTo>
                    <a:cubicBezTo>
                      <a:pt x="2235240" y="928245"/>
                      <a:pt x="2108984" y="944688"/>
                      <a:pt x="1877487" y="924028"/>
                    </a:cubicBezTo>
                    <a:cubicBezTo>
                      <a:pt x="1645990" y="903368"/>
                      <a:pt x="1577648" y="902191"/>
                      <a:pt x="1370863" y="924028"/>
                    </a:cubicBezTo>
                    <a:cubicBezTo>
                      <a:pt x="1164078" y="945865"/>
                      <a:pt x="908678" y="923695"/>
                      <a:pt x="745035" y="924028"/>
                    </a:cubicBezTo>
                    <a:cubicBezTo>
                      <a:pt x="581392" y="924361"/>
                      <a:pt x="202936" y="917427"/>
                      <a:pt x="0" y="924028"/>
                    </a:cubicBezTo>
                    <a:cubicBezTo>
                      <a:pt x="22740" y="799581"/>
                      <a:pt x="16848" y="600476"/>
                      <a:pt x="0" y="443533"/>
                    </a:cubicBezTo>
                    <a:cubicBezTo>
                      <a:pt x="-16848" y="286591"/>
                      <a:pt x="-11367" y="184933"/>
                      <a:pt x="0" y="0"/>
                    </a:cubicBezTo>
                    <a:close/>
                  </a:path>
                  <a:path w="2980138" h="924028" stroke="0" extrusionOk="0">
                    <a:moveTo>
                      <a:pt x="0" y="0"/>
                    </a:moveTo>
                    <a:cubicBezTo>
                      <a:pt x="175554" y="-28191"/>
                      <a:pt x="289067" y="-22642"/>
                      <a:pt x="566226" y="0"/>
                    </a:cubicBezTo>
                    <a:cubicBezTo>
                      <a:pt x="843385" y="22642"/>
                      <a:pt x="963577" y="-6209"/>
                      <a:pt x="1072850" y="0"/>
                    </a:cubicBezTo>
                    <a:cubicBezTo>
                      <a:pt x="1182123" y="6209"/>
                      <a:pt x="1474485" y="9937"/>
                      <a:pt x="1728480" y="0"/>
                    </a:cubicBezTo>
                    <a:cubicBezTo>
                      <a:pt x="1982475" y="-9937"/>
                      <a:pt x="2133365" y="16453"/>
                      <a:pt x="2294706" y="0"/>
                    </a:cubicBezTo>
                    <a:cubicBezTo>
                      <a:pt x="2456047" y="-16453"/>
                      <a:pt x="2647752" y="28437"/>
                      <a:pt x="2980138" y="0"/>
                    </a:cubicBezTo>
                    <a:cubicBezTo>
                      <a:pt x="2960858" y="110471"/>
                      <a:pt x="2999014" y="283549"/>
                      <a:pt x="2980138" y="480495"/>
                    </a:cubicBezTo>
                    <a:cubicBezTo>
                      <a:pt x="2961262" y="677442"/>
                      <a:pt x="2980029" y="706021"/>
                      <a:pt x="2980138" y="924028"/>
                    </a:cubicBezTo>
                    <a:cubicBezTo>
                      <a:pt x="2775404" y="901683"/>
                      <a:pt x="2602389" y="905026"/>
                      <a:pt x="2384110" y="924028"/>
                    </a:cubicBezTo>
                    <a:cubicBezTo>
                      <a:pt x="2165831" y="943030"/>
                      <a:pt x="2031119" y="917702"/>
                      <a:pt x="1877487" y="924028"/>
                    </a:cubicBezTo>
                    <a:cubicBezTo>
                      <a:pt x="1723855" y="930354"/>
                      <a:pt x="1520622" y="936203"/>
                      <a:pt x="1281459" y="924028"/>
                    </a:cubicBezTo>
                    <a:cubicBezTo>
                      <a:pt x="1042296" y="911853"/>
                      <a:pt x="908775" y="952268"/>
                      <a:pt x="685432" y="924028"/>
                    </a:cubicBezTo>
                    <a:cubicBezTo>
                      <a:pt x="462089" y="895788"/>
                      <a:pt x="277542" y="926123"/>
                      <a:pt x="0" y="924028"/>
                    </a:cubicBezTo>
                    <a:cubicBezTo>
                      <a:pt x="-15482" y="754013"/>
                      <a:pt x="6130" y="566031"/>
                      <a:pt x="0" y="443533"/>
                    </a:cubicBezTo>
                    <a:cubicBezTo>
                      <a:pt x="-6130" y="321036"/>
                      <a:pt x="21691" y="166555"/>
                      <a:pt x="0" y="0"/>
                    </a:cubicBezTo>
                    <a:close/>
                  </a:path>
                </a:pathLst>
              </a:custGeom>
              <a:solidFill>
                <a:srgbClr val="001628"/>
              </a:solidFill>
              <a:ln>
                <a:solidFill>
                  <a:srgbClr val="000000">
                    <a:alpha val="0"/>
                  </a:srgbClr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2E0C53A1-3075-49FA-B4C2-D913CC0B4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8498" y="4566914"/>
                <a:ext cx="4743450" cy="2647950"/>
              </a:xfrm>
              <a:prstGeom prst="rect">
                <a:avLst/>
              </a:prstGeom>
            </p:spPr>
          </p:pic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FA3408E-3316-4B86-9ED8-86E5ACE8C274}"/>
              </a:ext>
            </a:extLst>
          </p:cNvPr>
          <p:cNvGrpSpPr>
            <a:grpSpLocks noChangeAspect="1"/>
          </p:cNvGrpSpPr>
          <p:nvPr/>
        </p:nvGrpSpPr>
        <p:grpSpPr>
          <a:xfrm>
            <a:off x="1920810" y="1106816"/>
            <a:ext cx="2340000" cy="631159"/>
            <a:chOff x="-9060179" y="156287"/>
            <a:chExt cx="4822014" cy="1300622"/>
          </a:xfrm>
        </p:grpSpPr>
        <p:sp>
          <p:nvSpPr>
            <p:cNvPr id="118" name="Rectangle">
              <a:extLst>
                <a:ext uri="{FF2B5EF4-FFF2-40B4-BE49-F238E27FC236}">
                  <a16:creationId xmlns:a16="http://schemas.microsoft.com/office/drawing/2014/main" id="{9C82477D-0C29-4117-B597-E9B21356A654}"/>
                </a:ext>
              </a:extLst>
            </p:cNvPr>
            <p:cNvSpPr/>
            <p:nvPr/>
          </p:nvSpPr>
          <p:spPr>
            <a:xfrm>
              <a:off x="-9060179" y="156287"/>
              <a:ext cx="4822014" cy="1300622"/>
            </a:xfrm>
            <a:custGeom>
              <a:avLst/>
              <a:gdLst>
                <a:gd name="connsiteX0" fmla="*/ 0 w 2980138"/>
                <a:gd name="connsiteY0" fmla="*/ 0 h 924028"/>
                <a:gd name="connsiteX1" fmla="*/ 655630 w 2980138"/>
                <a:gd name="connsiteY1" fmla="*/ 0 h 924028"/>
                <a:gd name="connsiteX2" fmla="*/ 1281459 w 2980138"/>
                <a:gd name="connsiteY2" fmla="*/ 0 h 924028"/>
                <a:gd name="connsiteX3" fmla="*/ 1907288 w 2980138"/>
                <a:gd name="connsiteY3" fmla="*/ 0 h 924028"/>
                <a:gd name="connsiteX4" fmla="*/ 2413912 w 2980138"/>
                <a:gd name="connsiteY4" fmla="*/ 0 h 924028"/>
                <a:gd name="connsiteX5" fmla="*/ 2980138 w 2980138"/>
                <a:gd name="connsiteY5" fmla="*/ 0 h 924028"/>
                <a:gd name="connsiteX6" fmla="*/ 2980138 w 2980138"/>
                <a:gd name="connsiteY6" fmla="*/ 471254 h 924028"/>
                <a:gd name="connsiteX7" fmla="*/ 2980138 w 2980138"/>
                <a:gd name="connsiteY7" fmla="*/ 924028 h 924028"/>
                <a:gd name="connsiteX8" fmla="*/ 2384110 w 2980138"/>
                <a:gd name="connsiteY8" fmla="*/ 924028 h 924028"/>
                <a:gd name="connsiteX9" fmla="*/ 1877487 w 2980138"/>
                <a:gd name="connsiteY9" fmla="*/ 924028 h 924028"/>
                <a:gd name="connsiteX10" fmla="*/ 1370863 w 2980138"/>
                <a:gd name="connsiteY10" fmla="*/ 924028 h 924028"/>
                <a:gd name="connsiteX11" fmla="*/ 745035 w 2980138"/>
                <a:gd name="connsiteY11" fmla="*/ 924028 h 924028"/>
                <a:gd name="connsiteX12" fmla="*/ 0 w 2980138"/>
                <a:gd name="connsiteY12" fmla="*/ 924028 h 924028"/>
                <a:gd name="connsiteX13" fmla="*/ 0 w 2980138"/>
                <a:gd name="connsiteY13" fmla="*/ 443533 h 924028"/>
                <a:gd name="connsiteX14" fmla="*/ 0 w 2980138"/>
                <a:gd name="connsiteY14" fmla="*/ 0 h 924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80138" h="924028" fill="none" extrusionOk="0">
                  <a:moveTo>
                    <a:pt x="0" y="0"/>
                  </a:moveTo>
                  <a:cubicBezTo>
                    <a:pt x="152695" y="2249"/>
                    <a:pt x="330548" y="-9156"/>
                    <a:pt x="655630" y="0"/>
                  </a:cubicBezTo>
                  <a:cubicBezTo>
                    <a:pt x="980712" y="9156"/>
                    <a:pt x="1042644" y="-19363"/>
                    <a:pt x="1281459" y="0"/>
                  </a:cubicBezTo>
                  <a:cubicBezTo>
                    <a:pt x="1520274" y="19363"/>
                    <a:pt x="1733188" y="-8568"/>
                    <a:pt x="1907288" y="0"/>
                  </a:cubicBezTo>
                  <a:cubicBezTo>
                    <a:pt x="2081388" y="8568"/>
                    <a:pt x="2225732" y="23687"/>
                    <a:pt x="2413912" y="0"/>
                  </a:cubicBezTo>
                  <a:cubicBezTo>
                    <a:pt x="2602092" y="-23687"/>
                    <a:pt x="2801526" y="-24750"/>
                    <a:pt x="2980138" y="0"/>
                  </a:cubicBezTo>
                  <a:cubicBezTo>
                    <a:pt x="3002973" y="122057"/>
                    <a:pt x="2987578" y="280084"/>
                    <a:pt x="2980138" y="471254"/>
                  </a:cubicBezTo>
                  <a:cubicBezTo>
                    <a:pt x="2972698" y="662424"/>
                    <a:pt x="2972410" y="777795"/>
                    <a:pt x="2980138" y="924028"/>
                  </a:cubicBezTo>
                  <a:cubicBezTo>
                    <a:pt x="2857173" y="909599"/>
                    <a:pt x="2532980" y="919811"/>
                    <a:pt x="2384110" y="924028"/>
                  </a:cubicBezTo>
                  <a:cubicBezTo>
                    <a:pt x="2235240" y="928245"/>
                    <a:pt x="2108984" y="944688"/>
                    <a:pt x="1877487" y="924028"/>
                  </a:cubicBezTo>
                  <a:cubicBezTo>
                    <a:pt x="1645990" y="903368"/>
                    <a:pt x="1577648" y="902191"/>
                    <a:pt x="1370863" y="924028"/>
                  </a:cubicBezTo>
                  <a:cubicBezTo>
                    <a:pt x="1164078" y="945865"/>
                    <a:pt x="908678" y="923695"/>
                    <a:pt x="745035" y="924028"/>
                  </a:cubicBezTo>
                  <a:cubicBezTo>
                    <a:pt x="581392" y="924361"/>
                    <a:pt x="202936" y="917427"/>
                    <a:pt x="0" y="924028"/>
                  </a:cubicBezTo>
                  <a:cubicBezTo>
                    <a:pt x="22740" y="799581"/>
                    <a:pt x="16848" y="600476"/>
                    <a:pt x="0" y="443533"/>
                  </a:cubicBezTo>
                  <a:cubicBezTo>
                    <a:pt x="-16848" y="286591"/>
                    <a:pt x="-11367" y="184933"/>
                    <a:pt x="0" y="0"/>
                  </a:cubicBezTo>
                  <a:close/>
                </a:path>
                <a:path w="2980138" h="924028" stroke="0" extrusionOk="0">
                  <a:moveTo>
                    <a:pt x="0" y="0"/>
                  </a:moveTo>
                  <a:cubicBezTo>
                    <a:pt x="175554" y="-28191"/>
                    <a:pt x="289067" y="-22642"/>
                    <a:pt x="566226" y="0"/>
                  </a:cubicBezTo>
                  <a:cubicBezTo>
                    <a:pt x="843385" y="22642"/>
                    <a:pt x="963577" y="-6209"/>
                    <a:pt x="1072850" y="0"/>
                  </a:cubicBezTo>
                  <a:cubicBezTo>
                    <a:pt x="1182123" y="6209"/>
                    <a:pt x="1474485" y="9937"/>
                    <a:pt x="1728480" y="0"/>
                  </a:cubicBezTo>
                  <a:cubicBezTo>
                    <a:pt x="1982475" y="-9937"/>
                    <a:pt x="2133365" y="16453"/>
                    <a:pt x="2294706" y="0"/>
                  </a:cubicBezTo>
                  <a:cubicBezTo>
                    <a:pt x="2456047" y="-16453"/>
                    <a:pt x="2647752" y="28437"/>
                    <a:pt x="2980138" y="0"/>
                  </a:cubicBezTo>
                  <a:cubicBezTo>
                    <a:pt x="2960858" y="110471"/>
                    <a:pt x="2999014" y="283549"/>
                    <a:pt x="2980138" y="480495"/>
                  </a:cubicBezTo>
                  <a:cubicBezTo>
                    <a:pt x="2961262" y="677442"/>
                    <a:pt x="2980029" y="706021"/>
                    <a:pt x="2980138" y="924028"/>
                  </a:cubicBezTo>
                  <a:cubicBezTo>
                    <a:pt x="2775404" y="901683"/>
                    <a:pt x="2602389" y="905026"/>
                    <a:pt x="2384110" y="924028"/>
                  </a:cubicBezTo>
                  <a:cubicBezTo>
                    <a:pt x="2165831" y="943030"/>
                    <a:pt x="2031119" y="917702"/>
                    <a:pt x="1877487" y="924028"/>
                  </a:cubicBezTo>
                  <a:cubicBezTo>
                    <a:pt x="1723855" y="930354"/>
                    <a:pt x="1520622" y="936203"/>
                    <a:pt x="1281459" y="924028"/>
                  </a:cubicBezTo>
                  <a:cubicBezTo>
                    <a:pt x="1042296" y="911853"/>
                    <a:pt x="908775" y="952268"/>
                    <a:pt x="685432" y="924028"/>
                  </a:cubicBezTo>
                  <a:cubicBezTo>
                    <a:pt x="462089" y="895788"/>
                    <a:pt x="277542" y="926123"/>
                    <a:pt x="0" y="924028"/>
                  </a:cubicBezTo>
                  <a:cubicBezTo>
                    <a:pt x="-15482" y="754013"/>
                    <a:pt x="6130" y="566031"/>
                    <a:pt x="0" y="443533"/>
                  </a:cubicBezTo>
                  <a:cubicBezTo>
                    <a:pt x="-6130" y="321036"/>
                    <a:pt x="21691" y="166555"/>
                    <a:pt x="0" y="0"/>
                  </a:cubicBezTo>
                  <a:close/>
                </a:path>
              </a:pathLst>
            </a:custGeom>
            <a:solidFill>
              <a:srgbClr val="001628"/>
            </a:solidFill>
            <a:ln>
              <a:solidFill>
                <a:srgbClr val="000000">
                  <a:alpha val="0"/>
                </a:srgb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  <ask:seed>1219033472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40477C7-299D-4C41-B1EB-96BBAC213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004301" y="243473"/>
              <a:ext cx="4743450" cy="1123950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C1FB3BA-ADE0-4D71-9DED-83573787FF2C}"/>
              </a:ext>
            </a:extLst>
          </p:cNvPr>
          <p:cNvGrpSpPr/>
          <p:nvPr/>
        </p:nvGrpSpPr>
        <p:grpSpPr>
          <a:xfrm>
            <a:off x="6657756" y="3412515"/>
            <a:ext cx="2520000" cy="3407794"/>
            <a:chOff x="6491506" y="3664789"/>
            <a:chExt cx="2520000" cy="340779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F1F0897-03ED-4174-BF43-F9B5DB396CB5}"/>
                </a:ext>
              </a:extLst>
            </p:cNvPr>
            <p:cNvSpPr/>
            <p:nvPr/>
          </p:nvSpPr>
          <p:spPr>
            <a:xfrm>
              <a:off x="6491506" y="3792335"/>
              <a:ext cx="2520000" cy="3280248"/>
            </a:xfrm>
            <a:prstGeom prst="rect">
              <a:avLst/>
            </a:prstGeom>
            <a:gradFill flip="none" rotWithShape="1">
              <a:gsLst>
                <a:gs pos="50000">
                  <a:srgbClr val="FFF0DF"/>
                </a:gs>
                <a:gs pos="0">
                  <a:srgbClr val="FFE7CC"/>
                </a:gs>
                <a:gs pos="100000">
                  <a:srgbClr val="FFFDF9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1AD4B52-DA42-4738-A455-7F47F0C4F951}"/>
                </a:ext>
              </a:extLst>
            </p:cNvPr>
            <p:cNvGrpSpPr/>
            <p:nvPr/>
          </p:nvGrpSpPr>
          <p:grpSpPr>
            <a:xfrm rot="369222">
              <a:off x="7859514" y="3664789"/>
              <a:ext cx="997107" cy="372566"/>
              <a:chOff x="3783675" y="1772762"/>
              <a:chExt cx="1254255" cy="288063"/>
            </a:xfrm>
          </p:grpSpPr>
          <p:sp>
            <p:nvSpPr>
              <p:cNvPr id="71" name="Button">
                <a:extLst>
                  <a:ext uri="{FF2B5EF4-FFF2-40B4-BE49-F238E27FC236}">
                    <a16:creationId xmlns:a16="http://schemas.microsoft.com/office/drawing/2014/main" id="{29393F3F-972F-448F-A9CE-5D0E3DD8EC77}"/>
                  </a:ext>
                </a:extLst>
              </p:cNvPr>
              <p:cNvSpPr/>
              <p:nvPr/>
            </p:nvSpPr>
            <p:spPr>
              <a:xfrm>
                <a:off x="3821778" y="1819931"/>
                <a:ext cx="1216152" cy="240894"/>
              </a:xfrm>
              <a:custGeom>
                <a:avLst/>
                <a:gdLst>
                  <a:gd name="connsiteX0" fmla="*/ 0 w 1216152"/>
                  <a:gd name="connsiteY0" fmla="*/ 15135 h 240894"/>
                  <a:gd name="connsiteX1" fmla="*/ 15135 w 1216152"/>
                  <a:gd name="connsiteY1" fmla="*/ 0 h 240894"/>
                  <a:gd name="connsiteX2" fmla="*/ 608076 w 1216152"/>
                  <a:gd name="connsiteY2" fmla="*/ 0 h 240894"/>
                  <a:gd name="connsiteX3" fmla="*/ 1201017 w 1216152"/>
                  <a:gd name="connsiteY3" fmla="*/ 0 h 240894"/>
                  <a:gd name="connsiteX4" fmla="*/ 1216152 w 1216152"/>
                  <a:gd name="connsiteY4" fmla="*/ 15135 h 240894"/>
                  <a:gd name="connsiteX5" fmla="*/ 1216152 w 1216152"/>
                  <a:gd name="connsiteY5" fmla="*/ 225759 h 240894"/>
                  <a:gd name="connsiteX6" fmla="*/ 1201017 w 1216152"/>
                  <a:gd name="connsiteY6" fmla="*/ 240894 h 240894"/>
                  <a:gd name="connsiteX7" fmla="*/ 643652 w 1216152"/>
                  <a:gd name="connsiteY7" fmla="*/ 240894 h 240894"/>
                  <a:gd name="connsiteX8" fmla="*/ 15135 w 1216152"/>
                  <a:gd name="connsiteY8" fmla="*/ 240894 h 240894"/>
                  <a:gd name="connsiteX9" fmla="*/ 0 w 1216152"/>
                  <a:gd name="connsiteY9" fmla="*/ 225759 h 240894"/>
                  <a:gd name="connsiteX10" fmla="*/ 0 w 1216152"/>
                  <a:gd name="connsiteY10" fmla="*/ 15135 h 24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52" h="240894" fill="none" extrusionOk="0">
                    <a:moveTo>
                      <a:pt x="0" y="15135"/>
                    </a:moveTo>
                    <a:cubicBezTo>
                      <a:pt x="-639" y="6668"/>
                      <a:pt x="7436" y="-715"/>
                      <a:pt x="15135" y="0"/>
                    </a:cubicBezTo>
                    <a:cubicBezTo>
                      <a:pt x="229944" y="-16142"/>
                      <a:pt x="487875" y="-3658"/>
                      <a:pt x="608076" y="0"/>
                    </a:cubicBezTo>
                    <a:cubicBezTo>
                      <a:pt x="728277" y="3658"/>
                      <a:pt x="949924" y="12266"/>
                      <a:pt x="1201017" y="0"/>
                    </a:cubicBezTo>
                    <a:cubicBezTo>
                      <a:pt x="1209555" y="143"/>
                      <a:pt x="1214875" y="6026"/>
                      <a:pt x="1216152" y="15135"/>
                    </a:cubicBezTo>
                    <a:cubicBezTo>
                      <a:pt x="1207408" y="100234"/>
                      <a:pt x="1225302" y="156023"/>
                      <a:pt x="1216152" y="225759"/>
                    </a:cubicBezTo>
                    <a:cubicBezTo>
                      <a:pt x="1216881" y="234480"/>
                      <a:pt x="1209035" y="240489"/>
                      <a:pt x="1201017" y="240894"/>
                    </a:cubicBezTo>
                    <a:cubicBezTo>
                      <a:pt x="978557" y="234754"/>
                      <a:pt x="904480" y="234404"/>
                      <a:pt x="643652" y="240894"/>
                    </a:cubicBezTo>
                    <a:cubicBezTo>
                      <a:pt x="382825" y="247384"/>
                      <a:pt x="216866" y="244167"/>
                      <a:pt x="15135" y="240894"/>
                    </a:cubicBezTo>
                    <a:cubicBezTo>
                      <a:pt x="5932" y="239407"/>
                      <a:pt x="604" y="235468"/>
                      <a:pt x="0" y="225759"/>
                    </a:cubicBezTo>
                    <a:cubicBezTo>
                      <a:pt x="998" y="145450"/>
                      <a:pt x="-3344" y="100858"/>
                      <a:pt x="0" y="15135"/>
                    </a:cubicBezTo>
                    <a:close/>
                  </a:path>
                  <a:path w="1216152" h="240894" stroke="0" extrusionOk="0">
                    <a:moveTo>
                      <a:pt x="0" y="15135"/>
                    </a:moveTo>
                    <a:cubicBezTo>
                      <a:pt x="177" y="6901"/>
                      <a:pt x="7796" y="452"/>
                      <a:pt x="15135" y="0"/>
                    </a:cubicBezTo>
                    <a:cubicBezTo>
                      <a:pt x="147063" y="-28318"/>
                      <a:pt x="370193" y="18771"/>
                      <a:pt x="619935" y="0"/>
                    </a:cubicBezTo>
                    <a:cubicBezTo>
                      <a:pt x="869677" y="-18771"/>
                      <a:pt x="1058604" y="6156"/>
                      <a:pt x="1201017" y="0"/>
                    </a:cubicBezTo>
                    <a:cubicBezTo>
                      <a:pt x="1208830" y="-507"/>
                      <a:pt x="1215986" y="7095"/>
                      <a:pt x="1216152" y="15135"/>
                    </a:cubicBezTo>
                    <a:cubicBezTo>
                      <a:pt x="1225655" y="93195"/>
                      <a:pt x="1225768" y="124941"/>
                      <a:pt x="1216152" y="225759"/>
                    </a:cubicBezTo>
                    <a:cubicBezTo>
                      <a:pt x="1215535" y="232662"/>
                      <a:pt x="1211049" y="241393"/>
                      <a:pt x="1201017" y="240894"/>
                    </a:cubicBezTo>
                    <a:cubicBezTo>
                      <a:pt x="994349" y="236423"/>
                      <a:pt x="728174" y="237544"/>
                      <a:pt x="596217" y="240894"/>
                    </a:cubicBezTo>
                    <a:cubicBezTo>
                      <a:pt x="464260" y="244244"/>
                      <a:pt x="201676" y="242850"/>
                      <a:pt x="15135" y="240894"/>
                    </a:cubicBezTo>
                    <a:cubicBezTo>
                      <a:pt x="5815" y="240244"/>
                      <a:pt x="-690" y="234333"/>
                      <a:pt x="0" y="225759"/>
                    </a:cubicBezTo>
                    <a:cubicBezTo>
                      <a:pt x="8036" y="149301"/>
                      <a:pt x="-4385" y="110036"/>
                      <a:pt x="0" y="1513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="" xmlns:ask="http://schemas.microsoft.com/office/drawing/2018/sketchyshapes" sd="3520093239">
                      <a:prstGeom prst="roundRect">
                        <a:avLst>
                          <a:gd name="adj" fmla="val 6283"/>
                        </a:avLst>
                      </a:prstGeom>
                      <ask:type>
                        <ask:lineSketchFreehand/>
                      </ask:type>
                      <ask:seed>3520093239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spc="2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Outline Button">
                <a:extLst>
                  <a:ext uri="{FF2B5EF4-FFF2-40B4-BE49-F238E27FC236}">
                    <a16:creationId xmlns:a16="http://schemas.microsoft.com/office/drawing/2014/main" id="{0AD36449-0D05-4BC1-830F-CEE86550A5A1}"/>
                  </a:ext>
                </a:extLst>
              </p:cNvPr>
              <p:cNvSpPr/>
              <p:nvPr/>
            </p:nvSpPr>
            <p:spPr>
              <a:xfrm>
                <a:off x="3783675" y="1772762"/>
                <a:ext cx="1213585" cy="236196"/>
              </a:xfrm>
              <a:custGeom>
                <a:avLst/>
                <a:gdLst>
                  <a:gd name="connsiteX0" fmla="*/ 0 w 1213585"/>
                  <a:gd name="connsiteY0" fmla="*/ 14840 h 236196"/>
                  <a:gd name="connsiteX1" fmla="*/ 14840 w 1213585"/>
                  <a:gd name="connsiteY1" fmla="*/ 0 h 236196"/>
                  <a:gd name="connsiteX2" fmla="*/ 630471 w 1213585"/>
                  <a:gd name="connsiteY2" fmla="*/ 0 h 236196"/>
                  <a:gd name="connsiteX3" fmla="*/ 1198745 w 1213585"/>
                  <a:gd name="connsiteY3" fmla="*/ 0 h 236196"/>
                  <a:gd name="connsiteX4" fmla="*/ 1213585 w 1213585"/>
                  <a:gd name="connsiteY4" fmla="*/ 14840 h 236196"/>
                  <a:gd name="connsiteX5" fmla="*/ 1213585 w 1213585"/>
                  <a:gd name="connsiteY5" fmla="*/ 221356 h 236196"/>
                  <a:gd name="connsiteX6" fmla="*/ 1198745 w 1213585"/>
                  <a:gd name="connsiteY6" fmla="*/ 236196 h 236196"/>
                  <a:gd name="connsiteX7" fmla="*/ 606793 w 1213585"/>
                  <a:gd name="connsiteY7" fmla="*/ 236196 h 236196"/>
                  <a:gd name="connsiteX8" fmla="*/ 14840 w 1213585"/>
                  <a:gd name="connsiteY8" fmla="*/ 236196 h 236196"/>
                  <a:gd name="connsiteX9" fmla="*/ 0 w 1213585"/>
                  <a:gd name="connsiteY9" fmla="*/ 221356 h 236196"/>
                  <a:gd name="connsiteX10" fmla="*/ 0 w 1213585"/>
                  <a:gd name="connsiteY10" fmla="*/ 14840 h 23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3585" h="236196" extrusionOk="0">
                    <a:moveTo>
                      <a:pt x="0" y="14840"/>
                    </a:moveTo>
                    <a:cubicBezTo>
                      <a:pt x="-1153" y="5933"/>
                      <a:pt x="5044" y="600"/>
                      <a:pt x="14840" y="0"/>
                    </a:cubicBezTo>
                    <a:cubicBezTo>
                      <a:pt x="245764" y="-17497"/>
                      <a:pt x="470524" y="1026"/>
                      <a:pt x="630471" y="0"/>
                    </a:cubicBezTo>
                    <a:cubicBezTo>
                      <a:pt x="790418" y="-1026"/>
                      <a:pt x="1043067" y="-11074"/>
                      <a:pt x="1198745" y="0"/>
                    </a:cubicBezTo>
                    <a:cubicBezTo>
                      <a:pt x="1205320" y="-887"/>
                      <a:pt x="1214164" y="6921"/>
                      <a:pt x="1213585" y="14840"/>
                    </a:cubicBezTo>
                    <a:cubicBezTo>
                      <a:pt x="1207032" y="58950"/>
                      <a:pt x="1216942" y="137827"/>
                      <a:pt x="1213585" y="221356"/>
                    </a:cubicBezTo>
                    <a:cubicBezTo>
                      <a:pt x="1213956" y="228948"/>
                      <a:pt x="1205922" y="237091"/>
                      <a:pt x="1198745" y="236196"/>
                    </a:cubicBezTo>
                    <a:cubicBezTo>
                      <a:pt x="1004547" y="215178"/>
                      <a:pt x="876034" y="254971"/>
                      <a:pt x="606793" y="236196"/>
                    </a:cubicBezTo>
                    <a:cubicBezTo>
                      <a:pt x="337552" y="217421"/>
                      <a:pt x="136590" y="254137"/>
                      <a:pt x="14840" y="236196"/>
                    </a:cubicBezTo>
                    <a:cubicBezTo>
                      <a:pt x="4960" y="236100"/>
                      <a:pt x="124" y="229213"/>
                      <a:pt x="0" y="221356"/>
                    </a:cubicBezTo>
                    <a:cubicBezTo>
                      <a:pt x="-2853" y="160489"/>
                      <a:pt x="9699" y="105884"/>
                      <a:pt x="0" y="148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prstGeom prst="roundRect">
                        <a:avLst>
                          <a:gd name="adj" fmla="val 6283"/>
                        </a:avLst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spc="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radley Hand ITC" panose="03070402050302030203" pitchFamily="66" charset="0"/>
                  </a:rPr>
                  <a:t>order</a:t>
                </a:r>
              </a:p>
            </p:txBody>
          </p:sp>
        </p:grp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FD6BDA70-6A38-4543-9532-879274C70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00678" y="4133049"/>
              <a:ext cx="2160000" cy="1961633"/>
            </a:xfrm>
            <a:prstGeom prst="rect">
              <a:avLst/>
            </a:prstGeom>
          </p:spPr>
        </p:pic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3BBC5F6-D0E2-4386-A958-C242545544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10678" y="6231463"/>
              <a:ext cx="2340000" cy="616277"/>
              <a:chOff x="7191376" y="4638675"/>
              <a:chExt cx="4810124" cy="1266825"/>
            </a:xfrm>
          </p:grpSpPr>
          <p:sp>
            <p:nvSpPr>
              <p:cNvPr id="117" name="Rectangle">
                <a:extLst>
                  <a:ext uri="{FF2B5EF4-FFF2-40B4-BE49-F238E27FC236}">
                    <a16:creationId xmlns:a16="http://schemas.microsoft.com/office/drawing/2014/main" id="{6E1A0F6B-CBA0-410A-A58F-AC4C59ECB8B1}"/>
                  </a:ext>
                </a:extLst>
              </p:cNvPr>
              <p:cNvSpPr/>
              <p:nvPr/>
            </p:nvSpPr>
            <p:spPr>
              <a:xfrm>
                <a:off x="7191376" y="4638675"/>
                <a:ext cx="4810124" cy="1266825"/>
              </a:xfrm>
              <a:custGeom>
                <a:avLst/>
                <a:gdLst>
                  <a:gd name="connsiteX0" fmla="*/ 0 w 2980138"/>
                  <a:gd name="connsiteY0" fmla="*/ 0 h 924028"/>
                  <a:gd name="connsiteX1" fmla="*/ 655630 w 2980138"/>
                  <a:gd name="connsiteY1" fmla="*/ 0 h 924028"/>
                  <a:gd name="connsiteX2" fmla="*/ 1281459 w 2980138"/>
                  <a:gd name="connsiteY2" fmla="*/ 0 h 924028"/>
                  <a:gd name="connsiteX3" fmla="*/ 1907288 w 2980138"/>
                  <a:gd name="connsiteY3" fmla="*/ 0 h 924028"/>
                  <a:gd name="connsiteX4" fmla="*/ 2413912 w 2980138"/>
                  <a:gd name="connsiteY4" fmla="*/ 0 h 924028"/>
                  <a:gd name="connsiteX5" fmla="*/ 2980138 w 2980138"/>
                  <a:gd name="connsiteY5" fmla="*/ 0 h 924028"/>
                  <a:gd name="connsiteX6" fmla="*/ 2980138 w 2980138"/>
                  <a:gd name="connsiteY6" fmla="*/ 471254 h 924028"/>
                  <a:gd name="connsiteX7" fmla="*/ 2980138 w 2980138"/>
                  <a:gd name="connsiteY7" fmla="*/ 924028 h 924028"/>
                  <a:gd name="connsiteX8" fmla="*/ 2384110 w 2980138"/>
                  <a:gd name="connsiteY8" fmla="*/ 924028 h 924028"/>
                  <a:gd name="connsiteX9" fmla="*/ 1877487 w 2980138"/>
                  <a:gd name="connsiteY9" fmla="*/ 924028 h 924028"/>
                  <a:gd name="connsiteX10" fmla="*/ 1370863 w 2980138"/>
                  <a:gd name="connsiteY10" fmla="*/ 924028 h 924028"/>
                  <a:gd name="connsiteX11" fmla="*/ 745035 w 2980138"/>
                  <a:gd name="connsiteY11" fmla="*/ 924028 h 924028"/>
                  <a:gd name="connsiteX12" fmla="*/ 0 w 2980138"/>
                  <a:gd name="connsiteY12" fmla="*/ 924028 h 924028"/>
                  <a:gd name="connsiteX13" fmla="*/ 0 w 2980138"/>
                  <a:gd name="connsiteY13" fmla="*/ 443533 h 924028"/>
                  <a:gd name="connsiteX14" fmla="*/ 0 w 2980138"/>
                  <a:gd name="connsiteY14" fmla="*/ 0 h 924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80138" h="924028" fill="none" extrusionOk="0">
                    <a:moveTo>
                      <a:pt x="0" y="0"/>
                    </a:moveTo>
                    <a:cubicBezTo>
                      <a:pt x="152695" y="2249"/>
                      <a:pt x="330548" y="-9156"/>
                      <a:pt x="655630" y="0"/>
                    </a:cubicBezTo>
                    <a:cubicBezTo>
                      <a:pt x="980712" y="9156"/>
                      <a:pt x="1042644" y="-19363"/>
                      <a:pt x="1281459" y="0"/>
                    </a:cubicBezTo>
                    <a:cubicBezTo>
                      <a:pt x="1520274" y="19363"/>
                      <a:pt x="1733188" y="-8568"/>
                      <a:pt x="1907288" y="0"/>
                    </a:cubicBezTo>
                    <a:cubicBezTo>
                      <a:pt x="2081388" y="8568"/>
                      <a:pt x="2225732" y="23687"/>
                      <a:pt x="2413912" y="0"/>
                    </a:cubicBezTo>
                    <a:cubicBezTo>
                      <a:pt x="2602092" y="-23687"/>
                      <a:pt x="2801526" y="-24750"/>
                      <a:pt x="2980138" y="0"/>
                    </a:cubicBezTo>
                    <a:cubicBezTo>
                      <a:pt x="3002973" y="122057"/>
                      <a:pt x="2987578" y="280084"/>
                      <a:pt x="2980138" y="471254"/>
                    </a:cubicBezTo>
                    <a:cubicBezTo>
                      <a:pt x="2972698" y="662424"/>
                      <a:pt x="2972410" y="777795"/>
                      <a:pt x="2980138" y="924028"/>
                    </a:cubicBezTo>
                    <a:cubicBezTo>
                      <a:pt x="2857173" y="909599"/>
                      <a:pt x="2532980" y="919811"/>
                      <a:pt x="2384110" y="924028"/>
                    </a:cubicBezTo>
                    <a:cubicBezTo>
                      <a:pt x="2235240" y="928245"/>
                      <a:pt x="2108984" y="944688"/>
                      <a:pt x="1877487" y="924028"/>
                    </a:cubicBezTo>
                    <a:cubicBezTo>
                      <a:pt x="1645990" y="903368"/>
                      <a:pt x="1577648" y="902191"/>
                      <a:pt x="1370863" y="924028"/>
                    </a:cubicBezTo>
                    <a:cubicBezTo>
                      <a:pt x="1164078" y="945865"/>
                      <a:pt x="908678" y="923695"/>
                      <a:pt x="745035" y="924028"/>
                    </a:cubicBezTo>
                    <a:cubicBezTo>
                      <a:pt x="581392" y="924361"/>
                      <a:pt x="202936" y="917427"/>
                      <a:pt x="0" y="924028"/>
                    </a:cubicBezTo>
                    <a:cubicBezTo>
                      <a:pt x="22740" y="799581"/>
                      <a:pt x="16848" y="600476"/>
                      <a:pt x="0" y="443533"/>
                    </a:cubicBezTo>
                    <a:cubicBezTo>
                      <a:pt x="-16848" y="286591"/>
                      <a:pt x="-11367" y="184933"/>
                      <a:pt x="0" y="0"/>
                    </a:cubicBezTo>
                    <a:close/>
                  </a:path>
                  <a:path w="2980138" h="924028" stroke="0" extrusionOk="0">
                    <a:moveTo>
                      <a:pt x="0" y="0"/>
                    </a:moveTo>
                    <a:cubicBezTo>
                      <a:pt x="175554" y="-28191"/>
                      <a:pt x="289067" y="-22642"/>
                      <a:pt x="566226" y="0"/>
                    </a:cubicBezTo>
                    <a:cubicBezTo>
                      <a:pt x="843385" y="22642"/>
                      <a:pt x="963577" y="-6209"/>
                      <a:pt x="1072850" y="0"/>
                    </a:cubicBezTo>
                    <a:cubicBezTo>
                      <a:pt x="1182123" y="6209"/>
                      <a:pt x="1474485" y="9937"/>
                      <a:pt x="1728480" y="0"/>
                    </a:cubicBezTo>
                    <a:cubicBezTo>
                      <a:pt x="1982475" y="-9937"/>
                      <a:pt x="2133365" y="16453"/>
                      <a:pt x="2294706" y="0"/>
                    </a:cubicBezTo>
                    <a:cubicBezTo>
                      <a:pt x="2456047" y="-16453"/>
                      <a:pt x="2647752" y="28437"/>
                      <a:pt x="2980138" y="0"/>
                    </a:cubicBezTo>
                    <a:cubicBezTo>
                      <a:pt x="2960858" y="110471"/>
                      <a:pt x="2999014" y="283549"/>
                      <a:pt x="2980138" y="480495"/>
                    </a:cubicBezTo>
                    <a:cubicBezTo>
                      <a:pt x="2961262" y="677442"/>
                      <a:pt x="2980029" y="706021"/>
                      <a:pt x="2980138" y="924028"/>
                    </a:cubicBezTo>
                    <a:cubicBezTo>
                      <a:pt x="2775404" y="901683"/>
                      <a:pt x="2602389" y="905026"/>
                      <a:pt x="2384110" y="924028"/>
                    </a:cubicBezTo>
                    <a:cubicBezTo>
                      <a:pt x="2165831" y="943030"/>
                      <a:pt x="2031119" y="917702"/>
                      <a:pt x="1877487" y="924028"/>
                    </a:cubicBezTo>
                    <a:cubicBezTo>
                      <a:pt x="1723855" y="930354"/>
                      <a:pt x="1520622" y="936203"/>
                      <a:pt x="1281459" y="924028"/>
                    </a:cubicBezTo>
                    <a:cubicBezTo>
                      <a:pt x="1042296" y="911853"/>
                      <a:pt x="908775" y="952268"/>
                      <a:pt x="685432" y="924028"/>
                    </a:cubicBezTo>
                    <a:cubicBezTo>
                      <a:pt x="462089" y="895788"/>
                      <a:pt x="277542" y="926123"/>
                      <a:pt x="0" y="924028"/>
                    </a:cubicBezTo>
                    <a:cubicBezTo>
                      <a:pt x="-15482" y="754013"/>
                      <a:pt x="6130" y="566031"/>
                      <a:pt x="0" y="443533"/>
                    </a:cubicBezTo>
                    <a:cubicBezTo>
                      <a:pt x="-6130" y="321036"/>
                      <a:pt x="21691" y="166555"/>
                      <a:pt x="0" y="0"/>
                    </a:cubicBezTo>
                    <a:close/>
                  </a:path>
                </a:pathLst>
              </a:custGeom>
              <a:solidFill>
                <a:srgbClr val="001628"/>
              </a:solidFill>
              <a:ln>
                <a:solidFill>
                  <a:srgbClr val="000000">
                    <a:alpha val="0"/>
                  </a:srgbClr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6D92C23-9BFC-4A19-B5F4-B29CC1955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29475" y="4725911"/>
                <a:ext cx="4743450" cy="1143000"/>
              </a:xfrm>
              <a:prstGeom prst="rect">
                <a:avLst/>
              </a:prstGeom>
            </p:spPr>
          </p:pic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115A96-FC84-4355-92C5-56B3685617CD}"/>
              </a:ext>
            </a:extLst>
          </p:cNvPr>
          <p:cNvGrpSpPr/>
          <p:nvPr/>
        </p:nvGrpSpPr>
        <p:grpSpPr>
          <a:xfrm>
            <a:off x="411750" y="2350290"/>
            <a:ext cx="2520000" cy="2455363"/>
            <a:chOff x="578000" y="2759690"/>
            <a:chExt cx="2520000" cy="2455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45F0E4-BA91-474B-8719-B0878D12532E}"/>
                </a:ext>
              </a:extLst>
            </p:cNvPr>
            <p:cNvSpPr/>
            <p:nvPr/>
          </p:nvSpPr>
          <p:spPr>
            <a:xfrm>
              <a:off x="578000" y="2914651"/>
              <a:ext cx="2520000" cy="2300402"/>
            </a:xfrm>
            <a:prstGeom prst="rect">
              <a:avLst/>
            </a:prstGeom>
            <a:gradFill flip="none" rotWithShape="1">
              <a:gsLst>
                <a:gs pos="50000">
                  <a:srgbClr val="F3E6F6"/>
                </a:gs>
                <a:gs pos="0">
                  <a:srgbClr val="ECD4F0"/>
                </a:gs>
                <a:gs pos="100000">
                  <a:srgbClr val="FCF9F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12543AE-C010-4156-A54C-906502F06CE0}"/>
                </a:ext>
              </a:extLst>
            </p:cNvPr>
            <p:cNvGrpSpPr/>
            <p:nvPr/>
          </p:nvGrpSpPr>
          <p:grpSpPr>
            <a:xfrm rot="21068594">
              <a:off x="597010" y="2759690"/>
              <a:ext cx="1622185" cy="372566"/>
              <a:chOff x="3783675" y="1772762"/>
              <a:chExt cx="1254255" cy="288063"/>
            </a:xfrm>
          </p:grpSpPr>
          <p:sp>
            <p:nvSpPr>
              <p:cNvPr id="44" name="Button">
                <a:extLst>
                  <a:ext uri="{FF2B5EF4-FFF2-40B4-BE49-F238E27FC236}">
                    <a16:creationId xmlns:a16="http://schemas.microsoft.com/office/drawing/2014/main" id="{62D7BD02-BC23-4FFF-A83B-4BDDEBDAD004}"/>
                  </a:ext>
                </a:extLst>
              </p:cNvPr>
              <p:cNvSpPr/>
              <p:nvPr/>
            </p:nvSpPr>
            <p:spPr>
              <a:xfrm>
                <a:off x="3821778" y="1819931"/>
                <a:ext cx="1216152" cy="240894"/>
              </a:xfrm>
              <a:custGeom>
                <a:avLst/>
                <a:gdLst>
                  <a:gd name="connsiteX0" fmla="*/ 0 w 1216152"/>
                  <a:gd name="connsiteY0" fmla="*/ 15135 h 240894"/>
                  <a:gd name="connsiteX1" fmla="*/ 15135 w 1216152"/>
                  <a:gd name="connsiteY1" fmla="*/ 0 h 240894"/>
                  <a:gd name="connsiteX2" fmla="*/ 608076 w 1216152"/>
                  <a:gd name="connsiteY2" fmla="*/ 0 h 240894"/>
                  <a:gd name="connsiteX3" fmla="*/ 1201017 w 1216152"/>
                  <a:gd name="connsiteY3" fmla="*/ 0 h 240894"/>
                  <a:gd name="connsiteX4" fmla="*/ 1216152 w 1216152"/>
                  <a:gd name="connsiteY4" fmla="*/ 15135 h 240894"/>
                  <a:gd name="connsiteX5" fmla="*/ 1216152 w 1216152"/>
                  <a:gd name="connsiteY5" fmla="*/ 225759 h 240894"/>
                  <a:gd name="connsiteX6" fmla="*/ 1201017 w 1216152"/>
                  <a:gd name="connsiteY6" fmla="*/ 240894 h 240894"/>
                  <a:gd name="connsiteX7" fmla="*/ 643652 w 1216152"/>
                  <a:gd name="connsiteY7" fmla="*/ 240894 h 240894"/>
                  <a:gd name="connsiteX8" fmla="*/ 15135 w 1216152"/>
                  <a:gd name="connsiteY8" fmla="*/ 240894 h 240894"/>
                  <a:gd name="connsiteX9" fmla="*/ 0 w 1216152"/>
                  <a:gd name="connsiteY9" fmla="*/ 225759 h 240894"/>
                  <a:gd name="connsiteX10" fmla="*/ 0 w 1216152"/>
                  <a:gd name="connsiteY10" fmla="*/ 15135 h 24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52" h="240894" fill="none" extrusionOk="0">
                    <a:moveTo>
                      <a:pt x="0" y="15135"/>
                    </a:moveTo>
                    <a:cubicBezTo>
                      <a:pt x="-639" y="6668"/>
                      <a:pt x="7436" y="-715"/>
                      <a:pt x="15135" y="0"/>
                    </a:cubicBezTo>
                    <a:cubicBezTo>
                      <a:pt x="229944" y="-16142"/>
                      <a:pt x="487875" y="-3658"/>
                      <a:pt x="608076" y="0"/>
                    </a:cubicBezTo>
                    <a:cubicBezTo>
                      <a:pt x="728277" y="3658"/>
                      <a:pt x="949924" y="12266"/>
                      <a:pt x="1201017" y="0"/>
                    </a:cubicBezTo>
                    <a:cubicBezTo>
                      <a:pt x="1209555" y="143"/>
                      <a:pt x="1214875" y="6026"/>
                      <a:pt x="1216152" y="15135"/>
                    </a:cubicBezTo>
                    <a:cubicBezTo>
                      <a:pt x="1207408" y="100234"/>
                      <a:pt x="1225302" y="156023"/>
                      <a:pt x="1216152" y="225759"/>
                    </a:cubicBezTo>
                    <a:cubicBezTo>
                      <a:pt x="1216881" y="234480"/>
                      <a:pt x="1209035" y="240489"/>
                      <a:pt x="1201017" y="240894"/>
                    </a:cubicBezTo>
                    <a:cubicBezTo>
                      <a:pt x="978557" y="234754"/>
                      <a:pt x="904480" y="234404"/>
                      <a:pt x="643652" y="240894"/>
                    </a:cubicBezTo>
                    <a:cubicBezTo>
                      <a:pt x="382825" y="247384"/>
                      <a:pt x="216866" y="244167"/>
                      <a:pt x="15135" y="240894"/>
                    </a:cubicBezTo>
                    <a:cubicBezTo>
                      <a:pt x="5932" y="239407"/>
                      <a:pt x="604" y="235468"/>
                      <a:pt x="0" y="225759"/>
                    </a:cubicBezTo>
                    <a:cubicBezTo>
                      <a:pt x="998" y="145450"/>
                      <a:pt x="-3344" y="100858"/>
                      <a:pt x="0" y="15135"/>
                    </a:cubicBezTo>
                    <a:close/>
                  </a:path>
                  <a:path w="1216152" h="240894" stroke="0" extrusionOk="0">
                    <a:moveTo>
                      <a:pt x="0" y="15135"/>
                    </a:moveTo>
                    <a:cubicBezTo>
                      <a:pt x="177" y="6901"/>
                      <a:pt x="7796" y="452"/>
                      <a:pt x="15135" y="0"/>
                    </a:cubicBezTo>
                    <a:cubicBezTo>
                      <a:pt x="147063" y="-28318"/>
                      <a:pt x="370193" y="18771"/>
                      <a:pt x="619935" y="0"/>
                    </a:cubicBezTo>
                    <a:cubicBezTo>
                      <a:pt x="869677" y="-18771"/>
                      <a:pt x="1058604" y="6156"/>
                      <a:pt x="1201017" y="0"/>
                    </a:cubicBezTo>
                    <a:cubicBezTo>
                      <a:pt x="1208830" y="-507"/>
                      <a:pt x="1215986" y="7095"/>
                      <a:pt x="1216152" y="15135"/>
                    </a:cubicBezTo>
                    <a:cubicBezTo>
                      <a:pt x="1225655" y="93195"/>
                      <a:pt x="1225768" y="124941"/>
                      <a:pt x="1216152" y="225759"/>
                    </a:cubicBezTo>
                    <a:cubicBezTo>
                      <a:pt x="1215535" y="232662"/>
                      <a:pt x="1211049" y="241393"/>
                      <a:pt x="1201017" y="240894"/>
                    </a:cubicBezTo>
                    <a:cubicBezTo>
                      <a:pt x="994349" y="236423"/>
                      <a:pt x="728174" y="237544"/>
                      <a:pt x="596217" y="240894"/>
                    </a:cubicBezTo>
                    <a:cubicBezTo>
                      <a:pt x="464260" y="244244"/>
                      <a:pt x="201676" y="242850"/>
                      <a:pt x="15135" y="240894"/>
                    </a:cubicBezTo>
                    <a:cubicBezTo>
                      <a:pt x="5815" y="240244"/>
                      <a:pt x="-690" y="234333"/>
                      <a:pt x="0" y="225759"/>
                    </a:cubicBezTo>
                    <a:cubicBezTo>
                      <a:pt x="8036" y="149301"/>
                      <a:pt x="-4385" y="110036"/>
                      <a:pt x="0" y="1513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="" xmlns:ask="http://schemas.microsoft.com/office/drawing/2018/sketchyshapes" sd="3520093239">
                      <a:prstGeom prst="roundRect">
                        <a:avLst>
                          <a:gd name="adj" fmla="val 6283"/>
                        </a:avLst>
                      </a:prstGeom>
                      <ask:type>
                        <ask:lineSketchFreehand/>
                      </ask:type>
                      <ask:seed>3520093239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spc="2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Outline Button">
                <a:extLst>
                  <a:ext uri="{FF2B5EF4-FFF2-40B4-BE49-F238E27FC236}">
                    <a16:creationId xmlns:a16="http://schemas.microsoft.com/office/drawing/2014/main" id="{8EEAF958-0DAB-4373-8CF9-6679DB4B56BB}"/>
                  </a:ext>
                </a:extLst>
              </p:cNvPr>
              <p:cNvSpPr/>
              <p:nvPr/>
            </p:nvSpPr>
            <p:spPr>
              <a:xfrm>
                <a:off x="3783675" y="1772762"/>
                <a:ext cx="1213585" cy="236196"/>
              </a:xfrm>
              <a:custGeom>
                <a:avLst/>
                <a:gdLst>
                  <a:gd name="connsiteX0" fmla="*/ 0 w 1213585"/>
                  <a:gd name="connsiteY0" fmla="*/ 14840 h 236196"/>
                  <a:gd name="connsiteX1" fmla="*/ 14840 w 1213585"/>
                  <a:gd name="connsiteY1" fmla="*/ 0 h 236196"/>
                  <a:gd name="connsiteX2" fmla="*/ 630471 w 1213585"/>
                  <a:gd name="connsiteY2" fmla="*/ 0 h 236196"/>
                  <a:gd name="connsiteX3" fmla="*/ 1198745 w 1213585"/>
                  <a:gd name="connsiteY3" fmla="*/ 0 h 236196"/>
                  <a:gd name="connsiteX4" fmla="*/ 1213585 w 1213585"/>
                  <a:gd name="connsiteY4" fmla="*/ 14840 h 236196"/>
                  <a:gd name="connsiteX5" fmla="*/ 1213585 w 1213585"/>
                  <a:gd name="connsiteY5" fmla="*/ 221356 h 236196"/>
                  <a:gd name="connsiteX6" fmla="*/ 1198745 w 1213585"/>
                  <a:gd name="connsiteY6" fmla="*/ 236196 h 236196"/>
                  <a:gd name="connsiteX7" fmla="*/ 606793 w 1213585"/>
                  <a:gd name="connsiteY7" fmla="*/ 236196 h 236196"/>
                  <a:gd name="connsiteX8" fmla="*/ 14840 w 1213585"/>
                  <a:gd name="connsiteY8" fmla="*/ 236196 h 236196"/>
                  <a:gd name="connsiteX9" fmla="*/ 0 w 1213585"/>
                  <a:gd name="connsiteY9" fmla="*/ 221356 h 236196"/>
                  <a:gd name="connsiteX10" fmla="*/ 0 w 1213585"/>
                  <a:gd name="connsiteY10" fmla="*/ 14840 h 23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3585" h="236196" extrusionOk="0">
                    <a:moveTo>
                      <a:pt x="0" y="14840"/>
                    </a:moveTo>
                    <a:cubicBezTo>
                      <a:pt x="-1153" y="5933"/>
                      <a:pt x="5044" y="600"/>
                      <a:pt x="14840" y="0"/>
                    </a:cubicBezTo>
                    <a:cubicBezTo>
                      <a:pt x="245764" y="-17497"/>
                      <a:pt x="470524" y="1026"/>
                      <a:pt x="630471" y="0"/>
                    </a:cubicBezTo>
                    <a:cubicBezTo>
                      <a:pt x="790418" y="-1026"/>
                      <a:pt x="1043067" y="-11074"/>
                      <a:pt x="1198745" y="0"/>
                    </a:cubicBezTo>
                    <a:cubicBezTo>
                      <a:pt x="1205320" y="-887"/>
                      <a:pt x="1214164" y="6921"/>
                      <a:pt x="1213585" y="14840"/>
                    </a:cubicBezTo>
                    <a:cubicBezTo>
                      <a:pt x="1207032" y="58950"/>
                      <a:pt x="1216942" y="137827"/>
                      <a:pt x="1213585" y="221356"/>
                    </a:cubicBezTo>
                    <a:cubicBezTo>
                      <a:pt x="1213956" y="228948"/>
                      <a:pt x="1205922" y="237091"/>
                      <a:pt x="1198745" y="236196"/>
                    </a:cubicBezTo>
                    <a:cubicBezTo>
                      <a:pt x="1004547" y="215178"/>
                      <a:pt x="876034" y="254971"/>
                      <a:pt x="606793" y="236196"/>
                    </a:cubicBezTo>
                    <a:cubicBezTo>
                      <a:pt x="337552" y="217421"/>
                      <a:pt x="136590" y="254137"/>
                      <a:pt x="14840" y="236196"/>
                    </a:cubicBezTo>
                    <a:cubicBezTo>
                      <a:pt x="4960" y="236100"/>
                      <a:pt x="124" y="229213"/>
                      <a:pt x="0" y="221356"/>
                    </a:cubicBezTo>
                    <a:cubicBezTo>
                      <a:pt x="-2853" y="160489"/>
                      <a:pt x="9699" y="105884"/>
                      <a:pt x="0" y="148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prstGeom prst="roundRect">
                        <a:avLst>
                          <a:gd name="adj" fmla="val 6283"/>
                        </a:avLst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spc="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radley Hand ITC" panose="03070402050302030203" pitchFamily="66" charset="0"/>
                  </a:rPr>
                  <a:t>flex-direction</a:t>
                </a:r>
              </a:p>
            </p:txBody>
          </p:sp>
        </p:grp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9EC4B665-3E57-4684-9C83-A6902B770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5117" y="3159581"/>
              <a:ext cx="2227334" cy="1022755"/>
            </a:xfrm>
            <a:prstGeom prst="rect">
              <a:avLst/>
            </a:prstGeom>
          </p:spPr>
        </p:pic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42BD57-05FA-4F6B-B15C-5D5B4171C0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8784" y="4201911"/>
              <a:ext cx="2340000" cy="785445"/>
              <a:chOff x="-5426488" y="3440330"/>
              <a:chExt cx="4809235" cy="1614270"/>
            </a:xfrm>
          </p:grpSpPr>
          <p:sp>
            <p:nvSpPr>
              <p:cNvPr id="112" name="Rectangle">
                <a:extLst>
                  <a:ext uri="{FF2B5EF4-FFF2-40B4-BE49-F238E27FC236}">
                    <a16:creationId xmlns:a16="http://schemas.microsoft.com/office/drawing/2014/main" id="{6F3905A1-8C89-4395-8139-17A7E7426878}"/>
                  </a:ext>
                </a:extLst>
              </p:cNvPr>
              <p:cNvSpPr/>
              <p:nvPr/>
            </p:nvSpPr>
            <p:spPr>
              <a:xfrm>
                <a:off x="-5426488" y="3440330"/>
                <a:ext cx="4809235" cy="1614270"/>
              </a:xfrm>
              <a:custGeom>
                <a:avLst/>
                <a:gdLst>
                  <a:gd name="connsiteX0" fmla="*/ 0 w 2980138"/>
                  <a:gd name="connsiteY0" fmla="*/ 0 h 924028"/>
                  <a:gd name="connsiteX1" fmla="*/ 655630 w 2980138"/>
                  <a:gd name="connsiteY1" fmla="*/ 0 h 924028"/>
                  <a:gd name="connsiteX2" fmla="*/ 1281459 w 2980138"/>
                  <a:gd name="connsiteY2" fmla="*/ 0 h 924028"/>
                  <a:gd name="connsiteX3" fmla="*/ 1907288 w 2980138"/>
                  <a:gd name="connsiteY3" fmla="*/ 0 h 924028"/>
                  <a:gd name="connsiteX4" fmla="*/ 2413912 w 2980138"/>
                  <a:gd name="connsiteY4" fmla="*/ 0 h 924028"/>
                  <a:gd name="connsiteX5" fmla="*/ 2980138 w 2980138"/>
                  <a:gd name="connsiteY5" fmla="*/ 0 h 924028"/>
                  <a:gd name="connsiteX6" fmla="*/ 2980138 w 2980138"/>
                  <a:gd name="connsiteY6" fmla="*/ 471254 h 924028"/>
                  <a:gd name="connsiteX7" fmla="*/ 2980138 w 2980138"/>
                  <a:gd name="connsiteY7" fmla="*/ 924028 h 924028"/>
                  <a:gd name="connsiteX8" fmla="*/ 2384110 w 2980138"/>
                  <a:gd name="connsiteY8" fmla="*/ 924028 h 924028"/>
                  <a:gd name="connsiteX9" fmla="*/ 1877487 w 2980138"/>
                  <a:gd name="connsiteY9" fmla="*/ 924028 h 924028"/>
                  <a:gd name="connsiteX10" fmla="*/ 1370863 w 2980138"/>
                  <a:gd name="connsiteY10" fmla="*/ 924028 h 924028"/>
                  <a:gd name="connsiteX11" fmla="*/ 745035 w 2980138"/>
                  <a:gd name="connsiteY11" fmla="*/ 924028 h 924028"/>
                  <a:gd name="connsiteX12" fmla="*/ 0 w 2980138"/>
                  <a:gd name="connsiteY12" fmla="*/ 924028 h 924028"/>
                  <a:gd name="connsiteX13" fmla="*/ 0 w 2980138"/>
                  <a:gd name="connsiteY13" fmla="*/ 443533 h 924028"/>
                  <a:gd name="connsiteX14" fmla="*/ 0 w 2980138"/>
                  <a:gd name="connsiteY14" fmla="*/ 0 h 924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80138" h="924028" fill="none" extrusionOk="0">
                    <a:moveTo>
                      <a:pt x="0" y="0"/>
                    </a:moveTo>
                    <a:cubicBezTo>
                      <a:pt x="152695" y="2249"/>
                      <a:pt x="330548" y="-9156"/>
                      <a:pt x="655630" y="0"/>
                    </a:cubicBezTo>
                    <a:cubicBezTo>
                      <a:pt x="980712" y="9156"/>
                      <a:pt x="1042644" y="-19363"/>
                      <a:pt x="1281459" y="0"/>
                    </a:cubicBezTo>
                    <a:cubicBezTo>
                      <a:pt x="1520274" y="19363"/>
                      <a:pt x="1733188" y="-8568"/>
                      <a:pt x="1907288" y="0"/>
                    </a:cubicBezTo>
                    <a:cubicBezTo>
                      <a:pt x="2081388" y="8568"/>
                      <a:pt x="2225732" y="23687"/>
                      <a:pt x="2413912" y="0"/>
                    </a:cubicBezTo>
                    <a:cubicBezTo>
                      <a:pt x="2602092" y="-23687"/>
                      <a:pt x="2801526" y="-24750"/>
                      <a:pt x="2980138" y="0"/>
                    </a:cubicBezTo>
                    <a:cubicBezTo>
                      <a:pt x="3002973" y="122057"/>
                      <a:pt x="2987578" y="280084"/>
                      <a:pt x="2980138" y="471254"/>
                    </a:cubicBezTo>
                    <a:cubicBezTo>
                      <a:pt x="2972698" y="662424"/>
                      <a:pt x="2972410" y="777795"/>
                      <a:pt x="2980138" y="924028"/>
                    </a:cubicBezTo>
                    <a:cubicBezTo>
                      <a:pt x="2857173" y="909599"/>
                      <a:pt x="2532980" y="919811"/>
                      <a:pt x="2384110" y="924028"/>
                    </a:cubicBezTo>
                    <a:cubicBezTo>
                      <a:pt x="2235240" y="928245"/>
                      <a:pt x="2108984" y="944688"/>
                      <a:pt x="1877487" y="924028"/>
                    </a:cubicBezTo>
                    <a:cubicBezTo>
                      <a:pt x="1645990" y="903368"/>
                      <a:pt x="1577648" y="902191"/>
                      <a:pt x="1370863" y="924028"/>
                    </a:cubicBezTo>
                    <a:cubicBezTo>
                      <a:pt x="1164078" y="945865"/>
                      <a:pt x="908678" y="923695"/>
                      <a:pt x="745035" y="924028"/>
                    </a:cubicBezTo>
                    <a:cubicBezTo>
                      <a:pt x="581392" y="924361"/>
                      <a:pt x="202936" y="917427"/>
                      <a:pt x="0" y="924028"/>
                    </a:cubicBezTo>
                    <a:cubicBezTo>
                      <a:pt x="22740" y="799581"/>
                      <a:pt x="16848" y="600476"/>
                      <a:pt x="0" y="443533"/>
                    </a:cubicBezTo>
                    <a:cubicBezTo>
                      <a:pt x="-16848" y="286591"/>
                      <a:pt x="-11367" y="184933"/>
                      <a:pt x="0" y="0"/>
                    </a:cubicBezTo>
                    <a:close/>
                  </a:path>
                  <a:path w="2980138" h="924028" stroke="0" extrusionOk="0">
                    <a:moveTo>
                      <a:pt x="0" y="0"/>
                    </a:moveTo>
                    <a:cubicBezTo>
                      <a:pt x="175554" y="-28191"/>
                      <a:pt x="289067" y="-22642"/>
                      <a:pt x="566226" y="0"/>
                    </a:cubicBezTo>
                    <a:cubicBezTo>
                      <a:pt x="843385" y="22642"/>
                      <a:pt x="963577" y="-6209"/>
                      <a:pt x="1072850" y="0"/>
                    </a:cubicBezTo>
                    <a:cubicBezTo>
                      <a:pt x="1182123" y="6209"/>
                      <a:pt x="1474485" y="9937"/>
                      <a:pt x="1728480" y="0"/>
                    </a:cubicBezTo>
                    <a:cubicBezTo>
                      <a:pt x="1982475" y="-9937"/>
                      <a:pt x="2133365" y="16453"/>
                      <a:pt x="2294706" y="0"/>
                    </a:cubicBezTo>
                    <a:cubicBezTo>
                      <a:pt x="2456047" y="-16453"/>
                      <a:pt x="2647752" y="28437"/>
                      <a:pt x="2980138" y="0"/>
                    </a:cubicBezTo>
                    <a:cubicBezTo>
                      <a:pt x="2960858" y="110471"/>
                      <a:pt x="2999014" y="283549"/>
                      <a:pt x="2980138" y="480495"/>
                    </a:cubicBezTo>
                    <a:cubicBezTo>
                      <a:pt x="2961262" y="677442"/>
                      <a:pt x="2980029" y="706021"/>
                      <a:pt x="2980138" y="924028"/>
                    </a:cubicBezTo>
                    <a:cubicBezTo>
                      <a:pt x="2775404" y="901683"/>
                      <a:pt x="2602389" y="905026"/>
                      <a:pt x="2384110" y="924028"/>
                    </a:cubicBezTo>
                    <a:cubicBezTo>
                      <a:pt x="2165831" y="943030"/>
                      <a:pt x="2031119" y="917702"/>
                      <a:pt x="1877487" y="924028"/>
                    </a:cubicBezTo>
                    <a:cubicBezTo>
                      <a:pt x="1723855" y="930354"/>
                      <a:pt x="1520622" y="936203"/>
                      <a:pt x="1281459" y="924028"/>
                    </a:cubicBezTo>
                    <a:cubicBezTo>
                      <a:pt x="1042296" y="911853"/>
                      <a:pt x="908775" y="952268"/>
                      <a:pt x="685432" y="924028"/>
                    </a:cubicBezTo>
                    <a:cubicBezTo>
                      <a:pt x="462089" y="895788"/>
                      <a:pt x="277542" y="926123"/>
                      <a:pt x="0" y="924028"/>
                    </a:cubicBezTo>
                    <a:cubicBezTo>
                      <a:pt x="-15482" y="754013"/>
                      <a:pt x="6130" y="566031"/>
                      <a:pt x="0" y="443533"/>
                    </a:cubicBezTo>
                    <a:cubicBezTo>
                      <a:pt x="-6130" y="321036"/>
                      <a:pt x="21691" y="166555"/>
                      <a:pt x="0" y="0"/>
                    </a:cubicBezTo>
                    <a:close/>
                  </a:path>
                </a:pathLst>
              </a:custGeom>
              <a:solidFill>
                <a:srgbClr val="001628"/>
              </a:solidFill>
              <a:ln>
                <a:solidFill>
                  <a:srgbClr val="000000">
                    <a:alpha val="0"/>
                  </a:srgbClr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71599FBB-54CC-4B98-A305-88266B8C3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5426487" y="3517146"/>
                <a:ext cx="4752975" cy="1495425"/>
              </a:xfrm>
              <a:prstGeom prst="rect">
                <a:avLst/>
              </a:prstGeom>
            </p:spPr>
          </p:pic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D45C443-494E-4AEC-9927-293A08CE8548}"/>
              </a:ext>
            </a:extLst>
          </p:cNvPr>
          <p:cNvGrpSpPr/>
          <p:nvPr/>
        </p:nvGrpSpPr>
        <p:grpSpPr>
          <a:xfrm>
            <a:off x="411749" y="4852816"/>
            <a:ext cx="2520000" cy="2379051"/>
            <a:chOff x="577999" y="5519566"/>
            <a:chExt cx="2520000" cy="2379051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959AB17-962D-4CA6-8788-2E73E6C3FF8F}"/>
                </a:ext>
              </a:extLst>
            </p:cNvPr>
            <p:cNvGrpSpPr/>
            <p:nvPr/>
          </p:nvGrpSpPr>
          <p:grpSpPr>
            <a:xfrm>
              <a:off x="1173521" y="6531630"/>
              <a:ext cx="1622185" cy="372566"/>
              <a:chOff x="3783675" y="1772762"/>
              <a:chExt cx="1254255" cy="288063"/>
            </a:xfrm>
          </p:grpSpPr>
          <p:sp>
            <p:nvSpPr>
              <p:cNvPr id="84" name="Button">
                <a:extLst>
                  <a:ext uri="{FF2B5EF4-FFF2-40B4-BE49-F238E27FC236}">
                    <a16:creationId xmlns:a16="http://schemas.microsoft.com/office/drawing/2014/main" id="{30029082-D024-4565-BADE-2D33CB11AAF9}"/>
                  </a:ext>
                </a:extLst>
              </p:cNvPr>
              <p:cNvSpPr/>
              <p:nvPr/>
            </p:nvSpPr>
            <p:spPr>
              <a:xfrm>
                <a:off x="3821778" y="1819931"/>
                <a:ext cx="1216152" cy="240894"/>
              </a:xfrm>
              <a:custGeom>
                <a:avLst/>
                <a:gdLst>
                  <a:gd name="connsiteX0" fmla="*/ 0 w 1216152"/>
                  <a:gd name="connsiteY0" fmla="*/ 15135 h 240894"/>
                  <a:gd name="connsiteX1" fmla="*/ 15135 w 1216152"/>
                  <a:gd name="connsiteY1" fmla="*/ 0 h 240894"/>
                  <a:gd name="connsiteX2" fmla="*/ 608076 w 1216152"/>
                  <a:gd name="connsiteY2" fmla="*/ 0 h 240894"/>
                  <a:gd name="connsiteX3" fmla="*/ 1201017 w 1216152"/>
                  <a:gd name="connsiteY3" fmla="*/ 0 h 240894"/>
                  <a:gd name="connsiteX4" fmla="*/ 1216152 w 1216152"/>
                  <a:gd name="connsiteY4" fmla="*/ 15135 h 240894"/>
                  <a:gd name="connsiteX5" fmla="*/ 1216152 w 1216152"/>
                  <a:gd name="connsiteY5" fmla="*/ 225759 h 240894"/>
                  <a:gd name="connsiteX6" fmla="*/ 1201017 w 1216152"/>
                  <a:gd name="connsiteY6" fmla="*/ 240894 h 240894"/>
                  <a:gd name="connsiteX7" fmla="*/ 643652 w 1216152"/>
                  <a:gd name="connsiteY7" fmla="*/ 240894 h 240894"/>
                  <a:gd name="connsiteX8" fmla="*/ 15135 w 1216152"/>
                  <a:gd name="connsiteY8" fmla="*/ 240894 h 240894"/>
                  <a:gd name="connsiteX9" fmla="*/ 0 w 1216152"/>
                  <a:gd name="connsiteY9" fmla="*/ 225759 h 240894"/>
                  <a:gd name="connsiteX10" fmla="*/ 0 w 1216152"/>
                  <a:gd name="connsiteY10" fmla="*/ 15135 h 24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52" h="240894" fill="none" extrusionOk="0">
                    <a:moveTo>
                      <a:pt x="0" y="15135"/>
                    </a:moveTo>
                    <a:cubicBezTo>
                      <a:pt x="-639" y="6668"/>
                      <a:pt x="7436" y="-715"/>
                      <a:pt x="15135" y="0"/>
                    </a:cubicBezTo>
                    <a:cubicBezTo>
                      <a:pt x="229944" y="-16142"/>
                      <a:pt x="487875" y="-3658"/>
                      <a:pt x="608076" y="0"/>
                    </a:cubicBezTo>
                    <a:cubicBezTo>
                      <a:pt x="728277" y="3658"/>
                      <a:pt x="949924" y="12266"/>
                      <a:pt x="1201017" y="0"/>
                    </a:cubicBezTo>
                    <a:cubicBezTo>
                      <a:pt x="1209555" y="143"/>
                      <a:pt x="1214875" y="6026"/>
                      <a:pt x="1216152" y="15135"/>
                    </a:cubicBezTo>
                    <a:cubicBezTo>
                      <a:pt x="1207408" y="100234"/>
                      <a:pt x="1225302" y="156023"/>
                      <a:pt x="1216152" y="225759"/>
                    </a:cubicBezTo>
                    <a:cubicBezTo>
                      <a:pt x="1216881" y="234480"/>
                      <a:pt x="1209035" y="240489"/>
                      <a:pt x="1201017" y="240894"/>
                    </a:cubicBezTo>
                    <a:cubicBezTo>
                      <a:pt x="978557" y="234754"/>
                      <a:pt x="904480" y="234404"/>
                      <a:pt x="643652" y="240894"/>
                    </a:cubicBezTo>
                    <a:cubicBezTo>
                      <a:pt x="382825" y="247384"/>
                      <a:pt x="216866" y="244167"/>
                      <a:pt x="15135" y="240894"/>
                    </a:cubicBezTo>
                    <a:cubicBezTo>
                      <a:pt x="5932" y="239407"/>
                      <a:pt x="604" y="235468"/>
                      <a:pt x="0" y="225759"/>
                    </a:cubicBezTo>
                    <a:cubicBezTo>
                      <a:pt x="998" y="145450"/>
                      <a:pt x="-3344" y="100858"/>
                      <a:pt x="0" y="15135"/>
                    </a:cubicBezTo>
                    <a:close/>
                  </a:path>
                  <a:path w="1216152" h="240894" stroke="0" extrusionOk="0">
                    <a:moveTo>
                      <a:pt x="0" y="15135"/>
                    </a:moveTo>
                    <a:cubicBezTo>
                      <a:pt x="177" y="6901"/>
                      <a:pt x="7796" y="452"/>
                      <a:pt x="15135" y="0"/>
                    </a:cubicBezTo>
                    <a:cubicBezTo>
                      <a:pt x="147063" y="-28318"/>
                      <a:pt x="370193" y="18771"/>
                      <a:pt x="619935" y="0"/>
                    </a:cubicBezTo>
                    <a:cubicBezTo>
                      <a:pt x="869677" y="-18771"/>
                      <a:pt x="1058604" y="6156"/>
                      <a:pt x="1201017" y="0"/>
                    </a:cubicBezTo>
                    <a:cubicBezTo>
                      <a:pt x="1208830" y="-507"/>
                      <a:pt x="1215986" y="7095"/>
                      <a:pt x="1216152" y="15135"/>
                    </a:cubicBezTo>
                    <a:cubicBezTo>
                      <a:pt x="1225655" y="93195"/>
                      <a:pt x="1225768" y="124941"/>
                      <a:pt x="1216152" y="225759"/>
                    </a:cubicBezTo>
                    <a:cubicBezTo>
                      <a:pt x="1215535" y="232662"/>
                      <a:pt x="1211049" y="241393"/>
                      <a:pt x="1201017" y="240894"/>
                    </a:cubicBezTo>
                    <a:cubicBezTo>
                      <a:pt x="994349" y="236423"/>
                      <a:pt x="728174" y="237544"/>
                      <a:pt x="596217" y="240894"/>
                    </a:cubicBezTo>
                    <a:cubicBezTo>
                      <a:pt x="464260" y="244244"/>
                      <a:pt x="201676" y="242850"/>
                      <a:pt x="15135" y="240894"/>
                    </a:cubicBezTo>
                    <a:cubicBezTo>
                      <a:pt x="5815" y="240244"/>
                      <a:pt x="-690" y="234333"/>
                      <a:pt x="0" y="225759"/>
                    </a:cubicBezTo>
                    <a:cubicBezTo>
                      <a:pt x="8036" y="149301"/>
                      <a:pt x="-4385" y="110036"/>
                      <a:pt x="0" y="1513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="" xmlns:ask="http://schemas.microsoft.com/office/drawing/2018/sketchyshapes" sd="3520093239">
                      <a:prstGeom prst="roundRect">
                        <a:avLst>
                          <a:gd name="adj" fmla="val 6283"/>
                        </a:avLst>
                      </a:prstGeom>
                      <ask:type>
                        <ask:lineSketchFreehand/>
                      </ask:type>
                      <ask:seed>3520093239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spc="2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Outline Button">
                <a:extLst>
                  <a:ext uri="{FF2B5EF4-FFF2-40B4-BE49-F238E27FC236}">
                    <a16:creationId xmlns:a16="http://schemas.microsoft.com/office/drawing/2014/main" id="{BBBBFE38-3196-4B50-ACCE-2B443BBE9394}"/>
                  </a:ext>
                </a:extLst>
              </p:cNvPr>
              <p:cNvSpPr/>
              <p:nvPr/>
            </p:nvSpPr>
            <p:spPr>
              <a:xfrm>
                <a:off x="3783675" y="1772762"/>
                <a:ext cx="1213585" cy="236196"/>
              </a:xfrm>
              <a:custGeom>
                <a:avLst/>
                <a:gdLst>
                  <a:gd name="connsiteX0" fmla="*/ 0 w 1213585"/>
                  <a:gd name="connsiteY0" fmla="*/ 14840 h 236196"/>
                  <a:gd name="connsiteX1" fmla="*/ 14840 w 1213585"/>
                  <a:gd name="connsiteY1" fmla="*/ 0 h 236196"/>
                  <a:gd name="connsiteX2" fmla="*/ 630471 w 1213585"/>
                  <a:gd name="connsiteY2" fmla="*/ 0 h 236196"/>
                  <a:gd name="connsiteX3" fmla="*/ 1198745 w 1213585"/>
                  <a:gd name="connsiteY3" fmla="*/ 0 h 236196"/>
                  <a:gd name="connsiteX4" fmla="*/ 1213585 w 1213585"/>
                  <a:gd name="connsiteY4" fmla="*/ 14840 h 236196"/>
                  <a:gd name="connsiteX5" fmla="*/ 1213585 w 1213585"/>
                  <a:gd name="connsiteY5" fmla="*/ 221356 h 236196"/>
                  <a:gd name="connsiteX6" fmla="*/ 1198745 w 1213585"/>
                  <a:gd name="connsiteY6" fmla="*/ 236196 h 236196"/>
                  <a:gd name="connsiteX7" fmla="*/ 606793 w 1213585"/>
                  <a:gd name="connsiteY7" fmla="*/ 236196 h 236196"/>
                  <a:gd name="connsiteX8" fmla="*/ 14840 w 1213585"/>
                  <a:gd name="connsiteY8" fmla="*/ 236196 h 236196"/>
                  <a:gd name="connsiteX9" fmla="*/ 0 w 1213585"/>
                  <a:gd name="connsiteY9" fmla="*/ 221356 h 236196"/>
                  <a:gd name="connsiteX10" fmla="*/ 0 w 1213585"/>
                  <a:gd name="connsiteY10" fmla="*/ 14840 h 23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3585" h="236196" extrusionOk="0">
                    <a:moveTo>
                      <a:pt x="0" y="14840"/>
                    </a:moveTo>
                    <a:cubicBezTo>
                      <a:pt x="-1153" y="5933"/>
                      <a:pt x="5044" y="600"/>
                      <a:pt x="14840" y="0"/>
                    </a:cubicBezTo>
                    <a:cubicBezTo>
                      <a:pt x="245764" y="-17497"/>
                      <a:pt x="470524" y="1026"/>
                      <a:pt x="630471" y="0"/>
                    </a:cubicBezTo>
                    <a:cubicBezTo>
                      <a:pt x="790418" y="-1026"/>
                      <a:pt x="1043067" y="-11074"/>
                      <a:pt x="1198745" y="0"/>
                    </a:cubicBezTo>
                    <a:cubicBezTo>
                      <a:pt x="1205320" y="-887"/>
                      <a:pt x="1214164" y="6921"/>
                      <a:pt x="1213585" y="14840"/>
                    </a:cubicBezTo>
                    <a:cubicBezTo>
                      <a:pt x="1207032" y="58950"/>
                      <a:pt x="1216942" y="137827"/>
                      <a:pt x="1213585" y="221356"/>
                    </a:cubicBezTo>
                    <a:cubicBezTo>
                      <a:pt x="1213956" y="228948"/>
                      <a:pt x="1205922" y="237091"/>
                      <a:pt x="1198745" y="236196"/>
                    </a:cubicBezTo>
                    <a:cubicBezTo>
                      <a:pt x="1004547" y="215178"/>
                      <a:pt x="876034" y="254971"/>
                      <a:pt x="606793" y="236196"/>
                    </a:cubicBezTo>
                    <a:cubicBezTo>
                      <a:pt x="337552" y="217421"/>
                      <a:pt x="136590" y="254137"/>
                      <a:pt x="14840" y="236196"/>
                    </a:cubicBezTo>
                    <a:cubicBezTo>
                      <a:pt x="4960" y="236100"/>
                      <a:pt x="124" y="229213"/>
                      <a:pt x="0" y="221356"/>
                    </a:cubicBezTo>
                    <a:cubicBezTo>
                      <a:pt x="-2853" y="160489"/>
                      <a:pt x="9699" y="105884"/>
                      <a:pt x="0" y="148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prstGeom prst="roundRect">
                        <a:avLst>
                          <a:gd name="adj" fmla="val 6283"/>
                        </a:avLst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spc="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radley Hand ITC" panose="03070402050302030203" pitchFamily="66" charset="0"/>
                  </a:rPr>
                  <a:t>flex-wrap</a:t>
                </a: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09FAB31-8412-4D9E-AF1C-0EB2EF8E74CD}"/>
                </a:ext>
              </a:extLst>
            </p:cNvPr>
            <p:cNvSpPr/>
            <p:nvPr/>
          </p:nvSpPr>
          <p:spPr>
            <a:xfrm>
              <a:off x="577999" y="5598215"/>
              <a:ext cx="2520000" cy="2300402"/>
            </a:xfrm>
            <a:prstGeom prst="rect">
              <a:avLst/>
            </a:prstGeom>
            <a:gradFill flip="none" rotWithShape="1">
              <a:gsLst>
                <a:gs pos="50000">
                  <a:srgbClr val="F3E6F6"/>
                </a:gs>
                <a:gs pos="0">
                  <a:srgbClr val="ECD4F0"/>
                </a:gs>
                <a:gs pos="100000">
                  <a:srgbClr val="FCF9F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180D79E-4950-4B7B-BB8D-536C3B78E22E}"/>
                </a:ext>
              </a:extLst>
            </p:cNvPr>
            <p:cNvGrpSpPr/>
            <p:nvPr/>
          </p:nvGrpSpPr>
          <p:grpSpPr>
            <a:xfrm rot="167927">
              <a:off x="1783027" y="5519566"/>
              <a:ext cx="1129088" cy="372566"/>
              <a:chOff x="3783675" y="1772762"/>
              <a:chExt cx="1254255" cy="288063"/>
            </a:xfrm>
          </p:grpSpPr>
          <p:sp>
            <p:nvSpPr>
              <p:cNvPr id="89" name="Button">
                <a:extLst>
                  <a:ext uri="{FF2B5EF4-FFF2-40B4-BE49-F238E27FC236}">
                    <a16:creationId xmlns:a16="http://schemas.microsoft.com/office/drawing/2014/main" id="{2E0E2982-D94D-4BB7-9856-808FBF9EDD2A}"/>
                  </a:ext>
                </a:extLst>
              </p:cNvPr>
              <p:cNvSpPr/>
              <p:nvPr/>
            </p:nvSpPr>
            <p:spPr>
              <a:xfrm>
                <a:off x="3821778" y="1819931"/>
                <a:ext cx="1216152" cy="240894"/>
              </a:xfrm>
              <a:custGeom>
                <a:avLst/>
                <a:gdLst>
                  <a:gd name="connsiteX0" fmla="*/ 0 w 1216152"/>
                  <a:gd name="connsiteY0" fmla="*/ 15135 h 240894"/>
                  <a:gd name="connsiteX1" fmla="*/ 15135 w 1216152"/>
                  <a:gd name="connsiteY1" fmla="*/ 0 h 240894"/>
                  <a:gd name="connsiteX2" fmla="*/ 608076 w 1216152"/>
                  <a:gd name="connsiteY2" fmla="*/ 0 h 240894"/>
                  <a:gd name="connsiteX3" fmla="*/ 1201017 w 1216152"/>
                  <a:gd name="connsiteY3" fmla="*/ 0 h 240894"/>
                  <a:gd name="connsiteX4" fmla="*/ 1216152 w 1216152"/>
                  <a:gd name="connsiteY4" fmla="*/ 15135 h 240894"/>
                  <a:gd name="connsiteX5" fmla="*/ 1216152 w 1216152"/>
                  <a:gd name="connsiteY5" fmla="*/ 225759 h 240894"/>
                  <a:gd name="connsiteX6" fmla="*/ 1201017 w 1216152"/>
                  <a:gd name="connsiteY6" fmla="*/ 240894 h 240894"/>
                  <a:gd name="connsiteX7" fmla="*/ 643652 w 1216152"/>
                  <a:gd name="connsiteY7" fmla="*/ 240894 h 240894"/>
                  <a:gd name="connsiteX8" fmla="*/ 15135 w 1216152"/>
                  <a:gd name="connsiteY8" fmla="*/ 240894 h 240894"/>
                  <a:gd name="connsiteX9" fmla="*/ 0 w 1216152"/>
                  <a:gd name="connsiteY9" fmla="*/ 225759 h 240894"/>
                  <a:gd name="connsiteX10" fmla="*/ 0 w 1216152"/>
                  <a:gd name="connsiteY10" fmla="*/ 15135 h 24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52" h="240894" fill="none" extrusionOk="0">
                    <a:moveTo>
                      <a:pt x="0" y="15135"/>
                    </a:moveTo>
                    <a:cubicBezTo>
                      <a:pt x="-639" y="6668"/>
                      <a:pt x="7436" y="-715"/>
                      <a:pt x="15135" y="0"/>
                    </a:cubicBezTo>
                    <a:cubicBezTo>
                      <a:pt x="229944" y="-16142"/>
                      <a:pt x="487875" y="-3658"/>
                      <a:pt x="608076" y="0"/>
                    </a:cubicBezTo>
                    <a:cubicBezTo>
                      <a:pt x="728277" y="3658"/>
                      <a:pt x="949924" y="12266"/>
                      <a:pt x="1201017" y="0"/>
                    </a:cubicBezTo>
                    <a:cubicBezTo>
                      <a:pt x="1209555" y="143"/>
                      <a:pt x="1214875" y="6026"/>
                      <a:pt x="1216152" y="15135"/>
                    </a:cubicBezTo>
                    <a:cubicBezTo>
                      <a:pt x="1207408" y="100234"/>
                      <a:pt x="1225302" y="156023"/>
                      <a:pt x="1216152" y="225759"/>
                    </a:cubicBezTo>
                    <a:cubicBezTo>
                      <a:pt x="1216881" y="234480"/>
                      <a:pt x="1209035" y="240489"/>
                      <a:pt x="1201017" y="240894"/>
                    </a:cubicBezTo>
                    <a:cubicBezTo>
                      <a:pt x="978557" y="234754"/>
                      <a:pt x="904480" y="234404"/>
                      <a:pt x="643652" y="240894"/>
                    </a:cubicBezTo>
                    <a:cubicBezTo>
                      <a:pt x="382825" y="247384"/>
                      <a:pt x="216866" y="244167"/>
                      <a:pt x="15135" y="240894"/>
                    </a:cubicBezTo>
                    <a:cubicBezTo>
                      <a:pt x="5932" y="239407"/>
                      <a:pt x="604" y="235468"/>
                      <a:pt x="0" y="225759"/>
                    </a:cubicBezTo>
                    <a:cubicBezTo>
                      <a:pt x="998" y="145450"/>
                      <a:pt x="-3344" y="100858"/>
                      <a:pt x="0" y="15135"/>
                    </a:cubicBezTo>
                    <a:close/>
                  </a:path>
                  <a:path w="1216152" h="240894" stroke="0" extrusionOk="0">
                    <a:moveTo>
                      <a:pt x="0" y="15135"/>
                    </a:moveTo>
                    <a:cubicBezTo>
                      <a:pt x="177" y="6901"/>
                      <a:pt x="7796" y="452"/>
                      <a:pt x="15135" y="0"/>
                    </a:cubicBezTo>
                    <a:cubicBezTo>
                      <a:pt x="147063" y="-28318"/>
                      <a:pt x="370193" y="18771"/>
                      <a:pt x="619935" y="0"/>
                    </a:cubicBezTo>
                    <a:cubicBezTo>
                      <a:pt x="869677" y="-18771"/>
                      <a:pt x="1058604" y="6156"/>
                      <a:pt x="1201017" y="0"/>
                    </a:cubicBezTo>
                    <a:cubicBezTo>
                      <a:pt x="1208830" y="-507"/>
                      <a:pt x="1215986" y="7095"/>
                      <a:pt x="1216152" y="15135"/>
                    </a:cubicBezTo>
                    <a:cubicBezTo>
                      <a:pt x="1225655" y="93195"/>
                      <a:pt x="1225768" y="124941"/>
                      <a:pt x="1216152" y="225759"/>
                    </a:cubicBezTo>
                    <a:cubicBezTo>
                      <a:pt x="1215535" y="232662"/>
                      <a:pt x="1211049" y="241393"/>
                      <a:pt x="1201017" y="240894"/>
                    </a:cubicBezTo>
                    <a:cubicBezTo>
                      <a:pt x="994349" y="236423"/>
                      <a:pt x="728174" y="237544"/>
                      <a:pt x="596217" y="240894"/>
                    </a:cubicBezTo>
                    <a:cubicBezTo>
                      <a:pt x="464260" y="244244"/>
                      <a:pt x="201676" y="242850"/>
                      <a:pt x="15135" y="240894"/>
                    </a:cubicBezTo>
                    <a:cubicBezTo>
                      <a:pt x="5815" y="240244"/>
                      <a:pt x="-690" y="234333"/>
                      <a:pt x="0" y="225759"/>
                    </a:cubicBezTo>
                    <a:cubicBezTo>
                      <a:pt x="8036" y="149301"/>
                      <a:pt x="-4385" y="110036"/>
                      <a:pt x="0" y="1513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="" xmlns:ask="http://schemas.microsoft.com/office/drawing/2018/sketchyshapes" sd="3520093239">
                      <a:prstGeom prst="roundRect">
                        <a:avLst>
                          <a:gd name="adj" fmla="val 6283"/>
                        </a:avLst>
                      </a:prstGeom>
                      <ask:type>
                        <ask:lineSketchFreehand/>
                      </ask:type>
                      <ask:seed>3520093239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spc="2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Outline Button">
                <a:extLst>
                  <a:ext uri="{FF2B5EF4-FFF2-40B4-BE49-F238E27FC236}">
                    <a16:creationId xmlns:a16="http://schemas.microsoft.com/office/drawing/2014/main" id="{B8BE6969-60FC-41A6-8978-98FCE623A07B}"/>
                  </a:ext>
                </a:extLst>
              </p:cNvPr>
              <p:cNvSpPr/>
              <p:nvPr/>
            </p:nvSpPr>
            <p:spPr>
              <a:xfrm>
                <a:off x="3783675" y="1772762"/>
                <a:ext cx="1213585" cy="236196"/>
              </a:xfrm>
              <a:custGeom>
                <a:avLst/>
                <a:gdLst>
                  <a:gd name="connsiteX0" fmla="*/ 0 w 1213585"/>
                  <a:gd name="connsiteY0" fmla="*/ 14840 h 236196"/>
                  <a:gd name="connsiteX1" fmla="*/ 14840 w 1213585"/>
                  <a:gd name="connsiteY1" fmla="*/ 0 h 236196"/>
                  <a:gd name="connsiteX2" fmla="*/ 630471 w 1213585"/>
                  <a:gd name="connsiteY2" fmla="*/ 0 h 236196"/>
                  <a:gd name="connsiteX3" fmla="*/ 1198745 w 1213585"/>
                  <a:gd name="connsiteY3" fmla="*/ 0 h 236196"/>
                  <a:gd name="connsiteX4" fmla="*/ 1213585 w 1213585"/>
                  <a:gd name="connsiteY4" fmla="*/ 14840 h 236196"/>
                  <a:gd name="connsiteX5" fmla="*/ 1213585 w 1213585"/>
                  <a:gd name="connsiteY5" fmla="*/ 221356 h 236196"/>
                  <a:gd name="connsiteX6" fmla="*/ 1198745 w 1213585"/>
                  <a:gd name="connsiteY6" fmla="*/ 236196 h 236196"/>
                  <a:gd name="connsiteX7" fmla="*/ 606793 w 1213585"/>
                  <a:gd name="connsiteY7" fmla="*/ 236196 h 236196"/>
                  <a:gd name="connsiteX8" fmla="*/ 14840 w 1213585"/>
                  <a:gd name="connsiteY8" fmla="*/ 236196 h 236196"/>
                  <a:gd name="connsiteX9" fmla="*/ 0 w 1213585"/>
                  <a:gd name="connsiteY9" fmla="*/ 221356 h 236196"/>
                  <a:gd name="connsiteX10" fmla="*/ 0 w 1213585"/>
                  <a:gd name="connsiteY10" fmla="*/ 14840 h 23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3585" h="236196" extrusionOk="0">
                    <a:moveTo>
                      <a:pt x="0" y="14840"/>
                    </a:moveTo>
                    <a:cubicBezTo>
                      <a:pt x="-1153" y="5933"/>
                      <a:pt x="5044" y="600"/>
                      <a:pt x="14840" y="0"/>
                    </a:cubicBezTo>
                    <a:cubicBezTo>
                      <a:pt x="245764" y="-17497"/>
                      <a:pt x="470524" y="1026"/>
                      <a:pt x="630471" y="0"/>
                    </a:cubicBezTo>
                    <a:cubicBezTo>
                      <a:pt x="790418" y="-1026"/>
                      <a:pt x="1043067" y="-11074"/>
                      <a:pt x="1198745" y="0"/>
                    </a:cubicBezTo>
                    <a:cubicBezTo>
                      <a:pt x="1205320" y="-887"/>
                      <a:pt x="1214164" y="6921"/>
                      <a:pt x="1213585" y="14840"/>
                    </a:cubicBezTo>
                    <a:cubicBezTo>
                      <a:pt x="1207032" y="58950"/>
                      <a:pt x="1216942" y="137827"/>
                      <a:pt x="1213585" y="221356"/>
                    </a:cubicBezTo>
                    <a:cubicBezTo>
                      <a:pt x="1213956" y="228948"/>
                      <a:pt x="1205922" y="237091"/>
                      <a:pt x="1198745" y="236196"/>
                    </a:cubicBezTo>
                    <a:cubicBezTo>
                      <a:pt x="1004547" y="215178"/>
                      <a:pt x="876034" y="254971"/>
                      <a:pt x="606793" y="236196"/>
                    </a:cubicBezTo>
                    <a:cubicBezTo>
                      <a:pt x="337552" y="217421"/>
                      <a:pt x="136590" y="254137"/>
                      <a:pt x="14840" y="236196"/>
                    </a:cubicBezTo>
                    <a:cubicBezTo>
                      <a:pt x="4960" y="236100"/>
                      <a:pt x="124" y="229213"/>
                      <a:pt x="0" y="221356"/>
                    </a:cubicBezTo>
                    <a:cubicBezTo>
                      <a:pt x="-2853" y="160489"/>
                      <a:pt x="9699" y="105884"/>
                      <a:pt x="0" y="148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prstGeom prst="roundRect">
                        <a:avLst>
                          <a:gd name="adj" fmla="val 6283"/>
                        </a:avLst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spc="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radley Hand ITC" panose="03070402050302030203" pitchFamily="66" charset="0"/>
                  </a:rPr>
                  <a:t>flex-wrap</a:t>
                </a:r>
              </a:p>
            </p:txBody>
          </p:sp>
        </p:grpSp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8A9CC765-2918-4C2F-A7C0-F3728A4F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3453" y="5903523"/>
              <a:ext cx="2160000" cy="1124082"/>
            </a:xfrm>
            <a:prstGeom prst="rect">
              <a:avLst/>
            </a:prstGeom>
          </p:spPr>
        </p:pic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3501C10-895C-453B-8C78-80523658DA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3453" y="7118818"/>
              <a:ext cx="2340000" cy="604531"/>
              <a:chOff x="-3153504" y="6057899"/>
              <a:chExt cx="4866724" cy="1257301"/>
            </a:xfrm>
          </p:grpSpPr>
          <p:sp>
            <p:nvSpPr>
              <p:cNvPr id="113" name="Rectangle">
                <a:extLst>
                  <a:ext uri="{FF2B5EF4-FFF2-40B4-BE49-F238E27FC236}">
                    <a16:creationId xmlns:a16="http://schemas.microsoft.com/office/drawing/2014/main" id="{16519E10-332C-4B2B-9898-E7A47D4034A2}"/>
                  </a:ext>
                </a:extLst>
              </p:cNvPr>
              <p:cNvSpPr/>
              <p:nvPr/>
            </p:nvSpPr>
            <p:spPr>
              <a:xfrm>
                <a:off x="-3153504" y="6057899"/>
                <a:ext cx="4866724" cy="1257301"/>
              </a:xfrm>
              <a:custGeom>
                <a:avLst/>
                <a:gdLst>
                  <a:gd name="connsiteX0" fmla="*/ 0 w 2980138"/>
                  <a:gd name="connsiteY0" fmla="*/ 0 h 924028"/>
                  <a:gd name="connsiteX1" fmla="*/ 655630 w 2980138"/>
                  <a:gd name="connsiteY1" fmla="*/ 0 h 924028"/>
                  <a:gd name="connsiteX2" fmla="*/ 1281459 w 2980138"/>
                  <a:gd name="connsiteY2" fmla="*/ 0 h 924028"/>
                  <a:gd name="connsiteX3" fmla="*/ 1907288 w 2980138"/>
                  <a:gd name="connsiteY3" fmla="*/ 0 h 924028"/>
                  <a:gd name="connsiteX4" fmla="*/ 2413912 w 2980138"/>
                  <a:gd name="connsiteY4" fmla="*/ 0 h 924028"/>
                  <a:gd name="connsiteX5" fmla="*/ 2980138 w 2980138"/>
                  <a:gd name="connsiteY5" fmla="*/ 0 h 924028"/>
                  <a:gd name="connsiteX6" fmla="*/ 2980138 w 2980138"/>
                  <a:gd name="connsiteY6" fmla="*/ 471254 h 924028"/>
                  <a:gd name="connsiteX7" fmla="*/ 2980138 w 2980138"/>
                  <a:gd name="connsiteY7" fmla="*/ 924028 h 924028"/>
                  <a:gd name="connsiteX8" fmla="*/ 2384110 w 2980138"/>
                  <a:gd name="connsiteY8" fmla="*/ 924028 h 924028"/>
                  <a:gd name="connsiteX9" fmla="*/ 1877487 w 2980138"/>
                  <a:gd name="connsiteY9" fmla="*/ 924028 h 924028"/>
                  <a:gd name="connsiteX10" fmla="*/ 1370863 w 2980138"/>
                  <a:gd name="connsiteY10" fmla="*/ 924028 h 924028"/>
                  <a:gd name="connsiteX11" fmla="*/ 745035 w 2980138"/>
                  <a:gd name="connsiteY11" fmla="*/ 924028 h 924028"/>
                  <a:gd name="connsiteX12" fmla="*/ 0 w 2980138"/>
                  <a:gd name="connsiteY12" fmla="*/ 924028 h 924028"/>
                  <a:gd name="connsiteX13" fmla="*/ 0 w 2980138"/>
                  <a:gd name="connsiteY13" fmla="*/ 443533 h 924028"/>
                  <a:gd name="connsiteX14" fmla="*/ 0 w 2980138"/>
                  <a:gd name="connsiteY14" fmla="*/ 0 h 924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80138" h="924028" fill="none" extrusionOk="0">
                    <a:moveTo>
                      <a:pt x="0" y="0"/>
                    </a:moveTo>
                    <a:cubicBezTo>
                      <a:pt x="152695" y="2249"/>
                      <a:pt x="330548" y="-9156"/>
                      <a:pt x="655630" y="0"/>
                    </a:cubicBezTo>
                    <a:cubicBezTo>
                      <a:pt x="980712" y="9156"/>
                      <a:pt x="1042644" y="-19363"/>
                      <a:pt x="1281459" y="0"/>
                    </a:cubicBezTo>
                    <a:cubicBezTo>
                      <a:pt x="1520274" y="19363"/>
                      <a:pt x="1733188" y="-8568"/>
                      <a:pt x="1907288" y="0"/>
                    </a:cubicBezTo>
                    <a:cubicBezTo>
                      <a:pt x="2081388" y="8568"/>
                      <a:pt x="2225732" y="23687"/>
                      <a:pt x="2413912" y="0"/>
                    </a:cubicBezTo>
                    <a:cubicBezTo>
                      <a:pt x="2602092" y="-23687"/>
                      <a:pt x="2801526" y="-24750"/>
                      <a:pt x="2980138" y="0"/>
                    </a:cubicBezTo>
                    <a:cubicBezTo>
                      <a:pt x="3002973" y="122057"/>
                      <a:pt x="2987578" y="280084"/>
                      <a:pt x="2980138" y="471254"/>
                    </a:cubicBezTo>
                    <a:cubicBezTo>
                      <a:pt x="2972698" y="662424"/>
                      <a:pt x="2972410" y="777795"/>
                      <a:pt x="2980138" y="924028"/>
                    </a:cubicBezTo>
                    <a:cubicBezTo>
                      <a:pt x="2857173" y="909599"/>
                      <a:pt x="2532980" y="919811"/>
                      <a:pt x="2384110" y="924028"/>
                    </a:cubicBezTo>
                    <a:cubicBezTo>
                      <a:pt x="2235240" y="928245"/>
                      <a:pt x="2108984" y="944688"/>
                      <a:pt x="1877487" y="924028"/>
                    </a:cubicBezTo>
                    <a:cubicBezTo>
                      <a:pt x="1645990" y="903368"/>
                      <a:pt x="1577648" y="902191"/>
                      <a:pt x="1370863" y="924028"/>
                    </a:cubicBezTo>
                    <a:cubicBezTo>
                      <a:pt x="1164078" y="945865"/>
                      <a:pt x="908678" y="923695"/>
                      <a:pt x="745035" y="924028"/>
                    </a:cubicBezTo>
                    <a:cubicBezTo>
                      <a:pt x="581392" y="924361"/>
                      <a:pt x="202936" y="917427"/>
                      <a:pt x="0" y="924028"/>
                    </a:cubicBezTo>
                    <a:cubicBezTo>
                      <a:pt x="22740" y="799581"/>
                      <a:pt x="16848" y="600476"/>
                      <a:pt x="0" y="443533"/>
                    </a:cubicBezTo>
                    <a:cubicBezTo>
                      <a:pt x="-16848" y="286591"/>
                      <a:pt x="-11367" y="184933"/>
                      <a:pt x="0" y="0"/>
                    </a:cubicBezTo>
                    <a:close/>
                  </a:path>
                  <a:path w="2980138" h="924028" stroke="0" extrusionOk="0">
                    <a:moveTo>
                      <a:pt x="0" y="0"/>
                    </a:moveTo>
                    <a:cubicBezTo>
                      <a:pt x="175554" y="-28191"/>
                      <a:pt x="289067" y="-22642"/>
                      <a:pt x="566226" y="0"/>
                    </a:cubicBezTo>
                    <a:cubicBezTo>
                      <a:pt x="843385" y="22642"/>
                      <a:pt x="963577" y="-6209"/>
                      <a:pt x="1072850" y="0"/>
                    </a:cubicBezTo>
                    <a:cubicBezTo>
                      <a:pt x="1182123" y="6209"/>
                      <a:pt x="1474485" y="9937"/>
                      <a:pt x="1728480" y="0"/>
                    </a:cubicBezTo>
                    <a:cubicBezTo>
                      <a:pt x="1982475" y="-9937"/>
                      <a:pt x="2133365" y="16453"/>
                      <a:pt x="2294706" y="0"/>
                    </a:cubicBezTo>
                    <a:cubicBezTo>
                      <a:pt x="2456047" y="-16453"/>
                      <a:pt x="2647752" y="28437"/>
                      <a:pt x="2980138" y="0"/>
                    </a:cubicBezTo>
                    <a:cubicBezTo>
                      <a:pt x="2960858" y="110471"/>
                      <a:pt x="2999014" y="283549"/>
                      <a:pt x="2980138" y="480495"/>
                    </a:cubicBezTo>
                    <a:cubicBezTo>
                      <a:pt x="2961262" y="677442"/>
                      <a:pt x="2980029" y="706021"/>
                      <a:pt x="2980138" y="924028"/>
                    </a:cubicBezTo>
                    <a:cubicBezTo>
                      <a:pt x="2775404" y="901683"/>
                      <a:pt x="2602389" y="905026"/>
                      <a:pt x="2384110" y="924028"/>
                    </a:cubicBezTo>
                    <a:cubicBezTo>
                      <a:pt x="2165831" y="943030"/>
                      <a:pt x="2031119" y="917702"/>
                      <a:pt x="1877487" y="924028"/>
                    </a:cubicBezTo>
                    <a:cubicBezTo>
                      <a:pt x="1723855" y="930354"/>
                      <a:pt x="1520622" y="936203"/>
                      <a:pt x="1281459" y="924028"/>
                    </a:cubicBezTo>
                    <a:cubicBezTo>
                      <a:pt x="1042296" y="911853"/>
                      <a:pt x="908775" y="952268"/>
                      <a:pt x="685432" y="924028"/>
                    </a:cubicBezTo>
                    <a:cubicBezTo>
                      <a:pt x="462089" y="895788"/>
                      <a:pt x="277542" y="926123"/>
                      <a:pt x="0" y="924028"/>
                    </a:cubicBezTo>
                    <a:cubicBezTo>
                      <a:pt x="-15482" y="754013"/>
                      <a:pt x="6130" y="566031"/>
                      <a:pt x="0" y="443533"/>
                    </a:cubicBezTo>
                    <a:cubicBezTo>
                      <a:pt x="-6130" y="321036"/>
                      <a:pt x="21691" y="166555"/>
                      <a:pt x="0" y="0"/>
                    </a:cubicBezTo>
                    <a:close/>
                  </a:path>
                </a:pathLst>
              </a:custGeom>
              <a:solidFill>
                <a:srgbClr val="001628"/>
              </a:solidFill>
              <a:ln>
                <a:solidFill>
                  <a:srgbClr val="000000">
                    <a:alpha val="0"/>
                  </a:srgbClr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E6C01D6E-3F2C-4953-AF6B-EA0816646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3095732" y="6116988"/>
                <a:ext cx="4772025" cy="1162050"/>
              </a:xfrm>
              <a:prstGeom prst="rect">
                <a:avLst/>
              </a:prstGeom>
            </p:spPr>
          </p:pic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D005526-0B92-4AFD-B3A6-8454491725F7}"/>
              </a:ext>
            </a:extLst>
          </p:cNvPr>
          <p:cNvGrpSpPr/>
          <p:nvPr/>
        </p:nvGrpSpPr>
        <p:grpSpPr>
          <a:xfrm>
            <a:off x="411749" y="7295644"/>
            <a:ext cx="2520000" cy="5429755"/>
            <a:chOff x="577999" y="7181344"/>
            <a:chExt cx="2520000" cy="542975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6AD0623-A76E-4CE3-9976-074F5804EEBB}"/>
                </a:ext>
              </a:extLst>
            </p:cNvPr>
            <p:cNvSpPr/>
            <p:nvPr/>
          </p:nvSpPr>
          <p:spPr>
            <a:xfrm>
              <a:off x="577999" y="7233368"/>
              <a:ext cx="2520000" cy="5377731"/>
            </a:xfrm>
            <a:prstGeom prst="rect">
              <a:avLst/>
            </a:prstGeom>
            <a:gradFill flip="none" rotWithShape="1">
              <a:gsLst>
                <a:gs pos="50000">
                  <a:srgbClr val="F3E6F6"/>
                </a:gs>
                <a:gs pos="0">
                  <a:srgbClr val="ECD4F0"/>
                </a:gs>
                <a:gs pos="100000">
                  <a:srgbClr val="FCF9F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FBA35F0-4C7F-4DA4-BB13-13025D19F2A9}"/>
                </a:ext>
              </a:extLst>
            </p:cNvPr>
            <p:cNvGrpSpPr/>
            <p:nvPr/>
          </p:nvGrpSpPr>
          <p:grpSpPr>
            <a:xfrm rot="21156362">
              <a:off x="626052" y="7181344"/>
              <a:ext cx="1622185" cy="372566"/>
              <a:chOff x="3783675" y="1772762"/>
              <a:chExt cx="1254255" cy="288063"/>
            </a:xfrm>
          </p:grpSpPr>
          <p:sp>
            <p:nvSpPr>
              <p:cNvPr id="37" name="Button">
                <a:extLst>
                  <a:ext uri="{FF2B5EF4-FFF2-40B4-BE49-F238E27FC236}">
                    <a16:creationId xmlns:a16="http://schemas.microsoft.com/office/drawing/2014/main" id="{E195051A-D9D3-47EC-A02B-47FC4619F0B8}"/>
                  </a:ext>
                </a:extLst>
              </p:cNvPr>
              <p:cNvSpPr/>
              <p:nvPr/>
            </p:nvSpPr>
            <p:spPr>
              <a:xfrm>
                <a:off x="3821778" y="1819931"/>
                <a:ext cx="1216152" cy="240894"/>
              </a:xfrm>
              <a:custGeom>
                <a:avLst/>
                <a:gdLst>
                  <a:gd name="connsiteX0" fmla="*/ 0 w 1216152"/>
                  <a:gd name="connsiteY0" fmla="*/ 15135 h 240894"/>
                  <a:gd name="connsiteX1" fmla="*/ 15135 w 1216152"/>
                  <a:gd name="connsiteY1" fmla="*/ 0 h 240894"/>
                  <a:gd name="connsiteX2" fmla="*/ 608076 w 1216152"/>
                  <a:gd name="connsiteY2" fmla="*/ 0 h 240894"/>
                  <a:gd name="connsiteX3" fmla="*/ 1201017 w 1216152"/>
                  <a:gd name="connsiteY3" fmla="*/ 0 h 240894"/>
                  <a:gd name="connsiteX4" fmla="*/ 1216152 w 1216152"/>
                  <a:gd name="connsiteY4" fmla="*/ 15135 h 240894"/>
                  <a:gd name="connsiteX5" fmla="*/ 1216152 w 1216152"/>
                  <a:gd name="connsiteY5" fmla="*/ 225759 h 240894"/>
                  <a:gd name="connsiteX6" fmla="*/ 1201017 w 1216152"/>
                  <a:gd name="connsiteY6" fmla="*/ 240894 h 240894"/>
                  <a:gd name="connsiteX7" fmla="*/ 643652 w 1216152"/>
                  <a:gd name="connsiteY7" fmla="*/ 240894 h 240894"/>
                  <a:gd name="connsiteX8" fmla="*/ 15135 w 1216152"/>
                  <a:gd name="connsiteY8" fmla="*/ 240894 h 240894"/>
                  <a:gd name="connsiteX9" fmla="*/ 0 w 1216152"/>
                  <a:gd name="connsiteY9" fmla="*/ 225759 h 240894"/>
                  <a:gd name="connsiteX10" fmla="*/ 0 w 1216152"/>
                  <a:gd name="connsiteY10" fmla="*/ 15135 h 24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52" h="240894" fill="none" extrusionOk="0">
                    <a:moveTo>
                      <a:pt x="0" y="15135"/>
                    </a:moveTo>
                    <a:cubicBezTo>
                      <a:pt x="-639" y="6668"/>
                      <a:pt x="7436" y="-715"/>
                      <a:pt x="15135" y="0"/>
                    </a:cubicBezTo>
                    <a:cubicBezTo>
                      <a:pt x="229944" y="-16142"/>
                      <a:pt x="487875" y="-3658"/>
                      <a:pt x="608076" y="0"/>
                    </a:cubicBezTo>
                    <a:cubicBezTo>
                      <a:pt x="728277" y="3658"/>
                      <a:pt x="949924" y="12266"/>
                      <a:pt x="1201017" y="0"/>
                    </a:cubicBezTo>
                    <a:cubicBezTo>
                      <a:pt x="1209555" y="143"/>
                      <a:pt x="1214875" y="6026"/>
                      <a:pt x="1216152" y="15135"/>
                    </a:cubicBezTo>
                    <a:cubicBezTo>
                      <a:pt x="1207408" y="100234"/>
                      <a:pt x="1225302" y="156023"/>
                      <a:pt x="1216152" y="225759"/>
                    </a:cubicBezTo>
                    <a:cubicBezTo>
                      <a:pt x="1216881" y="234480"/>
                      <a:pt x="1209035" y="240489"/>
                      <a:pt x="1201017" y="240894"/>
                    </a:cubicBezTo>
                    <a:cubicBezTo>
                      <a:pt x="978557" y="234754"/>
                      <a:pt x="904480" y="234404"/>
                      <a:pt x="643652" y="240894"/>
                    </a:cubicBezTo>
                    <a:cubicBezTo>
                      <a:pt x="382825" y="247384"/>
                      <a:pt x="216866" y="244167"/>
                      <a:pt x="15135" y="240894"/>
                    </a:cubicBezTo>
                    <a:cubicBezTo>
                      <a:pt x="5932" y="239407"/>
                      <a:pt x="604" y="235468"/>
                      <a:pt x="0" y="225759"/>
                    </a:cubicBezTo>
                    <a:cubicBezTo>
                      <a:pt x="998" y="145450"/>
                      <a:pt x="-3344" y="100858"/>
                      <a:pt x="0" y="15135"/>
                    </a:cubicBezTo>
                    <a:close/>
                  </a:path>
                  <a:path w="1216152" h="240894" stroke="0" extrusionOk="0">
                    <a:moveTo>
                      <a:pt x="0" y="15135"/>
                    </a:moveTo>
                    <a:cubicBezTo>
                      <a:pt x="177" y="6901"/>
                      <a:pt x="7796" y="452"/>
                      <a:pt x="15135" y="0"/>
                    </a:cubicBezTo>
                    <a:cubicBezTo>
                      <a:pt x="147063" y="-28318"/>
                      <a:pt x="370193" y="18771"/>
                      <a:pt x="619935" y="0"/>
                    </a:cubicBezTo>
                    <a:cubicBezTo>
                      <a:pt x="869677" y="-18771"/>
                      <a:pt x="1058604" y="6156"/>
                      <a:pt x="1201017" y="0"/>
                    </a:cubicBezTo>
                    <a:cubicBezTo>
                      <a:pt x="1208830" y="-507"/>
                      <a:pt x="1215986" y="7095"/>
                      <a:pt x="1216152" y="15135"/>
                    </a:cubicBezTo>
                    <a:cubicBezTo>
                      <a:pt x="1225655" y="93195"/>
                      <a:pt x="1225768" y="124941"/>
                      <a:pt x="1216152" y="225759"/>
                    </a:cubicBezTo>
                    <a:cubicBezTo>
                      <a:pt x="1215535" y="232662"/>
                      <a:pt x="1211049" y="241393"/>
                      <a:pt x="1201017" y="240894"/>
                    </a:cubicBezTo>
                    <a:cubicBezTo>
                      <a:pt x="994349" y="236423"/>
                      <a:pt x="728174" y="237544"/>
                      <a:pt x="596217" y="240894"/>
                    </a:cubicBezTo>
                    <a:cubicBezTo>
                      <a:pt x="464260" y="244244"/>
                      <a:pt x="201676" y="242850"/>
                      <a:pt x="15135" y="240894"/>
                    </a:cubicBezTo>
                    <a:cubicBezTo>
                      <a:pt x="5815" y="240244"/>
                      <a:pt x="-690" y="234333"/>
                      <a:pt x="0" y="225759"/>
                    </a:cubicBezTo>
                    <a:cubicBezTo>
                      <a:pt x="8036" y="149301"/>
                      <a:pt x="-4385" y="110036"/>
                      <a:pt x="0" y="1513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="" xmlns:ask="http://schemas.microsoft.com/office/drawing/2018/sketchyshapes" sd="3520093239">
                      <a:prstGeom prst="roundRect">
                        <a:avLst>
                          <a:gd name="adj" fmla="val 6283"/>
                        </a:avLst>
                      </a:prstGeom>
                      <ask:type>
                        <ask:lineSketchFreehand/>
                      </ask:type>
                      <ask:seed>3520093239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spc="2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Outline Button">
                <a:extLst>
                  <a:ext uri="{FF2B5EF4-FFF2-40B4-BE49-F238E27FC236}">
                    <a16:creationId xmlns:a16="http://schemas.microsoft.com/office/drawing/2014/main" id="{7C4C3779-065D-4E9A-90CA-CDA905FB7633}"/>
                  </a:ext>
                </a:extLst>
              </p:cNvPr>
              <p:cNvSpPr/>
              <p:nvPr/>
            </p:nvSpPr>
            <p:spPr>
              <a:xfrm>
                <a:off x="3783675" y="1772762"/>
                <a:ext cx="1213585" cy="236196"/>
              </a:xfrm>
              <a:custGeom>
                <a:avLst/>
                <a:gdLst>
                  <a:gd name="connsiteX0" fmla="*/ 0 w 1213585"/>
                  <a:gd name="connsiteY0" fmla="*/ 14840 h 236196"/>
                  <a:gd name="connsiteX1" fmla="*/ 14840 w 1213585"/>
                  <a:gd name="connsiteY1" fmla="*/ 0 h 236196"/>
                  <a:gd name="connsiteX2" fmla="*/ 630471 w 1213585"/>
                  <a:gd name="connsiteY2" fmla="*/ 0 h 236196"/>
                  <a:gd name="connsiteX3" fmla="*/ 1198745 w 1213585"/>
                  <a:gd name="connsiteY3" fmla="*/ 0 h 236196"/>
                  <a:gd name="connsiteX4" fmla="*/ 1213585 w 1213585"/>
                  <a:gd name="connsiteY4" fmla="*/ 14840 h 236196"/>
                  <a:gd name="connsiteX5" fmla="*/ 1213585 w 1213585"/>
                  <a:gd name="connsiteY5" fmla="*/ 221356 h 236196"/>
                  <a:gd name="connsiteX6" fmla="*/ 1198745 w 1213585"/>
                  <a:gd name="connsiteY6" fmla="*/ 236196 h 236196"/>
                  <a:gd name="connsiteX7" fmla="*/ 606793 w 1213585"/>
                  <a:gd name="connsiteY7" fmla="*/ 236196 h 236196"/>
                  <a:gd name="connsiteX8" fmla="*/ 14840 w 1213585"/>
                  <a:gd name="connsiteY8" fmla="*/ 236196 h 236196"/>
                  <a:gd name="connsiteX9" fmla="*/ 0 w 1213585"/>
                  <a:gd name="connsiteY9" fmla="*/ 221356 h 236196"/>
                  <a:gd name="connsiteX10" fmla="*/ 0 w 1213585"/>
                  <a:gd name="connsiteY10" fmla="*/ 14840 h 23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3585" h="236196" extrusionOk="0">
                    <a:moveTo>
                      <a:pt x="0" y="14840"/>
                    </a:moveTo>
                    <a:cubicBezTo>
                      <a:pt x="-1153" y="5933"/>
                      <a:pt x="5044" y="600"/>
                      <a:pt x="14840" y="0"/>
                    </a:cubicBezTo>
                    <a:cubicBezTo>
                      <a:pt x="245764" y="-17497"/>
                      <a:pt x="470524" y="1026"/>
                      <a:pt x="630471" y="0"/>
                    </a:cubicBezTo>
                    <a:cubicBezTo>
                      <a:pt x="790418" y="-1026"/>
                      <a:pt x="1043067" y="-11074"/>
                      <a:pt x="1198745" y="0"/>
                    </a:cubicBezTo>
                    <a:cubicBezTo>
                      <a:pt x="1205320" y="-887"/>
                      <a:pt x="1214164" y="6921"/>
                      <a:pt x="1213585" y="14840"/>
                    </a:cubicBezTo>
                    <a:cubicBezTo>
                      <a:pt x="1207032" y="58950"/>
                      <a:pt x="1216942" y="137827"/>
                      <a:pt x="1213585" y="221356"/>
                    </a:cubicBezTo>
                    <a:cubicBezTo>
                      <a:pt x="1213956" y="228948"/>
                      <a:pt x="1205922" y="237091"/>
                      <a:pt x="1198745" y="236196"/>
                    </a:cubicBezTo>
                    <a:cubicBezTo>
                      <a:pt x="1004547" y="215178"/>
                      <a:pt x="876034" y="254971"/>
                      <a:pt x="606793" y="236196"/>
                    </a:cubicBezTo>
                    <a:cubicBezTo>
                      <a:pt x="337552" y="217421"/>
                      <a:pt x="136590" y="254137"/>
                      <a:pt x="14840" y="236196"/>
                    </a:cubicBezTo>
                    <a:cubicBezTo>
                      <a:pt x="4960" y="236100"/>
                      <a:pt x="124" y="229213"/>
                      <a:pt x="0" y="221356"/>
                    </a:cubicBezTo>
                    <a:cubicBezTo>
                      <a:pt x="-2853" y="160489"/>
                      <a:pt x="9699" y="105884"/>
                      <a:pt x="0" y="148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prstGeom prst="roundRect">
                        <a:avLst>
                          <a:gd name="adj" fmla="val 6283"/>
                        </a:avLst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spc="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radley Hand ITC" panose="03070402050302030203" pitchFamily="66" charset="0"/>
                  </a:rPr>
                  <a:t>justify-content</a:t>
                </a:r>
              </a:p>
            </p:txBody>
          </p:sp>
        </p:grpSp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1F41124E-FAE2-4606-B2A7-55EAFE5D1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57999" y="7630273"/>
              <a:ext cx="2160000" cy="3614694"/>
            </a:xfrm>
            <a:prstGeom prst="rect">
              <a:avLst/>
            </a:prstGeom>
          </p:spPr>
        </p:pic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CB31488-CEC7-46E7-AE12-F9CA3EB38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7999" y="11350168"/>
              <a:ext cx="2340000" cy="1080945"/>
              <a:chOff x="-3289300" y="7886701"/>
              <a:chExt cx="4838700" cy="2235200"/>
            </a:xfrm>
          </p:grpSpPr>
          <p:sp>
            <p:nvSpPr>
              <p:cNvPr id="114" name="Rectangle">
                <a:extLst>
                  <a:ext uri="{FF2B5EF4-FFF2-40B4-BE49-F238E27FC236}">
                    <a16:creationId xmlns:a16="http://schemas.microsoft.com/office/drawing/2014/main" id="{57ECA7DA-3739-4308-B972-E317CAAE4CCC}"/>
                  </a:ext>
                </a:extLst>
              </p:cNvPr>
              <p:cNvSpPr/>
              <p:nvPr/>
            </p:nvSpPr>
            <p:spPr>
              <a:xfrm>
                <a:off x="-3289300" y="7886701"/>
                <a:ext cx="4838700" cy="2235200"/>
              </a:xfrm>
              <a:custGeom>
                <a:avLst/>
                <a:gdLst>
                  <a:gd name="connsiteX0" fmla="*/ 0 w 2980138"/>
                  <a:gd name="connsiteY0" fmla="*/ 0 h 924028"/>
                  <a:gd name="connsiteX1" fmla="*/ 655630 w 2980138"/>
                  <a:gd name="connsiteY1" fmla="*/ 0 h 924028"/>
                  <a:gd name="connsiteX2" fmla="*/ 1281459 w 2980138"/>
                  <a:gd name="connsiteY2" fmla="*/ 0 h 924028"/>
                  <a:gd name="connsiteX3" fmla="*/ 1907288 w 2980138"/>
                  <a:gd name="connsiteY3" fmla="*/ 0 h 924028"/>
                  <a:gd name="connsiteX4" fmla="*/ 2413912 w 2980138"/>
                  <a:gd name="connsiteY4" fmla="*/ 0 h 924028"/>
                  <a:gd name="connsiteX5" fmla="*/ 2980138 w 2980138"/>
                  <a:gd name="connsiteY5" fmla="*/ 0 h 924028"/>
                  <a:gd name="connsiteX6" fmla="*/ 2980138 w 2980138"/>
                  <a:gd name="connsiteY6" fmla="*/ 471254 h 924028"/>
                  <a:gd name="connsiteX7" fmla="*/ 2980138 w 2980138"/>
                  <a:gd name="connsiteY7" fmla="*/ 924028 h 924028"/>
                  <a:gd name="connsiteX8" fmla="*/ 2384110 w 2980138"/>
                  <a:gd name="connsiteY8" fmla="*/ 924028 h 924028"/>
                  <a:gd name="connsiteX9" fmla="*/ 1877487 w 2980138"/>
                  <a:gd name="connsiteY9" fmla="*/ 924028 h 924028"/>
                  <a:gd name="connsiteX10" fmla="*/ 1370863 w 2980138"/>
                  <a:gd name="connsiteY10" fmla="*/ 924028 h 924028"/>
                  <a:gd name="connsiteX11" fmla="*/ 745035 w 2980138"/>
                  <a:gd name="connsiteY11" fmla="*/ 924028 h 924028"/>
                  <a:gd name="connsiteX12" fmla="*/ 0 w 2980138"/>
                  <a:gd name="connsiteY12" fmla="*/ 924028 h 924028"/>
                  <a:gd name="connsiteX13" fmla="*/ 0 w 2980138"/>
                  <a:gd name="connsiteY13" fmla="*/ 443533 h 924028"/>
                  <a:gd name="connsiteX14" fmla="*/ 0 w 2980138"/>
                  <a:gd name="connsiteY14" fmla="*/ 0 h 924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80138" h="924028" fill="none" extrusionOk="0">
                    <a:moveTo>
                      <a:pt x="0" y="0"/>
                    </a:moveTo>
                    <a:cubicBezTo>
                      <a:pt x="152695" y="2249"/>
                      <a:pt x="330548" y="-9156"/>
                      <a:pt x="655630" y="0"/>
                    </a:cubicBezTo>
                    <a:cubicBezTo>
                      <a:pt x="980712" y="9156"/>
                      <a:pt x="1042644" y="-19363"/>
                      <a:pt x="1281459" y="0"/>
                    </a:cubicBezTo>
                    <a:cubicBezTo>
                      <a:pt x="1520274" y="19363"/>
                      <a:pt x="1733188" y="-8568"/>
                      <a:pt x="1907288" y="0"/>
                    </a:cubicBezTo>
                    <a:cubicBezTo>
                      <a:pt x="2081388" y="8568"/>
                      <a:pt x="2225732" y="23687"/>
                      <a:pt x="2413912" y="0"/>
                    </a:cubicBezTo>
                    <a:cubicBezTo>
                      <a:pt x="2602092" y="-23687"/>
                      <a:pt x="2801526" y="-24750"/>
                      <a:pt x="2980138" y="0"/>
                    </a:cubicBezTo>
                    <a:cubicBezTo>
                      <a:pt x="3002973" y="122057"/>
                      <a:pt x="2987578" y="280084"/>
                      <a:pt x="2980138" y="471254"/>
                    </a:cubicBezTo>
                    <a:cubicBezTo>
                      <a:pt x="2972698" y="662424"/>
                      <a:pt x="2972410" y="777795"/>
                      <a:pt x="2980138" y="924028"/>
                    </a:cubicBezTo>
                    <a:cubicBezTo>
                      <a:pt x="2857173" y="909599"/>
                      <a:pt x="2532980" y="919811"/>
                      <a:pt x="2384110" y="924028"/>
                    </a:cubicBezTo>
                    <a:cubicBezTo>
                      <a:pt x="2235240" y="928245"/>
                      <a:pt x="2108984" y="944688"/>
                      <a:pt x="1877487" y="924028"/>
                    </a:cubicBezTo>
                    <a:cubicBezTo>
                      <a:pt x="1645990" y="903368"/>
                      <a:pt x="1577648" y="902191"/>
                      <a:pt x="1370863" y="924028"/>
                    </a:cubicBezTo>
                    <a:cubicBezTo>
                      <a:pt x="1164078" y="945865"/>
                      <a:pt x="908678" y="923695"/>
                      <a:pt x="745035" y="924028"/>
                    </a:cubicBezTo>
                    <a:cubicBezTo>
                      <a:pt x="581392" y="924361"/>
                      <a:pt x="202936" y="917427"/>
                      <a:pt x="0" y="924028"/>
                    </a:cubicBezTo>
                    <a:cubicBezTo>
                      <a:pt x="22740" y="799581"/>
                      <a:pt x="16848" y="600476"/>
                      <a:pt x="0" y="443533"/>
                    </a:cubicBezTo>
                    <a:cubicBezTo>
                      <a:pt x="-16848" y="286591"/>
                      <a:pt x="-11367" y="184933"/>
                      <a:pt x="0" y="0"/>
                    </a:cubicBezTo>
                    <a:close/>
                  </a:path>
                  <a:path w="2980138" h="924028" stroke="0" extrusionOk="0">
                    <a:moveTo>
                      <a:pt x="0" y="0"/>
                    </a:moveTo>
                    <a:cubicBezTo>
                      <a:pt x="175554" y="-28191"/>
                      <a:pt x="289067" y="-22642"/>
                      <a:pt x="566226" y="0"/>
                    </a:cubicBezTo>
                    <a:cubicBezTo>
                      <a:pt x="843385" y="22642"/>
                      <a:pt x="963577" y="-6209"/>
                      <a:pt x="1072850" y="0"/>
                    </a:cubicBezTo>
                    <a:cubicBezTo>
                      <a:pt x="1182123" y="6209"/>
                      <a:pt x="1474485" y="9937"/>
                      <a:pt x="1728480" y="0"/>
                    </a:cubicBezTo>
                    <a:cubicBezTo>
                      <a:pt x="1982475" y="-9937"/>
                      <a:pt x="2133365" y="16453"/>
                      <a:pt x="2294706" y="0"/>
                    </a:cubicBezTo>
                    <a:cubicBezTo>
                      <a:pt x="2456047" y="-16453"/>
                      <a:pt x="2647752" y="28437"/>
                      <a:pt x="2980138" y="0"/>
                    </a:cubicBezTo>
                    <a:cubicBezTo>
                      <a:pt x="2960858" y="110471"/>
                      <a:pt x="2999014" y="283549"/>
                      <a:pt x="2980138" y="480495"/>
                    </a:cubicBezTo>
                    <a:cubicBezTo>
                      <a:pt x="2961262" y="677442"/>
                      <a:pt x="2980029" y="706021"/>
                      <a:pt x="2980138" y="924028"/>
                    </a:cubicBezTo>
                    <a:cubicBezTo>
                      <a:pt x="2775404" y="901683"/>
                      <a:pt x="2602389" y="905026"/>
                      <a:pt x="2384110" y="924028"/>
                    </a:cubicBezTo>
                    <a:cubicBezTo>
                      <a:pt x="2165831" y="943030"/>
                      <a:pt x="2031119" y="917702"/>
                      <a:pt x="1877487" y="924028"/>
                    </a:cubicBezTo>
                    <a:cubicBezTo>
                      <a:pt x="1723855" y="930354"/>
                      <a:pt x="1520622" y="936203"/>
                      <a:pt x="1281459" y="924028"/>
                    </a:cubicBezTo>
                    <a:cubicBezTo>
                      <a:pt x="1042296" y="911853"/>
                      <a:pt x="908775" y="952268"/>
                      <a:pt x="685432" y="924028"/>
                    </a:cubicBezTo>
                    <a:cubicBezTo>
                      <a:pt x="462089" y="895788"/>
                      <a:pt x="277542" y="926123"/>
                      <a:pt x="0" y="924028"/>
                    </a:cubicBezTo>
                    <a:cubicBezTo>
                      <a:pt x="-15482" y="754013"/>
                      <a:pt x="6130" y="566031"/>
                      <a:pt x="0" y="443533"/>
                    </a:cubicBezTo>
                    <a:cubicBezTo>
                      <a:pt x="-6130" y="321036"/>
                      <a:pt x="21691" y="166555"/>
                      <a:pt x="0" y="0"/>
                    </a:cubicBezTo>
                    <a:close/>
                  </a:path>
                </a:pathLst>
              </a:custGeom>
              <a:solidFill>
                <a:srgbClr val="001628"/>
              </a:solidFill>
              <a:ln>
                <a:solidFill>
                  <a:srgbClr val="000000">
                    <a:alpha val="0"/>
                  </a:srgbClr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1A139B03-012A-4313-BA61-3E4DE9805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3244538" y="7959623"/>
                <a:ext cx="4762500" cy="2114550"/>
              </a:xfrm>
              <a:prstGeom prst="rect">
                <a:avLst/>
              </a:prstGeom>
            </p:spPr>
          </p:pic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D9DB3E6-D892-4805-990A-E4843FC8BD04}"/>
              </a:ext>
            </a:extLst>
          </p:cNvPr>
          <p:cNvGrpSpPr/>
          <p:nvPr/>
        </p:nvGrpSpPr>
        <p:grpSpPr>
          <a:xfrm>
            <a:off x="3534753" y="7971869"/>
            <a:ext cx="2525445" cy="4689802"/>
            <a:chOff x="3534753" y="8807123"/>
            <a:chExt cx="2525445" cy="468980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948599A-C324-49C2-9800-18C79349D362}"/>
                </a:ext>
              </a:extLst>
            </p:cNvPr>
            <p:cNvSpPr/>
            <p:nvPr/>
          </p:nvSpPr>
          <p:spPr>
            <a:xfrm>
              <a:off x="3534753" y="8820956"/>
              <a:ext cx="2520000" cy="4675969"/>
            </a:xfrm>
            <a:prstGeom prst="rect">
              <a:avLst/>
            </a:prstGeom>
            <a:gradFill flip="none" rotWithShape="1">
              <a:gsLst>
                <a:gs pos="50000">
                  <a:srgbClr val="F3E6F6"/>
                </a:gs>
                <a:gs pos="0">
                  <a:srgbClr val="ECD4F0"/>
                </a:gs>
                <a:gs pos="100000">
                  <a:srgbClr val="FCF9F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37D05A3-E231-4005-89E4-3FE9B36588AD}"/>
                </a:ext>
              </a:extLst>
            </p:cNvPr>
            <p:cNvGrpSpPr/>
            <p:nvPr/>
          </p:nvGrpSpPr>
          <p:grpSpPr>
            <a:xfrm rot="557890">
              <a:off x="4761370" y="8807123"/>
              <a:ext cx="1298828" cy="372566"/>
              <a:chOff x="3783675" y="1772762"/>
              <a:chExt cx="1254255" cy="288063"/>
            </a:xfrm>
          </p:grpSpPr>
          <p:sp>
            <p:nvSpPr>
              <p:cNvPr id="81" name="Button">
                <a:extLst>
                  <a:ext uri="{FF2B5EF4-FFF2-40B4-BE49-F238E27FC236}">
                    <a16:creationId xmlns:a16="http://schemas.microsoft.com/office/drawing/2014/main" id="{841A325A-A52C-4880-9C66-974CD1D51862}"/>
                  </a:ext>
                </a:extLst>
              </p:cNvPr>
              <p:cNvSpPr/>
              <p:nvPr/>
            </p:nvSpPr>
            <p:spPr>
              <a:xfrm>
                <a:off x="3821778" y="1819931"/>
                <a:ext cx="1216152" cy="240894"/>
              </a:xfrm>
              <a:custGeom>
                <a:avLst/>
                <a:gdLst>
                  <a:gd name="connsiteX0" fmla="*/ 0 w 1216152"/>
                  <a:gd name="connsiteY0" fmla="*/ 15135 h 240894"/>
                  <a:gd name="connsiteX1" fmla="*/ 15135 w 1216152"/>
                  <a:gd name="connsiteY1" fmla="*/ 0 h 240894"/>
                  <a:gd name="connsiteX2" fmla="*/ 608076 w 1216152"/>
                  <a:gd name="connsiteY2" fmla="*/ 0 h 240894"/>
                  <a:gd name="connsiteX3" fmla="*/ 1201017 w 1216152"/>
                  <a:gd name="connsiteY3" fmla="*/ 0 h 240894"/>
                  <a:gd name="connsiteX4" fmla="*/ 1216152 w 1216152"/>
                  <a:gd name="connsiteY4" fmla="*/ 15135 h 240894"/>
                  <a:gd name="connsiteX5" fmla="*/ 1216152 w 1216152"/>
                  <a:gd name="connsiteY5" fmla="*/ 225759 h 240894"/>
                  <a:gd name="connsiteX6" fmla="*/ 1201017 w 1216152"/>
                  <a:gd name="connsiteY6" fmla="*/ 240894 h 240894"/>
                  <a:gd name="connsiteX7" fmla="*/ 643652 w 1216152"/>
                  <a:gd name="connsiteY7" fmla="*/ 240894 h 240894"/>
                  <a:gd name="connsiteX8" fmla="*/ 15135 w 1216152"/>
                  <a:gd name="connsiteY8" fmla="*/ 240894 h 240894"/>
                  <a:gd name="connsiteX9" fmla="*/ 0 w 1216152"/>
                  <a:gd name="connsiteY9" fmla="*/ 225759 h 240894"/>
                  <a:gd name="connsiteX10" fmla="*/ 0 w 1216152"/>
                  <a:gd name="connsiteY10" fmla="*/ 15135 h 24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52" h="240894" fill="none" extrusionOk="0">
                    <a:moveTo>
                      <a:pt x="0" y="15135"/>
                    </a:moveTo>
                    <a:cubicBezTo>
                      <a:pt x="-639" y="6668"/>
                      <a:pt x="7436" y="-715"/>
                      <a:pt x="15135" y="0"/>
                    </a:cubicBezTo>
                    <a:cubicBezTo>
                      <a:pt x="229944" y="-16142"/>
                      <a:pt x="487875" y="-3658"/>
                      <a:pt x="608076" y="0"/>
                    </a:cubicBezTo>
                    <a:cubicBezTo>
                      <a:pt x="728277" y="3658"/>
                      <a:pt x="949924" y="12266"/>
                      <a:pt x="1201017" y="0"/>
                    </a:cubicBezTo>
                    <a:cubicBezTo>
                      <a:pt x="1209555" y="143"/>
                      <a:pt x="1214875" y="6026"/>
                      <a:pt x="1216152" y="15135"/>
                    </a:cubicBezTo>
                    <a:cubicBezTo>
                      <a:pt x="1207408" y="100234"/>
                      <a:pt x="1225302" y="156023"/>
                      <a:pt x="1216152" y="225759"/>
                    </a:cubicBezTo>
                    <a:cubicBezTo>
                      <a:pt x="1216881" y="234480"/>
                      <a:pt x="1209035" y="240489"/>
                      <a:pt x="1201017" y="240894"/>
                    </a:cubicBezTo>
                    <a:cubicBezTo>
                      <a:pt x="978557" y="234754"/>
                      <a:pt x="904480" y="234404"/>
                      <a:pt x="643652" y="240894"/>
                    </a:cubicBezTo>
                    <a:cubicBezTo>
                      <a:pt x="382825" y="247384"/>
                      <a:pt x="216866" y="244167"/>
                      <a:pt x="15135" y="240894"/>
                    </a:cubicBezTo>
                    <a:cubicBezTo>
                      <a:pt x="5932" y="239407"/>
                      <a:pt x="604" y="235468"/>
                      <a:pt x="0" y="225759"/>
                    </a:cubicBezTo>
                    <a:cubicBezTo>
                      <a:pt x="998" y="145450"/>
                      <a:pt x="-3344" y="100858"/>
                      <a:pt x="0" y="15135"/>
                    </a:cubicBezTo>
                    <a:close/>
                  </a:path>
                  <a:path w="1216152" h="240894" stroke="0" extrusionOk="0">
                    <a:moveTo>
                      <a:pt x="0" y="15135"/>
                    </a:moveTo>
                    <a:cubicBezTo>
                      <a:pt x="177" y="6901"/>
                      <a:pt x="7796" y="452"/>
                      <a:pt x="15135" y="0"/>
                    </a:cubicBezTo>
                    <a:cubicBezTo>
                      <a:pt x="147063" y="-28318"/>
                      <a:pt x="370193" y="18771"/>
                      <a:pt x="619935" y="0"/>
                    </a:cubicBezTo>
                    <a:cubicBezTo>
                      <a:pt x="869677" y="-18771"/>
                      <a:pt x="1058604" y="6156"/>
                      <a:pt x="1201017" y="0"/>
                    </a:cubicBezTo>
                    <a:cubicBezTo>
                      <a:pt x="1208830" y="-507"/>
                      <a:pt x="1215986" y="7095"/>
                      <a:pt x="1216152" y="15135"/>
                    </a:cubicBezTo>
                    <a:cubicBezTo>
                      <a:pt x="1225655" y="93195"/>
                      <a:pt x="1225768" y="124941"/>
                      <a:pt x="1216152" y="225759"/>
                    </a:cubicBezTo>
                    <a:cubicBezTo>
                      <a:pt x="1215535" y="232662"/>
                      <a:pt x="1211049" y="241393"/>
                      <a:pt x="1201017" y="240894"/>
                    </a:cubicBezTo>
                    <a:cubicBezTo>
                      <a:pt x="994349" y="236423"/>
                      <a:pt x="728174" y="237544"/>
                      <a:pt x="596217" y="240894"/>
                    </a:cubicBezTo>
                    <a:cubicBezTo>
                      <a:pt x="464260" y="244244"/>
                      <a:pt x="201676" y="242850"/>
                      <a:pt x="15135" y="240894"/>
                    </a:cubicBezTo>
                    <a:cubicBezTo>
                      <a:pt x="5815" y="240244"/>
                      <a:pt x="-690" y="234333"/>
                      <a:pt x="0" y="225759"/>
                    </a:cubicBezTo>
                    <a:cubicBezTo>
                      <a:pt x="8036" y="149301"/>
                      <a:pt x="-4385" y="110036"/>
                      <a:pt x="0" y="1513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="" xmlns:ask="http://schemas.microsoft.com/office/drawing/2018/sketchyshapes" sd="3520093239">
                      <a:prstGeom prst="roundRect">
                        <a:avLst>
                          <a:gd name="adj" fmla="val 6283"/>
                        </a:avLst>
                      </a:prstGeom>
                      <ask:type>
                        <ask:lineSketchFreehand/>
                      </ask:type>
                      <ask:seed>3520093239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spc="2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Outline Button">
                <a:extLst>
                  <a:ext uri="{FF2B5EF4-FFF2-40B4-BE49-F238E27FC236}">
                    <a16:creationId xmlns:a16="http://schemas.microsoft.com/office/drawing/2014/main" id="{51FC3B1A-E66F-4B0F-9606-038613534CF8}"/>
                  </a:ext>
                </a:extLst>
              </p:cNvPr>
              <p:cNvSpPr/>
              <p:nvPr/>
            </p:nvSpPr>
            <p:spPr>
              <a:xfrm>
                <a:off x="3783675" y="1772762"/>
                <a:ext cx="1213585" cy="236196"/>
              </a:xfrm>
              <a:custGeom>
                <a:avLst/>
                <a:gdLst>
                  <a:gd name="connsiteX0" fmla="*/ 0 w 1213585"/>
                  <a:gd name="connsiteY0" fmla="*/ 14840 h 236196"/>
                  <a:gd name="connsiteX1" fmla="*/ 14840 w 1213585"/>
                  <a:gd name="connsiteY1" fmla="*/ 0 h 236196"/>
                  <a:gd name="connsiteX2" fmla="*/ 630471 w 1213585"/>
                  <a:gd name="connsiteY2" fmla="*/ 0 h 236196"/>
                  <a:gd name="connsiteX3" fmla="*/ 1198745 w 1213585"/>
                  <a:gd name="connsiteY3" fmla="*/ 0 h 236196"/>
                  <a:gd name="connsiteX4" fmla="*/ 1213585 w 1213585"/>
                  <a:gd name="connsiteY4" fmla="*/ 14840 h 236196"/>
                  <a:gd name="connsiteX5" fmla="*/ 1213585 w 1213585"/>
                  <a:gd name="connsiteY5" fmla="*/ 221356 h 236196"/>
                  <a:gd name="connsiteX6" fmla="*/ 1198745 w 1213585"/>
                  <a:gd name="connsiteY6" fmla="*/ 236196 h 236196"/>
                  <a:gd name="connsiteX7" fmla="*/ 606793 w 1213585"/>
                  <a:gd name="connsiteY7" fmla="*/ 236196 h 236196"/>
                  <a:gd name="connsiteX8" fmla="*/ 14840 w 1213585"/>
                  <a:gd name="connsiteY8" fmla="*/ 236196 h 236196"/>
                  <a:gd name="connsiteX9" fmla="*/ 0 w 1213585"/>
                  <a:gd name="connsiteY9" fmla="*/ 221356 h 236196"/>
                  <a:gd name="connsiteX10" fmla="*/ 0 w 1213585"/>
                  <a:gd name="connsiteY10" fmla="*/ 14840 h 23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3585" h="236196" extrusionOk="0">
                    <a:moveTo>
                      <a:pt x="0" y="14840"/>
                    </a:moveTo>
                    <a:cubicBezTo>
                      <a:pt x="-1153" y="5933"/>
                      <a:pt x="5044" y="600"/>
                      <a:pt x="14840" y="0"/>
                    </a:cubicBezTo>
                    <a:cubicBezTo>
                      <a:pt x="245764" y="-17497"/>
                      <a:pt x="470524" y="1026"/>
                      <a:pt x="630471" y="0"/>
                    </a:cubicBezTo>
                    <a:cubicBezTo>
                      <a:pt x="790418" y="-1026"/>
                      <a:pt x="1043067" y="-11074"/>
                      <a:pt x="1198745" y="0"/>
                    </a:cubicBezTo>
                    <a:cubicBezTo>
                      <a:pt x="1205320" y="-887"/>
                      <a:pt x="1214164" y="6921"/>
                      <a:pt x="1213585" y="14840"/>
                    </a:cubicBezTo>
                    <a:cubicBezTo>
                      <a:pt x="1207032" y="58950"/>
                      <a:pt x="1216942" y="137827"/>
                      <a:pt x="1213585" y="221356"/>
                    </a:cubicBezTo>
                    <a:cubicBezTo>
                      <a:pt x="1213956" y="228948"/>
                      <a:pt x="1205922" y="237091"/>
                      <a:pt x="1198745" y="236196"/>
                    </a:cubicBezTo>
                    <a:cubicBezTo>
                      <a:pt x="1004547" y="215178"/>
                      <a:pt x="876034" y="254971"/>
                      <a:pt x="606793" y="236196"/>
                    </a:cubicBezTo>
                    <a:cubicBezTo>
                      <a:pt x="337552" y="217421"/>
                      <a:pt x="136590" y="254137"/>
                      <a:pt x="14840" y="236196"/>
                    </a:cubicBezTo>
                    <a:cubicBezTo>
                      <a:pt x="4960" y="236100"/>
                      <a:pt x="124" y="229213"/>
                      <a:pt x="0" y="221356"/>
                    </a:cubicBezTo>
                    <a:cubicBezTo>
                      <a:pt x="-2853" y="160489"/>
                      <a:pt x="9699" y="105884"/>
                      <a:pt x="0" y="148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prstGeom prst="roundRect">
                        <a:avLst>
                          <a:gd name="adj" fmla="val 6283"/>
                        </a:avLst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spc="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radley Hand ITC" panose="03070402050302030203" pitchFamily="66" charset="0"/>
                  </a:rPr>
                  <a:t>align-items</a:t>
                </a:r>
              </a:p>
            </p:txBody>
          </p:sp>
        </p:grp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3F01B4A7-77B6-40C3-AECE-D7A001FD5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714753" y="9142489"/>
              <a:ext cx="2160000" cy="2865306"/>
            </a:xfrm>
            <a:prstGeom prst="rect">
              <a:avLst/>
            </a:prstGeom>
          </p:spPr>
        </p:pic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D795917-3857-4D37-952E-D3D82794E8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24753" y="12083432"/>
              <a:ext cx="2340000" cy="1262018"/>
              <a:chOff x="2438400" y="10731260"/>
              <a:chExt cx="4810125" cy="2594215"/>
            </a:xfrm>
          </p:grpSpPr>
          <p:sp>
            <p:nvSpPr>
              <p:cNvPr id="63" name="Rectangle">
                <a:extLst>
                  <a:ext uri="{FF2B5EF4-FFF2-40B4-BE49-F238E27FC236}">
                    <a16:creationId xmlns:a16="http://schemas.microsoft.com/office/drawing/2014/main" id="{E701C0B2-4356-41D8-91D7-413AADDAF4DF}"/>
                  </a:ext>
                </a:extLst>
              </p:cNvPr>
              <p:cNvSpPr/>
              <p:nvPr/>
            </p:nvSpPr>
            <p:spPr>
              <a:xfrm>
                <a:off x="2438400" y="10731260"/>
                <a:ext cx="4810125" cy="2594215"/>
              </a:xfrm>
              <a:custGeom>
                <a:avLst/>
                <a:gdLst>
                  <a:gd name="connsiteX0" fmla="*/ 0 w 2980138"/>
                  <a:gd name="connsiteY0" fmla="*/ 0 h 924028"/>
                  <a:gd name="connsiteX1" fmla="*/ 655630 w 2980138"/>
                  <a:gd name="connsiteY1" fmla="*/ 0 h 924028"/>
                  <a:gd name="connsiteX2" fmla="*/ 1281459 w 2980138"/>
                  <a:gd name="connsiteY2" fmla="*/ 0 h 924028"/>
                  <a:gd name="connsiteX3" fmla="*/ 1907288 w 2980138"/>
                  <a:gd name="connsiteY3" fmla="*/ 0 h 924028"/>
                  <a:gd name="connsiteX4" fmla="*/ 2413912 w 2980138"/>
                  <a:gd name="connsiteY4" fmla="*/ 0 h 924028"/>
                  <a:gd name="connsiteX5" fmla="*/ 2980138 w 2980138"/>
                  <a:gd name="connsiteY5" fmla="*/ 0 h 924028"/>
                  <a:gd name="connsiteX6" fmla="*/ 2980138 w 2980138"/>
                  <a:gd name="connsiteY6" fmla="*/ 471254 h 924028"/>
                  <a:gd name="connsiteX7" fmla="*/ 2980138 w 2980138"/>
                  <a:gd name="connsiteY7" fmla="*/ 924028 h 924028"/>
                  <a:gd name="connsiteX8" fmla="*/ 2384110 w 2980138"/>
                  <a:gd name="connsiteY8" fmla="*/ 924028 h 924028"/>
                  <a:gd name="connsiteX9" fmla="*/ 1877487 w 2980138"/>
                  <a:gd name="connsiteY9" fmla="*/ 924028 h 924028"/>
                  <a:gd name="connsiteX10" fmla="*/ 1370863 w 2980138"/>
                  <a:gd name="connsiteY10" fmla="*/ 924028 h 924028"/>
                  <a:gd name="connsiteX11" fmla="*/ 745035 w 2980138"/>
                  <a:gd name="connsiteY11" fmla="*/ 924028 h 924028"/>
                  <a:gd name="connsiteX12" fmla="*/ 0 w 2980138"/>
                  <a:gd name="connsiteY12" fmla="*/ 924028 h 924028"/>
                  <a:gd name="connsiteX13" fmla="*/ 0 w 2980138"/>
                  <a:gd name="connsiteY13" fmla="*/ 443533 h 924028"/>
                  <a:gd name="connsiteX14" fmla="*/ 0 w 2980138"/>
                  <a:gd name="connsiteY14" fmla="*/ 0 h 924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80138" h="924028" fill="none" extrusionOk="0">
                    <a:moveTo>
                      <a:pt x="0" y="0"/>
                    </a:moveTo>
                    <a:cubicBezTo>
                      <a:pt x="152695" y="2249"/>
                      <a:pt x="330548" y="-9156"/>
                      <a:pt x="655630" y="0"/>
                    </a:cubicBezTo>
                    <a:cubicBezTo>
                      <a:pt x="980712" y="9156"/>
                      <a:pt x="1042644" y="-19363"/>
                      <a:pt x="1281459" y="0"/>
                    </a:cubicBezTo>
                    <a:cubicBezTo>
                      <a:pt x="1520274" y="19363"/>
                      <a:pt x="1733188" y="-8568"/>
                      <a:pt x="1907288" y="0"/>
                    </a:cubicBezTo>
                    <a:cubicBezTo>
                      <a:pt x="2081388" y="8568"/>
                      <a:pt x="2225732" y="23687"/>
                      <a:pt x="2413912" y="0"/>
                    </a:cubicBezTo>
                    <a:cubicBezTo>
                      <a:pt x="2602092" y="-23687"/>
                      <a:pt x="2801526" y="-24750"/>
                      <a:pt x="2980138" y="0"/>
                    </a:cubicBezTo>
                    <a:cubicBezTo>
                      <a:pt x="3002973" y="122057"/>
                      <a:pt x="2987578" y="280084"/>
                      <a:pt x="2980138" y="471254"/>
                    </a:cubicBezTo>
                    <a:cubicBezTo>
                      <a:pt x="2972698" y="662424"/>
                      <a:pt x="2972410" y="777795"/>
                      <a:pt x="2980138" y="924028"/>
                    </a:cubicBezTo>
                    <a:cubicBezTo>
                      <a:pt x="2857173" y="909599"/>
                      <a:pt x="2532980" y="919811"/>
                      <a:pt x="2384110" y="924028"/>
                    </a:cubicBezTo>
                    <a:cubicBezTo>
                      <a:pt x="2235240" y="928245"/>
                      <a:pt x="2108984" y="944688"/>
                      <a:pt x="1877487" y="924028"/>
                    </a:cubicBezTo>
                    <a:cubicBezTo>
                      <a:pt x="1645990" y="903368"/>
                      <a:pt x="1577648" y="902191"/>
                      <a:pt x="1370863" y="924028"/>
                    </a:cubicBezTo>
                    <a:cubicBezTo>
                      <a:pt x="1164078" y="945865"/>
                      <a:pt x="908678" y="923695"/>
                      <a:pt x="745035" y="924028"/>
                    </a:cubicBezTo>
                    <a:cubicBezTo>
                      <a:pt x="581392" y="924361"/>
                      <a:pt x="202936" y="917427"/>
                      <a:pt x="0" y="924028"/>
                    </a:cubicBezTo>
                    <a:cubicBezTo>
                      <a:pt x="22740" y="799581"/>
                      <a:pt x="16848" y="600476"/>
                      <a:pt x="0" y="443533"/>
                    </a:cubicBezTo>
                    <a:cubicBezTo>
                      <a:pt x="-16848" y="286591"/>
                      <a:pt x="-11367" y="184933"/>
                      <a:pt x="0" y="0"/>
                    </a:cubicBezTo>
                    <a:close/>
                  </a:path>
                  <a:path w="2980138" h="924028" stroke="0" extrusionOk="0">
                    <a:moveTo>
                      <a:pt x="0" y="0"/>
                    </a:moveTo>
                    <a:cubicBezTo>
                      <a:pt x="175554" y="-28191"/>
                      <a:pt x="289067" y="-22642"/>
                      <a:pt x="566226" y="0"/>
                    </a:cubicBezTo>
                    <a:cubicBezTo>
                      <a:pt x="843385" y="22642"/>
                      <a:pt x="963577" y="-6209"/>
                      <a:pt x="1072850" y="0"/>
                    </a:cubicBezTo>
                    <a:cubicBezTo>
                      <a:pt x="1182123" y="6209"/>
                      <a:pt x="1474485" y="9937"/>
                      <a:pt x="1728480" y="0"/>
                    </a:cubicBezTo>
                    <a:cubicBezTo>
                      <a:pt x="1982475" y="-9937"/>
                      <a:pt x="2133365" y="16453"/>
                      <a:pt x="2294706" y="0"/>
                    </a:cubicBezTo>
                    <a:cubicBezTo>
                      <a:pt x="2456047" y="-16453"/>
                      <a:pt x="2647752" y="28437"/>
                      <a:pt x="2980138" y="0"/>
                    </a:cubicBezTo>
                    <a:cubicBezTo>
                      <a:pt x="2960858" y="110471"/>
                      <a:pt x="2999014" y="283549"/>
                      <a:pt x="2980138" y="480495"/>
                    </a:cubicBezTo>
                    <a:cubicBezTo>
                      <a:pt x="2961262" y="677442"/>
                      <a:pt x="2980029" y="706021"/>
                      <a:pt x="2980138" y="924028"/>
                    </a:cubicBezTo>
                    <a:cubicBezTo>
                      <a:pt x="2775404" y="901683"/>
                      <a:pt x="2602389" y="905026"/>
                      <a:pt x="2384110" y="924028"/>
                    </a:cubicBezTo>
                    <a:cubicBezTo>
                      <a:pt x="2165831" y="943030"/>
                      <a:pt x="2031119" y="917702"/>
                      <a:pt x="1877487" y="924028"/>
                    </a:cubicBezTo>
                    <a:cubicBezTo>
                      <a:pt x="1723855" y="930354"/>
                      <a:pt x="1520622" y="936203"/>
                      <a:pt x="1281459" y="924028"/>
                    </a:cubicBezTo>
                    <a:cubicBezTo>
                      <a:pt x="1042296" y="911853"/>
                      <a:pt x="908775" y="952268"/>
                      <a:pt x="685432" y="924028"/>
                    </a:cubicBezTo>
                    <a:cubicBezTo>
                      <a:pt x="462089" y="895788"/>
                      <a:pt x="277542" y="926123"/>
                      <a:pt x="0" y="924028"/>
                    </a:cubicBezTo>
                    <a:cubicBezTo>
                      <a:pt x="-15482" y="754013"/>
                      <a:pt x="6130" y="566031"/>
                      <a:pt x="0" y="443533"/>
                    </a:cubicBezTo>
                    <a:cubicBezTo>
                      <a:pt x="-6130" y="321036"/>
                      <a:pt x="21691" y="166555"/>
                      <a:pt x="0" y="0"/>
                    </a:cubicBezTo>
                    <a:close/>
                  </a:path>
                </a:pathLst>
              </a:custGeom>
              <a:solidFill>
                <a:srgbClr val="001628"/>
              </a:solidFill>
              <a:ln>
                <a:solidFill>
                  <a:srgbClr val="000000">
                    <a:alpha val="0"/>
                  </a:srgbClr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CC4CE7D2-DBFC-4613-A345-B65040FF5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86025" y="10808056"/>
                <a:ext cx="4743450" cy="2466975"/>
              </a:xfrm>
              <a:prstGeom prst="rect">
                <a:avLst/>
              </a:prstGeom>
            </p:spPr>
          </p:pic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BB57282-0124-45F7-B40F-5E8E23F95189}"/>
              </a:ext>
            </a:extLst>
          </p:cNvPr>
          <p:cNvGrpSpPr/>
          <p:nvPr/>
        </p:nvGrpSpPr>
        <p:grpSpPr>
          <a:xfrm>
            <a:off x="6776928" y="9932672"/>
            <a:ext cx="2561856" cy="2754453"/>
            <a:chOff x="6610678" y="10590072"/>
            <a:chExt cx="2561856" cy="275445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60D8D20-B6F4-4E0F-9F60-B810637D58AE}"/>
                </a:ext>
              </a:extLst>
            </p:cNvPr>
            <p:cNvSpPr/>
            <p:nvPr/>
          </p:nvSpPr>
          <p:spPr>
            <a:xfrm>
              <a:off x="6610678" y="10661789"/>
              <a:ext cx="2520000" cy="2682736"/>
            </a:xfrm>
            <a:prstGeom prst="rect">
              <a:avLst/>
            </a:prstGeom>
            <a:gradFill flip="none" rotWithShape="1">
              <a:gsLst>
                <a:gs pos="50000">
                  <a:srgbClr val="FFF0DF"/>
                </a:gs>
                <a:gs pos="0">
                  <a:srgbClr val="FFE7CC"/>
                </a:gs>
                <a:gs pos="100000">
                  <a:srgbClr val="FFFDF9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9B02B1A-2F02-45A9-8614-5FCEE2F0DF2B}"/>
                </a:ext>
              </a:extLst>
            </p:cNvPr>
            <p:cNvGrpSpPr/>
            <p:nvPr/>
          </p:nvGrpSpPr>
          <p:grpSpPr>
            <a:xfrm rot="473502">
              <a:off x="7862915" y="10590072"/>
              <a:ext cx="1309619" cy="372566"/>
              <a:chOff x="3783675" y="1772762"/>
              <a:chExt cx="1254255" cy="288063"/>
            </a:xfrm>
          </p:grpSpPr>
          <p:sp>
            <p:nvSpPr>
              <p:cNvPr id="77" name="Button">
                <a:extLst>
                  <a:ext uri="{FF2B5EF4-FFF2-40B4-BE49-F238E27FC236}">
                    <a16:creationId xmlns:a16="http://schemas.microsoft.com/office/drawing/2014/main" id="{7ACEB7E8-80FF-4D7B-A18E-8F572DB55407}"/>
                  </a:ext>
                </a:extLst>
              </p:cNvPr>
              <p:cNvSpPr/>
              <p:nvPr/>
            </p:nvSpPr>
            <p:spPr>
              <a:xfrm>
                <a:off x="3821778" y="1819931"/>
                <a:ext cx="1216152" cy="240894"/>
              </a:xfrm>
              <a:custGeom>
                <a:avLst/>
                <a:gdLst>
                  <a:gd name="connsiteX0" fmla="*/ 0 w 1216152"/>
                  <a:gd name="connsiteY0" fmla="*/ 15135 h 240894"/>
                  <a:gd name="connsiteX1" fmla="*/ 15135 w 1216152"/>
                  <a:gd name="connsiteY1" fmla="*/ 0 h 240894"/>
                  <a:gd name="connsiteX2" fmla="*/ 608076 w 1216152"/>
                  <a:gd name="connsiteY2" fmla="*/ 0 h 240894"/>
                  <a:gd name="connsiteX3" fmla="*/ 1201017 w 1216152"/>
                  <a:gd name="connsiteY3" fmla="*/ 0 h 240894"/>
                  <a:gd name="connsiteX4" fmla="*/ 1216152 w 1216152"/>
                  <a:gd name="connsiteY4" fmla="*/ 15135 h 240894"/>
                  <a:gd name="connsiteX5" fmla="*/ 1216152 w 1216152"/>
                  <a:gd name="connsiteY5" fmla="*/ 225759 h 240894"/>
                  <a:gd name="connsiteX6" fmla="*/ 1201017 w 1216152"/>
                  <a:gd name="connsiteY6" fmla="*/ 240894 h 240894"/>
                  <a:gd name="connsiteX7" fmla="*/ 643652 w 1216152"/>
                  <a:gd name="connsiteY7" fmla="*/ 240894 h 240894"/>
                  <a:gd name="connsiteX8" fmla="*/ 15135 w 1216152"/>
                  <a:gd name="connsiteY8" fmla="*/ 240894 h 240894"/>
                  <a:gd name="connsiteX9" fmla="*/ 0 w 1216152"/>
                  <a:gd name="connsiteY9" fmla="*/ 225759 h 240894"/>
                  <a:gd name="connsiteX10" fmla="*/ 0 w 1216152"/>
                  <a:gd name="connsiteY10" fmla="*/ 15135 h 24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52" h="240894" fill="none" extrusionOk="0">
                    <a:moveTo>
                      <a:pt x="0" y="15135"/>
                    </a:moveTo>
                    <a:cubicBezTo>
                      <a:pt x="-639" y="6668"/>
                      <a:pt x="7436" y="-715"/>
                      <a:pt x="15135" y="0"/>
                    </a:cubicBezTo>
                    <a:cubicBezTo>
                      <a:pt x="229944" y="-16142"/>
                      <a:pt x="487875" y="-3658"/>
                      <a:pt x="608076" y="0"/>
                    </a:cubicBezTo>
                    <a:cubicBezTo>
                      <a:pt x="728277" y="3658"/>
                      <a:pt x="949924" y="12266"/>
                      <a:pt x="1201017" y="0"/>
                    </a:cubicBezTo>
                    <a:cubicBezTo>
                      <a:pt x="1209555" y="143"/>
                      <a:pt x="1214875" y="6026"/>
                      <a:pt x="1216152" y="15135"/>
                    </a:cubicBezTo>
                    <a:cubicBezTo>
                      <a:pt x="1207408" y="100234"/>
                      <a:pt x="1225302" y="156023"/>
                      <a:pt x="1216152" y="225759"/>
                    </a:cubicBezTo>
                    <a:cubicBezTo>
                      <a:pt x="1216881" y="234480"/>
                      <a:pt x="1209035" y="240489"/>
                      <a:pt x="1201017" y="240894"/>
                    </a:cubicBezTo>
                    <a:cubicBezTo>
                      <a:pt x="978557" y="234754"/>
                      <a:pt x="904480" y="234404"/>
                      <a:pt x="643652" y="240894"/>
                    </a:cubicBezTo>
                    <a:cubicBezTo>
                      <a:pt x="382825" y="247384"/>
                      <a:pt x="216866" y="244167"/>
                      <a:pt x="15135" y="240894"/>
                    </a:cubicBezTo>
                    <a:cubicBezTo>
                      <a:pt x="5932" y="239407"/>
                      <a:pt x="604" y="235468"/>
                      <a:pt x="0" y="225759"/>
                    </a:cubicBezTo>
                    <a:cubicBezTo>
                      <a:pt x="998" y="145450"/>
                      <a:pt x="-3344" y="100858"/>
                      <a:pt x="0" y="15135"/>
                    </a:cubicBezTo>
                    <a:close/>
                  </a:path>
                  <a:path w="1216152" h="240894" stroke="0" extrusionOk="0">
                    <a:moveTo>
                      <a:pt x="0" y="15135"/>
                    </a:moveTo>
                    <a:cubicBezTo>
                      <a:pt x="177" y="6901"/>
                      <a:pt x="7796" y="452"/>
                      <a:pt x="15135" y="0"/>
                    </a:cubicBezTo>
                    <a:cubicBezTo>
                      <a:pt x="147063" y="-28318"/>
                      <a:pt x="370193" y="18771"/>
                      <a:pt x="619935" y="0"/>
                    </a:cubicBezTo>
                    <a:cubicBezTo>
                      <a:pt x="869677" y="-18771"/>
                      <a:pt x="1058604" y="6156"/>
                      <a:pt x="1201017" y="0"/>
                    </a:cubicBezTo>
                    <a:cubicBezTo>
                      <a:pt x="1208830" y="-507"/>
                      <a:pt x="1215986" y="7095"/>
                      <a:pt x="1216152" y="15135"/>
                    </a:cubicBezTo>
                    <a:cubicBezTo>
                      <a:pt x="1225655" y="93195"/>
                      <a:pt x="1225768" y="124941"/>
                      <a:pt x="1216152" y="225759"/>
                    </a:cubicBezTo>
                    <a:cubicBezTo>
                      <a:pt x="1215535" y="232662"/>
                      <a:pt x="1211049" y="241393"/>
                      <a:pt x="1201017" y="240894"/>
                    </a:cubicBezTo>
                    <a:cubicBezTo>
                      <a:pt x="994349" y="236423"/>
                      <a:pt x="728174" y="237544"/>
                      <a:pt x="596217" y="240894"/>
                    </a:cubicBezTo>
                    <a:cubicBezTo>
                      <a:pt x="464260" y="244244"/>
                      <a:pt x="201676" y="242850"/>
                      <a:pt x="15135" y="240894"/>
                    </a:cubicBezTo>
                    <a:cubicBezTo>
                      <a:pt x="5815" y="240244"/>
                      <a:pt x="-690" y="234333"/>
                      <a:pt x="0" y="225759"/>
                    </a:cubicBezTo>
                    <a:cubicBezTo>
                      <a:pt x="8036" y="149301"/>
                      <a:pt x="-4385" y="110036"/>
                      <a:pt x="0" y="1513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="" xmlns:ask="http://schemas.microsoft.com/office/drawing/2018/sketchyshapes" sd="3520093239">
                      <a:prstGeom prst="roundRect">
                        <a:avLst>
                          <a:gd name="adj" fmla="val 6283"/>
                        </a:avLst>
                      </a:prstGeom>
                      <ask:type>
                        <ask:lineSketchFreehand/>
                      </ask:type>
                      <ask:seed>3520093239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spc="2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Outline Button">
                <a:extLst>
                  <a:ext uri="{FF2B5EF4-FFF2-40B4-BE49-F238E27FC236}">
                    <a16:creationId xmlns:a16="http://schemas.microsoft.com/office/drawing/2014/main" id="{BC200991-ABA1-4C4A-9A4D-CB4DFF137C01}"/>
                  </a:ext>
                </a:extLst>
              </p:cNvPr>
              <p:cNvSpPr/>
              <p:nvPr/>
            </p:nvSpPr>
            <p:spPr>
              <a:xfrm>
                <a:off x="3783675" y="1772762"/>
                <a:ext cx="1213585" cy="236196"/>
              </a:xfrm>
              <a:custGeom>
                <a:avLst/>
                <a:gdLst>
                  <a:gd name="connsiteX0" fmla="*/ 0 w 1213585"/>
                  <a:gd name="connsiteY0" fmla="*/ 14840 h 236196"/>
                  <a:gd name="connsiteX1" fmla="*/ 14840 w 1213585"/>
                  <a:gd name="connsiteY1" fmla="*/ 0 h 236196"/>
                  <a:gd name="connsiteX2" fmla="*/ 630471 w 1213585"/>
                  <a:gd name="connsiteY2" fmla="*/ 0 h 236196"/>
                  <a:gd name="connsiteX3" fmla="*/ 1198745 w 1213585"/>
                  <a:gd name="connsiteY3" fmla="*/ 0 h 236196"/>
                  <a:gd name="connsiteX4" fmla="*/ 1213585 w 1213585"/>
                  <a:gd name="connsiteY4" fmla="*/ 14840 h 236196"/>
                  <a:gd name="connsiteX5" fmla="*/ 1213585 w 1213585"/>
                  <a:gd name="connsiteY5" fmla="*/ 221356 h 236196"/>
                  <a:gd name="connsiteX6" fmla="*/ 1198745 w 1213585"/>
                  <a:gd name="connsiteY6" fmla="*/ 236196 h 236196"/>
                  <a:gd name="connsiteX7" fmla="*/ 606793 w 1213585"/>
                  <a:gd name="connsiteY7" fmla="*/ 236196 h 236196"/>
                  <a:gd name="connsiteX8" fmla="*/ 14840 w 1213585"/>
                  <a:gd name="connsiteY8" fmla="*/ 236196 h 236196"/>
                  <a:gd name="connsiteX9" fmla="*/ 0 w 1213585"/>
                  <a:gd name="connsiteY9" fmla="*/ 221356 h 236196"/>
                  <a:gd name="connsiteX10" fmla="*/ 0 w 1213585"/>
                  <a:gd name="connsiteY10" fmla="*/ 14840 h 23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3585" h="236196" extrusionOk="0">
                    <a:moveTo>
                      <a:pt x="0" y="14840"/>
                    </a:moveTo>
                    <a:cubicBezTo>
                      <a:pt x="-1153" y="5933"/>
                      <a:pt x="5044" y="600"/>
                      <a:pt x="14840" y="0"/>
                    </a:cubicBezTo>
                    <a:cubicBezTo>
                      <a:pt x="245764" y="-17497"/>
                      <a:pt x="470524" y="1026"/>
                      <a:pt x="630471" y="0"/>
                    </a:cubicBezTo>
                    <a:cubicBezTo>
                      <a:pt x="790418" y="-1026"/>
                      <a:pt x="1043067" y="-11074"/>
                      <a:pt x="1198745" y="0"/>
                    </a:cubicBezTo>
                    <a:cubicBezTo>
                      <a:pt x="1205320" y="-887"/>
                      <a:pt x="1214164" y="6921"/>
                      <a:pt x="1213585" y="14840"/>
                    </a:cubicBezTo>
                    <a:cubicBezTo>
                      <a:pt x="1207032" y="58950"/>
                      <a:pt x="1216942" y="137827"/>
                      <a:pt x="1213585" y="221356"/>
                    </a:cubicBezTo>
                    <a:cubicBezTo>
                      <a:pt x="1213956" y="228948"/>
                      <a:pt x="1205922" y="237091"/>
                      <a:pt x="1198745" y="236196"/>
                    </a:cubicBezTo>
                    <a:cubicBezTo>
                      <a:pt x="1004547" y="215178"/>
                      <a:pt x="876034" y="254971"/>
                      <a:pt x="606793" y="236196"/>
                    </a:cubicBezTo>
                    <a:cubicBezTo>
                      <a:pt x="337552" y="217421"/>
                      <a:pt x="136590" y="254137"/>
                      <a:pt x="14840" y="236196"/>
                    </a:cubicBezTo>
                    <a:cubicBezTo>
                      <a:pt x="4960" y="236100"/>
                      <a:pt x="124" y="229213"/>
                      <a:pt x="0" y="221356"/>
                    </a:cubicBezTo>
                    <a:cubicBezTo>
                      <a:pt x="-2853" y="160489"/>
                      <a:pt x="9699" y="105884"/>
                      <a:pt x="0" y="148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prstGeom prst="roundRect">
                        <a:avLst>
                          <a:gd name="adj" fmla="val 6283"/>
                        </a:avLst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spc="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radley Hand ITC" panose="03070402050302030203" pitchFamily="66" charset="0"/>
                  </a:rPr>
                  <a:t>align-self</a:t>
                </a:r>
              </a:p>
            </p:txBody>
          </p:sp>
        </p:grp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C3A485AB-CA60-4E7C-95A7-727FB2E21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790678" y="11054423"/>
              <a:ext cx="2160000" cy="1234286"/>
            </a:xfrm>
            <a:prstGeom prst="rect">
              <a:avLst/>
            </a:prstGeom>
          </p:spPr>
        </p:pic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DDA89A9-F32F-4F8E-A01A-895D4837A0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00678" y="12411253"/>
              <a:ext cx="2340000" cy="727486"/>
              <a:chOff x="8210550" y="11287125"/>
              <a:chExt cx="4810125" cy="1495426"/>
            </a:xfrm>
          </p:grpSpPr>
          <p:sp>
            <p:nvSpPr>
              <p:cNvPr id="115" name="Rectangle">
                <a:extLst>
                  <a:ext uri="{FF2B5EF4-FFF2-40B4-BE49-F238E27FC236}">
                    <a16:creationId xmlns:a16="http://schemas.microsoft.com/office/drawing/2014/main" id="{4FFF7462-38EB-42D2-8E04-A19E87A627B6}"/>
                  </a:ext>
                </a:extLst>
              </p:cNvPr>
              <p:cNvSpPr/>
              <p:nvPr/>
            </p:nvSpPr>
            <p:spPr>
              <a:xfrm>
                <a:off x="8210550" y="11287125"/>
                <a:ext cx="4810125" cy="1495426"/>
              </a:xfrm>
              <a:custGeom>
                <a:avLst/>
                <a:gdLst>
                  <a:gd name="connsiteX0" fmla="*/ 0 w 2980138"/>
                  <a:gd name="connsiteY0" fmla="*/ 0 h 924028"/>
                  <a:gd name="connsiteX1" fmla="*/ 655630 w 2980138"/>
                  <a:gd name="connsiteY1" fmla="*/ 0 h 924028"/>
                  <a:gd name="connsiteX2" fmla="*/ 1281459 w 2980138"/>
                  <a:gd name="connsiteY2" fmla="*/ 0 h 924028"/>
                  <a:gd name="connsiteX3" fmla="*/ 1907288 w 2980138"/>
                  <a:gd name="connsiteY3" fmla="*/ 0 h 924028"/>
                  <a:gd name="connsiteX4" fmla="*/ 2413912 w 2980138"/>
                  <a:gd name="connsiteY4" fmla="*/ 0 h 924028"/>
                  <a:gd name="connsiteX5" fmla="*/ 2980138 w 2980138"/>
                  <a:gd name="connsiteY5" fmla="*/ 0 h 924028"/>
                  <a:gd name="connsiteX6" fmla="*/ 2980138 w 2980138"/>
                  <a:gd name="connsiteY6" fmla="*/ 471254 h 924028"/>
                  <a:gd name="connsiteX7" fmla="*/ 2980138 w 2980138"/>
                  <a:gd name="connsiteY7" fmla="*/ 924028 h 924028"/>
                  <a:gd name="connsiteX8" fmla="*/ 2384110 w 2980138"/>
                  <a:gd name="connsiteY8" fmla="*/ 924028 h 924028"/>
                  <a:gd name="connsiteX9" fmla="*/ 1877487 w 2980138"/>
                  <a:gd name="connsiteY9" fmla="*/ 924028 h 924028"/>
                  <a:gd name="connsiteX10" fmla="*/ 1370863 w 2980138"/>
                  <a:gd name="connsiteY10" fmla="*/ 924028 h 924028"/>
                  <a:gd name="connsiteX11" fmla="*/ 745035 w 2980138"/>
                  <a:gd name="connsiteY11" fmla="*/ 924028 h 924028"/>
                  <a:gd name="connsiteX12" fmla="*/ 0 w 2980138"/>
                  <a:gd name="connsiteY12" fmla="*/ 924028 h 924028"/>
                  <a:gd name="connsiteX13" fmla="*/ 0 w 2980138"/>
                  <a:gd name="connsiteY13" fmla="*/ 443533 h 924028"/>
                  <a:gd name="connsiteX14" fmla="*/ 0 w 2980138"/>
                  <a:gd name="connsiteY14" fmla="*/ 0 h 924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80138" h="924028" fill="none" extrusionOk="0">
                    <a:moveTo>
                      <a:pt x="0" y="0"/>
                    </a:moveTo>
                    <a:cubicBezTo>
                      <a:pt x="152695" y="2249"/>
                      <a:pt x="330548" y="-9156"/>
                      <a:pt x="655630" y="0"/>
                    </a:cubicBezTo>
                    <a:cubicBezTo>
                      <a:pt x="980712" y="9156"/>
                      <a:pt x="1042644" y="-19363"/>
                      <a:pt x="1281459" y="0"/>
                    </a:cubicBezTo>
                    <a:cubicBezTo>
                      <a:pt x="1520274" y="19363"/>
                      <a:pt x="1733188" y="-8568"/>
                      <a:pt x="1907288" y="0"/>
                    </a:cubicBezTo>
                    <a:cubicBezTo>
                      <a:pt x="2081388" y="8568"/>
                      <a:pt x="2225732" y="23687"/>
                      <a:pt x="2413912" y="0"/>
                    </a:cubicBezTo>
                    <a:cubicBezTo>
                      <a:pt x="2602092" y="-23687"/>
                      <a:pt x="2801526" y="-24750"/>
                      <a:pt x="2980138" y="0"/>
                    </a:cubicBezTo>
                    <a:cubicBezTo>
                      <a:pt x="3002973" y="122057"/>
                      <a:pt x="2987578" y="280084"/>
                      <a:pt x="2980138" y="471254"/>
                    </a:cubicBezTo>
                    <a:cubicBezTo>
                      <a:pt x="2972698" y="662424"/>
                      <a:pt x="2972410" y="777795"/>
                      <a:pt x="2980138" y="924028"/>
                    </a:cubicBezTo>
                    <a:cubicBezTo>
                      <a:pt x="2857173" y="909599"/>
                      <a:pt x="2532980" y="919811"/>
                      <a:pt x="2384110" y="924028"/>
                    </a:cubicBezTo>
                    <a:cubicBezTo>
                      <a:pt x="2235240" y="928245"/>
                      <a:pt x="2108984" y="944688"/>
                      <a:pt x="1877487" y="924028"/>
                    </a:cubicBezTo>
                    <a:cubicBezTo>
                      <a:pt x="1645990" y="903368"/>
                      <a:pt x="1577648" y="902191"/>
                      <a:pt x="1370863" y="924028"/>
                    </a:cubicBezTo>
                    <a:cubicBezTo>
                      <a:pt x="1164078" y="945865"/>
                      <a:pt x="908678" y="923695"/>
                      <a:pt x="745035" y="924028"/>
                    </a:cubicBezTo>
                    <a:cubicBezTo>
                      <a:pt x="581392" y="924361"/>
                      <a:pt x="202936" y="917427"/>
                      <a:pt x="0" y="924028"/>
                    </a:cubicBezTo>
                    <a:cubicBezTo>
                      <a:pt x="22740" y="799581"/>
                      <a:pt x="16848" y="600476"/>
                      <a:pt x="0" y="443533"/>
                    </a:cubicBezTo>
                    <a:cubicBezTo>
                      <a:pt x="-16848" y="286591"/>
                      <a:pt x="-11367" y="184933"/>
                      <a:pt x="0" y="0"/>
                    </a:cubicBezTo>
                    <a:close/>
                  </a:path>
                  <a:path w="2980138" h="924028" stroke="0" extrusionOk="0">
                    <a:moveTo>
                      <a:pt x="0" y="0"/>
                    </a:moveTo>
                    <a:cubicBezTo>
                      <a:pt x="175554" y="-28191"/>
                      <a:pt x="289067" y="-22642"/>
                      <a:pt x="566226" y="0"/>
                    </a:cubicBezTo>
                    <a:cubicBezTo>
                      <a:pt x="843385" y="22642"/>
                      <a:pt x="963577" y="-6209"/>
                      <a:pt x="1072850" y="0"/>
                    </a:cubicBezTo>
                    <a:cubicBezTo>
                      <a:pt x="1182123" y="6209"/>
                      <a:pt x="1474485" y="9937"/>
                      <a:pt x="1728480" y="0"/>
                    </a:cubicBezTo>
                    <a:cubicBezTo>
                      <a:pt x="1982475" y="-9937"/>
                      <a:pt x="2133365" y="16453"/>
                      <a:pt x="2294706" y="0"/>
                    </a:cubicBezTo>
                    <a:cubicBezTo>
                      <a:pt x="2456047" y="-16453"/>
                      <a:pt x="2647752" y="28437"/>
                      <a:pt x="2980138" y="0"/>
                    </a:cubicBezTo>
                    <a:cubicBezTo>
                      <a:pt x="2960858" y="110471"/>
                      <a:pt x="2999014" y="283549"/>
                      <a:pt x="2980138" y="480495"/>
                    </a:cubicBezTo>
                    <a:cubicBezTo>
                      <a:pt x="2961262" y="677442"/>
                      <a:pt x="2980029" y="706021"/>
                      <a:pt x="2980138" y="924028"/>
                    </a:cubicBezTo>
                    <a:cubicBezTo>
                      <a:pt x="2775404" y="901683"/>
                      <a:pt x="2602389" y="905026"/>
                      <a:pt x="2384110" y="924028"/>
                    </a:cubicBezTo>
                    <a:cubicBezTo>
                      <a:pt x="2165831" y="943030"/>
                      <a:pt x="2031119" y="917702"/>
                      <a:pt x="1877487" y="924028"/>
                    </a:cubicBezTo>
                    <a:cubicBezTo>
                      <a:pt x="1723855" y="930354"/>
                      <a:pt x="1520622" y="936203"/>
                      <a:pt x="1281459" y="924028"/>
                    </a:cubicBezTo>
                    <a:cubicBezTo>
                      <a:pt x="1042296" y="911853"/>
                      <a:pt x="908775" y="952268"/>
                      <a:pt x="685432" y="924028"/>
                    </a:cubicBezTo>
                    <a:cubicBezTo>
                      <a:pt x="462089" y="895788"/>
                      <a:pt x="277542" y="926123"/>
                      <a:pt x="0" y="924028"/>
                    </a:cubicBezTo>
                    <a:cubicBezTo>
                      <a:pt x="-15482" y="754013"/>
                      <a:pt x="6130" y="566031"/>
                      <a:pt x="0" y="443533"/>
                    </a:cubicBezTo>
                    <a:cubicBezTo>
                      <a:pt x="-6130" y="321036"/>
                      <a:pt x="21691" y="166555"/>
                      <a:pt x="0" y="0"/>
                    </a:cubicBezTo>
                    <a:close/>
                  </a:path>
                </a:pathLst>
              </a:custGeom>
              <a:solidFill>
                <a:srgbClr val="001628"/>
              </a:solidFill>
              <a:ln>
                <a:solidFill>
                  <a:srgbClr val="000000">
                    <a:alpha val="0"/>
                  </a:srgbClr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19CA603C-88DA-46C2-ADA6-794C73C4A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70993" y="11327168"/>
                <a:ext cx="4724400" cy="1428750"/>
              </a:xfrm>
              <a:prstGeom prst="rect">
                <a:avLst/>
              </a:prstGeom>
            </p:spPr>
          </p:pic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BCED5CA-78FF-47C4-9904-0C6B239DF079}"/>
              </a:ext>
            </a:extLst>
          </p:cNvPr>
          <p:cNvGrpSpPr/>
          <p:nvPr/>
        </p:nvGrpSpPr>
        <p:grpSpPr>
          <a:xfrm>
            <a:off x="6442940" y="7050054"/>
            <a:ext cx="2949632" cy="2691824"/>
            <a:chOff x="6276690" y="7252277"/>
            <a:chExt cx="2949632" cy="269182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7A1A41-1364-4F85-906A-8DD89024D385}"/>
                </a:ext>
              </a:extLst>
            </p:cNvPr>
            <p:cNvSpPr/>
            <p:nvPr/>
          </p:nvSpPr>
          <p:spPr>
            <a:xfrm>
              <a:off x="6491506" y="7438765"/>
              <a:ext cx="2520000" cy="2505336"/>
            </a:xfrm>
            <a:prstGeom prst="rect">
              <a:avLst/>
            </a:prstGeom>
            <a:gradFill flip="none" rotWithShape="1">
              <a:gsLst>
                <a:gs pos="50000">
                  <a:srgbClr val="FFF0DF"/>
                </a:gs>
                <a:gs pos="0">
                  <a:srgbClr val="FFE7CC"/>
                </a:gs>
                <a:gs pos="100000">
                  <a:srgbClr val="FFFDF9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AB36AD7-5191-4287-BCB7-9BC3C2390C16}"/>
                </a:ext>
              </a:extLst>
            </p:cNvPr>
            <p:cNvGrpSpPr/>
            <p:nvPr/>
          </p:nvGrpSpPr>
          <p:grpSpPr>
            <a:xfrm>
              <a:off x="6276690" y="7252277"/>
              <a:ext cx="2949632" cy="372566"/>
              <a:chOff x="3783675" y="1772762"/>
              <a:chExt cx="1254255" cy="288063"/>
            </a:xfrm>
          </p:grpSpPr>
          <p:sp>
            <p:nvSpPr>
              <p:cNvPr id="74" name="Button">
                <a:extLst>
                  <a:ext uri="{FF2B5EF4-FFF2-40B4-BE49-F238E27FC236}">
                    <a16:creationId xmlns:a16="http://schemas.microsoft.com/office/drawing/2014/main" id="{0F13E53D-CECC-4B41-9794-E1A066177C90}"/>
                  </a:ext>
                </a:extLst>
              </p:cNvPr>
              <p:cNvSpPr/>
              <p:nvPr/>
            </p:nvSpPr>
            <p:spPr>
              <a:xfrm>
                <a:off x="3821778" y="1819931"/>
                <a:ext cx="1216152" cy="240894"/>
              </a:xfrm>
              <a:custGeom>
                <a:avLst/>
                <a:gdLst>
                  <a:gd name="connsiteX0" fmla="*/ 0 w 1216152"/>
                  <a:gd name="connsiteY0" fmla="*/ 15135 h 240894"/>
                  <a:gd name="connsiteX1" fmla="*/ 15135 w 1216152"/>
                  <a:gd name="connsiteY1" fmla="*/ 0 h 240894"/>
                  <a:gd name="connsiteX2" fmla="*/ 608076 w 1216152"/>
                  <a:gd name="connsiteY2" fmla="*/ 0 h 240894"/>
                  <a:gd name="connsiteX3" fmla="*/ 1201017 w 1216152"/>
                  <a:gd name="connsiteY3" fmla="*/ 0 h 240894"/>
                  <a:gd name="connsiteX4" fmla="*/ 1216152 w 1216152"/>
                  <a:gd name="connsiteY4" fmla="*/ 15135 h 240894"/>
                  <a:gd name="connsiteX5" fmla="*/ 1216152 w 1216152"/>
                  <a:gd name="connsiteY5" fmla="*/ 225759 h 240894"/>
                  <a:gd name="connsiteX6" fmla="*/ 1201017 w 1216152"/>
                  <a:gd name="connsiteY6" fmla="*/ 240894 h 240894"/>
                  <a:gd name="connsiteX7" fmla="*/ 643652 w 1216152"/>
                  <a:gd name="connsiteY7" fmla="*/ 240894 h 240894"/>
                  <a:gd name="connsiteX8" fmla="*/ 15135 w 1216152"/>
                  <a:gd name="connsiteY8" fmla="*/ 240894 h 240894"/>
                  <a:gd name="connsiteX9" fmla="*/ 0 w 1216152"/>
                  <a:gd name="connsiteY9" fmla="*/ 225759 h 240894"/>
                  <a:gd name="connsiteX10" fmla="*/ 0 w 1216152"/>
                  <a:gd name="connsiteY10" fmla="*/ 15135 h 24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52" h="240894" fill="none" extrusionOk="0">
                    <a:moveTo>
                      <a:pt x="0" y="15135"/>
                    </a:moveTo>
                    <a:cubicBezTo>
                      <a:pt x="-639" y="6668"/>
                      <a:pt x="7436" y="-715"/>
                      <a:pt x="15135" y="0"/>
                    </a:cubicBezTo>
                    <a:cubicBezTo>
                      <a:pt x="229944" y="-16142"/>
                      <a:pt x="487875" y="-3658"/>
                      <a:pt x="608076" y="0"/>
                    </a:cubicBezTo>
                    <a:cubicBezTo>
                      <a:pt x="728277" y="3658"/>
                      <a:pt x="949924" y="12266"/>
                      <a:pt x="1201017" y="0"/>
                    </a:cubicBezTo>
                    <a:cubicBezTo>
                      <a:pt x="1209555" y="143"/>
                      <a:pt x="1214875" y="6026"/>
                      <a:pt x="1216152" y="15135"/>
                    </a:cubicBezTo>
                    <a:cubicBezTo>
                      <a:pt x="1207408" y="100234"/>
                      <a:pt x="1225302" y="156023"/>
                      <a:pt x="1216152" y="225759"/>
                    </a:cubicBezTo>
                    <a:cubicBezTo>
                      <a:pt x="1216881" y="234480"/>
                      <a:pt x="1209035" y="240489"/>
                      <a:pt x="1201017" y="240894"/>
                    </a:cubicBezTo>
                    <a:cubicBezTo>
                      <a:pt x="978557" y="234754"/>
                      <a:pt x="904480" y="234404"/>
                      <a:pt x="643652" y="240894"/>
                    </a:cubicBezTo>
                    <a:cubicBezTo>
                      <a:pt x="382825" y="247384"/>
                      <a:pt x="216866" y="244167"/>
                      <a:pt x="15135" y="240894"/>
                    </a:cubicBezTo>
                    <a:cubicBezTo>
                      <a:pt x="5932" y="239407"/>
                      <a:pt x="604" y="235468"/>
                      <a:pt x="0" y="225759"/>
                    </a:cubicBezTo>
                    <a:cubicBezTo>
                      <a:pt x="998" y="145450"/>
                      <a:pt x="-3344" y="100858"/>
                      <a:pt x="0" y="15135"/>
                    </a:cubicBezTo>
                    <a:close/>
                  </a:path>
                  <a:path w="1216152" h="240894" stroke="0" extrusionOk="0">
                    <a:moveTo>
                      <a:pt x="0" y="15135"/>
                    </a:moveTo>
                    <a:cubicBezTo>
                      <a:pt x="177" y="6901"/>
                      <a:pt x="7796" y="452"/>
                      <a:pt x="15135" y="0"/>
                    </a:cubicBezTo>
                    <a:cubicBezTo>
                      <a:pt x="147063" y="-28318"/>
                      <a:pt x="370193" y="18771"/>
                      <a:pt x="619935" y="0"/>
                    </a:cubicBezTo>
                    <a:cubicBezTo>
                      <a:pt x="869677" y="-18771"/>
                      <a:pt x="1058604" y="6156"/>
                      <a:pt x="1201017" y="0"/>
                    </a:cubicBezTo>
                    <a:cubicBezTo>
                      <a:pt x="1208830" y="-507"/>
                      <a:pt x="1215986" y="7095"/>
                      <a:pt x="1216152" y="15135"/>
                    </a:cubicBezTo>
                    <a:cubicBezTo>
                      <a:pt x="1225655" y="93195"/>
                      <a:pt x="1225768" y="124941"/>
                      <a:pt x="1216152" y="225759"/>
                    </a:cubicBezTo>
                    <a:cubicBezTo>
                      <a:pt x="1215535" y="232662"/>
                      <a:pt x="1211049" y="241393"/>
                      <a:pt x="1201017" y="240894"/>
                    </a:cubicBezTo>
                    <a:cubicBezTo>
                      <a:pt x="994349" y="236423"/>
                      <a:pt x="728174" y="237544"/>
                      <a:pt x="596217" y="240894"/>
                    </a:cubicBezTo>
                    <a:cubicBezTo>
                      <a:pt x="464260" y="244244"/>
                      <a:pt x="201676" y="242850"/>
                      <a:pt x="15135" y="240894"/>
                    </a:cubicBezTo>
                    <a:cubicBezTo>
                      <a:pt x="5815" y="240244"/>
                      <a:pt x="-690" y="234333"/>
                      <a:pt x="0" y="225759"/>
                    </a:cubicBezTo>
                    <a:cubicBezTo>
                      <a:pt x="8036" y="149301"/>
                      <a:pt x="-4385" y="110036"/>
                      <a:pt x="0" y="1513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404040">
                    <a:alpha val="0"/>
                  </a:srgbClr>
                </a:solidFill>
                <a:extLst>
                  <a:ext uri="{C807C97D-BFC1-408E-A445-0C87EB9F89A2}">
                    <ask:lineSketchStyleProps xmlns="" xmlns:ask="http://schemas.microsoft.com/office/drawing/2018/sketchyshapes" sd="3520093239">
                      <a:prstGeom prst="roundRect">
                        <a:avLst>
                          <a:gd name="adj" fmla="val 6283"/>
                        </a:avLst>
                      </a:prstGeom>
                      <ask:type>
                        <ask:lineSketchFreehand/>
                      </ask:type>
                      <ask:seed>3520093239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spc="2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Outline Button">
                <a:extLst>
                  <a:ext uri="{FF2B5EF4-FFF2-40B4-BE49-F238E27FC236}">
                    <a16:creationId xmlns:a16="http://schemas.microsoft.com/office/drawing/2014/main" id="{52F6E2FC-58D0-44CC-9FF4-49C632A838F2}"/>
                  </a:ext>
                </a:extLst>
              </p:cNvPr>
              <p:cNvSpPr/>
              <p:nvPr/>
            </p:nvSpPr>
            <p:spPr>
              <a:xfrm>
                <a:off x="3783675" y="1772762"/>
                <a:ext cx="1213585" cy="236196"/>
              </a:xfrm>
              <a:custGeom>
                <a:avLst/>
                <a:gdLst>
                  <a:gd name="connsiteX0" fmla="*/ 0 w 1213585"/>
                  <a:gd name="connsiteY0" fmla="*/ 14840 h 236196"/>
                  <a:gd name="connsiteX1" fmla="*/ 14840 w 1213585"/>
                  <a:gd name="connsiteY1" fmla="*/ 0 h 236196"/>
                  <a:gd name="connsiteX2" fmla="*/ 630471 w 1213585"/>
                  <a:gd name="connsiteY2" fmla="*/ 0 h 236196"/>
                  <a:gd name="connsiteX3" fmla="*/ 1198745 w 1213585"/>
                  <a:gd name="connsiteY3" fmla="*/ 0 h 236196"/>
                  <a:gd name="connsiteX4" fmla="*/ 1213585 w 1213585"/>
                  <a:gd name="connsiteY4" fmla="*/ 14840 h 236196"/>
                  <a:gd name="connsiteX5" fmla="*/ 1213585 w 1213585"/>
                  <a:gd name="connsiteY5" fmla="*/ 221356 h 236196"/>
                  <a:gd name="connsiteX6" fmla="*/ 1198745 w 1213585"/>
                  <a:gd name="connsiteY6" fmla="*/ 236196 h 236196"/>
                  <a:gd name="connsiteX7" fmla="*/ 606793 w 1213585"/>
                  <a:gd name="connsiteY7" fmla="*/ 236196 h 236196"/>
                  <a:gd name="connsiteX8" fmla="*/ 14840 w 1213585"/>
                  <a:gd name="connsiteY8" fmla="*/ 236196 h 236196"/>
                  <a:gd name="connsiteX9" fmla="*/ 0 w 1213585"/>
                  <a:gd name="connsiteY9" fmla="*/ 221356 h 236196"/>
                  <a:gd name="connsiteX10" fmla="*/ 0 w 1213585"/>
                  <a:gd name="connsiteY10" fmla="*/ 14840 h 23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3585" h="236196" extrusionOk="0">
                    <a:moveTo>
                      <a:pt x="0" y="14840"/>
                    </a:moveTo>
                    <a:cubicBezTo>
                      <a:pt x="-1153" y="5933"/>
                      <a:pt x="5044" y="600"/>
                      <a:pt x="14840" y="0"/>
                    </a:cubicBezTo>
                    <a:cubicBezTo>
                      <a:pt x="245764" y="-17497"/>
                      <a:pt x="470524" y="1026"/>
                      <a:pt x="630471" y="0"/>
                    </a:cubicBezTo>
                    <a:cubicBezTo>
                      <a:pt x="790418" y="-1026"/>
                      <a:pt x="1043067" y="-11074"/>
                      <a:pt x="1198745" y="0"/>
                    </a:cubicBezTo>
                    <a:cubicBezTo>
                      <a:pt x="1205320" y="-887"/>
                      <a:pt x="1214164" y="6921"/>
                      <a:pt x="1213585" y="14840"/>
                    </a:cubicBezTo>
                    <a:cubicBezTo>
                      <a:pt x="1207032" y="58950"/>
                      <a:pt x="1216942" y="137827"/>
                      <a:pt x="1213585" y="221356"/>
                    </a:cubicBezTo>
                    <a:cubicBezTo>
                      <a:pt x="1213956" y="228948"/>
                      <a:pt x="1205922" y="237091"/>
                      <a:pt x="1198745" y="236196"/>
                    </a:cubicBezTo>
                    <a:cubicBezTo>
                      <a:pt x="1004547" y="215178"/>
                      <a:pt x="876034" y="254971"/>
                      <a:pt x="606793" y="236196"/>
                    </a:cubicBezTo>
                    <a:cubicBezTo>
                      <a:pt x="337552" y="217421"/>
                      <a:pt x="136590" y="254137"/>
                      <a:pt x="14840" y="236196"/>
                    </a:cubicBezTo>
                    <a:cubicBezTo>
                      <a:pt x="4960" y="236100"/>
                      <a:pt x="124" y="229213"/>
                      <a:pt x="0" y="221356"/>
                    </a:cubicBezTo>
                    <a:cubicBezTo>
                      <a:pt x="-2853" y="160489"/>
                      <a:pt x="9699" y="105884"/>
                      <a:pt x="0" y="148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prstGeom prst="roundRect">
                        <a:avLst>
                          <a:gd name="adj" fmla="val 6283"/>
                        </a:avLst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spc="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radley Hand ITC" panose="03070402050302030203" pitchFamily="66" charset="0"/>
                  </a:rPr>
                  <a:t>flex-shrink, flex-grow, flex-basis</a:t>
                </a:r>
              </a:p>
            </p:txBody>
          </p:sp>
        </p:grp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E580309D-7032-4C98-9391-D9368405C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696973" y="7697915"/>
              <a:ext cx="2160000" cy="1013878"/>
            </a:xfrm>
            <a:prstGeom prst="rect">
              <a:avLst/>
            </a:prstGeom>
          </p:spPr>
        </p:pic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5147DE2-E6E1-4B6D-9D4F-3F1E8DACC9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06973" y="8867144"/>
              <a:ext cx="2340000" cy="895782"/>
              <a:chOff x="6486526" y="8543924"/>
              <a:chExt cx="4876800" cy="1866901"/>
            </a:xfrm>
          </p:grpSpPr>
          <p:sp>
            <p:nvSpPr>
              <p:cNvPr id="116" name="Rectangle">
                <a:extLst>
                  <a:ext uri="{FF2B5EF4-FFF2-40B4-BE49-F238E27FC236}">
                    <a16:creationId xmlns:a16="http://schemas.microsoft.com/office/drawing/2014/main" id="{575E5AF2-4492-470B-BA96-D8417BF1CD0B}"/>
                  </a:ext>
                </a:extLst>
              </p:cNvPr>
              <p:cNvSpPr/>
              <p:nvPr/>
            </p:nvSpPr>
            <p:spPr>
              <a:xfrm>
                <a:off x="6486526" y="8543924"/>
                <a:ext cx="4876800" cy="1866901"/>
              </a:xfrm>
              <a:custGeom>
                <a:avLst/>
                <a:gdLst>
                  <a:gd name="connsiteX0" fmla="*/ 0 w 2980138"/>
                  <a:gd name="connsiteY0" fmla="*/ 0 h 924028"/>
                  <a:gd name="connsiteX1" fmla="*/ 655630 w 2980138"/>
                  <a:gd name="connsiteY1" fmla="*/ 0 h 924028"/>
                  <a:gd name="connsiteX2" fmla="*/ 1281459 w 2980138"/>
                  <a:gd name="connsiteY2" fmla="*/ 0 h 924028"/>
                  <a:gd name="connsiteX3" fmla="*/ 1907288 w 2980138"/>
                  <a:gd name="connsiteY3" fmla="*/ 0 h 924028"/>
                  <a:gd name="connsiteX4" fmla="*/ 2413912 w 2980138"/>
                  <a:gd name="connsiteY4" fmla="*/ 0 h 924028"/>
                  <a:gd name="connsiteX5" fmla="*/ 2980138 w 2980138"/>
                  <a:gd name="connsiteY5" fmla="*/ 0 h 924028"/>
                  <a:gd name="connsiteX6" fmla="*/ 2980138 w 2980138"/>
                  <a:gd name="connsiteY6" fmla="*/ 471254 h 924028"/>
                  <a:gd name="connsiteX7" fmla="*/ 2980138 w 2980138"/>
                  <a:gd name="connsiteY7" fmla="*/ 924028 h 924028"/>
                  <a:gd name="connsiteX8" fmla="*/ 2384110 w 2980138"/>
                  <a:gd name="connsiteY8" fmla="*/ 924028 h 924028"/>
                  <a:gd name="connsiteX9" fmla="*/ 1877487 w 2980138"/>
                  <a:gd name="connsiteY9" fmla="*/ 924028 h 924028"/>
                  <a:gd name="connsiteX10" fmla="*/ 1370863 w 2980138"/>
                  <a:gd name="connsiteY10" fmla="*/ 924028 h 924028"/>
                  <a:gd name="connsiteX11" fmla="*/ 745035 w 2980138"/>
                  <a:gd name="connsiteY11" fmla="*/ 924028 h 924028"/>
                  <a:gd name="connsiteX12" fmla="*/ 0 w 2980138"/>
                  <a:gd name="connsiteY12" fmla="*/ 924028 h 924028"/>
                  <a:gd name="connsiteX13" fmla="*/ 0 w 2980138"/>
                  <a:gd name="connsiteY13" fmla="*/ 443533 h 924028"/>
                  <a:gd name="connsiteX14" fmla="*/ 0 w 2980138"/>
                  <a:gd name="connsiteY14" fmla="*/ 0 h 924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80138" h="924028" fill="none" extrusionOk="0">
                    <a:moveTo>
                      <a:pt x="0" y="0"/>
                    </a:moveTo>
                    <a:cubicBezTo>
                      <a:pt x="152695" y="2249"/>
                      <a:pt x="330548" y="-9156"/>
                      <a:pt x="655630" y="0"/>
                    </a:cubicBezTo>
                    <a:cubicBezTo>
                      <a:pt x="980712" y="9156"/>
                      <a:pt x="1042644" y="-19363"/>
                      <a:pt x="1281459" y="0"/>
                    </a:cubicBezTo>
                    <a:cubicBezTo>
                      <a:pt x="1520274" y="19363"/>
                      <a:pt x="1733188" y="-8568"/>
                      <a:pt x="1907288" y="0"/>
                    </a:cubicBezTo>
                    <a:cubicBezTo>
                      <a:pt x="2081388" y="8568"/>
                      <a:pt x="2225732" y="23687"/>
                      <a:pt x="2413912" y="0"/>
                    </a:cubicBezTo>
                    <a:cubicBezTo>
                      <a:pt x="2602092" y="-23687"/>
                      <a:pt x="2801526" y="-24750"/>
                      <a:pt x="2980138" y="0"/>
                    </a:cubicBezTo>
                    <a:cubicBezTo>
                      <a:pt x="3002973" y="122057"/>
                      <a:pt x="2987578" y="280084"/>
                      <a:pt x="2980138" y="471254"/>
                    </a:cubicBezTo>
                    <a:cubicBezTo>
                      <a:pt x="2972698" y="662424"/>
                      <a:pt x="2972410" y="777795"/>
                      <a:pt x="2980138" y="924028"/>
                    </a:cubicBezTo>
                    <a:cubicBezTo>
                      <a:pt x="2857173" y="909599"/>
                      <a:pt x="2532980" y="919811"/>
                      <a:pt x="2384110" y="924028"/>
                    </a:cubicBezTo>
                    <a:cubicBezTo>
                      <a:pt x="2235240" y="928245"/>
                      <a:pt x="2108984" y="944688"/>
                      <a:pt x="1877487" y="924028"/>
                    </a:cubicBezTo>
                    <a:cubicBezTo>
                      <a:pt x="1645990" y="903368"/>
                      <a:pt x="1577648" y="902191"/>
                      <a:pt x="1370863" y="924028"/>
                    </a:cubicBezTo>
                    <a:cubicBezTo>
                      <a:pt x="1164078" y="945865"/>
                      <a:pt x="908678" y="923695"/>
                      <a:pt x="745035" y="924028"/>
                    </a:cubicBezTo>
                    <a:cubicBezTo>
                      <a:pt x="581392" y="924361"/>
                      <a:pt x="202936" y="917427"/>
                      <a:pt x="0" y="924028"/>
                    </a:cubicBezTo>
                    <a:cubicBezTo>
                      <a:pt x="22740" y="799581"/>
                      <a:pt x="16848" y="600476"/>
                      <a:pt x="0" y="443533"/>
                    </a:cubicBezTo>
                    <a:cubicBezTo>
                      <a:pt x="-16848" y="286591"/>
                      <a:pt x="-11367" y="184933"/>
                      <a:pt x="0" y="0"/>
                    </a:cubicBezTo>
                    <a:close/>
                  </a:path>
                  <a:path w="2980138" h="924028" stroke="0" extrusionOk="0">
                    <a:moveTo>
                      <a:pt x="0" y="0"/>
                    </a:moveTo>
                    <a:cubicBezTo>
                      <a:pt x="175554" y="-28191"/>
                      <a:pt x="289067" y="-22642"/>
                      <a:pt x="566226" y="0"/>
                    </a:cubicBezTo>
                    <a:cubicBezTo>
                      <a:pt x="843385" y="22642"/>
                      <a:pt x="963577" y="-6209"/>
                      <a:pt x="1072850" y="0"/>
                    </a:cubicBezTo>
                    <a:cubicBezTo>
                      <a:pt x="1182123" y="6209"/>
                      <a:pt x="1474485" y="9937"/>
                      <a:pt x="1728480" y="0"/>
                    </a:cubicBezTo>
                    <a:cubicBezTo>
                      <a:pt x="1982475" y="-9937"/>
                      <a:pt x="2133365" y="16453"/>
                      <a:pt x="2294706" y="0"/>
                    </a:cubicBezTo>
                    <a:cubicBezTo>
                      <a:pt x="2456047" y="-16453"/>
                      <a:pt x="2647752" y="28437"/>
                      <a:pt x="2980138" y="0"/>
                    </a:cubicBezTo>
                    <a:cubicBezTo>
                      <a:pt x="2960858" y="110471"/>
                      <a:pt x="2999014" y="283549"/>
                      <a:pt x="2980138" y="480495"/>
                    </a:cubicBezTo>
                    <a:cubicBezTo>
                      <a:pt x="2961262" y="677442"/>
                      <a:pt x="2980029" y="706021"/>
                      <a:pt x="2980138" y="924028"/>
                    </a:cubicBezTo>
                    <a:cubicBezTo>
                      <a:pt x="2775404" y="901683"/>
                      <a:pt x="2602389" y="905026"/>
                      <a:pt x="2384110" y="924028"/>
                    </a:cubicBezTo>
                    <a:cubicBezTo>
                      <a:pt x="2165831" y="943030"/>
                      <a:pt x="2031119" y="917702"/>
                      <a:pt x="1877487" y="924028"/>
                    </a:cubicBezTo>
                    <a:cubicBezTo>
                      <a:pt x="1723855" y="930354"/>
                      <a:pt x="1520622" y="936203"/>
                      <a:pt x="1281459" y="924028"/>
                    </a:cubicBezTo>
                    <a:cubicBezTo>
                      <a:pt x="1042296" y="911853"/>
                      <a:pt x="908775" y="952268"/>
                      <a:pt x="685432" y="924028"/>
                    </a:cubicBezTo>
                    <a:cubicBezTo>
                      <a:pt x="462089" y="895788"/>
                      <a:pt x="277542" y="926123"/>
                      <a:pt x="0" y="924028"/>
                    </a:cubicBezTo>
                    <a:cubicBezTo>
                      <a:pt x="-15482" y="754013"/>
                      <a:pt x="6130" y="566031"/>
                      <a:pt x="0" y="443533"/>
                    </a:cubicBezTo>
                    <a:cubicBezTo>
                      <a:pt x="-6130" y="321036"/>
                      <a:pt x="21691" y="166555"/>
                      <a:pt x="0" y="0"/>
                    </a:cubicBezTo>
                    <a:close/>
                  </a:path>
                </a:pathLst>
              </a:custGeom>
              <a:solidFill>
                <a:srgbClr val="001628"/>
              </a:solidFill>
              <a:ln>
                <a:solidFill>
                  <a:srgbClr val="000000">
                    <a:alpha val="0"/>
                  </a:srgbClr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  <ask:seed>1219033472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0A727D7D-1EC2-4615-AB27-87B0134BD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54405" y="8602459"/>
                <a:ext cx="4762500" cy="1771650"/>
              </a:xfrm>
              <a:prstGeom prst="rect">
                <a:avLst/>
              </a:prstGeom>
            </p:spPr>
          </p:pic>
        </p:grpSp>
      </p:grpSp>
      <p:pic>
        <p:nvPicPr>
          <p:cNvPr id="143" name="Graphic 142">
            <a:extLst>
              <a:ext uri="{FF2B5EF4-FFF2-40B4-BE49-F238E27FC236}">
                <a16:creationId xmlns:a16="http://schemas.microsoft.com/office/drawing/2014/main" id="{B2A6FE71-1C55-4C26-8419-8CCC17C5F74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00446" y="284563"/>
            <a:ext cx="1980000" cy="787107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D348C2A6-827F-45EE-ACC3-C30BE31C658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796713" y="284563"/>
            <a:ext cx="1980000" cy="78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9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2F54294132084F9611DC25A6BB8C14" ma:contentTypeVersion="11" ma:contentTypeDescription="Create a new document." ma:contentTypeScope="" ma:versionID="708095164dd6e8e7ae68984cec9e0b3c">
  <xsd:schema xmlns:xsd="http://www.w3.org/2001/XMLSchema" xmlns:xs="http://www.w3.org/2001/XMLSchema" xmlns:p="http://schemas.microsoft.com/office/2006/metadata/properties" xmlns:ns3="a3edc05d-1f5b-4672-ac0f-7caefe2d65ba" xmlns:ns4="fa38ab46-598e-4944-a867-f2c9354a0696" targetNamespace="http://schemas.microsoft.com/office/2006/metadata/properties" ma:root="true" ma:fieldsID="36b84072d970d897be8dfec19baaf2e6" ns3:_="" ns4:_="">
    <xsd:import namespace="a3edc05d-1f5b-4672-ac0f-7caefe2d65ba"/>
    <xsd:import namespace="fa38ab46-598e-4944-a867-f2c9354a06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dc05d-1f5b-4672-ac0f-7caefe2d65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38ab46-598e-4944-a867-f2c9354a069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4A9DD-41E1-428D-8583-80481831C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edc05d-1f5b-4672-ac0f-7caefe2d65ba"/>
    <ds:schemaRef ds:uri="fa38ab46-598e-4944-a867-f2c9354a06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426B49-D6CC-435F-BECA-68B15437D1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CBD86C-C6C4-47DF-82AD-ABF146C820BA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a3edc05d-1f5b-4672-ac0f-7caefe2d65ba"/>
    <ds:schemaRef ds:uri="fa38ab46-598e-4944-a867-f2c9354a0696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15</Words>
  <Application>Microsoft Office PowerPoint</Application>
  <PresentationFormat>A3 Paper (297x420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Jimenez Martinez, Pablo</dc:creator>
  <cp:lastModifiedBy>Jimenez Martinez, Pablo</cp:lastModifiedBy>
  <cp:revision>4</cp:revision>
  <dcterms:created xsi:type="dcterms:W3CDTF">2020-07-17T07:06:06Z</dcterms:created>
  <dcterms:modified xsi:type="dcterms:W3CDTF">2020-07-17T09:43:37Z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0x010100142F54294132084F9611DC25A6BB8C14</vt:lpwstr>
  </property>
</Properties>
</file>