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FDAE-846D-9543-B487-1E4EF0D40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1AC35-E32F-F74C-9930-6BFDE5DD8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3F38-A890-4746-889D-06F39DAC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7BE7-A5BC-2440-A306-79B2F2BD8F7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230D5-4255-E249-B1B7-6AF8B679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D78E2-DC7D-0D4F-AC53-51950B05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D155-B267-FE4F-8343-8696FEF1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5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217F-F968-8242-8AD7-1A099E95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B9EB1-7097-124A-9452-20339FAED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9B3B-9B77-2E47-AFAB-E6E762EA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7BE7-A5BC-2440-A306-79B2F2BD8F7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CC381-0BFE-224D-9D69-E376FD1E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93AE1-E8A6-8F47-9501-A7529362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D155-B267-FE4F-8343-8696FEF1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CFC39-F7BC-2349-B61F-E3CC4C423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07145-88EF-5641-BAD3-BF573196C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4A03C-47C2-614E-BDDB-886F9C9C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7BE7-A5BC-2440-A306-79B2F2BD8F7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4335C-B8AC-3C4C-B04D-8C83BBCE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F2E8F-01BF-B449-9189-0FCEE1EF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D155-B267-FE4F-8343-8696FEF1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4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CC77-4760-FF45-B9F2-E5FD86A0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746B-437D-A743-B872-8F115E3FE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94C6-569E-764B-B404-76755462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7BE7-A5BC-2440-A306-79B2F2BD8F7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9E61-CA33-E346-94A1-2C34BD9B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C5C97-1D11-ED4C-88C6-67CD1B21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D155-B267-FE4F-8343-8696FEF1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1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20DF-00C1-EF44-819D-8F103D3B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BE694-1DD1-684D-8D3F-FFA9540B9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2302-CF6C-6742-A570-5EC00146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7BE7-A5BC-2440-A306-79B2F2BD8F7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1EC24-8760-BD47-8949-894C0166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AC6D1-1FE4-9A44-B45B-C892CC86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D155-B267-FE4F-8343-8696FEF1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5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BD98-6DC1-5440-A88F-A6C3A811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4752-E551-464E-B50D-7F7DD021D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D3DA2-3863-0542-A1F9-C3FD2C79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6EDF4-B904-FA4D-8BE1-2FCA9862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7BE7-A5BC-2440-A306-79B2F2BD8F7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B56A2-A75A-E14B-A379-4B1A5344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A3A3C-0B2B-C74F-A5CF-151AE72A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D155-B267-FE4F-8343-8696FEF1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B139-AEDA-5945-8EC8-E19DA133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3D0F4-7CBD-624B-9884-F254F26A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F0D5F-B5B8-2B43-9278-9BFDB8BCD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41CF8-1D0F-4E4E-8F43-F4A54D00D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19B87-D689-AC44-A0E9-8C8A3EA58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5A6BB-E336-2949-9368-755B5DA9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7BE7-A5BC-2440-A306-79B2F2BD8F7B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EACFF-9D69-ED47-BE79-753EF228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1156B-3D94-CE4B-8910-8BA48839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D155-B267-FE4F-8343-8696FEF1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5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6C8-C767-694F-ACD3-60E36F94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A5A4E-5502-9A47-88CC-99919D74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7BE7-A5BC-2440-A306-79B2F2BD8F7B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863FA-624A-1A46-BA9C-4BDABF17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C66E8-2BDE-0048-B76E-43A7A339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D155-B267-FE4F-8343-8696FEF1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0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E733C-D96B-384D-9245-4EB46B2A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7BE7-A5BC-2440-A306-79B2F2BD8F7B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AC7BE-451D-3948-94DF-1DC2A5A7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38BB7-640F-F748-A7AB-05211899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D155-B267-FE4F-8343-8696FEF1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20DE-8E87-6843-9E21-0322F5AE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DD01-3FE1-E84F-8B6D-D3BD89B7B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159A9-9577-9E4D-91C2-76E330C06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78BF2-BF9B-AD41-8929-DE8A80C7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7BE7-A5BC-2440-A306-79B2F2BD8F7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BEB12-2D88-2145-917D-B8C65EF0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7E4A5-DDBC-7746-83A0-2BC98B9B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D155-B267-FE4F-8343-8696FEF1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6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E8B4-E303-7E42-B283-122D4093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0A0EE-896D-2249-90D6-056830881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BA89E-09A1-1C4D-A8F2-F84C86639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1E9DA-50EF-7944-9120-3AC224AF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7BE7-A5BC-2440-A306-79B2F2BD8F7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F6314-8909-8D42-812B-2E2F0CD4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3C02C-ACBA-6D47-A7B2-A9759775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D155-B267-FE4F-8343-8696FEF1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8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729C8-4C77-7B4A-8A78-47654C5F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52357-46FF-BC48-81F4-B73188C8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C1964-EDB7-A348-A1F6-51732799C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7BE7-A5BC-2440-A306-79B2F2BD8F7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78E69-A30F-3C4D-911F-9E00CAE4E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2085A-F15D-EC42-890B-BE087C256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D155-B267-FE4F-8343-8696FEF1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1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403C3807-4DA8-544F-86DA-969AF6A8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22956" y="1535389"/>
            <a:ext cx="4934243" cy="4904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AA8C3-176E-6A43-9592-C86FEA8DF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" t="64842" r="65819"/>
          <a:stretch/>
        </p:blipFill>
        <p:spPr>
          <a:xfrm>
            <a:off x="200417" y="4609578"/>
            <a:ext cx="2217106" cy="1736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AAEED8-A1E5-A648-8D8D-7C810DA39D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001" t="64842" r="-76"/>
          <a:stretch/>
        </p:blipFill>
        <p:spPr>
          <a:xfrm>
            <a:off x="4443819" y="4621678"/>
            <a:ext cx="1766170" cy="1736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55108-76E3-2E4A-8E66-CFE0D31B13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621" r="65789" b="42259"/>
          <a:stretch/>
        </p:blipFill>
        <p:spPr>
          <a:xfrm>
            <a:off x="100209" y="3216793"/>
            <a:ext cx="2317314" cy="1290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BA30E-52C4-3B4A-B745-157D5B6464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5789" b="75268"/>
          <a:stretch/>
        </p:blipFill>
        <p:spPr>
          <a:xfrm>
            <a:off x="100209" y="1910696"/>
            <a:ext cx="2317314" cy="1221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061072-064F-D346-84BF-255043B3E7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437" t="64842" r="32748"/>
          <a:stretch/>
        </p:blipFill>
        <p:spPr>
          <a:xfrm>
            <a:off x="2514830" y="4621678"/>
            <a:ext cx="1816274" cy="1736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1B93A7-4CC7-1C44-9964-4B836758B1D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0567" t="32339" r="33358" b="42048"/>
          <a:stretch/>
        </p:blipFill>
        <p:spPr>
          <a:xfrm>
            <a:off x="2514830" y="3262548"/>
            <a:ext cx="1766170" cy="126512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3E21CD2-0659-EC4A-B4DE-ABF1CCB75130}"/>
              </a:ext>
            </a:extLst>
          </p:cNvPr>
          <p:cNvGrpSpPr/>
          <p:nvPr/>
        </p:nvGrpSpPr>
        <p:grpSpPr>
          <a:xfrm>
            <a:off x="647701" y="1623399"/>
            <a:ext cx="1659406" cy="307777"/>
            <a:chOff x="288333" y="1936347"/>
            <a:chExt cx="2127743" cy="3077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EC8971-BB20-574A-83A2-59492157B19B}"/>
                </a:ext>
              </a:extLst>
            </p:cNvPr>
            <p:cNvSpPr/>
            <p:nvPr/>
          </p:nvSpPr>
          <p:spPr>
            <a:xfrm>
              <a:off x="288333" y="1956886"/>
              <a:ext cx="2127743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2228EC-22E4-3842-9BE4-D04AC570566A}"/>
                </a:ext>
              </a:extLst>
            </p:cNvPr>
            <p:cNvSpPr txBox="1"/>
            <p:nvPr/>
          </p:nvSpPr>
          <p:spPr>
            <a:xfrm>
              <a:off x="721599" y="1936347"/>
              <a:ext cx="1433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Asymmetry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D139A2-4BAB-3B4F-B3DE-75BC205E9F8C}"/>
              </a:ext>
            </a:extLst>
          </p:cNvPr>
          <p:cNvGrpSpPr/>
          <p:nvPr/>
        </p:nvGrpSpPr>
        <p:grpSpPr>
          <a:xfrm>
            <a:off x="2573807" y="3021640"/>
            <a:ext cx="1662194" cy="307777"/>
            <a:chOff x="235058" y="1901265"/>
            <a:chExt cx="2131319" cy="3077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4581158-F33F-9F47-A16B-E23ADD8252E3}"/>
                </a:ext>
              </a:extLst>
            </p:cNvPr>
            <p:cNvSpPr/>
            <p:nvPr/>
          </p:nvSpPr>
          <p:spPr>
            <a:xfrm>
              <a:off x="235058" y="1921804"/>
              <a:ext cx="2131319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CC93CC-6B1B-4849-8879-5842C09D3298}"/>
                </a:ext>
              </a:extLst>
            </p:cNvPr>
            <p:cNvSpPr txBox="1"/>
            <p:nvPr/>
          </p:nvSpPr>
          <p:spPr>
            <a:xfrm>
              <a:off x="646590" y="1901265"/>
              <a:ext cx="1433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Ellipticity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F28CB1-5DA0-8248-A11F-F8A902D4497F}"/>
              </a:ext>
            </a:extLst>
          </p:cNvPr>
          <p:cNvGrpSpPr/>
          <p:nvPr/>
        </p:nvGrpSpPr>
        <p:grpSpPr>
          <a:xfrm rot="5400000">
            <a:off x="1871388" y="2319220"/>
            <a:ext cx="1138140" cy="307777"/>
            <a:chOff x="640829" y="1953535"/>
            <a:chExt cx="1459358" cy="3077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8D59FD-AA99-FD43-861C-EFEA972F8B5C}"/>
                </a:ext>
              </a:extLst>
            </p:cNvPr>
            <p:cNvSpPr/>
            <p:nvPr/>
          </p:nvSpPr>
          <p:spPr>
            <a:xfrm>
              <a:off x="649369" y="1974074"/>
              <a:ext cx="1450818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EF4518-FAA2-AC47-A71D-32B50A8F0B35}"/>
                </a:ext>
              </a:extLst>
            </p:cNvPr>
            <p:cNvSpPr txBox="1"/>
            <p:nvPr/>
          </p:nvSpPr>
          <p:spPr>
            <a:xfrm>
              <a:off x="640829" y="1953535"/>
              <a:ext cx="1433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Ellipticity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8B1F3C-D8E6-B745-BBA3-B756372E1C5A}"/>
              </a:ext>
            </a:extLst>
          </p:cNvPr>
          <p:cNvGrpSpPr/>
          <p:nvPr/>
        </p:nvGrpSpPr>
        <p:grpSpPr>
          <a:xfrm rot="5400000">
            <a:off x="3760257" y="3741223"/>
            <a:ext cx="1182763" cy="307777"/>
            <a:chOff x="607687" y="1921804"/>
            <a:chExt cx="1516576" cy="3077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941C6A0-6DD4-7941-A338-C63E9CA405E9}"/>
                </a:ext>
              </a:extLst>
            </p:cNvPr>
            <p:cNvSpPr/>
            <p:nvPr/>
          </p:nvSpPr>
          <p:spPr>
            <a:xfrm>
              <a:off x="614293" y="1921805"/>
              <a:ext cx="1454367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E8E10C-AE96-A640-BDC0-5B5DBB118D2D}"/>
                </a:ext>
              </a:extLst>
            </p:cNvPr>
            <p:cNvSpPr txBox="1"/>
            <p:nvPr/>
          </p:nvSpPr>
          <p:spPr>
            <a:xfrm>
              <a:off x="607687" y="1921804"/>
              <a:ext cx="1516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Width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0F159-BD15-9847-8266-C64495C5AE4A}"/>
              </a:ext>
            </a:extLst>
          </p:cNvPr>
          <p:cNvGrpSpPr/>
          <p:nvPr/>
        </p:nvGrpSpPr>
        <p:grpSpPr>
          <a:xfrm>
            <a:off x="4505360" y="4443129"/>
            <a:ext cx="1668478" cy="307777"/>
            <a:chOff x="214416" y="1921055"/>
            <a:chExt cx="2139376" cy="3077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C6988D-32DA-6A48-B574-2EFF0D0D8AD6}"/>
                </a:ext>
              </a:extLst>
            </p:cNvPr>
            <p:cNvSpPr/>
            <p:nvPr/>
          </p:nvSpPr>
          <p:spPr>
            <a:xfrm>
              <a:off x="214416" y="1921804"/>
              <a:ext cx="2126207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8CABAB-3818-744D-BB3A-15E3587ED2C5}"/>
                </a:ext>
              </a:extLst>
            </p:cNvPr>
            <p:cNvSpPr txBox="1"/>
            <p:nvPr/>
          </p:nvSpPr>
          <p:spPr>
            <a:xfrm>
              <a:off x="227585" y="1921055"/>
              <a:ext cx="2126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Width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FE64E2-49AB-564D-BDE3-0F8E73908AC9}"/>
              </a:ext>
            </a:extLst>
          </p:cNvPr>
          <p:cNvGrpSpPr/>
          <p:nvPr/>
        </p:nvGrpSpPr>
        <p:grpSpPr>
          <a:xfrm rot="5400000">
            <a:off x="5726156" y="5123102"/>
            <a:ext cx="1141525" cy="307777"/>
            <a:chOff x="649464" y="1904445"/>
            <a:chExt cx="1463698" cy="30777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FFC3732-9BE5-E243-AD4E-0DC22ABACEE7}"/>
                </a:ext>
              </a:extLst>
            </p:cNvPr>
            <p:cNvSpPr/>
            <p:nvPr/>
          </p:nvSpPr>
          <p:spPr>
            <a:xfrm>
              <a:off x="649465" y="1924983"/>
              <a:ext cx="1463697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C07F2E-D67E-6E43-9411-DDF7332AEA0D}"/>
                </a:ext>
              </a:extLst>
            </p:cNvPr>
            <p:cNvSpPr txBox="1"/>
            <p:nvPr/>
          </p:nvSpPr>
          <p:spPr>
            <a:xfrm>
              <a:off x="649464" y="1904445"/>
              <a:ext cx="1433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Length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40169FA-88D2-1948-9952-C4764ACEB1D4}"/>
              </a:ext>
            </a:extLst>
          </p:cNvPr>
          <p:cNvSpPr txBox="1"/>
          <p:nvPr/>
        </p:nvSpPr>
        <p:spPr>
          <a:xfrm>
            <a:off x="647700" y="6132397"/>
            <a:ext cx="549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Within-individual correlation coefficient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BD9F3E-73BF-B348-BAC7-1B96E04E5BB3}"/>
              </a:ext>
            </a:extLst>
          </p:cNvPr>
          <p:cNvSpPr txBox="1"/>
          <p:nvPr/>
        </p:nvSpPr>
        <p:spPr>
          <a:xfrm rot="16200000">
            <a:off x="-1781711" y="3722007"/>
            <a:ext cx="394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Number of individuals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93B041-C6C7-F445-B60F-0F805FD0C5DE}"/>
              </a:ext>
            </a:extLst>
          </p:cNvPr>
          <p:cNvSpPr txBox="1"/>
          <p:nvPr/>
        </p:nvSpPr>
        <p:spPr>
          <a:xfrm>
            <a:off x="67066" y="1599159"/>
            <a:ext cx="26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A0E62A-5304-EB4B-972B-7FE3A9E083D4}"/>
              </a:ext>
            </a:extLst>
          </p:cNvPr>
          <p:cNvSpPr txBox="1"/>
          <p:nvPr/>
        </p:nvSpPr>
        <p:spPr>
          <a:xfrm>
            <a:off x="7155098" y="1643938"/>
            <a:ext cx="26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4250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Conor Claverie Johns Taff</dc:creator>
  <cp:lastModifiedBy>Conor Claverie Johns Taff</cp:lastModifiedBy>
  <cp:revision>5</cp:revision>
  <dcterms:created xsi:type="dcterms:W3CDTF">2022-01-06T21:08:56Z</dcterms:created>
  <dcterms:modified xsi:type="dcterms:W3CDTF">2022-01-06T22:18:28Z</dcterms:modified>
</cp:coreProperties>
</file>