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763"/>
  </p:normalViewPr>
  <p:slideViewPr>
    <p:cSldViewPr snapToGrid="0" snapToObjects="1">
      <p:cViewPr varScale="1">
        <p:scale>
          <a:sx n="162" d="100"/>
          <a:sy n="162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C10B-0B19-EE40-A5FB-6C7E4584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4723F-EC9A-A34C-9D3D-E361AFFC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3EF5-31C1-A646-99B8-6E1F43C9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8C4E-2586-5A46-BF61-34BD676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28B3-7D82-3340-8D66-2D497C4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C1CB-F003-E044-A8F3-2798AA83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E0766-E71E-4547-B1F8-ABE61D7E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1722-3C0C-9343-B1F8-5E15A943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D0-8E69-CF41-9CD9-8C3E313C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A268-6112-1743-8D05-8751B124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6F95E-AD4C-6F47-8919-D82F47FC8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FED1-EE7C-4147-8624-F0E31CBF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2DF9-16A5-5E4F-A3C2-5A2E6E74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7A94D-A127-AF46-AF13-5B70786E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2E0E-61CA-6144-B5DC-76037318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E2AA-F795-254E-9516-47512FC7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A45-959C-B446-9474-0F35D576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DA2A-6D0E-6044-899F-6CA68374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A52-BFAA-824A-8E46-F98B2633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1CE5-4502-F54E-B711-3642BAD2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C41A-EDF8-1142-9E8B-4172B4AE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9037-93F3-FC40-B1F1-5FE58B73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EED3-1620-A940-B355-6C70EB26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2AB3-6B25-194E-AB93-32F94A9D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B385-1045-254B-962D-71265BCE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F4E1-78DD-4945-A3B9-C474A477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0B2B-D8F0-9243-A473-165666E34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B8EF7-62C0-1645-BB5E-709FCD69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4717-D3EB-D445-97BD-7EE21A68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6FD8-F5D4-2841-B01F-CC299C5C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306D-57F0-5F46-BFEB-C091C6B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F533-8CE1-4C40-8B12-90BA4AFA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535C-E00D-B141-9D1D-EB50E8B5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BC97-8193-0E45-BA46-ADC7F3BF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762BC-3B18-3B4E-A2D8-4134DE72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4739F-8979-1A44-8140-82E0CB6A5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EB5BC-C4A5-C143-96C8-2EE83D8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C430E-252E-3A48-872A-2B93B288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4BFDE-3034-0545-80D7-01835FA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223D-CD1F-324E-AFF0-2246213B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4C499-67C9-6E45-9B34-3DF48A60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53516-01E5-F34F-99A8-F325EA6A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4B23C-0F12-CC46-8A50-7DEE1782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2962E-4AE9-D243-927E-AABFB34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170F2-72F8-B54A-B6EA-3D07F692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25A4-FE6F-C943-8BFC-6BABCD77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E7E2-6E88-7A4A-8EAA-D661762E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D15B-09C1-E147-8208-1EB8288C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D70AE-34B7-6147-ABA8-10139490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18F72-F243-094D-8546-B8AF60C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21E2-FA55-CF41-8096-8DABF11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FDF7-0D58-3A42-971B-A90B4E39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B859-B192-3143-9281-C4D2BC65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A57CE-53E4-5843-B00D-503AB3D1C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24442-0B36-AC4C-A969-FD61E4D2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2B07-B71C-914E-B004-2869DDD0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D841-D20B-9646-A614-27427392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C417-CEAF-2243-B217-4F6962CE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CEAC8-F6B1-E84D-A4EC-28FD2C3B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9062-859F-B945-89B2-EAB2EF56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AC2B-5B97-594D-8A36-B4665F157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AD55-022D-F44D-B178-8EB8B384B50A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C078-2053-2049-B957-9B6B846CB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C2C1-2C4A-1F4A-8532-D75F5A88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9A2F-54AA-AB42-98BA-E315099D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DE250F8-7233-244E-9D59-9EFC6DF0DAC1}"/>
              </a:ext>
            </a:extLst>
          </p:cNvPr>
          <p:cNvSpPr/>
          <p:nvPr/>
        </p:nvSpPr>
        <p:spPr>
          <a:xfrm>
            <a:off x="6273009" y="855935"/>
            <a:ext cx="5477757" cy="54451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2254B-3B12-6942-9CDE-CA3CC19A3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15" y="839608"/>
            <a:ext cx="5477756" cy="5477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6B50CE-FC92-6749-814B-0062309A2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73012" y="4363327"/>
            <a:ext cx="1618169" cy="1568379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48333-81F4-9C4F-8408-37A0E9729930}"/>
              </a:ext>
            </a:extLst>
          </p:cNvPr>
          <p:cNvSpPr txBox="1"/>
          <p:nvPr/>
        </p:nvSpPr>
        <p:spPr>
          <a:xfrm>
            <a:off x="6359993" y="59317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0.07 E: 0.07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1CB79-43D7-2144-98CC-BBB05AA77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64745">
            <a:off x="6438748" y="2486575"/>
            <a:ext cx="1341684" cy="1673159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04539-1CC7-4641-939B-0C0CEAE12411}"/>
              </a:ext>
            </a:extLst>
          </p:cNvPr>
          <p:cNvSpPr txBox="1"/>
          <p:nvPr/>
        </p:nvSpPr>
        <p:spPr>
          <a:xfrm>
            <a:off x="6343996" y="39899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0.08 E: 0.31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4D6A9C-D1F1-FE40-9449-F25D121F9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36698">
            <a:off x="6273009" y="855935"/>
            <a:ext cx="1766089" cy="1286373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928C8B-4131-1243-B2B9-EBD4AEB73D26}"/>
              </a:ext>
            </a:extLst>
          </p:cNvPr>
          <p:cNvSpPr txBox="1"/>
          <p:nvPr/>
        </p:nvSpPr>
        <p:spPr>
          <a:xfrm>
            <a:off x="6414982" y="21423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0.11 E: 0.52</a:t>
            </a:r>
          </a:p>
        </p:txBody>
      </p:sp>
      <p:pic>
        <p:nvPicPr>
          <p:cNvPr id="18" name="Picture 17" descr="A white egg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F041F89F-9C2C-3140-AA88-5CD7C45604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206" t="12116" r="23002" b="15503"/>
          <a:stretch/>
        </p:blipFill>
        <p:spPr>
          <a:xfrm rot="5400000">
            <a:off x="8458942" y="668187"/>
            <a:ext cx="1165981" cy="1654629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BC0577-5D36-1F45-A1E3-3144481DC0B2}"/>
              </a:ext>
            </a:extLst>
          </p:cNvPr>
          <p:cNvSpPr txBox="1"/>
          <p:nvPr/>
        </p:nvSpPr>
        <p:spPr>
          <a:xfrm>
            <a:off x="8267493" y="21423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0.21 E: 0.53</a:t>
            </a:r>
          </a:p>
        </p:txBody>
      </p:sp>
      <p:pic>
        <p:nvPicPr>
          <p:cNvPr id="21" name="Picture 20" descr="A white computer mouse&#10;&#10;Description automatically generated with low confidence">
            <a:extLst>
              <a:ext uri="{FF2B5EF4-FFF2-40B4-BE49-F238E27FC236}">
                <a16:creationId xmlns:a16="http://schemas.microsoft.com/office/drawing/2014/main" id="{146DF4C7-2685-7C43-96ED-2CCC76C232D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566" t="15926" r="24219" b="15926"/>
          <a:stretch/>
        </p:blipFill>
        <p:spPr>
          <a:xfrm rot="5793526">
            <a:off x="8396917" y="2461167"/>
            <a:ext cx="1281185" cy="1663474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F9864F-0C15-7B4C-97A4-4E08C68B4E56}"/>
              </a:ext>
            </a:extLst>
          </p:cNvPr>
          <p:cNvSpPr txBox="1"/>
          <p:nvPr/>
        </p:nvSpPr>
        <p:spPr>
          <a:xfrm>
            <a:off x="8267493" y="39899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0.20 E: 0.39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2D982E-A1A2-AA43-8C45-28052FEE98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41" t="13709" r="22019" b="14287"/>
          <a:stretch/>
        </p:blipFill>
        <p:spPr>
          <a:xfrm rot="6213098">
            <a:off x="8271059" y="4281826"/>
            <a:ext cx="1464627" cy="1695866"/>
          </a:xfrm>
          <a:prstGeom prst="ellipse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35999F-1287-494C-908B-303018BE03D5}"/>
              </a:ext>
            </a:extLst>
          </p:cNvPr>
          <p:cNvSpPr txBox="1"/>
          <p:nvPr/>
        </p:nvSpPr>
        <p:spPr>
          <a:xfrm>
            <a:off x="8267493" y="59317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0.20 E: 0.24</a:t>
            </a:r>
          </a:p>
        </p:txBody>
      </p:sp>
      <p:pic>
        <p:nvPicPr>
          <p:cNvPr id="28" name="Picture 27" descr="A white egg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8965D0CE-E8C3-6947-8C78-1146C50458E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637" t="14991" r="21636" b="6568"/>
          <a:stretch/>
        </p:blipFill>
        <p:spPr>
          <a:xfrm rot="4974497">
            <a:off x="10120094" y="4298901"/>
            <a:ext cx="1414020" cy="1712777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6C43B4-2A79-8D4E-8606-2D0D04BB485B}"/>
              </a:ext>
            </a:extLst>
          </p:cNvPr>
          <p:cNvSpPr txBox="1"/>
          <p:nvPr/>
        </p:nvSpPr>
        <p:spPr>
          <a:xfrm>
            <a:off x="10097066" y="593320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0.29 E: 0.32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605692-6675-F646-8980-E5DD16CA0C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73530">
            <a:off x="10191406" y="2447755"/>
            <a:ext cx="1339935" cy="1750798"/>
          </a:xfrm>
          <a:prstGeom prst="ellipse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3EEAC98-70B1-B449-85D0-15EB5D89ED9C}"/>
              </a:ext>
            </a:extLst>
          </p:cNvPr>
          <p:cNvSpPr txBox="1"/>
          <p:nvPr/>
        </p:nvSpPr>
        <p:spPr>
          <a:xfrm>
            <a:off x="10088160" y="39899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0.34 E: 0.41</a:t>
            </a:r>
          </a:p>
        </p:txBody>
      </p:sp>
      <p:pic>
        <p:nvPicPr>
          <p:cNvPr id="33" name="Picture 32" descr="A white egg on a black surface&#10;&#10;Description automatically generated with medium confidence">
            <a:extLst>
              <a:ext uri="{FF2B5EF4-FFF2-40B4-BE49-F238E27FC236}">
                <a16:creationId xmlns:a16="http://schemas.microsoft.com/office/drawing/2014/main" id="{01C84A25-3C30-2048-9DBB-208641B89ED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918" t="9097" r="15266" b="9011"/>
          <a:stretch/>
        </p:blipFill>
        <p:spPr>
          <a:xfrm rot="5554945">
            <a:off x="10250043" y="635158"/>
            <a:ext cx="1207421" cy="1762127"/>
          </a:xfrm>
          <a:prstGeom prst="ellipse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3024AEA-2600-1F42-A76F-3C90523998C4}"/>
              </a:ext>
            </a:extLst>
          </p:cNvPr>
          <p:cNvSpPr txBox="1"/>
          <p:nvPr/>
        </p:nvSpPr>
        <p:spPr>
          <a:xfrm>
            <a:off x="10088160" y="213715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0.31 E: 0.56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41B72-740F-F54A-A318-6287A7CB33E1}"/>
              </a:ext>
            </a:extLst>
          </p:cNvPr>
          <p:cNvSpPr txBox="1"/>
          <p:nvPr/>
        </p:nvSpPr>
        <p:spPr>
          <a:xfrm>
            <a:off x="7216" y="850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4619B-6720-4F43-ADFD-48046E04759E}"/>
              </a:ext>
            </a:extLst>
          </p:cNvPr>
          <p:cNvSpPr txBox="1"/>
          <p:nvPr/>
        </p:nvSpPr>
        <p:spPr>
          <a:xfrm>
            <a:off x="5917560" y="8540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866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Claverie Johns Taff</dc:creator>
  <cp:lastModifiedBy>Conor Claverie Johns Taff</cp:lastModifiedBy>
  <cp:revision>3</cp:revision>
  <dcterms:created xsi:type="dcterms:W3CDTF">2022-01-03T16:05:49Z</dcterms:created>
  <dcterms:modified xsi:type="dcterms:W3CDTF">2022-01-03T17:07:32Z</dcterms:modified>
</cp:coreProperties>
</file>