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C3DBA-4104-4F9F-B983-BD9668A4B531}">
  <a:tblStyle styleId="{9E5C3DBA-4104-4F9F-B983-BD9668A4B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1c9d0a49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1c9d0a49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963a9511af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963a9511af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a893c2a3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a893c2a3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a893c2a33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a893c2a33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a893c2a3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a893c2a3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963a9511a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963a9511a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95601e6e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95601e6e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63a9511af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63a9511af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a893c2a3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a893c2a3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601e6ec5_0_3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601e6ec5_0_3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8a616ef3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8a616ef3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a616ef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a616ef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a616ef3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8a616ef3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a8a616ef3d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a8a616ef3d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a8a616ef3d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a8a616ef3d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63a9511a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63a9511a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95601e6ec5_0_3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95601e6ec5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24163" y="351700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5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Segmentation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334413" y="351700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Unsupervised machine learning in Python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 txBox="1"/>
          <p:nvPr/>
        </p:nvSpPr>
        <p:spPr>
          <a:xfrm>
            <a:off x="4096825" y="1185800"/>
            <a:ext cx="45900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</a:t>
            </a:r>
            <a:endParaRPr sz="890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2426939" y="-92047"/>
            <a:ext cx="6073084" cy="5328000"/>
            <a:chOff x="-2426939" y="-92047"/>
            <a:chExt cx="6073084" cy="5328000"/>
          </a:xfrm>
        </p:grpSpPr>
        <p:sp>
          <p:nvSpPr>
            <p:cNvPr id="59" name="Google Shape;59;p15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rect b="b" l="l" r="r" t="t"/>
              <a:pathLst>
                <a:path extrusionOk="0" h="12480" w="113011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0" name="Google Shape;60;p15"/>
            <p:cNvGrpSpPr/>
            <p:nvPr/>
          </p:nvGrpSpPr>
          <p:grpSpPr>
            <a:xfrm flipH="1">
              <a:off x="-2426939" y="-92047"/>
              <a:ext cx="6073084" cy="5328000"/>
              <a:chOff x="5385522" y="-92047"/>
              <a:chExt cx="6073084" cy="5328000"/>
            </a:xfrm>
          </p:grpSpPr>
          <p:sp>
            <p:nvSpPr>
              <p:cNvPr id="61" name="Google Shape;61;p15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5"/>
              <p:cNvGrpSpPr/>
              <p:nvPr/>
            </p:nvGrpSpPr>
            <p:grpSpPr>
              <a:xfrm>
                <a:off x="6002324" y="409250"/>
                <a:ext cx="3233527" cy="4329225"/>
                <a:chOff x="6002324" y="409250"/>
                <a:chExt cx="3233527" cy="4329225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69" name="Google Shape;69;p15"/>
                <p:cNvCxnSpPr>
                  <a:stCxn id="63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0" name="Google Shape;70;p15"/>
                <p:cNvSpPr/>
                <p:nvPr/>
              </p:nvSpPr>
              <p:spPr>
                <a:xfrm>
                  <a:off x="6002324" y="4092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" name="Google Shape;71;p15"/>
                <p:cNvSpPr/>
                <p:nvPr/>
              </p:nvSpPr>
              <p:spPr>
                <a:xfrm flipH="1" rot="10800000">
                  <a:off x="6002324" y="4426475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3" name="Google Shape;73;p15"/>
              <p:cNvSpPr/>
              <p:nvPr/>
            </p:nvSpPr>
            <p:spPr>
              <a:xfrm flipH="1" rot="-2871972">
                <a:off x="6908518" y="685856"/>
                <a:ext cx="3772175" cy="3772195"/>
              </a:xfrm>
              <a:custGeom>
                <a:rect b="b" l="l" r="r" t="t"/>
                <a:pathLst>
                  <a:path extrusionOk="0" h="188853" w="188852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flipH="1" rot="2142565">
                <a:off x="7915937" y="398138"/>
                <a:ext cx="1767215" cy="1325961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flipH="1" rot="1284276">
                <a:off x="7531865" y="443832"/>
                <a:ext cx="1767451" cy="1326138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rect b="b" l="l" r="r" t="t"/>
                <a:pathLst>
                  <a:path extrusionOk="0" h="102948" w="102949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flipH="1" rot="-2871972">
                <a:off x="6406400" y="1735181"/>
                <a:ext cx="1767360" cy="1326070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flipH="1" rot="-2871972">
                <a:off x="7429665" y="3178465"/>
                <a:ext cx="388799" cy="1240939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flipH="1" rot="-966180">
                <a:off x="6959236" y="2383790"/>
                <a:ext cx="388788" cy="1240905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flipH="1" rot="-2871987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rect b="b" l="l" r="r" t="t"/>
                  <a:pathLst>
                    <a:path extrusionOk="0" h="10273" w="5987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rect b="b" l="l" r="r" t="t"/>
                  <a:pathLst>
                    <a:path extrusionOk="0" h="3813" w="8066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rect b="b" l="l" r="r" t="t"/>
                  <a:pathLst>
                    <a:path extrusionOk="0" h="10261" w="5987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rect b="b" l="l" r="r" t="t"/>
                  <a:pathLst>
                    <a:path extrusionOk="0" h="5798" w="2521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4"/>
          <p:cNvSpPr/>
          <p:nvPr/>
        </p:nvSpPr>
        <p:spPr>
          <a:xfrm>
            <a:off x="457188" y="1325775"/>
            <a:ext cx="6021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4"/>
          <p:cNvSpPr/>
          <p:nvPr/>
        </p:nvSpPr>
        <p:spPr>
          <a:xfrm>
            <a:off x="457188" y="2026606"/>
            <a:ext cx="602100" cy="60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38</a:t>
            </a:r>
            <a:endParaRPr/>
          </a:p>
        </p:txBody>
      </p:sp>
      <p:sp>
        <p:nvSpPr>
          <p:cNvPr id="1516" name="Google Shape;1516;p24"/>
          <p:cNvSpPr/>
          <p:nvPr/>
        </p:nvSpPr>
        <p:spPr>
          <a:xfrm>
            <a:off x="457188" y="2727438"/>
            <a:ext cx="602100" cy="60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4"/>
          <p:cNvSpPr/>
          <p:nvPr/>
        </p:nvSpPr>
        <p:spPr>
          <a:xfrm>
            <a:off x="457188" y="3428269"/>
            <a:ext cx="602100" cy="60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18" name="Google Shape;1518;p24"/>
          <p:cNvSpPr/>
          <p:nvPr/>
        </p:nvSpPr>
        <p:spPr>
          <a:xfrm>
            <a:off x="457188" y="4129100"/>
            <a:ext cx="602100" cy="60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19" name="Google Shape;1519;p24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Models</a:t>
            </a:r>
            <a:endParaRPr/>
          </a:p>
        </p:txBody>
      </p:sp>
      <p:sp>
        <p:nvSpPr>
          <p:cNvPr id="1520" name="Google Shape;1520;p24"/>
          <p:cNvSpPr txBox="1"/>
          <p:nvPr/>
        </p:nvSpPr>
        <p:spPr>
          <a:xfrm>
            <a:off x="1059526" y="1325800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K-Means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24"/>
          <p:cNvSpPr txBox="1"/>
          <p:nvPr/>
        </p:nvSpPr>
        <p:spPr>
          <a:xfrm>
            <a:off x="1058194" y="2728463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Agglomerative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24"/>
          <p:cNvSpPr txBox="1"/>
          <p:nvPr/>
        </p:nvSpPr>
        <p:spPr>
          <a:xfrm>
            <a:off x="1062191" y="3429794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DBSCAN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24"/>
          <p:cNvSpPr txBox="1"/>
          <p:nvPr/>
        </p:nvSpPr>
        <p:spPr>
          <a:xfrm>
            <a:off x="1056861" y="2027131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Optics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24"/>
          <p:cNvSpPr txBox="1"/>
          <p:nvPr/>
        </p:nvSpPr>
        <p:spPr>
          <a:xfrm>
            <a:off x="1060858" y="4131125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GMM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24"/>
          <p:cNvSpPr txBox="1"/>
          <p:nvPr/>
        </p:nvSpPr>
        <p:spPr>
          <a:xfrm>
            <a:off x="574200" y="1325775"/>
            <a:ext cx="36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24"/>
          <p:cNvSpPr txBox="1"/>
          <p:nvPr/>
        </p:nvSpPr>
        <p:spPr>
          <a:xfrm>
            <a:off x="457200" y="2751450"/>
            <a:ext cx="6021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27" name="Google Shape;1527;p24"/>
          <p:cNvSpPr txBox="1"/>
          <p:nvPr/>
        </p:nvSpPr>
        <p:spPr>
          <a:xfrm>
            <a:off x="4572025" y="2430250"/>
            <a:ext cx="3504900" cy="68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Overall best number of clusters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24"/>
          <p:cNvSpPr/>
          <p:nvPr/>
        </p:nvSpPr>
        <p:spPr>
          <a:xfrm>
            <a:off x="8076975" y="2430250"/>
            <a:ext cx="673800" cy="6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4"/>
          <p:cNvSpPr txBox="1"/>
          <p:nvPr/>
        </p:nvSpPr>
        <p:spPr>
          <a:xfrm>
            <a:off x="8076975" y="2430250"/>
            <a:ext cx="673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</a:t>
            </a:r>
            <a:endParaRPr/>
          </a:p>
        </p:txBody>
      </p:sp>
      <p:graphicFrame>
        <p:nvGraphicFramePr>
          <p:cNvPr id="1535" name="Google Shape;1535;p25"/>
          <p:cNvGraphicFramePr/>
          <p:nvPr/>
        </p:nvGraphicFramePr>
        <p:xfrm>
          <a:off x="500288" y="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{9E5C3DBA-4104-4F9F-B983-BD9668A4B531}</a:tableStyleId>
              </a:tblPr>
              <a:tblGrid>
                <a:gridCol w="1996200"/>
                <a:gridCol w="1685850"/>
                <a:gridCol w="2799100"/>
                <a:gridCol w="1662275"/>
              </a:tblGrid>
              <a:tr h="3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 hyperparameters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Silhouette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Agglomerative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Complete linkage, euclidean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linkage, euclidean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0.476398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cosine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0.446398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K-Means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0.474022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Elkan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0.474022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0.282738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Elkan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0.282738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0.062095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</a:t>
            </a:r>
            <a:endParaRPr/>
          </a:p>
        </p:txBody>
      </p:sp>
      <p:graphicFrame>
        <p:nvGraphicFramePr>
          <p:cNvPr id="1541" name="Google Shape;1541;p26"/>
          <p:cNvGraphicFramePr/>
          <p:nvPr/>
        </p:nvGraphicFramePr>
        <p:xfrm>
          <a:off x="500288" y="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{9E5C3DBA-4104-4F9F-B983-BD9668A4B531}</a:tableStyleId>
              </a:tblPr>
              <a:tblGrid>
                <a:gridCol w="1996200"/>
                <a:gridCol w="1685850"/>
                <a:gridCol w="2799100"/>
                <a:gridCol w="1662275"/>
              </a:tblGrid>
              <a:tr h="3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name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#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 hyperparameters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Silhouette score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Tied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0.456527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0.401546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Tied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0.287145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0.1668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DBSCAN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epsilon=10, p=2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0.446398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epsilon=10, p=1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0.446398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epsilon=8, 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0.443647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epsilon=9, 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0.438544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-0.317792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-0.320906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-0.345548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Clusters</a:t>
            </a:r>
            <a:endParaRPr/>
          </a:p>
        </p:txBody>
      </p:sp>
      <p:pic>
        <p:nvPicPr>
          <p:cNvPr id="1547" name="Google Shape;1547;p27"/>
          <p:cNvPicPr preferRelativeResize="0"/>
          <p:nvPr/>
        </p:nvPicPr>
        <p:blipFill rotWithShape="1">
          <a:blip r:embed="rId3">
            <a:alphaModFix/>
          </a:blip>
          <a:srcRect b="0" l="0" r="0" t="6785"/>
          <a:stretch/>
        </p:blipFill>
        <p:spPr>
          <a:xfrm>
            <a:off x="2311212" y="778175"/>
            <a:ext cx="4521425" cy="42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28"/>
          <p:cNvGrpSpPr/>
          <p:nvPr/>
        </p:nvGrpSpPr>
        <p:grpSpPr>
          <a:xfrm>
            <a:off x="1360591" y="3548807"/>
            <a:ext cx="1420122" cy="257943"/>
            <a:chOff x="1184556" y="3201154"/>
            <a:chExt cx="1596539" cy="257968"/>
          </a:xfrm>
        </p:grpSpPr>
        <p:sp>
          <p:nvSpPr>
            <p:cNvPr id="1553" name="Google Shape;1553;p28"/>
            <p:cNvSpPr/>
            <p:nvPr/>
          </p:nvSpPr>
          <p:spPr>
            <a:xfrm>
              <a:off x="1184556" y="3268709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02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1684924" y="3268709"/>
              <a:ext cx="907221" cy="122832"/>
            </a:xfrm>
            <a:custGeom>
              <a:rect b="b" l="l" r="r" t="t"/>
              <a:pathLst>
                <a:path extrusionOk="0" h="8974" w="66281">
                  <a:moveTo>
                    <a:pt x="4470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470" y="8974"/>
                  </a:cubicBezTo>
                  <a:lnTo>
                    <a:pt x="61778" y="8974"/>
                  </a:lnTo>
                  <a:cubicBezTo>
                    <a:pt x="64280" y="8974"/>
                    <a:pt x="66281" y="6973"/>
                    <a:pt x="66281" y="4504"/>
                  </a:cubicBezTo>
                  <a:cubicBezTo>
                    <a:pt x="66281" y="2002"/>
                    <a:pt x="64280" y="1"/>
                    <a:pt x="61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2482940" y="3201154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4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28"/>
          <p:cNvSpPr/>
          <p:nvPr/>
        </p:nvSpPr>
        <p:spPr>
          <a:xfrm>
            <a:off x="734775" y="3614475"/>
            <a:ext cx="1212600" cy="1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7" name="Google Shape;1557;p28"/>
          <p:cNvGrpSpPr/>
          <p:nvPr/>
        </p:nvGrpSpPr>
        <p:grpSpPr>
          <a:xfrm>
            <a:off x="1221995" y="4291137"/>
            <a:ext cx="1556466" cy="257943"/>
            <a:chOff x="1181775" y="3897109"/>
            <a:chExt cx="1596539" cy="257968"/>
          </a:xfrm>
        </p:grpSpPr>
        <p:sp>
          <p:nvSpPr>
            <p:cNvPr id="1558" name="Google Shape;1558;p28"/>
            <p:cNvSpPr/>
            <p:nvPr/>
          </p:nvSpPr>
          <p:spPr>
            <a:xfrm>
              <a:off x="1181775" y="3964212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1808604" y="3964212"/>
              <a:ext cx="780749" cy="122832"/>
            </a:xfrm>
            <a:custGeom>
              <a:rect b="b" l="l" r="r" t="t"/>
              <a:pathLst>
                <a:path extrusionOk="0" h="8974" w="57041">
                  <a:moveTo>
                    <a:pt x="4503" y="1"/>
                  </a:moveTo>
                  <a:cubicBezTo>
                    <a:pt x="2035" y="1"/>
                    <a:pt x="0" y="2035"/>
                    <a:pt x="0" y="4504"/>
                  </a:cubicBezTo>
                  <a:cubicBezTo>
                    <a:pt x="0" y="6972"/>
                    <a:pt x="2035" y="8974"/>
                    <a:pt x="4503" y="8974"/>
                  </a:cubicBezTo>
                  <a:lnTo>
                    <a:pt x="52538" y="8974"/>
                  </a:lnTo>
                  <a:cubicBezTo>
                    <a:pt x="55040" y="8974"/>
                    <a:pt x="57041" y="6972"/>
                    <a:pt x="57041" y="4504"/>
                  </a:cubicBezTo>
                  <a:cubicBezTo>
                    <a:pt x="57041" y="2035"/>
                    <a:pt x="55040" y="1"/>
                    <a:pt x="5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480159" y="3897109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28"/>
          <p:cNvSpPr/>
          <p:nvPr/>
        </p:nvSpPr>
        <p:spPr>
          <a:xfrm>
            <a:off x="1049450" y="4362825"/>
            <a:ext cx="1420200" cy="1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28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from Clusters</a:t>
            </a:r>
            <a:endParaRPr/>
          </a:p>
        </p:txBody>
      </p:sp>
      <p:grpSp>
        <p:nvGrpSpPr>
          <p:cNvPr id="1563" name="Google Shape;1563;p28"/>
          <p:cNvGrpSpPr/>
          <p:nvPr/>
        </p:nvGrpSpPr>
        <p:grpSpPr>
          <a:xfrm>
            <a:off x="6406356" y="2075287"/>
            <a:ext cx="1556474" cy="257982"/>
            <a:chOff x="6406356" y="1804850"/>
            <a:chExt cx="1556474" cy="257982"/>
          </a:xfrm>
        </p:grpSpPr>
        <p:sp>
          <p:nvSpPr>
            <p:cNvPr id="1564" name="Google Shape;1564;p28"/>
            <p:cNvSpPr/>
            <p:nvPr/>
          </p:nvSpPr>
          <p:spPr>
            <a:xfrm>
              <a:off x="6555180" y="1871953"/>
              <a:ext cx="1407650" cy="122845"/>
            </a:xfrm>
            <a:custGeom>
              <a:rect b="b" l="l" r="r" t="t"/>
              <a:pathLst>
                <a:path extrusionOk="0" h="8975" w="102842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36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6576189" y="1871953"/>
              <a:ext cx="1056524" cy="122845"/>
            </a:xfrm>
            <a:custGeom>
              <a:rect b="b" l="l" r="r" t="t"/>
              <a:pathLst>
                <a:path extrusionOk="0" h="8975" w="77189">
                  <a:moveTo>
                    <a:pt x="4504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504" y="8974"/>
                  </a:cubicBezTo>
                  <a:lnTo>
                    <a:pt x="72719" y="8974"/>
                  </a:lnTo>
                  <a:cubicBezTo>
                    <a:pt x="75187" y="8974"/>
                    <a:pt x="77189" y="6973"/>
                    <a:pt x="77189" y="4504"/>
                  </a:cubicBezTo>
                  <a:cubicBezTo>
                    <a:pt x="77189" y="2036"/>
                    <a:pt x="75187" y="1"/>
                    <a:pt x="72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6406356" y="1804850"/>
              <a:ext cx="297703" cy="257982"/>
            </a:xfrm>
            <a:custGeom>
              <a:rect b="b" l="l" r="r" t="t"/>
              <a:pathLst>
                <a:path extrusionOk="0" h="18848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28"/>
          <p:cNvGrpSpPr/>
          <p:nvPr/>
        </p:nvGrpSpPr>
        <p:grpSpPr>
          <a:xfrm>
            <a:off x="1181775" y="2075287"/>
            <a:ext cx="1596539" cy="257982"/>
            <a:chOff x="1181775" y="1804850"/>
            <a:chExt cx="1596539" cy="257982"/>
          </a:xfrm>
        </p:grpSpPr>
        <p:sp>
          <p:nvSpPr>
            <p:cNvPr id="1568" name="Google Shape;1568;p28"/>
            <p:cNvSpPr/>
            <p:nvPr/>
          </p:nvSpPr>
          <p:spPr>
            <a:xfrm>
              <a:off x="1181775" y="1871953"/>
              <a:ext cx="1407636" cy="122845"/>
            </a:xfrm>
            <a:custGeom>
              <a:rect b="b" l="l" r="r" t="t"/>
              <a:pathLst>
                <a:path extrusionOk="0" h="8975" w="102841">
                  <a:moveTo>
                    <a:pt x="4471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36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2006274" y="1871953"/>
              <a:ext cx="583060" cy="122845"/>
            </a:xfrm>
            <a:custGeom>
              <a:rect b="b" l="l" r="r" t="t"/>
              <a:pathLst>
                <a:path extrusionOk="0" h="8975" w="42598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38095" y="8974"/>
                  </a:lnTo>
                  <a:cubicBezTo>
                    <a:pt x="40597" y="8974"/>
                    <a:pt x="42598" y="6973"/>
                    <a:pt x="42598" y="4504"/>
                  </a:cubicBezTo>
                  <a:cubicBezTo>
                    <a:pt x="42598" y="2036"/>
                    <a:pt x="40597" y="1"/>
                    <a:pt x="38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2480159" y="1804850"/>
              <a:ext cx="298155" cy="257982"/>
            </a:xfrm>
            <a:custGeom>
              <a:rect b="b" l="l" r="r" t="t"/>
              <a:pathLst>
                <a:path extrusionOk="0" h="18848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28"/>
          <p:cNvGrpSpPr/>
          <p:nvPr/>
        </p:nvGrpSpPr>
        <p:grpSpPr>
          <a:xfrm>
            <a:off x="1181775" y="2798434"/>
            <a:ext cx="1596539" cy="257982"/>
            <a:chOff x="1181775" y="2495185"/>
            <a:chExt cx="1596539" cy="257982"/>
          </a:xfrm>
        </p:grpSpPr>
        <p:sp>
          <p:nvSpPr>
            <p:cNvPr id="1572" name="Google Shape;1572;p28"/>
            <p:cNvSpPr/>
            <p:nvPr/>
          </p:nvSpPr>
          <p:spPr>
            <a:xfrm>
              <a:off x="1181775" y="2562753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0"/>
                  </a:moveTo>
                  <a:cubicBezTo>
                    <a:pt x="2002" y="0"/>
                    <a:pt x="1" y="2002"/>
                    <a:pt x="1" y="4470"/>
                  </a:cubicBezTo>
                  <a:cubicBezTo>
                    <a:pt x="1" y="6972"/>
                    <a:pt x="2002" y="8973"/>
                    <a:pt x="4471" y="8973"/>
                  </a:cubicBezTo>
                  <a:lnTo>
                    <a:pt x="98338" y="8973"/>
                  </a:lnTo>
                  <a:cubicBezTo>
                    <a:pt x="100840" y="8973"/>
                    <a:pt x="102841" y="6972"/>
                    <a:pt x="102841" y="4470"/>
                  </a:cubicBezTo>
                  <a:cubicBezTo>
                    <a:pt x="102841" y="2002"/>
                    <a:pt x="100840" y="0"/>
                    <a:pt x="983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549291" y="2562753"/>
              <a:ext cx="1040086" cy="122832"/>
            </a:xfrm>
            <a:custGeom>
              <a:rect b="b" l="l" r="r" t="t"/>
              <a:pathLst>
                <a:path extrusionOk="0" h="8974" w="75988">
                  <a:moveTo>
                    <a:pt x="4504" y="0"/>
                  </a:moveTo>
                  <a:cubicBezTo>
                    <a:pt x="2002" y="0"/>
                    <a:pt x="0" y="2002"/>
                    <a:pt x="0" y="4470"/>
                  </a:cubicBezTo>
                  <a:cubicBezTo>
                    <a:pt x="0" y="6972"/>
                    <a:pt x="2002" y="8973"/>
                    <a:pt x="4504" y="8973"/>
                  </a:cubicBezTo>
                  <a:lnTo>
                    <a:pt x="71485" y="8973"/>
                  </a:lnTo>
                  <a:cubicBezTo>
                    <a:pt x="73987" y="8973"/>
                    <a:pt x="75988" y="6972"/>
                    <a:pt x="75988" y="4470"/>
                  </a:cubicBezTo>
                  <a:cubicBezTo>
                    <a:pt x="75988" y="2002"/>
                    <a:pt x="73987" y="0"/>
                    <a:pt x="7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2480159" y="2495185"/>
              <a:ext cx="298155" cy="257982"/>
            </a:xfrm>
            <a:custGeom>
              <a:rect b="b" l="l" r="r" t="t"/>
              <a:pathLst>
                <a:path extrusionOk="0" h="18848" w="21783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4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28"/>
          <p:cNvGrpSpPr/>
          <p:nvPr/>
        </p:nvGrpSpPr>
        <p:grpSpPr>
          <a:xfrm>
            <a:off x="6406356" y="2798434"/>
            <a:ext cx="1556474" cy="257982"/>
            <a:chOff x="6406356" y="2495185"/>
            <a:chExt cx="1556474" cy="257982"/>
          </a:xfrm>
        </p:grpSpPr>
        <p:sp>
          <p:nvSpPr>
            <p:cNvPr id="1576" name="Google Shape;1576;p28"/>
            <p:cNvSpPr/>
            <p:nvPr/>
          </p:nvSpPr>
          <p:spPr>
            <a:xfrm>
              <a:off x="6555180" y="2562753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0"/>
                  </a:moveTo>
                  <a:cubicBezTo>
                    <a:pt x="2002" y="0"/>
                    <a:pt x="1" y="2002"/>
                    <a:pt x="1" y="4470"/>
                  </a:cubicBezTo>
                  <a:cubicBezTo>
                    <a:pt x="1" y="6972"/>
                    <a:pt x="2002" y="8973"/>
                    <a:pt x="4504" y="8973"/>
                  </a:cubicBezTo>
                  <a:lnTo>
                    <a:pt x="98371" y="8973"/>
                  </a:lnTo>
                  <a:cubicBezTo>
                    <a:pt x="100840" y="8973"/>
                    <a:pt x="102841" y="6972"/>
                    <a:pt x="102841" y="4470"/>
                  </a:cubicBezTo>
                  <a:cubicBezTo>
                    <a:pt x="102841" y="2002"/>
                    <a:pt x="100840" y="0"/>
                    <a:pt x="983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6576189" y="2562753"/>
              <a:ext cx="644695" cy="122832"/>
            </a:xfrm>
            <a:custGeom>
              <a:rect b="b" l="l" r="r" t="t"/>
              <a:pathLst>
                <a:path extrusionOk="0" h="8974" w="47101">
                  <a:moveTo>
                    <a:pt x="4504" y="0"/>
                  </a:moveTo>
                  <a:cubicBezTo>
                    <a:pt x="2002" y="0"/>
                    <a:pt x="0" y="2002"/>
                    <a:pt x="0" y="4470"/>
                  </a:cubicBezTo>
                  <a:cubicBezTo>
                    <a:pt x="0" y="6972"/>
                    <a:pt x="2002" y="8973"/>
                    <a:pt x="4504" y="8973"/>
                  </a:cubicBezTo>
                  <a:lnTo>
                    <a:pt x="42631" y="8973"/>
                  </a:lnTo>
                  <a:cubicBezTo>
                    <a:pt x="45099" y="8973"/>
                    <a:pt x="47101" y="6972"/>
                    <a:pt x="47101" y="4470"/>
                  </a:cubicBezTo>
                  <a:cubicBezTo>
                    <a:pt x="47101" y="2002"/>
                    <a:pt x="45099" y="0"/>
                    <a:pt x="4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6406356" y="2495185"/>
              <a:ext cx="297703" cy="257982"/>
            </a:xfrm>
            <a:custGeom>
              <a:rect b="b" l="l" r="r" t="t"/>
              <a:pathLst>
                <a:path extrusionOk="0" h="18848" w="21750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40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28"/>
          <p:cNvGrpSpPr/>
          <p:nvPr/>
        </p:nvGrpSpPr>
        <p:grpSpPr>
          <a:xfrm>
            <a:off x="6409137" y="3549191"/>
            <a:ext cx="1556474" cy="257968"/>
            <a:chOff x="6409137" y="3201154"/>
            <a:chExt cx="1556474" cy="257968"/>
          </a:xfrm>
        </p:grpSpPr>
        <p:sp>
          <p:nvSpPr>
            <p:cNvPr id="1580" name="Google Shape;1580;p28"/>
            <p:cNvSpPr/>
            <p:nvPr/>
          </p:nvSpPr>
          <p:spPr>
            <a:xfrm>
              <a:off x="6557961" y="3268709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02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6578970" y="3268709"/>
              <a:ext cx="1187569" cy="122832"/>
            </a:xfrm>
            <a:custGeom>
              <a:rect b="b" l="l" r="r" t="t"/>
              <a:pathLst>
                <a:path extrusionOk="0" h="8974" w="86763">
                  <a:moveTo>
                    <a:pt x="4504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504" y="8974"/>
                  </a:cubicBezTo>
                  <a:lnTo>
                    <a:pt x="82293" y="8974"/>
                  </a:lnTo>
                  <a:cubicBezTo>
                    <a:pt x="84761" y="8974"/>
                    <a:pt x="86762" y="6973"/>
                    <a:pt x="86762" y="4504"/>
                  </a:cubicBezTo>
                  <a:cubicBezTo>
                    <a:pt x="86762" y="2002"/>
                    <a:pt x="84761" y="1"/>
                    <a:pt x="8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6409137" y="3201154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40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>
            <a:off x="6406208" y="4291599"/>
            <a:ext cx="1934853" cy="257968"/>
            <a:chOff x="6406356" y="3897109"/>
            <a:chExt cx="1556474" cy="257968"/>
          </a:xfrm>
        </p:grpSpPr>
        <p:sp>
          <p:nvSpPr>
            <p:cNvPr id="1584" name="Google Shape;1584;p28"/>
            <p:cNvSpPr/>
            <p:nvPr/>
          </p:nvSpPr>
          <p:spPr>
            <a:xfrm>
              <a:off x="6555180" y="3964212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6576189" y="3964212"/>
              <a:ext cx="862942" cy="122832"/>
            </a:xfrm>
            <a:custGeom>
              <a:rect b="b" l="l" r="r" t="t"/>
              <a:pathLst>
                <a:path extrusionOk="0" h="8974" w="63046">
                  <a:moveTo>
                    <a:pt x="4470" y="1"/>
                  </a:moveTo>
                  <a:cubicBezTo>
                    <a:pt x="2002" y="1"/>
                    <a:pt x="0" y="2035"/>
                    <a:pt x="0" y="4504"/>
                  </a:cubicBezTo>
                  <a:cubicBezTo>
                    <a:pt x="0" y="6972"/>
                    <a:pt x="2002" y="8974"/>
                    <a:pt x="4470" y="8974"/>
                  </a:cubicBezTo>
                  <a:lnTo>
                    <a:pt x="58542" y="8974"/>
                  </a:lnTo>
                  <a:cubicBezTo>
                    <a:pt x="61044" y="8974"/>
                    <a:pt x="63045" y="6972"/>
                    <a:pt x="63045" y="4504"/>
                  </a:cubicBezTo>
                  <a:cubicBezTo>
                    <a:pt x="63045" y="2035"/>
                    <a:pt x="61044" y="1"/>
                    <a:pt x="58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6406356" y="3897109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28"/>
          <p:cNvSpPr txBox="1"/>
          <p:nvPr/>
        </p:nvSpPr>
        <p:spPr>
          <a:xfrm>
            <a:off x="398100" y="18997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$34,019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28"/>
          <p:cNvSpPr txBox="1"/>
          <p:nvPr/>
        </p:nvSpPr>
        <p:spPr>
          <a:xfrm>
            <a:off x="457200" y="2630539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1.266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28"/>
          <p:cNvSpPr txBox="1"/>
          <p:nvPr/>
        </p:nvSpPr>
        <p:spPr>
          <a:xfrm>
            <a:off x="460291" y="3379574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17.4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28"/>
          <p:cNvSpPr txBox="1"/>
          <p:nvPr/>
        </p:nvSpPr>
        <p:spPr>
          <a:xfrm>
            <a:off x="457200" y="4116375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300">
                <a:solidFill>
                  <a:schemeClr val="dk1"/>
                </a:solidFill>
              </a:rPr>
              <a:t>95.83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28"/>
          <p:cNvSpPr txBox="1"/>
          <p:nvPr/>
        </p:nvSpPr>
        <p:spPr>
          <a:xfrm>
            <a:off x="7895450" y="18997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$62,704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28"/>
          <p:cNvSpPr txBox="1"/>
          <p:nvPr/>
        </p:nvSpPr>
        <p:spPr>
          <a:xfrm>
            <a:off x="7895450" y="2630539"/>
            <a:ext cx="780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0.76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28"/>
          <p:cNvSpPr txBox="1"/>
          <p:nvPr/>
        </p:nvSpPr>
        <p:spPr>
          <a:xfrm>
            <a:off x="7898529" y="3379574"/>
            <a:ext cx="780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60.9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28"/>
          <p:cNvSpPr/>
          <p:nvPr/>
        </p:nvSpPr>
        <p:spPr>
          <a:xfrm>
            <a:off x="2885075" y="1909438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 1 customers have higher income,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 average.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28"/>
          <p:cNvSpPr/>
          <p:nvPr/>
        </p:nvSpPr>
        <p:spPr>
          <a:xfrm>
            <a:off x="2885075" y="2646317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 0 customers are more likely to have at least one child (or teenager) at home.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28"/>
          <p:cNvSpPr/>
          <p:nvPr/>
        </p:nvSpPr>
        <p:spPr>
          <a:xfrm>
            <a:off x="2885075" y="3383196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Customers in cluster 1 are more likely to have accepted a promotional offer.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7" name="Google Shape;1597;p28"/>
          <p:cNvGrpSpPr/>
          <p:nvPr/>
        </p:nvGrpSpPr>
        <p:grpSpPr>
          <a:xfrm>
            <a:off x="6363708" y="4291124"/>
            <a:ext cx="2186534" cy="257968"/>
            <a:chOff x="6406356" y="3897109"/>
            <a:chExt cx="1556474" cy="257968"/>
          </a:xfrm>
        </p:grpSpPr>
        <p:sp>
          <p:nvSpPr>
            <p:cNvPr id="1598" name="Google Shape;1598;p28"/>
            <p:cNvSpPr/>
            <p:nvPr/>
          </p:nvSpPr>
          <p:spPr>
            <a:xfrm>
              <a:off x="6555180" y="3964212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6576189" y="3964212"/>
              <a:ext cx="862942" cy="122832"/>
            </a:xfrm>
            <a:custGeom>
              <a:rect b="b" l="l" r="r" t="t"/>
              <a:pathLst>
                <a:path extrusionOk="0" h="8974" w="63046">
                  <a:moveTo>
                    <a:pt x="4470" y="1"/>
                  </a:moveTo>
                  <a:cubicBezTo>
                    <a:pt x="2002" y="1"/>
                    <a:pt x="0" y="2035"/>
                    <a:pt x="0" y="4504"/>
                  </a:cubicBezTo>
                  <a:cubicBezTo>
                    <a:pt x="0" y="6972"/>
                    <a:pt x="2002" y="8974"/>
                    <a:pt x="4470" y="8974"/>
                  </a:cubicBezTo>
                  <a:lnTo>
                    <a:pt x="58542" y="8974"/>
                  </a:lnTo>
                  <a:cubicBezTo>
                    <a:pt x="61044" y="8974"/>
                    <a:pt x="63045" y="6972"/>
                    <a:pt x="63045" y="4504"/>
                  </a:cubicBezTo>
                  <a:cubicBezTo>
                    <a:pt x="63045" y="2035"/>
                    <a:pt x="61044" y="1"/>
                    <a:pt x="58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6406356" y="3897109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28"/>
          <p:cNvSpPr/>
          <p:nvPr/>
        </p:nvSpPr>
        <p:spPr>
          <a:xfrm>
            <a:off x="2885075" y="4120076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Customers in cluster 0 have spent less on the company’s products than cluster 1 customers.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2" name="Google Shape;1602;p28"/>
          <p:cNvGrpSpPr/>
          <p:nvPr/>
        </p:nvGrpSpPr>
        <p:grpSpPr>
          <a:xfrm>
            <a:off x="457200" y="1323701"/>
            <a:ext cx="8229750" cy="440400"/>
            <a:chOff x="457200" y="1323701"/>
            <a:chExt cx="8229750" cy="440400"/>
          </a:xfrm>
        </p:grpSpPr>
        <p:sp>
          <p:nvSpPr>
            <p:cNvPr id="1603" name="Google Shape;1603;p28"/>
            <p:cNvSpPr/>
            <p:nvPr/>
          </p:nvSpPr>
          <p:spPr>
            <a:xfrm>
              <a:off x="2721800" y="1543888"/>
              <a:ext cx="3700468" cy="27"/>
            </a:xfrm>
            <a:custGeom>
              <a:rect b="b" l="l" r="r" t="t"/>
              <a:pathLst>
                <a:path extrusionOk="0" fill="none" h="1" w="42965">
                  <a:moveTo>
                    <a:pt x="0" y="0"/>
                  </a:moveTo>
                  <a:lnTo>
                    <a:pt x="42964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 txBox="1"/>
            <p:nvPr/>
          </p:nvSpPr>
          <p:spPr>
            <a:xfrm>
              <a:off x="457200" y="1323701"/>
              <a:ext cx="2323800" cy="44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Cluster 0</a:t>
              </a: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5" name="Google Shape;1605;p28"/>
            <p:cNvSpPr txBox="1"/>
            <p:nvPr/>
          </p:nvSpPr>
          <p:spPr>
            <a:xfrm>
              <a:off x="6406350" y="1323701"/>
              <a:ext cx="2280600" cy="44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Cluster 1</a:t>
              </a: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6" name="Google Shape;1606;p28"/>
          <p:cNvGrpSpPr/>
          <p:nvPr/>
        </p:nvGrpSpPr>
        <p:grpSpPr>
          <a:xfrm>
            <a:off x="2172128" y="4299537"/>
            <a:ext cx="444796" cy="257943"/>
            <a:chOff x="1181775" y="3897109"/>
            <a:chExt cx="1596539" cy="257968"/>
          </a:xfrm>
        </p:grpSpPr>
        <p:sp>
          <p:nvSpPr>
            <p:cNvPr id="1607" name="Google Shape;1607;p28"/>
            <p:cNvSpPr/>
            <p:nvPr/>
          </p:nvSpPr>
          <p:spPr>
            <a:xfrm>
              <a:off x="1181775" y="3964212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1808604" y="3964212"/>
              <a:ext cx="780749" cy="122832"/>
            </a:xfrm>
            <a:custGeom>
              <a:rect b="b" l="l" r="r" t="t"/>
              <a:pathLst>
                <a:path extrusionOk="0" h="8974" w="57041">
                  <a:moveTo>
                    <a:pt x="4503" y="1"/>
                  </a:moveTo>
                  <a:cubicBezTo>
                    <a:pt x="2035" y="1"/>
                    <a:pt x="0" y="2035"/>
                    <a:pt x="0" y="4504"/>
                  </a:cubicBezTo>
                  <a:cubicBezTo>
                    <a:pt x="0" y="6972"/>
                    <a:pt x="2035" y="8974"/>
                    <a:pt x="4503" y="8974"/>
                  </a:cubicBezTo>
                  <a:lnTo>
                    <a:pt x="52538" y="8974"/>
                  </a:lnTo>
                  <a:cubicBezTo>
                    <a:pt x="55040" y="8974"/>
                    <a:pt x="57041" y="6972"/>
                    <a:pt x="57041" y="4504"/>
                  </a:cubicBezTo>
                  <a:cubicBezTo>
                    <a:pt x="57041" y="2035"/>
                    <a:pt x="55040" y="1"/>
                    <a:pt x="5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2480159" y="3897109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0" name="Google Shape;1610;p28"/>
          <p:cNvSpPr txBox="1"/>
          <p:nvPr/>
        </p:nvSpPr>
        <p:spPr>
          <a:xfrm>
            <a:off x="7895450" y="41163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300">
                <a:solidFill>
                  <a:schemeClr val="dk1"/>
                </a:solidFill>
              </a:rPr>
              <a:t>911.29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29"/>
          <p:cNvGrpSpPr/>
          <p:nvPr/>
        </p:nvGrpSpPr>
        <p:grpSpPr>
          <a:xfrm>
            <a:off x="2663850" y="1807125"/>
            <a:ext cx="3784650" cy="2431200"/>
            <a:chOff x="2663850" y="1807125"/>
            <a:chExt cx="3784650" cy="2431200"/>
          </a:xfrm>
        </p:grpSpPr>
        <p:cxnSp>
          <p:nvCxnSpPr>
            <p:cNvPr id="1616" name="Google Shape;1616;p29"/>
            <p:cNvCxnSpPr/>
            <p:nvPr/>
          </p:nvCxnSpPr>
          <p:spPr>
            <a:xfrm>
              <a:off x="2686300" y="2890700"/>
              <a:ext cx="1039200" cy="16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29"/>
            <p:cNvCxnSpPr/>
            <p:nvPr/>
          </p:nvCxnSpPr>
          <p:spPr>
            <a:xfrm flipH="1" rot="10800000">
              <a:off x="5411425" y="2665925"/>
              <a:ext cx="1025700" cy="385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29"/>
            <p:cNvCxnSpPr/>
            <p:nvPr/>
          </p:nvCxnSpPr>
          <p:spPr>
            <a:xfrm flipH="1" rot="10800000">
              <a:off x="2663850" y="3470325"/>
              <a:ext cx="1476300" cy="76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29"/>
            <p:cNvCxnSpPr/>
            <p:nvPr/>
          </p:nvCxnSpPr>
          <p:spPr>
            <a:xfrm>
              <a:off x="5000100" y="3472200"/>
              <a:ext cx="1448400" cy="51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29"/>
            <p:cNvCxnSpPr/>
            <p:nvPr/>
          </p:nvCxnSpPr>
          <p:spPr>
            <a:xfrm>
              <a:off x="2731600" y="1807125"/>
              <a:ext cx="10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29"/>
            <p:cNvCxnSpPr/>
            <p:nvPr/>
          </p:nvCxnSpPr>
          <p:spPr>
            <a:xfrm>
              <a:off x="5350575" y="1807125"/>
              <a:ext cx="105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2" name="Google Shape;1622;p29"/>
          <p:cNvSpPr txBox="1"/>
          <p:nvPr/>
        </p:nvSpPr>
        <p:spPr>
          <a:xfrm>
            <a:off x="6933450" y="2222863"/>
            <a:ext cx="1705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the group that tends to purchase more items: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29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24" name="Google Shape;1624;p29"/>
          <p:cNvSpPr txBox="1"/>
          <p:nvPr/>
        </p:nvSpPr>
        <p:spPr>
          <a:xfrm>
            <a:off x="621726" y="2373062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the group that has thus-far been purchasing less items: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29"/>
          <p:cNvSpPr txBox="1"/>
          <p:nvPr/>
        </p:nvSpPr>
        <p:spPr>
          <a:xfrm>
            <a:off x="621725" y="3737023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company may want to examine this group to see whether they can increase sales within this set of their customers.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29"/>
          <p:cNvSpPr txBox="1"/>
          <p:nvPr/>
        </p:nvSpPr>
        <p:spPr>
          <a:xfrm>
            <a:off x="6933450" y="3109275"/>
            <a:ext cx="1705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company may want to target this group when they are having sales or are pushing any initiatives toward customers who are more reliable buyers.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29"/>
          <p:cNvSpPr txBox="1"/>
          <p:nvPr/>
        </p:nvSpPr>
        <p:spPr>
          <a:xfrm>
            <a:off x="621725" y="163522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For cluster 0: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29"/>
          <p:cNvSpPr txBox="1"/>
          <p:nvPr/>
        </p:nvSpPr>
        <p:spPr>
          <a:xfrm>
            <a:off x="6827550" y="1635213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For cluster 1: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29"/>
          <p:cNvSpPr/>
          <p:nvPr/>
        </p:nvSpPr>
        <p:spPr>
          <a:xfrm>
            <a:off x="6333531" y="2436929"/>
            <a:ext cx="515740" cy="469894"/>
          </a:xfrm>
          <a:custGeom>
            <a:rect b="b" l="l" r="r" t="t"/>
            <a:pathLst>
              <a:path extrusionOk="0" h="37554" w="41218">
                <a:moveTo>
                  <a:pt x="20606" y="1"/>
                </a:moveTo>
                <a:cubicBezTo>
                  <a:pt x="15800" y="1"/>
                  <a:pt x="10991" y="1831"/>
                  <a:pt x="7321" y="5491"/>
                </a:cubicBezTo>
                <a:cubicBezTo>
                  <a:pt x="0" y="12832"/>
                  <a:pt x="0" y="24727"/>
                  <a:pt x="7321" y="32048"/>
                </a:cubicBezTo>
                <a:cubicBezTo>
                  <a:pt x="10991" y="35718"/>
                  <a:pt x="15800" y="37553"/>
                  <a:pt x="20606" y="37553"/>
                </a:cubicBezTo>
                <a:cubicBezTo>
                  <a:pt x="25413" y="37553"/>
                  <a:pt x="30217" y="35718"/>
                  <a:pt x="33877" y="32048"/>
                </a:cubicBezTo>
                <a:cubicBezTo>
                  <a:pt x="41218" y="24727"/>
                  <a:pt x="41218" y="12832"/>
                  <a:pt x="33877" y="5491"/>
                </a:cubicBezTo>
                <a:cubicBezTo>
                  <a:pt x="30217" y="1831"/>
                  <a:pt x="25413" y="1"/>
                  <a:pt x="206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9"/>
          <p:cNvSpPr/>
          <p:nvPr/>
        </p:nvSpPr>
        <p:spPr>
          <a:xfrm>
            <a:off x="6332388" y="3766255"/>
            <a:ext cx="512892" cy="467253"/>
          </a:xfrm>
          <a:custGeom>
            <a:rect b="b" l="l" r="r" t="t"/>
            <a:pathLst>
              <a:path extrusionOk="0" h="36355" w="39906">
                <a:moveTo>
                  <a:pt x="19961" y="1"/>
                </a:moveTo>
                <a:cubicBezTo>
                  <a:pt x="15308" y="1"/>
                  <a:pt x="10653" y="1776"/>
                  <a:pt x="7103" y="5327"/>
                </a:cubicBezTo>
                <a:cubicBezTo>
                  <a:pt x="1" y="12429"/>
                  <a:pt x="1" y="23927"/>
                  <a:pt x="7103" y="31029"/>
                </a:cubicBezTo>
                <a:cubicBezTo>
                  <a:pt x="10653" y="34579"/>
                  <a:pt x="15308" y="36355"/>
                  <a:pt x="19961" y="36355"/>
                </a:cubicBezTo>
                <a:cubicBezTo>
                  <a:pt x="24613" y="36355"/>
                  <a:pt x="29263" y="34579"/>
                  <a:pt x="32804" y="31029"/>
                </a:cubicBezTo>
                <a:cubicBezTo>
                  <a:pt x="39906" y="23927"/>
                  <a:pt x="39906" y="12429"/>
                  <a:pt x="32804" y="5327"/>
                </a:cubicBezTo>
                <a:cubicBezTo>
                  <a:pt x="29263" y="1776"/>
                  <a:pt x="24613" y="1"/>
                  <a:pt x="199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9"/>
          <p:cNvSpPr/>
          <p:nvPr/>
        </p:nvSpPr>
        <p:spPr>
          <a:xfrm>
            <a:off x="2325126" y="3999740"/>
            <a:ext cx="476513" cy="476513"/>
          </a:xfrm>
          <a:custGeom>
            <a:rect b="b" l="l" r="r" t="t"/>
            <a:pathLst>
              <a:path extrusionOk="0" h="40920" w="4092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9"/>
          <p:cNvSpPr/>
          <p:nvPr/>
        </p:nvSpPr>
        <p:spPr>
          <a:xfrm>
            <a:off x="6348426" y="1585129"/>
            <a:ext cx="479117" cy="479336"/>
          </a:xfrm>
          <a:custGeom>
            <a:rect b="b" l="l" r="r" t="t"/>
            <a:pathLst>
              <a:path extrusionOk="0" h="43805" w="43785">
                <a:moveTo>
                  <a:pt x="21882" y="0"/>
                </a:moveTo>
                <a:cubicBezTo>
                  <a:pt x="9788" y="0"/>
                  <a:pt x="0" y="9807"/>
                  <a:pt x="0" y="21902"/>
                </a:cubicBezTo>
                <a:cubicBezTo>
                  <a:pt x="0" y="33997"/>
                  <a:pt x="9788" y="43804"/>
                  <a:pt x="21882" y="43804"/>
                </a:cubicBezTo>
                <a:cubicBezTo>
                  <a:pt x="33977" y="43804"/>
                  <a:pt x="43784" y="33997"/>
                  <a:pt x="43784" y="21902"/>
                </a:cubicBezTo>
                <a:cubicBezTo>
                  <a:pt x="43784" y="9807"/>
                  <a:pt x="33977" y="0"/>
                  <a:pt x="21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9"/>
          <p:cNvSpPr/>
          <p:nvPr/>
        </p:nvSpPr>
        <p:spPr>
          <a:xfrm>
            <a:off x="2308751" y="1567940"/>
            <a:ext cx="524909" cy="478068"/>
          </a:xfrm>
          <a:custGeom>
            <a:rect b="b" l="l" r="r" t="t"/>
            <a:pathLst>
              <a:path extrusionOk="0" h="51419" w="56457">
                <a:moveTo>
                  <a:pt x="28228" y="1"/>
                </a:moveTo>
                <a:cubicBezTo>
                  <a:pt x="21649" y="1"/>
                  <a:pt x="15069" y="2507"/>
                  <a:pt x="10047" y="7520"/>
                </a:cubicBezTo>
                <a:cubicBezTo>
                  <a:pt x="1" y="17566"/>
                  <a:pt x="1" y="33858"/>
                  <a:pt x="10047" y="43884"/>
                </a:cubicBezTo>
                <a:cubicBezTo>
                  <a:pt x="15069" y="48907"/>
                  <a:pt x="21649" y="51419"/>
                  <a:pt x="28228" y="51419"/>
                </a:cubicBezTo>
                <a:cubicBezTo>
                  <a:pt x="34808" y="51419"/>
                  <a:pt x="41388" y="48907"/>
                  <a:pt x="46410" y="43884"/>
                </a:cubicBezTo>
                <a:cubicBezTo>
                  <a:pt x="56456" y="33858"/>
                  <a:pt x="56456" y="17566"/>
                  <a:pt x="46410" y="7520"/>
                </a:cubicBezTo>
                <a:cubicBezTo>
                  <a:pt x="41388" y="2507"/>
                  <a:pt x="34808" y="1"/>
                  <a:pt x="282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9"/>
          <p:cNvSpPr/>
          <p:nvPr/>
        </p:nvSpPr>
        <p:spPr>
          <a:xfrm>
            <a:off x="2294837" y="2659673"/>
            <a:ext cx="524862" cy="478097"/>
          </a:xfrm>
          <a:custGeom>
            <a:rect b="b" l="l" r="r" t="t"/>
            <a:pathLst>
              <a:path extrusionOk="0" h="45729" w="50190">
                <a:moveTo>
                  <a:pt x="25085" y="1"/>
                </a:moveTo>
                <a:cubicBezTo>
                  <a:pt x="19232" y="1"/>
                  <a:pt x="13378" y="2229"/>
                  <a:pt x="8912" y="6684"/>
                </a:cubicBezTo>
                <a:cubicBezTo>
                  <a:pt x="0" y="15616"/>
                  <a:pt x="0" y="30098"/>
                  <a:pt x="8912" y="39030"/>
                </a:cubicBezTo>
                <a:cubicBezTo>
                  <a:pt x="13378" y="43496"/>
                  <a:pt x="19232" y="45729"/>
                  <a:pt x="25085" y="45729"/>
                </a:cubicBezTo>
                <a:cubicBezTo>
                  <a:pt x="30938" y="45729"/>
                  <a:pt x="36792" y="43496"/>
                  <a:pt x="41258" y="39030"/>
                </a:cubicBezTo>
                <a:cubicBezTo>
                  <a:pt x="50190" y="30098"/>
                  <a:pt x="50190" y="15616"/>
                  <a:pt x="41258" y="6684"/>
                </a:cubicBezTo>
                <a:cubicBezTo>
                  <a:pt x="36792" y="2229"/>
                  <a:pt x="30938" y="1"/>
                  <a:pt x="250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9"/>
          <p:cNvGrpSpPr/>
          <p:nvPr/>
        </p:nvGrpSpPr>
        <p:grpSpPr>
          <a:xfrm>
            <a:off x="6471565" y="3866919"/>
            <a:ext cx="239683" cy="271962"/>
            <a:chOff x="-10370400" y="4049550"/>
            <a:chExt cx="310350" cy="352100"/>
          </a:xfrm>
        </p:grpSpPr>
        <p:sp>
          <p:nvSpPr>
            <p:cNvPr id="1636" name="Google Shape;1636;p29"/>
            <p:cNvSpPr/>
            <p:nvPr/>
          </p:nvSpPr>
          <p:spPr>
            <a:xfrm>
              <a:off x="-10308175" y="4224400"/>
              <a:ext cx="185900" cy="115800"/>
            </a:xfrm>
            <a:custGeom>
              <a:rect b="b" l="l" r="r" t="t"/>
              <a:pathLst>
                <a:path extrusionOk="0" h="4632" w="7436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-10292425" y="4121225"/>
              <a:ext cx="159125" cy="30750"/>
            </a:xfrm>
            <a:custGeom>
              <a:rect b="b" l="l" r="r" t="t"/>
              <a:pathLst>
                <a:path extrusionOk="0" h="1230" w="6365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-10370400" y="4049550"/>
              <a:ext cx="310350" cy="91400"/>
            </a:xfrm>
            <a:custGeom>
              <a:rect b="b" l="l" r="r" t="t"/>
              <a:pathLst>
                <a:path extrusionOk="0" h="3656" w="12414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-10328650" y="4173200"/>
              <a:ext cx="226850" cy="30750"/>
            </a:xfrm>
            <a:custGeom>
              <a:rect b="b" l="l" r="r" t="t"/>
              <a:pathLst>
                <a:path extrusionOk="0" h="1230" w="9074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-10328650" y="4360650"/>
              <a:ext cx="226850" cy="41000"/>
            </a:xfrm>
            <a:custGeom>
              <a:rect b="b" l="l" r="r" t="t"/>
              <a:pathLst>
                <a:path extrusionOk="0" h="1640" w="9074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9"/>
          <p:cNvGrpSpPr/>
          <p:nvPr/>
        </p:nvGrpSpPr>
        <p:grpSpPr>
          <a:xfrm>
            <a:off x="2431276" y="2748025"/>
            <a:ext cx="279843" cy="273970"/>
            <a:chOff x="-8680950" y="3624225"/>
            <a:chExt cx="362350" cy="354700"/>
          </a:xfrm>
        </p:grpSpPr>
        <p:sp>
          <p:nvSpPr>
            <p:cNvPr id="1642" name="Google Shape;1642;p29"/>
            <p:cNvSpPr/>
            <p:nvPr/>
          </p:nvSpPr>
          <p:spPr>
            <a:xfrm>
              <a:off x="-8512400" y="3686450"/>
              <a:ext cx="130775" cy="129800"/>
            </a:xfrm>
            <a:custGeom>
              <a:rect b="b" l="l" r="r" t="t"/>
              <a:pathLst>
                <a:path extrusionOk="0" h="5192" w="5231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-8395825" y="3624225"/>
              <a:ext cx="77225" cy="77225"/>
            </a:xfrm>
            <a:custGeom>
              <a:rect b="b" l="l" r="r" t="t"/>
              <a:pathLst>
                <a:path extrusionOk="0" h="3089" w="3089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-8676125" y="3883875"/>
              <a:ext cx="98375" cy="92925"/>
            </a:xfrm>
            <a:custGeom>
              <a:rect b="b" l="l" r="r" t="t"/>
              <a:pathLst>
                <a:path extrusionOk="0" h="3717" w="3935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-8680950" y="3708850"/>
              <a:ext cx="282800" cy="270075"/>
            </a:xfrm>
            <a:custGeom>
              <a:rect b="b" l="l" r="r" t="t"/>
              <a:pathLst>
                <a:path extrusionOk="0" h="10803" w="11312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-8440725" y="3857375"/>
              <a:ext cx="117400" cy="86450"/>
            </a:xfrm>
            <a:custGeom>
              <a:rect b="b" l="l" r="r" t="t"/>
              <a:pathLst>
                <a:path extrusionOk="0" h="3458" w="4696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-8638400" y="3630725"/>
              <a:ext cx="86650" cy="115625"/>
            </a:xfrm>
            <a:custGeom>
              <a:rect b="b" l="l" r="r" t="t"/>
              <a:pathLst>
                <a:path extrusionOk="0" h="4625" w="3466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29"/>
          <p:cNvGrpSpPr/>
          <p:nvPr/>
        </p:nvGrpSpPr>
        <p:grpSpPr>
          <a:xfrm>
            <a:off x="6454831" y="2528653"/>
            <a:ext cx="273143" cy="255529"/>
            <a:chOff x="-10858725" y="4092875"/>
            <a:chExt cx="353675" cy="330825"/>
          </a:xfrm>
        </p:grpSpPr>
        <p:sp>
          <p:nvSpPr>
            <p:cNvPr id="1649" name="Google Shape;1649;p29"/>
            <p:cNvSpPr/>
            <p:nvPr/>
          </p:nvSpPr>
          <p:spPr>
            <a:xfrm>
              <a:off x="-10795700" y="42370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-10713000" y="41543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-10713000" y="4320500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-10858725" y="4092875"/>
              <a:ext cx="331625" cy="330825"/>
            </a:xfrm>
            <a:custGeom>
              <a:rect b="b" l="l" r="r" t="t"/>
              <a:pathLst>
                <a:path extrusionOk="0" h="13233" w="13265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-10630300" y="42370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-10607475" y="4340975"/>
              <a:ext cx="102425" cy="82725"/>
            </a:xfrm>
            <a:custGeom>
              <a:rect b="b" l="l" r="r" t="t"/>
              <a:pathLst>
                <a:path extrusionOk="0" h="3309" w="4097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5" name="Google Shape;1655;p29"/>
          <p:cNvGrpSpPr/>
          <p:nvPr/>
        </p:nvGrpSpPr>
        <p:grpSpPr>
          <a:xfrm>
            <a:off x="2450145" y="4102021"/>
            <a:ext cx="242116" cy="271962"/>
            <a:chOff x="-8191825" y="3174500"/>
            <a:chExt cx="313500" cy="352100"/>
          </a:xfrm>
        </p:grpSpPr>
        <p:sp>
          <p:nvSpPr>
            <p:cNvPr id="1656" name="Google Shape;1656;p29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29"/>
          <p:cNvGrpSpPr/>
          <p:nvPr/>
        </p:nvGrpSpPr>
        <p:grpSpPr>
          <a:xfrm>
            <a:off x="2434630" y="1670656"/>
            <a:ext cx="273143" cy="272194"/>
            <a:chOff x="-13947000" y="3212800"/>
            <a:chExt cx="353675" cy="352400"/>
          </a:xfrm>
        </p:grpSpPr>
        <p:sp>
          <p:nvSpPr>
            <p:cNvPr id="1660" name="Google Shape;1660;p29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29"/>
          <p:cNvGrpSpPr/>
          <p:nvPr/>
        </p:nvGrpSpPr>
        <p:grpSpPr>
          <a:xfrm>
            <a:off x="6455146" y="1673697"/>
            <a:ext cx="272525" cy="271962"/>
            <a:chOff x="-10857925" y="3213875"/>
            <a:chExt cx="352875" cy="352100"/>
          </a:xfrm>
        </p:grpSpPr>
        <p:sp>
          <p:nvSpPr>
            <p:cNvPr id="1663" name="Google Shape;1663;p29"/>
            <p:cNvSpPr/>
            <p:nvPr/>
          </p:nvSpPr>
          <p:spPr>
            <a:xfrm>
              <a:off x="-10759475" y="3265875"/>
              <a:ext cx="64600" cy="87450"/>
            </a:xfrm>
            <a:custGeom>
              <a:rect b="b" l="l" r="r" t="t"/>
              <a:pathLst>
                <a:path extrusionOk="0" h="3498" w="2584">
                  <a:moveTo>
                    <a:pt x="1702" y="0"/>
                  </a:moveTo>
                  <a:lnTo>
                    <a:pt x="0" y="1418"/>
                  </a:lnTo>
                  <a:lnTo>
                    <a:pt x="2584" y="3497"/>
                  </a:lnTo>
                  <a:cubicBezTo>
                    <a:pt x="2458" y="2111"/>
                    <a:pt x="2143" y="914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-10857925" y="3265075"/>
              <a:ext cx="64600" cy="87450"/>
            </a:xfrm>
            <a:custGeom>
              <a:rect b="b" l="l" r="r" t="t"/>
              <a:pathLst>
                <a:path extrusionOk="0" h="3498" w="2584">
                  <a:moveTo>
                    <a:pt x="882" y="1"/>
                  </a:moveTo>
                  <a:cubicBezTo>
                    <a:pt x="441" y="946"/>
                    <a:pt x="189" y="2143"/>
                    <a:pt x="0" y="3498"/>
                  </a:cubicBezTo>
                  <a:lnTo>
                    <a:pt x="2584" y="141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-10850050" y="3313925"/>
              <a:ext cx="148100" cy="65375"/>
            </a:xfrm>
            <a:custGeom>
              <a:rect b="b" l="l" r="r" t="t"/>
              <a:pathLst>
                <a:path extrusionOk="0" h="2615" w="5924">
                  <a:moveTo>
                    <a:pt x="2993" y="0"/>
                  </a:moveTo>
                  <a:lnTo>
                    <a:pt x="0" y="2363"/>
                  </a:lnTo>
                  <a:cubicBezTo>
                    <a:pt x="221" y="2520"/>
                    <a:pt x="410" y="2615"/>
                    <a:pt x="693" y="2615"/>
                  </a:cubicBezTo>
                  <a:lnTo>
                    <a:pt x="5261" y="2615"/>
                  </a:lnTo>
                  <a:cubicBezTo>
                    <a:pt x="5482" y="2615"/>
                    <a:pt x="5734" y="2520"/>
                    <a:pt x="5923" y="2363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-10857925" y="3391900"/>
              <a:ext cx="165425" cy="133125"/>
            </a:xfrm>
            <a:custGeom>
              <a:rect b="b" l="l" r="r" t="t"/>
              <a:pathLst>
                <a:path extrusionOk="0" h="5325" w="6617">
                  <a:moveTo>
                    <a:pt x="6616" y="0"/>
                  </a:moveTo>
                  <a:cubicBezTo>
                    <a:pt x="6301" y="189"/>
                    <a:pt x="5986" y="315"/>
                    <a:pt x="5608" y="315"/>
                  </a:cubicBezTo>
                  <a:lnTo>
                    <a:pt x="1040" y="315"/>
                  </a:lnTo>
                  <a:cubicBezTo>
                    <a:pt x="662" y="315"/>
                    <a:pt x="284" y="189"/>
                    <a:pt x="32" y="0"/>
                  </a:cubicBezTo>
                  <a:lnTo>
                    <a:pt x="32" y="0"/>
                  </a:lnTo>
                  <a:cubicBezTo>
                    <a:pt x="0" y="1449"/>
                    <a:pt x="221" y="2867"/>
                    <a:pt x="630" y="4001"/>
                  </a:cubicBezTo>
                  <a:cubicBezTo>
                    <a:pt x="914" y="4757"/>
                    <a:pt x="1638" y="5324"/>
                    <a:pt x="2426" y="5324"/>
                  </a:cubicBezTo>
                  <a:lnTo>
                    <a:pt x="4001" y="5324"/>
                  </a:lnTo>
                  <a:cubicBezTo>
                    <a:pt x="4946" y="5324"/>
                    <a:pt x="5671" y="4789"/>
                    <a:pt x="5955" y="4001"/>
                  </a:cubicBezTo>
                  <a:cubicBezTo>
                    <a:pt x="6396" y="2867"/>
                    <a:pt x="6585" y="1449"/>
                    <a:pt x="6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-10824850" y="3213875"/>
              <a:ext cx="98475" cy="74850"/>
            </a:xfrm>
            <a:custGeom>
              <a:rect b="b" l="l" r="r" t="t"/>
              <a:pathLst>
                <a:path extrusionOk="0" h="2994" w="3939">
                  <a:moveTo>
                    <a:pt x="1954" y="1"/>
                  </a:moveTo>
                  <a:cubicBezTo>
                    <a:pt x="1198" y="1"/>
                    <a:pt x="536" y="505"/>
                    <a:pt x="0" y="1324"/>
                  </a:cubicBezTo>
                  <a:lnTo>
                    <a:pt x="1954" y="2994"/>
                  </a:lnTo>
                  <a:lnTo>
                    <a:pt x="3938" y="1324"/>
                  </a:lnTo>
                  <a:cubicBezTo>
                    <a:pt x="3371" y="505"/>
                    <a:pt x="2710" y="1"/>
                    <a:pt x="1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-10571250" y="3306825"/>
              <a:ext cx="64625" cy="87450"/>
            </a:xfrm>
            <a:custGeom>
              <a:rect b="b" l="l" r="r" t="t"/>
              <a:pathLst>
                <a:path extrusionOk="0" h="3498" w="2585">
                  <a:moveTo>
                    <a:pt x="1702" y="0"/>
                  </a:moveTo>
                  <a:lnTo>
                    <a:pt x="1" y="1418"/>
                  </a:lnTo>
                  <a:lnTo>
                    <a:pt x="2584" y="3498"/>
                  </a:lnTo>
                  <a:cubicBezTo>
                    <a:pt x="2458" y="2143"/>
                    <a:pt x="2143" y="914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-10669700" y="3306025"/>
              <a:ext cx="63825" cy="87475"/>
            </a:xfrm>
            <a:custGeom>
              <a:rect b="b" l="l" r="r" t="t"/>
              <a:pathLst>
                <a:path extrusionOk="0" h="3499" w="2553">
                  <a:moveTo>
                    <a:pt x="883" y="1"/>
                  </a:moveTo>
                  <a:cubicBezTo>
                    <a:pt x="442" y="946"/>
                    <a:pt x="127" y="2175"/>
                    <a:pt x="1" y="3498"/>
                  </a:cubicBezTo>
                  <a:lnTo>
                    <a:pt x="2553" y="141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-10661825" y="3355650"/>
              <a:ext cx="148100" cy="64625"/>
            </a:xfrm>
            <a:custGeom>
              <a:rect b="b" l="l" r="r" t="t"/>
              <a:pathLst>
                <a:path extrusionOk="0" h="2585" w="5924">
                  <a:moveTo>
                    <a:pt x="2994" y="1"/>
                  </a:moveTo>
                  <a:lnTo>
                    <a:pt x="1" y="2364"/>
                  </a:lnTo>
                  <a:cubicBezTo>
                    <a:pt x="221" y="2521"/>
                    <a:pt x="410" y="2584"/>
                    <a:pt x="694" y="2584"/>
                  </a:cubicBezTo>
                  <a:lnTo>
                    <a:pt x="5231" y="2584"/>
                  </a:lnTo>
                  <a:cubicBezTo>
                    <a:pt x="5483" y="2584"/>
                    <a:pt x="5735" y="2521"/>
                    <a:pt x="5924" y="2364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-10670475" y="3432850"/>
              <a:ext cx="165425" cy="133125"/>
            </a:xfrm>
            <a:custGeom>
              <a:rect b="b" l="l" r="r" t="t"/>
              <a:pathLst>
                <a:path extrusionOk="0" h="5325" w="6617">
                  <a:moveTo>
                    <a:pt x="6616" y="0"/>
                  </a:moveTo>
                  <a:cubicBezTo>
                    <a:pt x="6301" y="221"/>
                    <a:pt x="5986" y="315"/>
                    <a:pt x="5577" y="315"/>
                  </a:cubicBezTo>
                  <a:lnTo>
                    <a:pt x="1040" y="315"/>
                  </a:lnTo>
                  <a:cubicBezTo>
                    <a:pt x="630" y="315"/>
                    <a:pt x="284" y="221"/>
                    <a:pt x="0" y="0"/>
                  </a:cubicBezTo>
                  <a:lnTo>
                    <a:pt x="0" y="0"/>
                  </a:lnTo>
                  <a:cubicBezTo>
                    <a:pt x="0" y="1481"/>
                    <a:pt x="221" y="2930"/>
                    <a:pt x="630" y="4064"/>
                  </a:cubicBezTo>
                  <a:cubicBezTo>
                    <a:pt x="914" y="4821"/>
                    <a:pt x="1607" y="5325"/>
                    <a:pt x="2395" y="5325"/>
                  </a:cubicBezTo>
                  <a:lnTo>
                    <a:pt x="3970" y="5325"/>
                  </a:lnTo>
                  <a:cubicBezTo>
                    <a:pt x="4915" y="5325"/>
                    <a:pt x="5671" y="4852"/>
                    <a:pt x="5955" y="4064"/>
                  </a:cubicBezTo>
                  <a:cubicBezTo>
                    <a:pt x="6364" y="2930"/>
                    <a:pt x="6585" y="1481"/>
                    <a:pt x="6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-10638175" y="3254850"/>
              <a:ext cx="98475" cy="74850"/>
            </a:xfrm>
            <a:custGeom>
              <a:rect b="b" l="l" r="r" t="t"/>
              <a:pathLst>
                <a:path extrusionOk="0" h="2994" w="3939">
                  <a:moveTo>
                    <a:pt x="1985" y="0"/>
                  </a:moveTo>
                  <a:cubicBezTo>
                    <a:pt x="1229" y="0"/>
                    <a:pt x="567" y="504"/>
                    <a:pt x="0" y="1355"/>
                  </a:cubicBezTo>
                  <a:lnTo>
                    <a:pt x="1985" y="2993"/>
                  </a:lnTo>
                  <a:lnTo>
                    <a:pt x="3938" y="1355"/>
                  </a:lnTo>
                  <a:cubicBezTo>
                    <a:pt x="3403" y="504"/>
                    <a:pt x="2709" y="0"/>
                    <a:pt x="1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29"/>
          <p:cNvSpPr/>
          <p:nvPr/>
        </p:nvSpPr>
        <p:spPr>
          <a:xfrm>
            <a:off x="3415444" y="1503507"/>
            <a:ext cx="2362915" cy="3095514"/>
          </a:xfrm>
          <a:custGeom>
            <a:rect b="b" l="l" r="r" t="t"/>
            <a:pathLst>
              <a:path extrusionOk="0" h="223261" w="170423">
                <a:moveTo>
                  <a:pt x="85228" y="1"/>
                </a:moveTo>
                <a:cubicBezTo>
                  <a:pt x="38162" y="1"/>
                  <a:pt x="1" y="38162"/>
                  <a:pt x="1" y="85229"/>
                </a:cubicBezTo>
                <a:cubicBezTo>
                  <a:pt x="1" y="119019"/>
                  <a:pt x="19682" y="148207"/>
                  <a:pt x="48235" y="161984"/>
                </a:cubicBezTo>
                <a:lnTo>
                  <a:pt x="48235" y="183265"/>
                </a:lnTo>
                <a:cubicBezTo>
                  <a:pt x="48235" y="189303"/>
                  <a:pt x="52672" y="194340"/>
                  <a:pt x="58443" y="195274"/>
                </a:cubicBezTo>
                <a:lnTo>
                  <a:pt x="58443" y="196308"/>
                </a:lnTo>
                <a:cubicBezTo>
                  <a:pt x="58443" y="211185"/>
                  <a:pt x="70551" y="223261"/>
                  <a:pt x="85395" y="223261"/>
                </a:cubicBezTo>
                <a:cubicBezTo>
                  <a:pt x="100239" y="223261"/>
                  <a:pt x="112348" y="211185"/>
                  <a:pt x="112348" y="196308"/>
                </a:cubicBezTo>
                <a:lnTo>
                  <a:pt x="112348" y="195274"/>
                </a:lnTo>
                <a:cubicBezTo>
                  <a:pt x="118152" y="194340"/>
                  <a:pt x="122555" y="189303"/>
                  <a:pt x="122555" y="183265"/>
                </a:cubicBezTo>
                <a:lnTo>
                  <a:pt x="122555" y="161817"/>
                </a:lnTo>
                <a:cubicBezTo>
                  <a:pt x="150909" y="147973"/>
                  <a:pt x="170423" y="118886"/>
                  <a:pt x="170423" y="85229"/>
                </a:cubicBezTo>
                <a:cubicBezTo>
                  <a:pt x="170423" y="38162"/>
                  <a:pt x="132295" y="1"/>
                  <a:pt x="85228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29"/>
          <p:cNvSpPr/>
          <p:nvPr/>
        </p:nvSpPr>
        <p:spPr>
          <a:xfrm>
            <a:off x="3547727" y="2212962"/>
            <a:ext cx="1060978" cy="881537"/>
          </a:xfrm>
          <a:custGeom>
            <a:rect b="b" l="l" r="r" t="t"/>
            <a:pathLst>
              <a:path extrusionOk="0" h="63580" w="76522">
                <a:moveTo>
                  <a:pt x="76521" y="1"/>
                </a:moveTo>
                <a:lnTo>
                  <a:pt x="3302" y="11876"/>
                </a:lnTo>
                <a:cubicBezTo>
                  <a:pt x="1134" y="18881"/>
                  <a:pt x="0" y="26320"/>
                  <a:pt x="0" y="34059"/>
                </a:cubicBezTo>
                <a:cubicBezTo>
                  <a:pt x="0" y="42731"/>
                  <a:pt x="1468" y="51104"/>
                  <a:pt x="4170" y="58876"/>
                </a:cubicBezTo>
                <a:lnTo>
                  <a:pt x="50770" y="63580"/>
                </a:lnTo>
                <a:lnTo>
                  <a:pt x="76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9"/>
          <p:cNvSpPr/>
          <p:nvPr/>
        </p:nvSpPr>
        <p:spPr>
          <a:xfrm>
            <a:off x="4330708" y="2076076"/>
            <a:ext cx="1315816" cy="1145152"/>
          </a:xfrm>
          <a:custGeom>
            <a:rect b="b" l="l" r="r" t="t"/>
            <a:pathLst>
              <a:path extrusionOk="0" h="82593" w="94902">
                <a:moveTo>
                  <a:pt x="80859" y="0"/>
                </a:moveTo>
                <a:lnTo>
                  <a:pt x="26420" y="8840"/>
                </a:lnTo>
                <a:lnTo>
                  <a:pt x="1" y="74053"/>
                </a:lnTo>
                <a:lnTo>
                  <a:pt x="84261" y="82593"/>
                </a:lnTo>
                <a:cubicBezTo>
                  <a:pt x="91032" y="71251"/>
                  <a:pt x="94902" y="58042"/>
                  <a:pt x="94902" y="43932"/>
                </a:cubicBezTo>
                <a:cubicBezTo>
                  <a:pt x="94902" y="27553"/>
                  <a:pt x="89698" y="12409"/>
                  <a:pt x="808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29"/>
          <p:cNvSpPr/>
          <p:nvPr/>
        </p:nvSpPr>
        <p:spPr>
          <a:xfrm>
            <a:off x="4520792" y="1635318"/>
            <a:ext cx="876906" cy="484720"/>
          </a:xfrm>
          <a:custGeom>
            <a:rect b="b" l="l" r="r" t="t"/>
            <a:pathLst>
              <a:path extrusionOk="0" h="34960" w="63246">
                <a:moveTo>
                  <a:pt x="5504" y="1"/>
                </a:moveTo>
                <a:cubicBezTo>
                  <a:pt x="3670" y="1"/>
                  <a:pt x="1835" y="67"/>
                  <a:pt x="1" y="201"/>
                </a:cubicBezTo>
                <a:lnTo>
                  <a:pt x="13143" y="34959"/>
                </a:lnTo>
                <a:lnTo>
                  <a:pt x="63246" y="26820"/>
                </a:lnTo>
                <a:cubicBezTo>
                  <a:pt x="49369" y="10441"/>
                  <a:pt x="28621" y="1"/>
                  <a:pt x="55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9"/>
          <p:cNvSpPr/>
          <p:nvPr/>
        </p:nvSpPr>
        <p:spPr>
          <a:xfrm>
            <a:off x="4347359" y="3181409"/>
            <a:ext cx="1104458" cy="538364"/>
          </a:xfrm>
          <a:custGeom>
            <a:rect b="b" l="l" r="r" t="t"/>
            <a:pathLst>
              <a:path extrusionOk="0" h="38829" w="79658">
                <a:moveTo>
                  <a:pt x="1" y="1"/>
                </a:moveTo>
                <a:lnTo>
                  <a:pt x="30723" y="38829"/>
                </a:lnTo>
                <a:cubicBezTo>
                  <a:pt x="50837" y="35393"/>
                  <a:pt x="68283" y="24018"/>
                  <a:pt x="79658" y="804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9"/>
          <p:cNvSpPr/>
          <p:nvPr/>
        </p:nvSpPr>
        <p:spPr>
          <a:xfrm>
            <a:off x="3637446" y="3109271"/>
            <a:ext cx="1047099" cy="625311"/>
          </a:xfrm>
          <a:custGeom>
            <a:rect b="b" l="l" r="r" t="t"/>
            <a:pathLst>
              <a:path extrusionOk="0" h="45100" w="75521">
                <a:moveTo>
                  <a:pt x="0" y="0"/>
                </a:moveTo>
                <a:lnTo>
                  <a:pt x="0" y="0"/>
                </a:lnTo>
                <a:cubicBezTo>
                  <a:pt x="11775" y="26552"/>
                  <a:pt x="38361" y="45099"/>
                  <a:pt x="69216" y="45099"/>
                </a:cubicBezTo>
                <a:cubicBezTo>
                  <a:pt x="71351" y="45099"/>
                  <a:pt x="73453" y="44999"/>
                  <a:pt x="75521" y="44832"/>
                </a:cubicBezTo>
                <a:lnTo>
                  <a:pt x="43565" y="44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9"/>
          <p:cNvSpPr/>
          <p:nvPr/>
        </p:nvSpPr>
        <p:spPr>
          <a:xfrm>
            <a:off x="3622638" y="1646881"/>
            <a:ext cx="1003632" cy="648438"/>
          </a:xfrm>
          <a:custGeom>
            <a:rect b="b" l="l" r="r" t="t"/>
            <a:pathLst>
              <a:path extrusionOk="0" h="46768" w="72386">
                <a:moveTo>
                  <a:pt x="59110" y="1"/>
                </a:moveTo>
                <a:cubicBezTo>
                  <a:pt x="32191" y="4003"/>
                  <a:pt x="9841" y="22217"/>
                  <a:pt x="1" y="46767"/>
                </a:cubicBezTo>
                <a:lnTo>
                  <a:pt x="72386" y="35026"/>
                </a:lnTo>
                <a:lnTo>
                  <a:pt x="591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9"/>
          <p:cNvSpPr/>
          <p:nvPr/>
        </p:nvSpPr>
        <p:spPr>
          <a:xfrm>
            <a:off x="3672135" y="1678798"/>
            <a:ext cx="883381" cy="573969"/>
          </a:xfrm>
          <a:custGeom>
            <a:rect b="b" l="l" r="r" t="t"/>
            <a:pathLst>
              <a:path extrusionOk="0" h="41397" w="63713">
                <a:moveTo>
                  <a:pt x="54206" y="0"/>
                </a:moveTo>
                <a:cubicBezTo>
                  <a:pt x="30555" y="4070"/>
                  <a:pt x="10207" y="19681"/>
                  <a:pt x="0" y="41397"/>
                </a:cubicBezTo>
                <a:lnTo>
                  <a:pt x="63712" y="25118"/>
                </a:lnTo>
                <a:lnTo>
                  <a:pt x="542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9"/>
          <p:cNvSpPr/>
          <p:nvPr/>
        </p:nvSpPr>
        <p:spPr>
          <a:xfrm>
            <a:off x="4177170" y="3818726"/>
            <a:ext cx="839443" cy="299248"/>
          </a:xfrm>
          <a:custGeom>
            <a:rect b="b" l="l" r="r" t="t"/>
            <a:pathLst>
              <a:path extrusionOk="0" h="21583" w="60544">
                <a:moveTo>
                  <a:pt x="0" y="0"/>
                </a:moveTo>
                <a:lnTo>
                  <a:pt x="0" y="18847"/>
                </a:lnTo>
                <a:cubicBezTo>
                  <a:pt x="0" y="20348"/>
                  <a:pt x="1234" y="21582"/>
                  <a:pt x="2735" y="21582"/>
                </a:cubicBezTo>
                <a:lnTo>
                  <a:pt x="57842" y="21582"/>
                </a:lnTo>
                <a:cubicBezTo>
                  <a:pt x="59343" y="21582"/>
                  <a:pt x="60543" y="20348"/>
                  <a:pt x="60543" y="18847"/>
                </a:cubicBezTo>
                <a:lnTo>
                  <a:pt x="605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9"/>
          <p:cNvSpPr/>
          <p:nvPr/>
        </p:nvSpPr>
        <p:spPr>
          <a:xfrm>
            <a:off x="4265502" y="3889020"/>
            <a:ext cx="663232" cy="43952"/>
          </a:xfrm>
          <a:custGeom>
            <a:rect b="b" l="l" r="r" t="t"/>
            <a:pathLst>
              <a:path extrusionOk="0" h="3170" w="47835">
                <a:moveTo>
                  <a:pt x="1568" y="0"/>
                </a:moveTo>
                <a:cubicBezTo>
                  <a:pt x="701" y="0"/>
                  <a:pt x="0" y="701"/>
                  <a:pt x="0" y="1568"/>
                </a:cubicBezTo>
                <a:cubicBezTo>
                  <a:pt x="0" y="2435"/>
                  <a:pt x="701" y="3169"/>
                  <a:pt x="1568" y="3169"/>
                </a:cubicBezTo>
                <a:lnTo>
                  <a:pt x="46233" y="3169"/>
                </a:lnTo>
                <a:cubicBezTo>
                  <a:pt x="47134" y="3169"/>
                  <a:pt x="47835" y="2435"/>
                  <a:pt x="47835" y="1568"/>
                </a:cubicBezTo>
                <a:cubicBezTo>
                  <a:pt x="47835" y="701"/>
                  <a:pt x="47134" y="0"/>
                  <a:pt x="46233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9"/>
          <p:cNvSpPr/>
          <p:nvPr/>
        </p:nvSpPr>
        <p:spPr>
          <a:xfrm>
            <a:off x="4265502" y="3998634"/>
            <a:ext cx="663232" cy="43481"/>
          </a:xfrm>
          <a:custGeom>
            <a:rect b="b" l="l" r="r" t="t"/>
            <a:pathLst>
              <a:path extrusionOk="0" h="3136" w="47835">
                <a:moveTo>
                  <a:pt x="1568" y="0"/>
                </a:moveTo>
                <a:cubicBezTo>
                  <a:pt x="701" y="0"/>
                  <a:pt x="0" y="701"/>
                  <a:pt x="0" y="1568"/>
                </a:cubicBezTo>
                <a:cubicBezTo>
                  <a:pt x="0" y="2435"/>
                  <a:pt x="701" y="3136"/>
                  <a:pt x="1568" y="3136"/>
                </a:cubicBezTo>
                <a:lnTo>
                  <a:pt x="46233" y="3136"/>
                </a:lnTo>
                <a:cubicBezTo>
                  <a:pt x="47134" y="3136"/>
                  <a:pt x="47835" y="2435"/>
                  <a:pt x="47835" y="1568"/>
                </a:cubicBezTo>
                <a:cubicBezTo>
                  <a:pt x="47835" y="701"/>
                  <a:pt x="47134" y="0"/>
                  <a:pt x="46233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30"/>
          <p:cNvGrpSpPr/>
          <p:nvPr/>
        </p:nvGrpSpPr>
        <p:grpSpPr>
          <a:xfrm>
            <a:off x="2282193" y="1843375"/>
            <a:ext cx="956037" cy="2280525"/>
            <a:chOff x="2526331" y="1843375"/>
            <a:chExt cx="956037" cy="2280525"/>
          </a:xfrm>
        </p:grpSpPr>
        <p:sp>
          <p:nvSpPr>
            <p:cNvPr id="1689" name="Google Shape;1689;p30"/>
            <p:cNvSpPr/>
            <p:nvPr/>
          </p:nvSpPr>
          <p:spPr>
            <a:xfrm>
              <a:off x="2793766" y="4119335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0D7CBA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2526331" y="3550622"/>
              <a:ext cx="956037" cy="4565"/>
            </a:xfrm>
            <a:custGeom>
              <a:rect b="b" l="l" r="r" t="t"/>
              <a:pathLst>
                <a:path extrusionOk="0" h="268" w="35894">
                  <a:moveTo>
                    <a:pt x="1" y="1"/>
                  </a:moveTo>
                  <a:lnTo>
                    <a:pt x="1" y="268"/>
                  </a:lnTo>
                  <a:lnTo>
                    <a:pt x="35893" y="268"/>
                  </a:lnTo>
                  <a:lnTo>
                    <a:pt x="35893" y="1"/>
                  </a:lnTo>
                  <a:close/>
                </a:path>
              </a:pathLst>
            </a:custGeom>
            <a:solidFill>
              <a:srgbClr val="B50F5A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793766" y="2981347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1"/>
                  </a:moveTo>
                  <a:lnTo>
                    <a:pt x="0" y="268"/>
                  </a:lnTo>
                  <a:lnTo>
                    <a:pt x="25852" y="268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75A7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526331" y="2412650"/>
              <a:ext cx="956037" cy="4565"/>
            </a:xfrm>
            <a:custGeom>
              <a:rect b="b" l="l" r="r" t="t"/>
              <a:pathLst>
                <a:path extrusionOk="0" h="268" w="35894">
                  <a:moveTo>
                    <a:pt x="1" y="0"/>
                  </a:moveTo>
                  <a:lnTo>
                    <a:pt x="1" y="267"/>
                  </a:lnTo>
                  <a:lnTo>
                    <a:pt x="35893" y="267"/>
                  </a:lnTo>
                  <a:lnTo>
                    <a:pt x="35893" y="0"/>
                  </a:lnTo>
                  <a:close/>
                </a:path>
              </a:pathLst>
            </a:custGeom>
            <a:solidFill>
              <a:srgbClr val="FFB715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2793766" y="1843375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6D9E0E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0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 and Future Research</a:t>
            </a:r>
            <a:endParaRPr/>
          </a:p>
        </p:txBody>
      </p:sp>
      <p:grpSp>
        <p:nvGrpSpPr>
          <p:cNvPr id="1695" name="Google Shape;1695;p30"/>
          <p:cNvGrpSpPr/>
          <p:nvPr/>
        </p:nvGrpSpPr>
        <p:grpSpPr>
          <a:xfrm>
            <a:off x="903763" y="1325800"/>
            <a:ext cx="1765278" cy="3443498"/>
            <a:chOff x="1139075" y="1325800"/>
            <a:chExt cx="1765278" cy="3443498"/>
          </a:xfrm>
        </p:grpSpPr>
        <p:sp>
          <p:nvSpPr>
            <p:cNvPr id="1696" name="Google Shape;1696;p30"/>
            <p:cNvSpPr/>
            <p:nvPr/>
          </p:nvSpPr>
          <p:spPr>
            <a:xfrm>
              <a:off x="1239069" y="4208520"/>
              <a:ext cx="1665285" cy="560778"/>
            </a:xfrm>
            <a:custGeom>
              <a:rect b="b" l="l" r="r" t="t"/>
              <a:pathLst>
                <a:path extrusionOk="0" h="32924" w="97771">
                  <a:moveTo>
                    <a:pt x="97770" y="16479"/>
                  </a:moveTo>
                  <a:cubicBezTo>
                    <a:pt x="97770" y="25552"/>
                    <a:pt x="75888" y="32924"/>
                    <a:pt x="48869" y="32924"/>
                  </a:cubicBezTo>
                  <a:cubicBezTo>
                    <a:pt x="21883" y="32924"/>
                    <a:pt x="0" y="25552"/>
                    <a:pt x="0" y="16479"/>
                  </a:cubicBezTo>
                  <a:cubicBezTo>
                    <a:pt x="0" y="7372"/>
                    <a:pt x="21883" y="0"/>
                    <a:pt x="48869" y="0"/>
                  </a:cubicBezTo>
                  <a:cubicBezTo>
                    <a:pt x="75888" y="0"/>
                    <a:pt x="97770" y="7372"/>
                    <a:pt x="97770" y="1647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1320311" y="3597214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1320311" y="4028425"/>
              <a:ext cx="739756" cy="601690"/>
            </a:xfrm>
            <a:custGeom>
              <a:rect b="b" l="l" r="r" t="t"/>
              <a:pathLst>
                <a:path extrusionOk="0" h="35326" w="43432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2059458" y="4026143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19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B8404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1534503" y="3597214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21"/>
                    <a:pt x="19147" y="36726"/>
                    <a:pt x="38761" y="36726"/>
                  </a:cubicBezTo>
                  <a:cubicBezTo>
                    <a:pt x="47768" y="36726"/>
                    <a:pt x="56040" y="34992"/>
                    <a:pt x="62678" y="32123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1139075" y="3037599"/>
              <a:ext cx="1486307" cy="860771"/>
            </a:xfrm>
            <a:custGeom>
              <a:rect b="b" l="l" r="r" t="t"/>
              <a:pathLst>
                <a:path extrusionOk="0" h="50537" w="87263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1139075" y="3468811"/>
              <a:ext cx="739193" cy="601690"/>
            </a:xfrm>
            <a:custGeom>
              <a:rect b="b" l="l" r="r" t="t"/>
              <a:pathLst>
                <a:path extrusionOk="0" h="35326" w="43399">
                  <a:moveTo>
                    <a:pt x="1" y="0"/>
                  </a:moveTo>
                  <a:lnTo>
                    <a:pt x="34" y="10141"/>
                  </a:lnTo>
                  <a:lnTo>
                    <a:pt x="43398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878222" y="3466529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52"/>
                  </a:moveTo>
                  <a:lnTo>
                    <a:pt x="0" y="35460"/>
                  </a:lnTo>
                  <a:lnTo>
                    <a:pt x="43898" y="10142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D8782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353267" y="3037599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7"/>
                    <a:pt x="38761" y="36727"/>
                  </a:cubicBezTo>
                  <a:cubicBezTo>
                    <a:pt x="47768" y="36727"/>
                    <a:pt x="56040" y="35025"/>
                    <a:pt x="62678" y="32157"/>
                  </a:cubicBezTo>
                  <a:lnTo>
                    <a:pt x="70517" y="27620"/>
                  </a:lnTo>
                  <a:cubicBezTo>
                    <a:pt x="71718" y="26686"/>
                    <a:pt x="72819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320311" y="2479126"/>
              <a:ext cx="1486307" cy="860771"/>
            </a:xfrm>
            <a:custGeom>
              <a:rect b="b" l="l" r="r" t="t"/>
              <a:pathLst>
                <a:path extrusionOk="0" h="50537" w="87263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320311" y="2910338"/>
              <a:ext cx="739756" cy="601690"/>
            </a:xfrm>
            <a:custGeom>
              <a:rect b="b" l="l" r="r" t="t"/>
              <a:pathLst>
                <a:path extrusionOk="0" h="35326" w="43432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2059458" y="2908055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52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A2C35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534503" y="2479126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6"/>
                    <a:pt x="38761" y="36726"/>
                  </a:cubicBezTo>
                  <a:cubicBezTo>
                    <a:pt x="47768" y="36726"/>
                    <a:pt x="56040" y="35025"/>
                    <a:pt x="62678" y="32156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139075" y="1901901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FFC72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139075" y="2333113"/>
              <a:ext cx="739193" cy="601690"/>
            </a:xfrm>
            <a:custGeom>
              <a:rect b="b" l="l" r="r" t="t"/>
              <a:pathLst>
                <a:path extrusionOk="0" h="35326" w="43399">
                  <a:moveTo>
                    <a:pt x="1" y="0"/>
                  </a:moveTo>
                  <a:lnTo>
                    <a:pt x="34" y="10108"/>
                  </a:lnTo>
                  <a:lnTo>
                    <a:pt x="43398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878222" y="2330830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19"/>
                  </a:moveTo>
                  <a:lnTo>
                    <a:pt x="0" y="35460"/>
                  </a:lnTo>
                  <a:lnTo>
                    <a:pt x="43898" y="10108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29A89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139075" y="1901901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352688" y="1901901"/>
              <a:ext cx="1256777" cy="624974"/>
            </a:xfrm>
            <a:custGeom>
              <a:rect b="b" l="l" r="r" t="t"/>
              <a:pathLst>
                <a:path extrusionOk="0" h="36693" w="73787">
                  <a:moveTo>
                    <a:pt x="31323" y="0"/>
                  </a:moveTo>
                  <a:lnTo>
                    <a:pt x="1" y="18080"/>
                  </a:lnTo>
                  <a:cubicBezTo>
                    <a:pt x="2936" y="28621"/>
                    <a:pt x="19181" y="36693"/>
                    <a:pt x="38762" y="36693"/>
                  </a:cubicBezTo>
                  <a:cubicBezTo>
                    <a:pt x="47768" y="36693"/>
                    <a:pt x="56074" y="34992"/>
                    <a:pt x="62679" y="32123"/>
                  </a:cubicBezTo>
                  <a:lnTo>
                    <a:pt x="70518" y="27620"/>
                  </a:lnTo>
                  <a:cubicBezTo>
                    <a:pt x="71752" y="26686"/>
                    <a:pt x="72820" y="25685"/>
                    <a:pt x="73787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316342" y="1325800"/>
              <a:ext cx="1486307" cy="860788"/>
            </a:xfrm>
            <a:custGeom>
              <a:rect b="b" l="l" r="r" t="t"/>
              <a:pathLst>
                <a:path extrusionOk="0" h="50538" w="87263">
                  <a:moveTo>
                    <a:pt x="0" y="25319"/>
                  </a:moveTo>
                  <a:lnTo>
                    <a:pt x="43398" y="50537"/>
                  </a:lnTo>
                  <a:lnTo>
                    <a:pt x="87262" y="25186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316342" y="1757028"/>
              <a:ext cx="739176" cy="601690"/>
            </a:xfrm>
            <a:custGeom>
              <a:rect b="b" l="l" r="r" t="t"/>
              <a:pathLst>
                <a:path extrusionOk="0" h="35326" w="43398">
                  <a:moveTo>
                    <a:pt x="0" y="0"/>
                  </a:moveTo>
                  <a:lnTo>
                    <a:pt x="0" y="10141"/>
                  </a:lnTo>
                  <a:lnTo>
                    <a:pt x="43398" y="35325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2055473" y="1754746"/>
              <a:ext cx="747148" cy="603972"/>
            </a:xfrm>
            <a:custGeom>
              <a:rect b="b" l="l" r="r" t="t"/>
              <a:pathLst>
                <a:path extrusionOk="0" h="35460" w="43866">
                  <a:moveTo>
                    <a:pt x="1" y="25352"/>
                  </a:moveTo>
                  <a:lnTo>
                    <a:pt x="1" y="35459"/>
                  </a:lnTo>
                  <a:lnTo>
                    <a:pt x="43865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173A5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0"/>
          <p:cNvGrpSpPr/>
          <p:nvPr/>
        </p:nvGrpSpPr>
        <p:grpSpPr>
          <a:xfrm>
            <a:off x="3093297" y="1576917"/>
            <a:ext cx="4658720" cy="2812300"/>
            <a:chOff x="3337434" y="1576917"/>
            <a:chExt cx="4658720" cy="2812300"/>
          </a:xfrm>
        </p:grpSpPr>
        <p:sp>
          <p:nvSpPr>
            <p:cNvPr id="1718" name="Google Shape;1718;p30"/>
            <p:cNvSpPr/>
            <p:nvPr/>
          </p:nvSpPr>
          <p:spPr>
            <a:xfrm>
              <a:off x="3770366" y="2239931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3783992" y="2239931"/>
              <a:ext cx="27865" cy="35819"/>
            </a:xfrm>
            <a:custGeom>
              <a:rect b="b" l="l" r="r" t="t"/>
              <a:pathLst>
                <a:path extrusionOk="0" h="2103" w="1636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4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3821496" y="2239931"/>
              <a:ext cx="19894" cy="35819"/>
            </a:xfrm>
            <a:custGeom>
              <a:rect b="b" l="l" r="r" t="t"/>
              <a:pathLst>
                <a:path extrusionOk="0" h="2103" w="1168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968"/>
                  </a:lnTo>
                  <a:lnTo>
                    <a:pt x="267" y="968"/>
                  </a:lnTo>
                  <a:lnTo>
                    <a:pt x="267" y="201"/>
                  </a:lnTo>
                  <a:lnTo>
                    <a:pt x="1168" y="2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3845358" y="2239369"/>
              <a:ext cx="32958" cy="36943"/>
            </a:xfrm>
            <a:custGeom>
              <a:rect b="b" l="l" r="r" t="t"/>
              <a:pathLst>
                <a:path extrusionOk="0" h="2169" w="1935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567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567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0"/>
                    <a:pt x="267" y="267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01"/>
                    <a:pt x="100" y="1668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01"/>
                    <a:pt x="1935" y="1068"/>
                  </a:cubicBezTo>
                  <a:cubicBezTo>
                    <a:pt x="1935" y="734"/>
                    <a:pt x="1868" y="467"/>
                    <a:pt x="1668" y="301"/>
                  </a:cubicBezTo>
                  <a:cubicBezTo>
                    <a:pt x="1501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3884548" y="2239369"/>
              <a:ext cx="29568" cy="36943"/>
            </a:xfrm>
            <a:custGeom>
              <a:rect b="b" l="l" r="r" t="t"/>
              <a:pathLst>
                <a:path extrusionOk="0" h="2169" w="1736">
                  <a:moveTo>
                    <a:pt x="1068" y="0"/>
                  </a:moveTo>
                  <a:cubicBezTo>
                    <a:pt x="868" y="0"/>
                    <a:pt x="668" y="34"/>
                    <a:pt x="501" y="134"/>
                  </a:cubicBezTo>
                  <a:cubicBezTo>
                    <a:pt x="334" y="234"/>
                    <a:pt x="201" y="334"/>
                    <a:pt x="134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01"/>
                    <a:pt x="68" y="1668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069"/>
                    <a:pt x="1735" y="2035"/>
                  </a:cubicBezTo>
                  <a:lnTo>
                    <a:pt x="1735" y="1034"/>
                  </a:lnTo>
                  <a:lnTo>
                    <a:pt x="1035" y="1034"/>
                  </a:lnTo>
                  <a:lnTo>
                    <a:pt x="1035" y="1235"/>
                  </a:lnTo>
                  <a:lnTo>
                    <a:pt x="1502" y="1235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34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34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3922614" y="2239931"/>
              <a:ext cx="25021" cy="35819"/>
            </a:xfrm>
            <a:custGeom>
              <a:rect b="b" l="l" r="r" t="t"/>
              <a:pathLst>
                <a:path extrusionOk="0" h="2103" w="1469">
                  <a:moveTo>
                    <a:pt x="568" y="201"/>
                  </a:moveTo>
                  <a:cubicBezTo>
                    <a:pt x="735" y="201"/>
                    <a:pt x="868" y="234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01"/>
                  </a:cubicBezTo>
                  <a:cubicBezTo>
                    <a:pt x="868" y="968"/>
                    <a:pt x="735" y="1001"/>
                    <a:pt x="568" y="1001"/>
                  </a:cubicBezTo>
                  <a:lnTo>
                    <a:pt x="234" y="1001"/>
                  </a:lnTo>
                  <a:lnTo>
                    <a:pt x="234" y="201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35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34"/>
                    <a:pt x="1135" y="134"/>
                  </a:cubicBezTo>
                  <a:cubicBezTo>
                    <a:pt x="1035" y="34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3948758" y="2239931"/>
              <a:ext cx="31255" cy="35819"/>
            </a:xfrm>
            <a:custGeom>
              <a:rect b="b" l="l" r="r" t="t"/>
              <a:pathLst>
                <a:path extrusionOk="0" h="2103" w="1835">
                  <a:moveTo>
                    <a:pt x="901" y="268"/>
                  </a:moveTo>
                  <a:cubicBezTo>
                    <a:pt x="934" y="368"/>
                    <a:pt x="968" y="468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34"/>
                    <a:pt x="901" y="334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3985121" y="2239931"/>
              <a:ext cx="22738" cy="35819"/>
            </a:xfrm>
            <a:custGeom>
              <a:rect b="b" l="l" r="r" t="t"/>
              <a:pathLst>
                <a:path extrusionOk="0" h="2103" w="1335">
                  <a:moveTo>
                    <a:pt x="500" y="201"/>
                  </a:moveTo>
                  <a:cubicBezTo>
                    <a:pt x="701" y="201"/>
                    <a:pt x="834" y="234"/>
                    <a:pt x="934" y="301"/>
                  </a:cubicBezTo>
                  <a:cubicBezTo>
                    <a:pt x="1034" y="368"/>
                    <a:pt x="1068" y="468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01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02"/>
                    <a:pt x="1101" y="1102"/>
                  </a:cubicBezTo>
                  <a:cubicBezTo>
                    <a:pt x="1234" y="968"/>
                    <a:pt x="1334" y="835"/>
                    <a:pt x="1334" y="601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4015233" y="2239931"/>
              <a:ext cx="26707" cy="35819"/>
            </a:xfrm>
            <a:custGeom>
              <a:rect b="b" l="l" r="r" t="t"/>
              <a:pathLst>
                <a:path extrusionOk="0" h="2103" w="1568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4052158" y="2239931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4064080" y="2239369"/>
              <a:ext cx="26724" cy="36943"/>
            </a:xfrm>
            <a:custGeom>
              <a:rect b="b" l="l" r="r" t="t"/>
              <a:pathLst>
                <a:path extrusionOk="0" h="2169" w="1569">
                  <a:moveTo>
                    <a:pt x="1001" y="0"/>
                  </a:moveTo>
                  <a:cubicBezTo>
                    <a:pt x="801" y="0"/>
                    <a:pt x="601" y="34"/>
                    <a:pt x="468" y="134"/>
                  </a:cubicBezTo>
                  <a:cubicBezTo>
                    <a:pt x="301" y="234"/>
                    <a:pt x="201" y="334"/>
                    <a:pt x="101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02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02"/>
                  </a:cubicBezTo>
                  <a:cubicBezTo>
                    <a:pt x="301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34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3770366" y="2804655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783992" y="2804655"/>
              <a:ext cx="27865" cy="35819"/>
            </a:xfrm>
            <a:custGeom>
              <a:rect b="b" l="l" r="r" t="t"/>
              <a:pathLst>
                <a:path extrusionOk="0" h="2103" w="1636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5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69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821496" y="2804655"/>
              <a:ext cx="19894" cy="35819"/>
            </a:xfrm>
            <a:custGeom>
              <a:rect b="b" l="l" r="r" t="t"/>
              <a:pathLst>
                <a:path extrusionOk="0" h="2103" w="1168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1002"/>
                  </a:lnTo>
                  <a:lnTo>
                    <a:pt x="267" y="1002"/>
                  </a:lnTo>
                  <a:lnTo>
                    <a:pt x="267" y="234"/>
                  </a:lnTo>
                  <a:lnTo>
                    <a:pt x="1168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845358" y="2804093"/>
              <a:ext cx="32958" cy="36943"/>
            </a:xfrm>
            <a:custGeom>
              <a:rect b="b" l="l" r="r" t="t"/>
              <a:pathLst>
                <a:path extrusionOk="0" h="2169" w="1935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601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601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1"/>
                    <a:pt x="267" y="301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35"/>
                    <a:pt x="100" y="1702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35"/>
                    <a:pt x="1935" y="1068"/>
                  </a:cubicBezTo>
                  <a:cubicBezTo>
                    <a:pt x="1935" y="734"/>
                    <a:pt x="1868" y="501"/>
                    <a:pt x="1668" y="301"/>
                  </a:cubicBezTo>
                  <a:cubicBezTo>
                    <a:pt x="1501" y="101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884548" y="2804093"/>
              <a:ext cx="29568" cy="36943"/>
            </a:xfrm>
            <a:custGeom>
              <a:rect b="b" l="l" r="r" t="t"/>
              <a:pathLst>
                <a:path extrusionOk="0" h="2169" w="1736">
                  <a:moveTo>
                    <a:pt x="1068" y="0"/>
                  </a:moveTo>
                  <a:cubicBezTo>
                    <a:pt x="868" y="0"/>
                    <a:pt x="668" y="67"/>
                    <a:pt x="501" y="134"/>
                  </a:cubicBezTo>
                  <a:cubicBezTo>
                    <a:pt x="334" y="234"/>
                    <a:pt x="201" y="367"/>
                    <a:pt x="134" y="501"/>
                  </a:cubicBezTo>
                  <a:cubicBezTo>
                    <a:pt x="34" y="668"/>
                    <a:pt x="1" y="868"/>
                    <a:pt x="1" y="1101"/>
                  </a:cubicBezTo>
                  <a:cubicBezTo>
                    <a:pt x="1" y="1435"/>
                    <a:pt x="68" y="1702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102"/>
                    <a:pt x="1735" y="2069"/>
                  </a:cubicBezTo>
                  <a:lnTo>
                    <a:pt x="1735" y="1035"/>
                  </a:lnTo>
                  <a:lnTo>
                    <a:pt x="1035" y="1035"/>
                  </a:lnTo>
                  <a:lnTo>
                    <a:pt x="1035" y="1268"/>
                  </a:lnTo>
                  <a:lnTo>
                    <a:pt x="1502" y="1268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67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3922614" y="2804655"/>
              <a:ext cx="25021" cy="35819"/>
            </a:xfrm>
            <a:custGeom>
              <a:rect b="b" l="l" r="r" t="t"/>
              <a:pathLst>
                <a:path extrusionOk="0" h="2103" w="1469">
                  <a:moveTo>
                    <a:pt x="568" y="234"/>
                  </a:moveTo>
                  <a:cubicBezTo>
                    <a:pt x="735" y="234"/>
                    <a:pt x="868" y="268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35"/>
                  </a:cubicBezTo>
                  <a:cubicBezTo>
                    <a:pt x="868" y="1002"/>
                    <a:pt x="735" y="1035"/>
                    <a:pt x="568" y="1035"/>
                  </a:cubicBezTo>
                  <a:lnTo>
                    <a:pt x="234" y="1035"/>
                  </a:lnTo>
                  <a:lnTo>
                    <a:pt x="234" y="234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68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68"/>
                    <a:pt x="1135" y="168"/>
                  </a:cubicBezTo>
                  <a:cubicBezTo>
                    <a:pt x="1035" y="68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3948758" y="2804655"/>
              <a:ext cx="31255" cy="35819"/>
            </a:xfrm>
            <a:custGeom>
              <a:rect b="b" l="l" r="r" t="t"/>
              <a:pathLst>
                <a:path extrusionOk="0" h="2103" w="1835">
                  <a:moveTo>
                    <a:pt x="901" y="268"/>
                  </a:moveTo>
                  <a:cubicBezTo>
                    <a:pt x="934" y="401"/>
                    <a:pt x="968" y="501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68"/>
                    <a:pt x="901" y="368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3985121" y="2804655"/>
              <a:ext cx="22738" cy="35819"/>
            </a:xfrm>
            <a:custGeom>
              <a:rect b="b" l="l" r="r" t="t"/>
              <a:pathLst>
                <a:path extrusionOk="0" h="2103" w="1335">
                  <a:moveTo>
                    <a:pt x="500" y="234"/>
                  </a:moveTo>
                  <a:cubicBezTo>
                    <a:pt x="701" y="234"/>
                    <a:pt x="834" y="268"/>
                    <a:pt x="934" y="334"/>
                  </a:cubicBezTo>
                  <a:cubicBezTo>
                    <a:pt x="1034" y="401"/>
                    <a:pt x="1068" y="501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34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35"/>
                    <a:pt x="1101" y="1102"/>
                  </a:cubicBezTo>
                  <a:cubicBezTo>
                    <a:pt x="1234" y="1002"/>
                    <a:pt x="1334" y="835"/>
                    <a:pt x="1334" y="635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4015233" y="2804655"/>
              <a:ext cx="26707" cy="35819"/>
            </a:xfrm>
            <a:custGeom>
              <a:rect b="b" l="l" r="r" t="t"/>
              <a:pathLst>
                <a:path extrusionOk="0" h="2103" w="1568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4052158" y="2804655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4064080" y="2804093"/>
              <a:ext cx="26724" cy="36943"/>
            </a:xfrm>
            <a:custGeom>
              <a:rect b="b" l="l" r="r" t="t"/>
              <a:pathLst>
                <a:path extrusionOk="0" h="2169" w="1569">
                  <a:moveTo>
                    <a:pt x="1001" y="0"/>
                  </a:moveTo>
                  <a:cubicBezTo>
                    <a:pt x="801" y="0"/>
                    <a:pt x="601" y="67"/>
                    <a:pt x="468" y="134"/>
                  </a:cubicBezTo>
                  <a:cubicBezTo>
                    <a:pt x="301" y="234"/>
                    <a:pt x="201" y="367"/>
                    <a:pt x="101" y="534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35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35"/>
                  </a:cubicBezTo>
                  <a:cubicBezTo>
                    <a:pt x="301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67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3390846" y="3916492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3337434" y="4063647"/>
              <a:ext cx="118206" cy="117626"/>
            </a:xfrm>
            <a:custGeom>
              <a:rect b="b" l="l" r="r" t="t"/>
              <a:pathLst>
                <a:path extrusionOk="0" h="6906" w="694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3369829" y="4096024"/>
              <a:ext cx="53414" cy="52852"/>
            </a:xfrm>
            <a:custGeom>
              <a:rect b="b" l="l" r="r" t="t"/>
              <a:pathLst>
                <a:path extrusionOk="0" h="3103" w="3136">
                  <a:moveTo>
                    <a:pt x="3136" y="1569"/>
                  </a:moveTo>
                  <a:cubicBezTo>
                    <a:pt x="3136" y="2402"/>
                    <a:pt x="2435" y="3103"/>
                    <a:pt x="1568" y="3103"/>
                  </a:cubicBezTo>
                  <a:cubicBezTo>
                    <a:pt x="701" y="3103"/>
                    <a:pt x="0" y="2402"/>
                    <a:pt x="0" y="1569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3390846" y="3350644"/>
              <a:ext cx="1297689" cy="410211"/>
            </a:xfrm>
            <a:custGeom>
              <a:rect b="b" l="l" r="r" t="t"/>
              <a:pathLst>
                <a:path extrusionOk="0" h="24084" w="76189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3337434" y="3491531"/>
              <a:ext cx="118206" cy="117626"/>
            </a:xfrm>
            <a:custGeom>
              <a:rect b="b" l="l" r="r" t="t"/>
              <a:pathLst>
                <a:path extrusionOk="0" h="6906" w="6940">
                  <a:moveTo>
                    <a:pt x="3470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470" y="6906"/>
                  </a:cubicBezTo>
                  <a:cubicBezTo>
                    <a:pt x="5371" y="6906"/>
                    <a:pt x="6939" y="5371"/>
                    <a:pt x="6939" y="3470"/>
                  </a:cubicBezTo>
                  <a:cubicBezTo>
                    <a:pt x="6939" y="1535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3369829" y="3523926"/>
              <a:ext cx="53414" cy="52852"/>
            </a:xfrm>
            <a:custGeom>
              <a:rect b="b" l="l" r="r" t="t"/>
              <a:pathLst>
                <a:path extrusionOk="0" h="3103" w="3136">
                  <a:moveTo>
                    <a:pt x="3136" y="1568"/>
                  </a:moveTo>
                  <a:cubicBezTo>
                    <a:pt x="3136" y="2402"/>
                    <a:pt x="2435" y="3102"/>
                    <a:pt x="1568" y="3102"/>
                  </a:cubicBezTo>
                  <a:cubicBezTo>
                    <a:pt x="701" y="3102"/>
                    <a:pt x="0" y="2402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rgbClr val="F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3390846" y="2777387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3337434" y="2926245"/>
              <a:ext cx="118206" cy="118189"/>
            </a:xfrm>
            <a:custGeom>
              <a:rect b="b" l="l" r="r" t="t"/>
              <a:pathLst>
                <a:path extrusionOk="0" h="6939" w="6940">
                  <a:moveTo>
                    <a:pt x="3470" y="0"/>
                  </a:moveTo>
                  <a:cubicBezTo>
                    <a:pt x="1569" y="0"/>
                    <a:pt x="1" y="1568"/>
                    <a:pt x="1" y="3469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69"/>
                  </a:cubicBezTo>
                  <a:cubicBezTo>
                    <a:pt x="6939" y="1568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3369829" y="2958623"/>
              <a:ext cx="53414" cy="53431"/>
            </a:xfrm>
            <a:custGeom>
              <a:rect b="b" l="l" r="r" t="t"/>
              <a:pathLst>
                <a:path extrusionOk="0" h="3137" w="3136">
                  <a:moveTo>
                    <a:pt x="3136" y="1568"/>
                  </a:moveTo>
                  <a:cubicBezTo>
                    <a:pt x="3136" y="2436"/>
                    <a:pt x="2435" y="3136"/>
                    <a:pt x="1568" y="3136"/>
                  </a:cubicBezTo>
                  <a:cubicBezTo>
                    <a:pt x="701" y="3136"/>
                    <a:pt x="0" y="2436"/>
                    <a:pt x="0" y="1568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3390846" y="2212664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3337434" y="2351865"/>
              <a:ext cx="118206" cy="117609"/>
            </a:xfrm>
            <a:custGeom>
              <a:rect b="b" l="l" r="r" t="t"/>
              <a:pathLst>
                <a:path extrusionOk="0" h="6905" w="694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3369829" y="2383680"/>
              <a:ext cx="53414" cy="53414"/>
            </a:xfrm>
            <a:custGeom>
              <a:rect b="b" l="l" r="r" t="t"/>
              <a:pathLst>
                <a:path extrusionOk="0" h="3136" w="3136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34"/>
                    <a:pt x="701" y="33"/>
                    <a:pt x="1568" y="33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3390846" y="1639424"/>
              <a:ext cx="1297689" cy="410211"/>
            </a:xfrm>
            <a:custGeom>
              <a:rect b="b" l="l" r="r" t="t"/>
              <a:pathLst>
                <a:path extrusionOk="0" h="24084" w="76189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3337434" y="1786562"/>
              <a:ext cx="118206" cy="118189"/>
            </a:xfrm>
            <a:custGeom>
              <a:rect b="b" l="l" r="r" t="t"/>
              <a:pathLst>
                <a:path extrusionOk="0" h="6939" w="6940">
                  <a:moveTo>
                    <a:pt x="3470" y="1"/>
                  </a:moveTo>
                  <a:cubicBezTo>
                    <a:pt x="1569" y="1"/>
                    <a:pt x="1" y="1568"/>
                    <a:pt x="1" y="3470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70"/>
                  </a:cubicBezTo>
                  <a:cubicBezTo>
                    <a:pt x="6939" y="1568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3369829" y="1818956"/>
              <a:ext cx="53414" cy="53414"/>
            </a:xfrm>
            <a:custGeom>
              <a:rect b="b" l="l" r="r" t="t"/>
              <a:pathLst>
                <a:path extrusionOk="0" h="3136" w="3136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3515600" y="1577325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6" name="Google Shape;1756;p30"/>
            <p:cNvSpPr/>
            <p:nvPr/>
          </p:nvSpPr>
          <p:spPr>
            <a:xfrm>
              <a:off x="3515600" y="2146040"/>
              <a:ext cx="4358550" cy="537033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7" name="Google Shape;1757;p30"/>
            <p:cNvSpPr/>
            <p:nvPr/>
          </p:nvSpPr>
          <p:spPr>
            <a:xfrm>
              <a:off x="3515600" y="2717146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8" name="Google Shape;1758;p30"/>
            <p:cNvSpPr/>
            <p:nvPr/>
          </p:nvSpPr>
          <p:spPr>
            <a:xfrm>
              <a:off x="3515600" y="3285860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9" name="Google Shape;1759;p30"/>
            <p:cNvSpPr/>
            <p:nvPr/>
          </p:nvSpPr>
          <p:spPr>
            <a:xfrm>
              <a:off x="3515600" y="3854575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60" name="Google Shape;1760;p30"/>
            <p:cNvSpPr/>
            <p:nvPr/>
          </p:nvSpPr>
          <p:spPr>
            <a:xfrm>
              <a:off x="7731368" y="3854564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679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479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7731368" y="3285446"/>
              <a:ext cx="264787" cy="534071"/>
            </a:xfrm>
            <a:custGeom>
              <a:rect b="b" l="l" r="r" t="t"/>
              <a:pathLst>
                <a:path extrusionOk="0" h="31356" w="15546">
                  <a:moveTo>
                    <a:pt x="8440" y="15678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7731368" y="2716311"/>
              <a:ext cx="264787" cy="534088"/>
            </a:xfrm>
            <a:custGeom>
              <a:rect b="b" l="l" r="r" t="t"/>
              <a:pathLst>
                <a:path extrusionOk="0" h="31357" w="15546">
                  <a:moveTo>
                    <a:pt x="8440" y="15679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7731368" y="2146614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712"/>
                  </a:moveTo>
                  <a:lnTo>
                    <a:pt x="15545" y="31389"/>
                  </a:lnTo>
                  <a:lnTo>
                    <a:pt x="7273" y="31389"/>
                  </a:lnTo>
                  <a:lnTo>
                    <a:pt x="1" y="15511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7731368" y="1576917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712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512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5" name="Google Shape;1765;p30"/>
          <p:cNvSpPr txBox="1"/>
          <p:nvPr/>
        </p:nvSpPr>
        <p:spPr>
          <a:xfrm flipH="1">
            <a:off x="3734638" y="1596426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 would spend more time on additional recommendations.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30"/>
          <p:cNvSpPr txBox="1"/>
          <p:nvPr/>
        </p:nvSpPr>
        <p:spPr>
          <a:xfrm flipH="1">
            <a:off x="3734638" y="2738279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Because DBSCAN and Optics do not perform well with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score: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30"/>
          <p:cNvSpPr txBox="1"/>
          <p:nvPr/>
        </p:nvSpPr>
        <p:spPr>
          <a:xfrm flipH="1">
            <a:off x="3293500" y="3309200"/>
            <a:ext cx="42780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would try other metrics that might be more appropriate for comparing all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8" name="Google Shape;1768;p30"/>
          <p:cNvSpPr txBox="1"/>
          <p:nvPr/>
        </p:nvSpPr>
        <p:spPr>
          <a:xfrm flipH="1">
            <a:off x="3734638" y="2167353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 would like to examine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3D modeling techniques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30"/>
          <p:cNvSpPr txBox="1"/>
          <p:nvPr/>
        </p:nvSpPr>
        <p:spPr>
          <a:xfrm flipH="1">
            <a:off x="3727900" y="3880125"/>
            <a:ext cx="37155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more  information or questions, contact Carrie-Cate Jenkins at ccsaidhi86@gmail.com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1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and Credits</a:t>
            </a:r>
            <a:endParaRPr/>
          </a:p>
        </p:txBody>
      </p:sp>
      <p:sp>
        <p:nvSpPr>
          <p:cNvPr id="1775" name="Google Shape;1775;p31"/>
          <p:cNvSpPr txBox="1"/>
          <p:nvPr/>
        </p:nvSpPr>
        <p:spPr>
          <a:xfrm>
            <a:off x="457200" y="959900"/>
            <a:ext cx="60522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Special thanks to Silvia Seceleanu for her guidance and support.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Credit to Springboard for curriculum and project ideas.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Slide template designed by </a:t>
            </a: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Slidesgo school.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6" name="Google Shape;1776;p31"/>
          <p:cNvGrpSpPr/>
          <p:nvPr/>
        </p:nvGrpSpPr>
        <p:grpSpPr>
          <a:xfrm rot="1799984">
            <a:off x="6819136" y="1538461"/>
            <a:ext cx="1812397" cy="3589283"/>
            <a:chOff x="6529419" y="1724307"/>
            <a:chExt cx="1480463" cy="2931917"/>
          </a:xfrm>
        </p:grpSpPr>
        <p:grpSp>
          <p:nvGrpSpPr>
            <p:cNvPr id="1777" name="Google Shape;1777;p3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78" name="Google Shape;1778;p3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79" name="Google Shape;1779;p3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3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1" name="Google Shape;1781;p3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Google Shape;1782;p3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83" name="Google Shape;1783;p3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84" name="Google Shape;1784;p3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3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6" name="Google Shape;1786;p3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87" name="Google Shape;1787;p3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3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3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1" name="Google Shape;1791;p3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92" name="Google Shape;1792;p3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93" name="Google Shape;1793;p3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3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5" name="Google Shape;1795;p3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96" name="Google Shape;1796;p3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3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3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3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0" name="Google Shape;1800;p3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01" name="Google Shape;1801;p3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02" name="Google Shape;1802;p3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3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4" name="Google Shape;1804;p3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05" name="Google Shape;1805;p3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3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7" name="Google Shape;1807;p3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08" name="Google Shape;1808;p3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09" name="Google Shape;1809;p3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3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1" name="Google Shape;1811;p3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12" name="Google Shape;1812;p3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3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3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3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3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538044" y="1552495"/>
            <a:ext cx="7882891" cy="2903670"/>
            <a:chOff x="1050650" y="1499540"/>
            <a:chExt cx="7042698" cy="2594184"/>
          </a:xfrm>
        </p:grpSpPr>
        <p:sp>
          <p:nvSpPr>
            <p:cNvPr id="92" name="Google Shape;92;p16"/>
            <p:cNvSpPr/>
            <p:nvPr/>
          </p:nvSpPr>
          <p:spPr>
            <a:xfrm>
              <a:off x="2228246" y="3349172"/>
              <a:ext cx="44" cy="576354"/>
            </a:xfrm>
            <a:custGeom>
              <a:rect b="b" l="l" r="r" t="t"/>
              <a:pathLst>
                <a:path extrusionOk="0" fill="none" h="13036" w="1">
                  <a:moveTo>
                    <a:pt x="1" y="0"/>
                  </a:moveTo>
                  <a:lnTo>
                    <a:pt x="1" y="130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909187" y="3349172"/>
              <a:ext cx="44" cy="576354"/>
            </a:xfrm>
            <a:custGeom>
              <a:rect b="b" l="l" r="r" t="t"/>
              <a:pathLst>
                <a:path extrusionOk="0" fill="none" h="13036" w="1">
                  <a:moveTo>
                    <a:pt x="0" y="0"/>
                  </a:moveTo>
                  <a:lnTo>
                    <a:pt x="0" y="130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050650" y="1546908"/>
              <a:ext cx="7042698" cy="2546817"/>
            </a:xfrm>
            <a:custGeom>
              <a:rect b="b" l="l" r="r" t="t"/>
              <a:pathLst>
                <a:path extrusionOk="0" fill="none" h="57604" w="159292">
                  <a:moveTo>
                    <a:pt x="0" y="25904"/>
                  </a:moveTo>
                  <a:lnTo>
                    <a:pt x="0" y="25904"/>
                  </a:lnTo>
                  <a:cubicBezTo>
                    <a:pt x="0" y="11592"/>
                    <a:pt x="11613" y="0"/>
                    <a:pt x="25904" y="0"/>
                  </a:cubicBezTo>
                  <a:lnTo>
                    <a:pt x="27201" y="0"/>
                  </a:lnTo>
                  <a:cubicBezTo>
                    <a:pt x="41513" y="0"/>
                    <a:pt x="53104" y="11592"/>
                    <a:pt x="53104" y="25904"/>
                  </a:cubicBezTo>
                  <a:lnTo>
                    <a:pt x="53104" y="31700"/>
                  </a:lnTo>
                  <a:cubicBezTo>
                    <a:pt x="53104" y="45990"/>
                    <a:pt x="64696" y="57603"/>
                    <a:pt x="79008" y="57603"/>
                  </a:cubicBezTo>
                  <a:lnTo>
                    <a:pt x="80284" y="57603"/>
                  </a:lnTo>
                  <a:cubicBezTo>
                    <a:pt x="94596" y="57603"/>
                    <a:pt x="106188" y="45990"/>
                    <a:pt x="106188" y="31700"/>
                  </a:cubicBezTo>
                  <a:lnTo>
                    <a:pt x="106188" y="25904"/>
                  </a:lnTo>
                  <a:cubicBezTo>
                    <a:pt x="106188" y="11592"/>
                    <a:pt x="117800" y="0"/>
                    <a:pt x="132091" y="0"/>
                  </a:cubicBezTo>
                  <a:lnTo>
                    <a:pt x="133388" y="0"/>
                  </a:lnTo>
                  <a:cubicBezTo>
                    <a:pt x="147700" y="0"/>
                    <a:pt x="159292" y="11592"/>
                    <a:pt x="159292" y="25904"/>
                  </a:cubicBezTo>
                  <a:lnTo>
                    <a:pt x="159292" y="2877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575216" y="1499540"/>
              <a:ext cx="44" cy="577283"/>
            </a:xfrm>
            <a:custGeom>
              <a:rect b="b" l="l" r="r" t="t"/>
              <a:pathLst>
                <a:path extrusionOk="0" fill="none" h="13057" w="1">
                  <a:moveTo>
                    <a:pt x="0" y="0"/>
                  </a:moveTo>
                  <a:lnTo>
                    <a:pt x="0" y="130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</a:t>
            </a:r>
            <a:endParaRPr sz="3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3247084" y="1843767"/>
            <a:ext cx="2464822" cy="2903705"/>
            <a:chOff x="3493781" y="1760587"/>
            <a:chExt cx="2135154" cy="2515337"/>
          </a:xfrm>
        </p:grpSpPr>
        <p:sp>
          <p:nvSpPr>
            <p:cNvPr id="98" name="Google Shape;98;p16"/>
            <p:cNvSpPr/>
            <p:nvPr/>
          </p:nvSpPr>
          <p:spPr>
            <a:xfrm>
              <a:off x="3493781" y="1760587"/>
              <a:ext cx="2135154" cy="2136083"/>
            </a:xfrm>
            <a:custGeom>
              <a:rect b="b" l="l" r="r" t="t"/>
              <a:pathLst>
                <a:path extrusionOk="0" h="48314" w="48293">
                  <a:moveTo>
                    <a:pt x="48292" y="24147"/>
                  </a:moveTo>
                  <a:cubicBezTo>
                    <a:pt x="48292" y="37496"/>
                    <a:pt x="37475" y="48313"/>
                    <a:pt x="24146" y="48313"/>
                  </a:cubicBezTo>
                  <a:cubicBezTo>
                    <a:pt x="10818" y="48313"/>
                    <a:pt x="0" y="37496"/>
                    <a:pt x="0" y="24147"/>
                  </a:cubicBezTo>
                  <a:cubicBezTo>
                    <a:pt x="0" y="10818"/>
                    <a:pt x="10818" y="1"/>
                    <a:pt x="24146" y="1"/>
                  </a:cubicBezTo>
                  <a:cubicBezTo>
                    <a:pt x="37475" y="1"/>
                    <a:pt x="48292" y="10818"/>
                    <a:pt x="48292" y="24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632564" y="1900298"/>
              <a:ext cx="1857588" cy="1856660"/>
            </a:xfrm>
            <a:custGeom>
              <a:rect b="b" l="l" r="r" t="t"/>
              <a:pathLst>
                <a:path extrusionOk="0" h="41994" w="42015">
                  <a:moveTo>
                    <a:pt x="42015" y="20987"/>
                  </a:moveTo>
                  <a:cubicBezTo>
                    <a:pt x="42015" y="32599"/>
                    <a:pt x="32599" y="41994"/>
                    <a:pt x="21007" y="41994"/>
                  </a:cubicBezTo>
                  <a:cubicBezTo>
                    <a:pt x="9416" y="41994"/>
                    <a:pt x="0" y="32599"/>
                    <a:pt x="0" y="20987"/>
                  </a:cubicBezTo>
                  <a:cubicBezTo>
                    <a:pt x="0" y="9395"/>
                    <a:pt x="9416" y="0"/>
                    <a:pt x="21007" y="0"/>
                  </a:cubicBezTo>
                  <a:cubicBezTo>
                    <a:pt x="32599" y="0"/>
                    <a:pt x="42015" y="9395"/>
                    <a:pt x="42015" y="20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714887" y="1982622"/>
              <a:ext cx="1692941" cy="1692012"/>
            </a:xfrm>
            <a:custGeom>
              <a:rect b="b" l="l" r="r" t="t"/>
              <a:pathLst>
                <a:path extrusionOk="0" h="38270" w="38291">
                  <a:moveTo>
                    <a:pt x="38290" y="19125"/>
                  </a:moveTo>
                  <a:cubicBezTo>
                    <a:pt x="38290" y="29712"/>
                    <a:pt x="29712" y="38270"/>
                    <a:pt x="19145" y="38270"/>
                  </a:cubicBezTo>
                  <a:cubicBezTo>
                    <a:pt x="8579" y="38270"/>
                    <a:pt x="0" y="29712"/>
                    <a:pt x="0" y="19125"/>
                  </a:cubicBezTo>
                  <a:cubicBezTo>
                    <a:pt x="0" y="8558"/>
                    <a:pt x="8579" y="0"/>
                    <a:pt x="19145" y="0"/>
                  </a:cubicBezTo>
                  <a:cubicBezTo>
                    <a:pt x="29712" y="0"/>
                    <a:pt x="38290" y="8558"/>
                    <a:pt x="38290" y="19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378161" y="3910507"/>
              <a:ext cx="365461" cy="365416"/>
            </a:xfrm>
            <a:custGeom>
              <a:rect b="b" l="l" r="r" t="t"/>
              <a:pathLst>
                <a:path extrusionOk="0" h="8265" w="8266">
                  <a:moveTo>
                    <a:pt x="4143" y="0"/>
                  </a:moveTo>
                  <a:cubicBezTo>
                    <a:pt x="1863" y="0"/>
                    <a:pt x="0" y="1862"/>
                    <a:pt x="0" y="4143"/>
                  </a:cubicBezTo>
                  <a:cubicBezTo>
                    <a:pt x="0" y="6424"/>
                    <a:pt x="1863" y="8265"/>
                    <a:pt x="4143" y="8265"/>
                  </a:cubicBezTo>
                  <a:cubicBezTo>
                    <a:pt x="6424" y="8265"/>
                    <a:pt x="8265" y="6424"/>
                    <a:pt x="8265" y="4143"/>
                  </a:cubicBezTo>
                  <a:cubicBezTo>
                    <a:pt x="8265" y="1862"/>
                    <a:pt x="6424" y="0"/>
                    <a:pt x="4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393901" y="3926203"/>
              <a:ext cx="334910" cy="334025"/>
            </a:xfrm>
            <a:custGeom>
              <a:rect b="b" l="l" r="r" t="t"/>
              <a:pathLst>
                <a:path extrusionOk="0" h="7555" w="7575">
                  <a:moveTo>
                    <a:pt x="7575" y="3788"/>
                  </a:moveTo>
                  <a:cubicBezTo>
                    <a:pt x="7575" y="5880"/>
                    <a:pt x="5880" y="7554"/>
                    <a:pt x="3787" y="7554"/>
                  </a:cubicBezTo>
                  <a:cubicBezTo>
                    <a:pt x="1695" y="7554"/>
                    <a:pt x="0" y="5880"/>
                    <a:pt x="0" y="3788"/>
                  </a:cubicBezTo>
                  <a:cubicBezTo>
                    <a:pt x="0" y="1696"/>
                    <a:pt x="1695" y="1"/>
                    <a:pt x="3787" y="1"/>
                  </a:cubicBezTo>
                  <a:cubicBezTo>
                    <a:pt x="5880" y="1"/>
                    <a:pt x="7575" y="1696"/>
                    <a:pt x="7575" y="3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653450" y="1484693"/>
            <a:ext cx="2464822" cy="2785193"/>
            <a:chOff x="1154239" y="1327658"/>
            <a:chExt cx="2135154" cy="2412676"/>
          </a:xfrm>
        </p:grpSpPr>
        <p:sp>
          <p:nvSpPr>
            <p:cNvPr id="104" name="Google Shape;104;p16"/>
            <p:cNvSpPr/>
            <p:nvPr/>
          </p:nvSpPr>
          <p:spPr>
            <a:xfrm>
              <a:off x="1154239" y="1605180"/>
              <a:ext cx="2135154" cy="2135154"/>
            </a:xfrm>
            <a:custGeom>
              <a:rect b="b" l="l" r="r" t="t"/>
              <a:pathLst>
                <a:path extrusionOk="0" h="48293" w="48293">
                  <a:moveTo>
                    <a:pt x="48292" y="24146"/>
                  </a:moveTo>
                  <a:cubicBezTo>
                    <a:pt x="48292" y="37496"/>
                    <a:pt x="37475" y="48292"/>
                    <a:pt x="24147" y="48292"/>
                  </a:cubicBezTo>
                  <a:cubicBezTo>
                    <a:pt x="10818" y="48292"/>
                    <a:pt x="1" y="37496"/>
                    <a:pt x="1" y="24146"/>
                  </a:cubicBezTo>
                  <a:cubicBezTo>
                    <a:pt x="1" y="10818"/>
                    <a:pt x="10818" y="1"/>
                    <a:pt x="24147" y="1"/>
                  </a:cubicBezTo>
                  <a:cubicBezTo>
                    <a:pt x="37475" y="1"/>
                    <a:pt x="48292" y="10818"/>
                    <a:pt x="48292" y="2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293022" y="1743963"/>
              <a:ext cx="1857588" cy="1857588"/>
            </a:xfrm>
            <a:custGeom>
              <a:rect b="b" l="l" r="r" t="t"/>
              <a:pathLst>
                <a:path extrusionOk="0" h="42015" w="42015">
                  <a:moveTo>
                    <a:pt x="42015" y="21007"/>
                  </a:moveTo>
                  <a:cubicBezTo>
                    <a:pt x="42015" y="32620"/>
                    <a:pt x="32599" y="42015"/>
                    <a:pt x="21008" y="42015"/>
                  </a:cubicBezTo>
                  <a:cubicBezTo>
                    <a:pt x="9416" y="42015"/>
                    <a:pt x="0" y="32620"/>
                    <a:pt x="0" y="21007"/>
                  </a:cubicBezTo>
                  <a:cubicBezTo>
                    <a:pt x="0" y="9416"/>
                    <a:pt x="9416" y="0"/>
                    <a:pt x="21008" y="0"/>
                  </a:cubicBezTo>
                  <a:cubicBezTo>
                    <a:pt x="32599" y="0"/>
                    <a:pt x="42015" y="9416"/>
                    <a:pt x="42015" y="21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352222" y="1804092"/>
              <a:ext cx="1739187" cy="1738259"/>
            </a:xfrm>
            <a:custGeom>
              <a:rect b="b" l="l" r="r" t="t"/>
              <a:pathLst>
                <a:path extrusionOk="0" h="39316" w="39337">
                  <a:moveTo>
                    <a:pt x="39337" y="19647"/>
                  </a:moveTo>
                  <a:cubicBezTo>
                    <a:pt x="39337" y="30507"/>
                    <a:pt x="30528" y="39316"/>
                    <a:pt x="19669" y="39316"/>
                  </a:cubicBezTo>
                  <a:cubicBezTo>
                    <a:pt x="8809" y="39316"/>
                    <a:pt x="0" y="30507"/>
                    <a:pt x="0" y="19647"/>
                  </a:cubicBezTo>
                  <a:cubicBezTo>
                    <a:pt x="0" y="8788"/>
                    <a:pt x="8809" y="0"/>
                    <a:pt x="19669" y="0"/>
                  </a:cubicBezTo>
                  <a:cubicBezTo>
                    <a:pt x="30528" y="0"/>
                    <a:pt x="39337" y="8788"/>
                    <a:pt x="39337" y="196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024737" y="1327658"/>
              <a:ext cx="365461" cy="365461"/>
            </a:xfrm>
            <a:custGeom>
              <a:rect b="b" l="l" r="r" t="t"/>
              <a:pathLst>
                <a:path extrusionOk="0" h="8266" w="8266">
                  <a:moveTo>
                    <a:pt x="4123" y="0"/>
                  </a:moveTo>
                  <a:cubicBezTo>
                    <a:pt x="1842" y="0"/>
                    <a:pt x="1" y="1863"/>
                    <a:pt x="1" y="4143"/>
                  </a:cubicBezTo>
                  <a:cubicBezTo>
                    <a:pt x="1" y="6403"/>
                    <a:pt x="1842" y="8265"/>
                    <a:pt x="4123" y="8265"/>
                  </a:cubicBezTo>
                  <a:cubicBezTo>
                    <a:pt x="6403" y="8265"/>
                    <a:pt x="8266" y="6424"/>
                    <a:pt x="8266" y="4143"/>
                  </a:cubicBezTo>
                  <a:cubicBezTo>
                    <a:pt x="8266" y="1863"/>
                    <a:pt x="6403" y="0"/>
                    <a:pt x="4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017353" y="1343000"/>
              <a:ext cx="380228" cy="334600"/>
            </a:xfrm>
            <a:custGeom>
              <a:rect b="b" l="l" r="r" t="t"/>
              <a:pathLst>
                <a:path extrusionOk="0" h="7568" w="8600">
                  <a:moveTo>
                    <a:pt x="4292" y="1"/>
                  </a:moveTo>
                  <a:cubicBezTo>
                    <a:pt x="2816" y="1"/>
                    <a:pt x="1428" y="868"/>
                    <a:pt x="816" y="2311"/>
                  </a:cubicBezTo>
                  <a:cubicBezTo>
                    <a:pt x="0" y="4257"/>
                    <a:pt x="921" y="6454"/>
                    <a:pt x="2846" y="7270"/>
                  </a:cubicBezTo>
                  <a:cubicBezTo>
                    <a:pt x="3323" y="7472"/>
                    <a:pt x="3818" y="7567"/>
                    <a:pt x="4305" y="7567"/>
                  </a:cubicBezTo>
                  <a:cubicBezTo>
                    <a:pt x="5783" y="7567"/>
                    <a:pt x="7186" y="6688"/>
                    <a:pt x="7784" y="5240"/>
                  </a:cubicBezTo>
                  <a:cubicBezTo>
                    <a:pt x="8600" y="3315"/>
                    <a:pt x="7700" y="1097"/>
                    <a:pt x="5775" y="302"/>
                  </a:cubicBezTo>
                  <a:cubicBezTo>
                    <a:pt x="5288" y="98"/>
                    <a:pt x="4785" y="1"/>
                    <a:pt x="4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840702" y="1484230"/>
            <a:ext cx="2464826" cy="2786130"/>
            <a:chOff x="5840706" y="1325801"/>
            <a:chExt cx="2136083" cy="2414533"/>
          </a:xfrm>
        </p:grpSpPr>
        <p:sp>
          <p:nvSpPr>
            <p:cNvPr id="110" name="Google Shape;110;p16"/>
            <p:cNvSpPr/>
            <p:nvPr/>
          </p:nvSpPr>
          <p:spPr>
            <a:xfrm>
              <a:off x="5840706" y="1605180"/>
              <a:ext cx="2136083" cy="2135154"/>
            </a:xfrm>
            <a:custGeom>
              <a:rect b="b" l="l" r="r" t="t"/>
              <a:pathLst>
                <a:path extrusionOk="0" h="48293" w="48314">
                  <a:moveTo>
                    <a:pt x="48313" y="24146"/>
                  </a:moveTo>
                  <a:cubicBezTo>
                    <a:pt x="48313" y="37496"/>
                    <a:pt x="37496" y="48292"/>
                    <a:pt x="24167" y="48292"/>
                  </a:cubicBezTo>
                  <a:cubicBezTo>
                    <a:pt x="10818" y="48292"/>
                    <a:pt x="1" y="37496"/>
                    <a:pt x="1" y="24146"/>
                  </a:cubicBezTo>
                  <a:cubicBezTo>
                    <a:pt x="1" y="10818"/>
                    <a:pt x="10818" y="1"/>
                    <a:pt x="24167" y="1"/>
                  </a:cubicBezTo>
                  <a:cubicBezTo>
                    <a:pt x="37496" y="1"/>
                    <a:pt x="48313" y="10818"/>
                    <a:pt x="48313" y="2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80417" y="1743963"/>
              <a:ext cx="1856660" cy="1857588"/>
            </a:xfrm>
            <a:custGeom>
              <a:rect b="b" l="l" r="r" t="t"/>
              <a:pathLst>
                <a:path extrusionOk="0" h="42015" w="41994">
                  <a:moveTo>
                    <a:pt x="41994" y="21007"/>
                  </a:moveTo>
                  <a:cubicBezTo>
                    <a:pt x="41994" y="32620"/>
                    <a:pt x="32599" y="42015"/>
                    <a:pt x="21007" y="42015"/>
                  </a:cubicBezTo>
                  <a:cubicBezTo>
                    <a:pt x="9395" y="42015"/>
                    <a:pt x="0" y="32620"/>
                    <a:pt x="0" y="21007"/>
                  </a:cubicBezTo>
                  <a:cubicBezTo>
                    <a:pt x="0" y="9416"/>
                    <a:pt x="9395" y="0"/>
                    <a:pt x="21007" y="0"/>
                  </a:cubicBezTo>
                  <a:cubicBezTo>
                    <a:pt x="32599" y="0"/>
                    <a:pt x="41994" y="9416"/>
                    <a:pt x="41994" y="21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39618" y="1804092"/>
              <a:ext cx="1738259" cy="1738259"/>
            </a:xfrm>
            <a:custGeom>
              <a:rect b="b" l="l" r="r" t="t"/>
              <a:pathLst>
                <a:path extrusionOk="0" h="39316" w="39316">
                  <a:moveTo>
                    <a:pt x="39316" y="19647"/>
                  </a:moveTo>
                  <a:cubicBezTo>
                    <a:pt x="39316" y="30507"/>
                    <a:pt x="30528" y="39316"/>
                    <a:pt x="19668" y="39316"/>
                  </a:cubicBezTo>
                  <a:cubicBezTo>
                    <a:pt x="8809" y="39316"/>
                    <a:pt x="0" y="30507"/>
                    <a:pt x="0" y="19647"/>
                  </a:cubicBezTo>
                  <a:cubicBezTo>
                    <a:pt x="0" y="8788"/>
                    <a:pt x="8809" y="0"/>
                    <a:pt x="19668" y="0"/>
                  </a:cubicBezTo>
                  <a:cubicBezTo>
                    <a:pt x="30528" y="0"/>
                    <a:pt x="39316" y="8788"/>
                    <a:pt x="39316" y="196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708462" y="1325801"/>
              <a:ext cx="365416" cy="365461"/>
            </a:xfrm>
            <a:custGeom>
              <a:rect b="b" l="l" r="r" t="t"/>
              <a:pathLst>
                <a:path extrusionOk="0" h="8266" w="8265">
                  <a:moveTo>
                    <a:pt x="4143" y="1"/>
                  </a:moveTo>
                  <a:cubicBezTo>
                    <a:pt x="1862" y="1"/>
                    <a:pt x="0" y="1863"/>
                    <a:pt x="0" y="4143"/>
                  </a:cubicBezTo>
                  <a:cubicBezTo>
                    <a:pt x="0" y="6403"/>
                    <a:pt x="1862" y="8265"/>
                    <a:pt x="4143" y="8265"/>
                  </a:cubicBezTo>
                  <a:cubicBezTo>
                    <a:pt x="6403" y="8265"/>
                    <a:pt x="8265" y="6424"/>
                    <a:pt x="8265" y="4143"/>
                  </a:cubicBezTo>
                  <a:cubicBezTo>
                    <a:pt x="8265" y="1863"/>
                    <a:pt x="6403" y="1"/>
                    <a:pt x="4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724158" y="1341541"/>
              <a:ext cx="334025" cy="333981"/>
            </a:xfrm>
            <a:custGeom>
              <a:rect b="b" l="l" r="r" t="t"/>
              <a:pathLst>
                <a:path extrusionOk="0" h="7554" w="7555">
                  <a:moveTo>
                    <a:pt x="3788" y="7554"/>
                  </a:moveTo>
                  <a:lnTo>
                    <a:pt x="3788" y="7554"/>
                  </a:lnTo>
                  <a:cubicBezTo>
                    <a:pt x="5859" y="7554"/>
                    <a:pt x="7554" y="5859"/>
                    <a:pt x="7554" y="3787"/>
                  </a:cubicBezTo>
                  <a:lnTo>
                    <a:pt x="7554" y="3787"/>
                  </a:lnTo>
                  <a:cubicBezTo>
                    <a:pt x="7554" y="1695"/>
                    <a:pt x="5859" y="0"/>
                    <a:pt x="3788" y="0"/>
                  </a:cubicBezTo>
                  <a:lnTo>
                    <a:pt x="3788" y="0"/>
                  </a:lnTo>
                  <a:cubicBezTo>
                    <a:pt x="1696" y="0"/>
                    <a:pt x="1" y="1695"/>
                    <a:pt x="1" y="3787"/>
                  </a:cubicBezTo>
                  <a:lnTo>
                    <a:pt x="1" y="3787"/>
                  </a:lnTo>
                  <a:cubicBezTo>
                    <a:pt x="1" y="5859"/>
                    <a:pt x="1696" y="7554"/>
                    <a:pt x="3788" y="75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1329088" y="2401338"/>
            <a:ext cx="1614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Company leadership</a:t>
            </a:r>
            <a:endParaRPr sz="1300">
              <a:solidFill>
                <a:schemeClr val="dk1"/>
              </a:solidFill>
            </a:endParaRPr>
          </a:p>
          <a:p>
            <a:pPr indent="-196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Other staff whose goals will be affected by the project </a:t>
            </a:r>
            <a:endParaRPr sz="1300">
              <a:solidFill>
                <a:schemeClr val="dk1"/>
              </a:solidFill>
            </a:endParaRPr>
          </a:p>
          <a:p>
            <a:pPr indent="-196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Customers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678375" y="2206175"/>
            <a:ext cx="2033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Understanding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 behavior: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Attract and retain customers</a:t>
            </a:r>
            <a:endParaRPr sz="1300">
              <a:solidFill>
                <a:schemeClr val="dk1"/>
              </a:solidFill>
            </a:endParaRPr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Target coupons and sales</a:t>
            </a:r>
            <a:endParaRPr sz="1300">
              <a:solidFill>
                <a:schemeClr val="dk1"/>
              </a:solidFill>
            </a:endParaRPr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Increase web traffic and sales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295475" y="2368338"/>
            <a:ext cx="17892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42900" spcFirstLastPara="1" rIns="91425" wrap="square" tIns="91425">
            <a:noAutofit/>
          </a:bodyPr>
          <a:lstStyle/>
          <a:p>
            <a:pPr indent="-196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Past trends may not indicate future trends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196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Additional variables outside the scope of this project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584875" y="1108636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91263" y="4286687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295472" y="4286668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Constraints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1640720" y="1105307"/>
            <a:ext cx="5627314" cy="4038213"/>
            <a:chOff x="2025609" y="1671876"/>
            <a:chExt cx="5071480" cy="2990161"/>
          </a:xfrm>
        </p:grpSpPr>
        <p:sp>
          <p:nvSpPr>
            <p:cNvPr id="122" name="Google Shape;122;p16"/>
            <p:cNvSpPr/>
            <p:nvPr/>
          </p:nvSpPr>
          <p:spPr>
            <a:xfrm flipH="1">
              <a:off x="2025609" y="1671876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6704659" y="1671876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4376759" y="4084551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Statement:</a:t>
            </a:r>
            <a:endParaRPr sz="3400"/>
          </a:p>
        </p:txBody>
      </p:sp>
      <p:sp>
        <p:nvSpPr>
          <p:cNvPr id="130" name="Google Shape;130;p17"/>
          <p:cNvSpPr txBox="1"/>
          <p:nvPr/>
        </p:nvSpPr>
        <p:spPr>
          <a:xfrm>
            <a:off x="921075" y="1256600"/>
            <a:ext cx="7216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1230588"/>
            <a:ext cx="4408824" cy="26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57200" y="1335650"/>
            <a:ext cx="4621200" cy="2912100"/>
          </a:xfrm>
          <a:prstGeom prst="flowChartAlternateProcess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31175" y="1604775"/>
            <a:ext cx="4035600" cy="23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Grouping customers based on personal attributes and purchasing history can h</a:t>
            </a:r>
            <a:r>
              <a:rPr lang="en" sz="19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elp companies understand their customers and aid in targeted marketing and other key business decisions.</a:t>
            </a:r>
            <a:endParaRPr sz="19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103350" y="1896000"/>
            <a:ext cx="21681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Year_Birth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Marital_Status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Income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Kidhome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Teenhome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Dt_customer:  date enrolled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Recency:  last purchase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Complain:  1=yes/2=no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282349" y="2217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About the data:</a:t>
            </a:r>
            <a:endParaRPr sz="3500"/>
          </a:p>
        </p:txBody>
      </p:sp>
      <p:sp>
        <p:nvSpPr>
          <p:cNvPr id="140" name="Google Shape;140;p18"/>
          <p:cNvSpPr/>
          <p:nvPr/>
        </p:nvSpPr>
        <p:spPr>
          <a:xfrm flipH="1" rot="10800000">
            <a:off x="4739950" y="1265063"/>
            <a:ext cx="2056800" cy="62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383775" y="1262300"/>
            <a:ext cx="22563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03325" y="1265075"/>
            <a:ext cx="2168100" cy="6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896625" y="1262300"/>
            <a:ext cx="2168100" cy="6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7250" y="1381325"/>
            <a:ext cx="17883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573675" y="1381250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30100" y="1381325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Discounts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086525" y="1381325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17250" y="1361272"/>
            <a:ext cx="1788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561663" y="1360989"/>
            <a:ext cx="1788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999525" y="1360994"/>
            <a:ext cx="1962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Shopping habits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383650" y="1895425"/>
            <a:ext cx="22563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Spent in the past 2 years: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MntWines:  on wine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MntFruits: on fruit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MntMeatProducts:  meat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MntFishProducts:  fish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MntSweetProducts:  sweets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MntGoldProds:  gold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39900" y="1895975"/>
            <a:ext cx="20568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Customer 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participated in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NumDealsPurchases:  total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discount purchases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AcceptedCmp1: 1st campaign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AcceptedCmp2:  2nd campaign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AcceptedCmp3:  3rd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AcceptedCmp4:  4th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AcceptedCmp5:  5th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Response:  last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campaign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896625" y="1896100"/>
            <a:ext cx="21681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Location of purchases: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NumWebPurchases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NumCatalogPurchases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NumStorePurchases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NumWebVisitsMonth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03325" y="768150"/>
            <a:ext cx="8857200" cy="39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3375" y="702975"/>
            <a:ext cx="8937300" cy="48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“Customer personality analysis” by Dr. Omar Romero-Hernandez, uploaded by Akash Patel</a:t>
            </a:r>
            <a:endParaRPr sz="16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Csv file containing 2240 observations with 29 variables:</a:t>
            </a:r>
            <a:endParaRPr sz="135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69125" y="184175"/>
            <a:ext cx="1729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Wrangling</a:t>
            </a:r>
            <a:endParaRPr sz="3400"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47550" y="1457537"/>
            <a:ext cx="3620079" cy="1426288"/>
            <a:chOff x="647550" y="1457537"/>
            <a:chExt cx="3620079" cy="1426288"/>
          </a:xfrm>
        </p:grpSpPr>
        <p:sp>
          <p:nvSpPr>
            <p:cNvPr id="163" name="Google Shape;163;p19"/>
            <p:cNvSpPr/>
            <p:nvPr/>
          </p:nvSpPr>
          <p:spPr>
            <a:xfrm>
              <a:off x="652350" y="170412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164" name="Google Shape;164;p19"/>
            <p:cNvGrpSpPr/>
            <p:nvPr/>
          </p:nvGrpSpPr>
          <p:grpSpPr>
            <a:xfrm>
              <a:off x="656813" y="1473147"/>
              <a:ext cx="3597659" cy="1394520"/>
              <a:chOff x="-737950" y="3363050"/>
              <a:chExt cx="11176325" cy="1659550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19"/>
            <p:cNvGrpSpPr/>
            <p:nvPr/>
          </p:nvGrpSpPr>
          <p:grpSpPr>
            <a:xfrm>
              <a:off x="744322" y="1471321"/>
              <a:ext cx="3509885" cy="1274693"/>
              <a:chOff x="-466100" y="5457050"/>
              <a:chExt cx="10903650" cy="1516950"/>
            </a:xfrm>
          </p:grpSpPr>
          <p:sp>
            <p:nvSpPr>
              <p:cNvPr id="549" name="Google Shape;549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9"/>
            <p:cNvGrpSpPr/>
            <p:nvPr/>
          </p:nvGrpSpPr>
          <p:grpSpPr>
            <a:xfrm>
              <a:off x="647550" y="1457537"/>
              <a:ext cx="3620079" cy="1421493"/>
              <a:chOff x="-766725" y="1457525"/>
              <a:chExt cx="11245975" cy="1691650"/>
            </a:xfrm>
          </p:grpSpPr>
          <p:sp>
            <p:nvSpPr>
              <p:cNvPr id="552" name="Google Shape;552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19"/>
          <p:cNvGrpSpPr/>
          <p:nvPr/>
        </p:nvGrpSpPr>
        <p:grpSpPr>
          <a:xfrm>
            <a:off x="4865095" y="1457537"/>
            <a:ext cx="3620480" cy="1426288"/>
            <a:chOff x="4865095" y="1457537"/>
            <a:chExt cx="3620480" cy="1426288"/>
          </a:xfrm>
        </p:grpSpPr>
        <p:sp>
          <p:nvSpPr>
            <p:cNvPr id="555" name="Google Shape;555;p19"/>
            <p:cNvSpPr/>
            <p:nvPr/>
          </p:nvSpPr>
          <p:spPr>
            <a:xfrm flipH="1">
              <a:off x="4937900" y="170412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556" name="Google Shape;556;p19"/>
            <p:cNvGrpSpPr/>
            <p:nvPr/>
          </p:nvGrpSpPr>
          <p:grpSpPr>
            <a:xfrm flipH="1">
              <a:off x="4878253" y="1473147"/>
              <a:ext cx="3597659" cy="1394520"/>
              <a:chOff x="-737950" y="3363050"/>
              <a:chExt cx="11176325" cy="1659550"/>
            </a:xfrm>
          </p:grpSpPr>
          <p:sp>
            <p:nvSpPr>
              <p:cNvPr id="557" name="Google Shape;557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19"/>
            <p:cNvGrpSpPr/>
            <p:nvPr/>
          </p:nvGrpSpPr>
          <p:grpSpPr>
            <a:xfrm flipH="1">
              <a:off x="4878519" y="1471321"/>
              <a:ext cx="3509885" cy="1274693"/>
              <a:chOff x="-466100" y="5457050"/>
              <a:chExt cx="10903650" cy="1516950"/>
            </a:xfrm>
          </p:grpSpPr>
          <p:sp>
            <p:nvSpPr>
              <p:cNvPr id="941" name="Google Shape;941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9"/>
            <p:cNvGrpSpPr/>
            <p:nvPr/>
          </p:nvGrpSpPr>
          <p:grpSpPr>
            <a:xfrm flipH="1">
              <a:off x="4865095" y="1457537"/>
              <a:ext cx="3620079" cy="1421493"/>
              <a:chOff x="-766725" y="1457525"/>
              <a:chExt cx="11245975" cy="1691650"/>
            </a:xfrm>
          </p:grpSpPr>
          <p:sp>
            <p:nvSpPr>
              <p:cNvPr id="944" name="Google Shape;944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19"/>
          <p:cNvGrpSpPr/>
          <p:nvPr/>
        </p:nvGrpSpPr>
        <p:grpSpPr>
          <a:xfrm>
            <a:off x="2761680" y="3184995"/>
            <a:ext cx="3620480" cy="1421493"/>
            <a:chOff x="4865095" y="3139379"/>
            <a:chExt cx="3620480" cy="1421493"/>
          </a:xfrm>
        </p:grpSpPr>
        <p:sp>
          <p:nvSpPr>
            <p:cNvPr id="947" name="Google Shape;947;p19"/>
            <p:cNvSpPr/>
            <p:nvPr/>
          </p:nvSpPr>
          <p:spPr>
            <a:xfrm flipH="1">
              <a:off x="4937900" y="337717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grpSp>
          <p:nvGrpSpPr>
            <p:cNvPr id="948" name="Google Shape;948;p19"/>
            <p:cNvGrpSpPr/>
            <p:nvPr/>
          </p:nvGrpSpPr>
          <p:grpSpPr>
            <a:xfrm flipH="1">
              <a:off x="4878253" y="3154989"/>
              <a:ext cx="3597659" cy="1394520"/>
              <a:chOff x="-737950" y="3363050"/>
              <a:chExt cx="11176325" cy="1659550"/>
            </a:xfrm>
          </p:grpSpPr>
          <p:sp>
            <p:nvSpPr>
              <p:cNvPr id="949" name="Google Shape;949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19"/>
            <p:cNvGrpSpPr/>
            <p:nvPr/>
          </p:nvGrpSpPr>
          <p:grpSpPr>
            <a:xfrm flipH="1">
              <a:off x="4878519" y="3153163"/>
              <a:ext cx="3509885" cy="1274693"/>
              <a:chOff x="-466100" y="5457050"/>
              <a:chExt cx="10903650" cy="1516950"/>
            </a:xfrm>
          </p:grpSpPr>
          <p:sp>
            <p:nvSpPr>
              <p:cNvPr id="1333" name="Google Shape;1333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5" name="Google Shape;1335;p19"/>
            <p:cNvGrpSpPr/>
            <p:nvPr/>
          </p:nvGrpSpPr>
          <p:grpSpPr>
            <a:xfrm flipH="1">
              <a:off x="4865095" y="3139379"/>
              <a:ext cx="3620079" cy="1421493"/>
              <a:chOff x="-766725" y="1457525"/>
              <a:chExt cx="11245975" cy="1691650"/>
            </a:xfrm>
          </p:grpSpPr>
          <p:sp>
            <p:nvSpPr>
              <p:cNvPr id="1336" name="Google Shape;1336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8" name="Google Shape;1338;p19"/>
          <p:cNvSpPr txBox="1"/>
          <p:nvPr/>
        </p:nvSpPr>
        <p:spPr>
          <a:xfrm>
            <a:off x="1601600" y="1672825"/>
            <a:ext cx="2563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missing data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19"/>
          <p:cNvSpPr txBox="1"/>
          <p:nvPr/>
        </p:nvSpPr>
        <p:spPr>
          <a:xfrm>
            <a:off x="1671200" y="2032648"/>
            <a:ext cx="2402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Imputed missing values with mean value for the column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19"/>
          <p:cNvSpPr txBox="1"/>
          <p:nvPr/>
        </p:nvSpPr>
        <p:spPr>
          <a:xfrm>
            <a:off x="2869160" y="3440516"/>
            <a:ext cx="2563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extra variables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19"/>
          <p:cNvSpPr txBox="1"/>
          <p:nvPr/>
        </p:nvSpPr>
        <p:spPr>
          <a:xfrm>
            <a:off x="4894575" y="1554150"/>
            <a:ext cx="2851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different formats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19"/>
          <p:cNvSpPr txBox="1"/>
          <p:nvPr/>
        </p:nvSpPr>
        <p:spPr>
          <a:xfrm>
            <a:off x="2869150" y="3800125"/>
            <a:ext cx="2563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Combined logical features like kidhome and teenhome to children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19"/>
          <p:cNvSpPr txBox="1"/>
          <p:nvPr/>
        </p:nvSpPr>
        <p:spPr>
          <a:xfrm>
            <a:off x="4876175" y="1897625"/>
            <a:ext cx="2748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Dropped unusable categorical responses and combined extraneous categories into fewer, logical groups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19"/>
          <p:cNvSpPr txBox="1"/>
          <p:nvPr/>
        </p:nvSpPr>
        <p:spPr>
          <a:xfrm>
            <a:off x="921100" y="1793625"/>
            <a:ext cx="585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NaN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5" name="Google Shape;13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175" y="1668950"/>
            <a:ext cx="426450" cy="5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950" y="3440525"/>
            <a:ext cx="783488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0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pic>
        <p:nvPicPr>
          <p:cNvPr id="1352" name="Google Shape;1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0" y="891700"/>
            <a:ext cx="5077600" cy="283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3" name="Google Shape;13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100" y="2576250"/>
            <a:ext cx="4921424" cy="2339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1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pic>
        <p:nvPicPr>
          <p:cNvPr id="1359" name="Google Shape;13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38" y="868000"/>
            <a:ext cx="4917565" cy="42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2"/>
          <p:cNvSpPr txBox="1"/>
          <p:nvPr/>
        </p:nvSpPr>
        <p:spPr>
          <a:xfrm>
            <a:off x="244875" y="278180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distribution of each variable is fairly uniform with many features heavily right skewed.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22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sp>
        <p:nvSpPr>
          <p:cNvPr id="1366" name="Google Shape;1366;p22"/>
          <p:cNvSpPr txBox="1"/>
          <p:nvPr/>
        </p:nvSpPr>
        <p:spPr>
          <a:xfrm>
            <a:off x="244875" y="1325800"/>
            <a:ext cx="1953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Univariate analysis</a:t>
            </a:r>
            <a:endParaRPr b="1" sz="1600">
              <a:solidFill>
                <a:schemeClr val="accent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22"/>
          <p:cNvSpPr txBox="1"/>
          <p:nvPr/>
        </p:nvSpPr>
        <p:spPr>
          <a:xfrm>
            <a:off x="245775" y="3569850"/>
            <a:ext cx="1951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b="1" sz="1600">
              <a:solidFill>
                <a:schemeClr val="accent3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2"/>
          <p:cNvSpPr txBox="1"/>
          <p:nvPr/>
        </p:nvSpPr>
        <p:spPr>
          <a:xfrm>
            <a:off x="6828100" y="1325800"/>
            <a:ext cx="203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Outliers</a:t>
            </a:r>
            <a:endParaRPr b="1" sz="1600">
              <a:solidFill>
                <a:schemeClr val="accent4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22"/>
          <p:cNvSpPr txBox="1"/>
          <p:nvPr/>
        </p:nvSpPr>
        <p:spPr>
          <a:xfrm>
            <a:off x="244875" y="165075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Examining rows with missing values show no significant different compared with other rows.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2"/>
          <p:cNvSpPr txBox="1"/>
          <p:nvPr/>
        </p:nvSpPr>
        <p:spPr>
          <a:xfrm>
            <a:off x="244875" y="391285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Right skewed features suggest many customers purchase or participate minimally or not at all and less customers purchase or participate at higher levels.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22"/>
          <p:cNvSpPr txBox="1"/>
          <p:nvPr/>
        </p:nvSpPr>
        <p:spPr>
          <a:xfrm>
            <a:off x="6470925" y="1650750"/>
            <a:ext cx="2390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3 customers whose birth years before 1940, all of which are around 1900.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2"/>
          <p:cNvSpPr txBox="1"/>
          <p:nvPr/>
        </p:nvSpPr>
        <p:spPr>
          <a:xfrm>
            <a:off x="244875" y="2447825"/>
            <a:ext cx="2254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Univariate distribution</a:t>
            </a:r>
            <a:endParaRPr b="1" sz="1600">
              <a:solidFill>
                <a:schemeClr val="accent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22"/>
          <p:cNvSpPr txBox="1"/>
          <p:nvPr/>
        </p:nvSpPr>
        <p:spPr>
          <a:xfrm>
            <a:off x="6796600" y="3637225"/>
            <a:ext cx="2097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6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sz="1600">
              <a:solidFill>
                <a:schemeClr val="accent6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22"/>
          <p:cNvSpPr txBox="1"/>
          <p:nvPr/>
        </p:nvSpPr>
        <p:spPr>
          <a:xfrm>
            <a:off x="6828100" y="2402900"/>
            <a:ext cx="203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Bivariate analysis</a:t>
            </a:r>
            <a:endParaRPr b="1" sz="1600">
              <a:solidFill>
                <a:schemeClr val="accent5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22"/>
          <p:cNvSpPr txBox="1"/>
          <p:nvPr/>
        </p:nvSpPr>
        <p:spPr>
          <a:xfrm>
            <a:off x="6470950" y="3912850"/>
            <a:ext cx="239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High correlations seem to be between total purchases and in store purchases, total spent and wine purchases, and number of purchases and total spent.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2"/>
          <p:cNvSpPr txBox="1"/>
          <p:nvPr/>
        </p:nvSpPr>
        <p:spPr>
          <a:xfrm>
            <a:off x="6470925" y="2743163"/>
            <a:ext cx="2390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two variables appear to be so highly correlated as to either create cause for excitement or concern in modeling.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7" name="Google Shape;1377;p22"/>
          <p:cNvGrpSpPr/>
          <p:nvPr/>
        </p:nvGrpSpPr>
        <p:grpSpPr>
          <a:xfrm>
            <a:off x="3051250" y="1314750"/>
            <a:ext cx="3041568" cy="3423532"/>
            <a:chOff x="3051250" y="1314750"/>
            <a:chExt cx="3041568" cy="3423532"/>
          </a:xfrm>
        </p:grpSpPr>
        <p:sp>
          <p:nvSpPr>
            <p:cNvPr id="1378" name="Google Shape;1378;p22"/>
            <p:cNvSpPr/>
            <p:nvPr/>
          </p:nvSpPr>
          <p:spPr>
            <a:xfrm>
              <a:off x="4348323" y="1314750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0" y="6405"/>
                  </a:move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5606977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0" y="6372"/>
                  </a:lnTo>
                  <a:lnTo>
                    <a:pt x="0" y="19181"/>
                  </a:lnTo>
                  <a:lnTo>
                    <a:pt x="11075" y="25586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22149" y="6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5606977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0" y="6371"/>
                  </a:moveTo>
                  <a:lnTo>
                    <a:pt x="0" y="19181"/>
                  </a:lnTo>
                  <a:lnTo>
                    <a:pt x="11075" y="25552"/>
                  </a:lnTo>
                  <a:lnTo>
                    <a:pt x="22149" y="19181"/>
                  </a:lnTo>
                  <a:lnTo>
                    <a:pt x="22149" y="6371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4348323" y="4221509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0" y="6405"/>
                  </a:move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22149" y="640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3089649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" y="6371"/>
                  </a:moveTo>
                  <a:lnTo>
                    <a:pt x="1" y="19181"/>
                  </a:lnTo>
                  <a:lnTo>
                    <a:pt x="11075" y="25552"/>
                  </a:lnTo>
                  <a:lnTo>
                    <a:pt x="22150" y="19181"/>
                  </a:lnTo>
                  <a:lnTo>
                    <a:pt x="22150" y="6371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3089649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" y="6372"/>
                  </a:moveTo>
                  <a:lnTo>
                    <a:pt x="1" y="19181"/>
                  </a:lnTo>
                  <a:lnTo>
                    <a:pt x="11075" y="25586"/>
                  </a:lnTo>
                  <a:lnTo>
                    <a:pt x="22150" y="19181"/>
                  </a:lnTo>
                  <a:lnTo>
                    <a:pt x="22150" y="6405"/>
                  </a:lnTo>
                  <a:lnTo>
                    <a:pt x="22150" y="6372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4348323" y="1314750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0"/>
                  </a:moveTo>
                  <a:lnTo>
                    <a:pt x="0" y="6405"/>
                  </a:ln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5606977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0" y="6372"/>
                  </a:lnTo>
                  <a:lnTo>
                    <a:pt x="0" y="19181"/>
                  </a:lnTo>
                  <a:lnTo>
                    <a:pt x="11075" y="25586"/>
                  </a:lnTo>
                  <a:lnTo>
                    <a:pt x="22149" y="19181"/>
                  </a:lnTo>
                  <a:lnTo>
                    <a:pt x="22149" y="6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5606977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1075" y="0"/>
                  </a:moveTo>
                  <a:lnTo>
                    <a:pt x="0" y="6371"/>
                  </a:lnTo>
                  <a:lnTo>
                    <a:pt x="0" y="19181"/>
                  </a:lnTo>
                  <a:lnTo>
                    <a:pt x="11075" y="25552"/>
                  </a:lnTo>
                  <a:lnTo>
                    <a:pt x="22149" y="19181"/>
                  </a:lnTo>
                  <a:lnTo>
                    <a:pt x="22149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348323" y="4221509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0"/>
                  </a:moveTo>
                  <a:lnTo>
                    <a:pt x="0" y="6405"/>
                  </a:ln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3089649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1075" y="0"/>
                  </a:moveTo>
                  <a:lnTo>
                    <a:pt x="1" y="6371"/>
                  </a:lnTo>
                  <a:lnTo>
                    <a:pt x="1" y="19181"/>
                  </a:lnTo>
                  <a:lnTo>
                    <a:pt x="11075" y="25552"/>
                  </a:lnTo>
                  <a:lnTo>
                    <a:pt x="22150" y="19181"/>
                  </a:lnTo>
                  <a:lnTo>
                    <a:pt x="22150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089649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1" y="6372"/>
                  </a:lnTo>
                  <a:lnTo>
                    <a:pt x="1" y="19181"/>
                  </a:lnTo>
                  <a:lnTo>
                    <a:pt x="11075" y="25586"/>
                  </a:lnTo>
                  <a:lnTo>
                    <a:pt x="22150" y="19181"/>
                  </a:lnTo>
                  <a:lnTo>
                    <a:pt x="22150" y="6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108433" y="2562610"/>
              <a:ext cx="927200" cy="927752"/>
            </a:xfrm>
            <a:custGeom>
              <a:rect b="b" l="l" r="r" t="t"/>
              <a:pathLst>
                <a:path extrusionOk="0" h="45934" w="45901">
                  <a:moveTo>
                    <a:pt x="22951" y="1"/>
                  </a:moveTo>
                  <a:cubicBezTo>
                    <a:pt x="35626" y="1"/>
                    <a:pt x="45900" y="10308"/>
                    <a:pt x="45900" y="22984"/>
                  </a:cubicBezTo>
                  <a:cubicBezTo>
                    <a:pt x="45900" y="35660"/>
                    <a:pt x="35626" y="45934"/>
                    <a:pt x="22951" y="45934"/>
                  </a:cubicBezTo>
                  <a:cubicBezTo>
                    <a:pt x="10275" y="45934"/>
                    <a:pt x="1" y="35660"/>
                    <a:pt x="1" y="22984"/>
                  </a:cubicBezTo>
                  <a:cubicBezTo>
                    <a:pt x="1" y="10308"/>
                    <a:pt x="10275" y="1"/>
                    <a:pt x="229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4603686" y="1644243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27" y="0"/>
                    <a:pt x="48135" y="10774"/>
                    <a:pt x="48135" y="24084"/>
                  </a:cubicBezTo>
                  <a:cubicBezTo>
                    <a:pt x="48135" y="37360"/>
                    <a:pt x="37360" y="48134"/>
                    <a:pt x="24051" y="48134"/>
                  </a:cubicBezTo>
                  <a:cubicBezTo>
                    <a:pt x="10775" y="48134"/>
                    <a:pt x="0" y="37360"/>
                    <a:pt x="0" y="24084"/>
                  </a:cubicBezTo>
                  <a:cubicBezTo>
                    <a:pt x="0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5121158" y="2540391"/>
              <a:ext cx="971660" cy="972207"/>
            </a:xfrm>
            <a:custGeom>
              <a:rect b="b" l="l" r="r" t="t"/>
              <a:pathLst>
                <a:path extrusionOk="0" h="48135" w="48102">
                  <a:moveTo>
                    <a:pt x="24051" y="0"/>
                  </a:moveTo>
                  <a:cubicBezTo>
                    <a:pt x="37327" y="0"/>
                    <a:pt x="48102" y="10774"/>
                    <a:pt x="48102" y="24084"/>
                  </a:cubicBezTo>
                  <a:cubicBezTo>
                    <a:pt x="48102" y="37360"/>
                    <a:pt x="37327" y="48135"/>
                    <a:pt x="24051" y="48135"/>
                  </a:cubicBezTo>
                  <a:cubicBezTo>
                    <a:pt x="10775" y="48135"/>
                    <a:pt x="1" y="37360"/>
                    <a:pt x="1" y="24084"/>
                  </a:cubicBezTo>
                  <a:cubicBezTo>
                    <a:pt x="1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4603686" y="3436539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27" y="0"/>
                    <a:pt x="48135" y="10775"/>
                    <a:pt x="48135" y="24084"/>
                  </a:cubicBezTo>
                  <a:cubicBezTo>
                    <a:pt x="48135" y="37360"/>
                    <a:pt x="37360" y="48135"/>
                    <a:pt x="24051" y="48135"/>
                  </a:cubicBezTo>
                  <a:cubicBezTo>
                    <a:pt x="10775" y="48135"/>
                    <a:pt x="0" y="37360"/>
                    <a:pt x="0" y="24084"/>
                  </a:cubicBezTo>
                  <a:cubicBezTo>
                    <a:pt x="0" y="10775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3568722" y="3436539"/>
              <a:ext cx="972347" cy="972207"/>
            </a:xfrm>
            <a:custGeom>
              <a:rect b="b" l="l" r="r" t="t"/>
              <a:pathLst>
                <a:path extrusionOk="0" h="48135" w="48136">
                  <a:moveTo>
                    <a:pt x="24051" y="0"/>
                  </a:moveTo>
                  <a:cubicBezTo>
                    <a:pt x="37361" y="0"/>
                    <a:pt x="48135" y="10775"/>
                    <a:pt x="48135" y="24084"/>
                  </a:cubicBezTo>
                  <a:cubicBezTo>
                    <a:pt x="48135" y="37360"/>
                    <a:pt x="37361" y="48135"/>
                    <a:pt x="24051" y="48135"/>
                  </a:cubicBezTo>
                  <a:cubicBezTo>
                    <a:pt x="10775" y="48135"/>
                    <a:pt x="1" y="37360"/>
                    <a:pt x="1" y="24084"/>
                  </a:cubicBezTo>
                  <a:cubicBezTo>
                    <a:pt x="1" y="10775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3051250" y="2540391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61" y="0"/>
                    <a:pt x="48135" y="10774"/>
                    <a:pt x="48135" y="24084"/>
                  </a:cubicBezTo>
                  <a:cubicBezTo>
                    <a:pt x="48135" y="37360"/>
                    <a:pt x="37361" y="48135"/>
                    <a:pt x="24051" y="48135"/>
                  </a:cubicBezTo>
                  <a:cubicBezTo>
                    <a:pt x="10775" y="48135"/>
                    <a:pt x="0" y="37360"/>
                    <a:pt x="0" y="24084"/>
                  </a:cubicBezTo>
                  <a:cubicBezTo>
                    <a:pt x="0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568722" y="1644243"/>
              <a:ext cx="972347" cy="972207"/>
            </a:xfrm>
            <a:custGeom>
              <a:rect b="b" l="l" r="r" t="t"/>
              <a:pathLst>
                <a:path extrusionOk="0" h="48135" w="48136">
                  <a:moveTo>
                    <a:pt x="24051" y="0"/>
                  </a:moveTo>
                  <a:cubicBezTo>
                    <a:pt x="37361" y="0"/>
                    <a:pt x="48135" y="10774"/>
                    <a:pt x="48135" y="24084"/>
                  </a:cubicBezTo>
                  <a:cubicBezTo>
                    <a:pt x="48135" y="37360"/>
                    <a:pt x="37361" y="48134"/>
                    <a:pt x="24051" y="48134"/>
                  </a:cubicBezTo>
                  <a:cubicBezTo>
                    <a:pt x="10775" y="48134"/>
                    <a:pt x="1" y="37360"/>
                    <a:pt x="1" y="24084"/>
                  </a:cubicBezTo>
                  <a:cubicBezTo>
                    <a:pt x="1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4039048" y="2548471"/>
              <a:ext cx="1066661" cy="956049"/>
            </a:xfrm>
            <a:custGeom>
              <a:rect b="b" l="l" r="r" t="t"/>
              <a:pathLst>
                <a:path extrusionOk="0" h="47335" w="52805">
                  <a:moveTo>
                    <a:pt x="39595" y="46534"/>
                  </a:moveTo>
                  <a:cubicBezTo>
                    <a:pt x="38194" y="47334"/>
                    <a:pt x="36393" y="46867"/>
                    <a:pt x="35592" y="45466"/>
                  </a:cubicBezTo>
                  <a:cubicBezTo>
                    <a:pt x="34792" y="44065"/>
                    <a:pt x="35292" y="42297"/>
                    <a:pt x="36693" y="41463"/>
                  </a:cubicBezTo>
                  <a:cubicBezTo>
                    <a:pt x="38061" y="40663"/>
                    <a:pt x="39862" y="41163"/>
                    <a:pt x="40662" y="42564"/>
                  </a:cubicBezTo>
                  <a:cubicBezTo>
                    <a:pt x="41463" y="43932"/>
                    <a:pt x="40996" y="45733"/>
                    <a:pt x="39595" y="46534"/>
                  </a:cubicBezTo>
                  <a:close/>
                  <a:moveTo>
                    <a:pt x="16112" y="5871"/>
                  </a:moveTo>
                  <a:cubicBezTo>
                    <a:pt x="14711" y="6672"/>
                    <a:pt x="12909" y="6171"/>
                    <a:pt x="12109" y="4804"/>
                  </a:cubicBezTo>
                  <a:cubicBezTo>
                    <a:pt x="11308" y="3403"/>
                    <a:pt x="11775" y="1602"/>
                    <a:pt x="13176" y="801"/>
                  </a:cubicBezTo>
                  <a:cubicBezTo>
                    <a:pt x="14577" y="0"/>
                    <a:pt x="16378" y="467"/>
                    <a:pt x="17179" y="1868"/>
                  </a:cubicBezTo>
                  <a:cubicBezTo>
                    <a:pt x="17980" y="3269"/>
                    <a:pt x="17513" y="5037"/>
                    <a:pt x="16112" y="5871"/>
                  </a:cubicBezTo>
                  <a:close/>
                  <a:moveTo>
                    <a:pt x="52804" y="23684"/>
                  </a:moveTo>
                  <a:cubicBezTo>
                    <a:pt x="52804" y="25285"/>
                    <a:pt x="51504" y="26586"/>
                    <a:pt x="49869" y="26586"/>
                  </a:cubicBezTo>
                  <a:cubicBezTo>
                    <a:pt x="48268" y="26586"/>
                    <a:pt x="46967" y="25285"/>
                    <a:pt x="46967" y="23684"/>
                  </a:cubicBezTo>
                  <a:cubicBezTo>
                    <a:pt x="46967" y="22049"/>
                    <a:pt x="48268" y="20749"/>
                    <a:pt x="49869" y="20749"/>
                  </a:cubicBezTo>
                  <a:cubicBezTo>
                    <a:pt x="51504" y="20749"/>
                    <a:pt x="52804" y="22049"/>
                    <a:pt x="52804" y="23684"/>
                  </a:cubicBezTo>
                  <a:close/>
                  <a:moveTo>
                    <a:pt x="5838" y="23684"/>
                  </a:moveTo>
                  <a:cubicBezTo>
                    <a:pt x="5838" y="25285"/>
                    <a:pt x="4537" y="26586"/>
                    <a:pt x="2902" y="26586"/>
                  </a:cubicBezTo>
                  <a:cubicBezTo>
                    <a:pt x="1301" y="26586"/>
                    <a:pt x="0" y="25285"/>
                    <a:pt x="0" y="23684"/>
                  </a:cubicBezTo>
                  <a:cubicBezTo>
                    <a:pt x="0" y="22049"/>
                    <a:pt x="1301" y="20749"/>
                    <a:pt x="2902" y="20749"/>
                  </a:cubicBezTo>
                  <a:cubicBezTo>
                    <a:pt x="4537" y="20749"/>
                    <a:pt x="5838" y="22049"/>
                    <a:pt x="5838" y="23684"/>
                  </a:cubicBezTo>
                  <a:close/>
                  <a:moveTo>
                    <a:pt x="39595" y="801"/>
                  </a:moveTo>
                  <a:cubicBezTo>
                    <a:pt x="40996" y="1602"/>
                    <a:pt x="41463" y="3403"/>
                    <a:pt x="40662" y="4804"/>
                  </a:cubicBezTo>
                  <a:cubicBezTo>
                    <a:pt x="39862" y="6171"/>
                    <a:pt x="38061" y="6672"/>
                    <a:pt x="36693" y="5871"/>
                  </a:cubicBezTo>
                  <a:cubicBezTo>
                    <a:pt x="35292" y="5071"/>
                    <a:pt x="34792" y="3269"/>
                    <a:pt x="35592" y="1868"/>
                  </a:cubicBezTo>
                  <a:cubicBezTo>
                    <a:pt x="36393" y="467"/>
                    <a:pt x="38194" y="0"/>
                    <a:pt x="39595" y="801"/>
                  </a:cubicBezTo>
                  <a:close/>
                  <a:moveTo>
                    <a:pt x="16112" y="41463"/>
                  </a:moveTo>
                  <a:cubicBezTo>
                    <a:pt x="17513" y="42297"/>
                    <a:pt x="17980" y="44065"/>
                    <a:pt x="17179" y="45466"/>
                  </a:cubicBezTo>
                  <a:cubicBezTo>
                    <a:pt x="16378" y="46867"/>
                    <a:pt x="14577" y="47334"/>
                    <a:pt x="13176" y="46534"/>
                  </a:cubicBezTo>
                  <a:cubicBezTo>
                    <a:pt x="11809" y="45733"/>
                    <a:pt x="11308" y="43932"/>
                    <a:pt x="12109" y="42564"/>
                  </a:cubicBezTo>
                  <a:cubicBezTo>
                    <a:pt x="12909" y="41163"/>
                    <a:pt x="14711" y="40663"/>
                    <a:pt x="16112" y="414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4276211" y="3379253"/>
              <a:ext cx="117261" cy="116580"/>
            </a:xfrm>
            <a:custGeom>
              <a:rect b="b" l="l" r="r" t="t"/>
              <a:pathLst>
                <a:path extrusionOk="0" h="5772" w="5805">
                  <a:moveTo>
                    <a:pt x="4170" y="701"/>
                  </a:moveTo>
                  <a:cubicBezTo>
                    <a:pt x="5371" y="1402"/>
                    <a:pt x="5805" y="2936"/>
                    <a:pt x="5104" y="4137"/>
                  </a:cubicBezTo>
                  <a:cubicBezTo>
                    <a:pt x="4404" y="5371"/>
                    <a:pt x="2836" y="5772"/>
                    <a:pt x="1635" y="5071"/>
                  </a:cubicBezTo>
                  <a:cubicBezTo>
                    <a:pt x="434" y="4371"/>
                    <a:pt x="1" y="2836"/>
                    <a:pt x="701" y="1602"/>
                  </a:cubicBezTo>
                  <a:cubicBezTo>
                    <a:pt x="1402" y="401"/>
                    <a:pt x="2970" y="1"/>
                    <a:pt x="4170" y="70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4751244" y="2557237"/>
              <a:ext cx="116594" cy="117246"/>
            </a:xfrm>
            <a:custGeom>
              <a:rect b="b" l="l" r="r" t="t"/>
              <a:pathLst>
                <a:path extrusionOk="0" h="5805" w="5772">
                  <a:moveTo>
                    <a:pt x="4137" y="701"/>
                  </a:moveTo>
                  <a:cubicBezTo>
                    <a:pt x="5338" y="1401"/>
                    <a:pt x="5771" y="2969"/>
                    <a:pt x="5071" y="4170"/>
                  </a:cubicBezTo>
                  <a:cubicBezTo>
                    <a:pt x="4370" y="5371"/>
                    <a:pt x="2803" y="5804"/>
                    <a:pt x="1602" y="5070"/>
                  </a:cubicBezTo>
                  <a:cubicBezTo>
                    <a:pt x="401" y="4370"/>
                    <a:pt x="1" y="2835"/>
                    <a:pt x="701" y="1635"/>
                  </a:cubicBezTo>
                  <a:cubicBezTo>
                    <a:pt x="1402" y="434"/>
                    <a:pt x="2936" y="0"/>
                    <a:pt x="4137" y="70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4046461" y="2975648"/>
              <a:ext cx="102434" cy="101755"/>
            </a:xfrm>
            <a:custGeom>
              <a:rect b="b" l="l" r="r" t="t"/>
              <a:pathLst>
                <a:path extrusionOk="0" h="5038" w="5071">
                  <a:moveTo>
                    <a:pt x="5070" y="2536"/>
                  </a:moveTo>
                  <a:cubicBezTo>
                    <a:pt x="5070" y="3904"/>
                    <a:pt x="3936" y="5038"/>
                    <a:pt x="2535" y="5038"/>
                  </a:cubicBezTo>
                  <a:cubicBezTo>
                    <a:pt x="1134" y="5038"/>
                    <a:pt x="0" y="3904"/>
                    <a:pt x="0" y="2536"/>
                  </a:cubicBezTo>
                  <a:cubicBezTo>
                    <a:pt x="0" y="1135"/>
                    <a:pt x="1134" y="1"/>
                    <a:pt x="2535" y="1"/>
                  </a:cubicBezTo>
                  <a:cubicBezTo>
                    <a:pt x="3936" y="1"/>
                    <a:pt x="5070" y="1135"/>
                    <a:pt x="5070" y="253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4995153" y="2975648"/>
              <a:ext cx="102454" cy="101755"/>
            </a:xfrm>
            <a:custGeom>
              <a:rect b="b" l="l" r="r" t="t"/>
              <a:pathLst>
                <a:path extrusionOk="0" h="5038" w="5072">
                  <a:moveTo>
                    <a:pt x="5071" y="2536"/>
                  </a:moveTo>
                  <a:cubicBezTo>
                    <a:pt x="5071" y="3904"/>
                    <a:pt x="3937" y="5038"/>
                    <a:pt x="2536" y="5038"/>
                  </a:cubicBezTo>
                  <a:cubicBezTo>
                    <a:pt x="1135" y="5038"/>
                    <a:pt x="1" y="3904"/>
                    <a:pt x="1" y="2536"/>
                  </a:cubicBezTo>
                  <a:cubicBezTo>
                    <a:pt x="1" y="1135"/>
                    <a:pt x="1135" y="1"/>
                    <a:pt x="2536" y="1"/>
                  </a:cubicBezTo>
                  <a:cubicBezTo>
                    <a:pt x="3937" y="1"/>
                    <a:pt x="5071" y="1135"/>
                    <a:pt x="5071" y="253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276211" y="2557237"/>
              <a:ext cx="117261" cy="117246"/>
            </a:xfrm>
            <a:custGeom>
              <a:rect b="b" l="l" r="r" t="t"/>
              <a:pathLst>
                <a:path extrusionOk="0" h="5805" w="5805">
                  <a:moveTo>
                    <a:pt x="4170" y="5070"/>
                  </a:moveTo>
                  <a:cubicBezTo>
                    <a:pt x="2970" y="5804"/>
                    <a:pt x="1402" y="5371"/>
                    <a:pt x="701" y="4170"/>
                  </a:cubicBezTo>
                  <a:cubicBezTo>
                    <a:pt x="1" y="2935"/>
                    <a:pt x="434" y="1401"/>
                    <a:pt x="1635" y="701"/>
                  </a:cubicBezTo>
                  <a:cubicBezTo>
                    <a:pt x="2836" y="0"/>
                    <a:pt x="4404" y="434"/>
                    <a:pt x="5104" y="1635"/>
                  </a:cubicBezTo>
                  <a:cubicBezTo>
                    <a:pt x="5805" y="2835"/>
                    <a:pt x="5371" y="4403"/>
                    <a:pt x="4170" y="507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751244" y="3379253"/>
              <a:ext cx="116594" cy="116580"/>
            </a:xfrm>
            <a:custGeom>
              <a:rect b="b" l="l" r="r" t="t"/>
              <a:pathLst>
                <a:path extrusionOk="0" h="5772" w="5772">
                  <a:moveTo>
                    <a:pt x="4137" y="5071"/>
                  </a:moveTo>
                  <a:cubicBezTo>
                    <a:pt x="2936" y="5772"/>
                    <a:pt x="1402" y="5371"/>
                    <a:pt x="701" y="4137"/>
                  </a:cubicBezTo>
                  <a:cubicBezTo>
                    <a:pt x="1" y="2936"/>
                    <a:pt x="401" y="1402"/>
                    <a:pt x="1602" y="701"/>
                  </a:cubicBezTo>
                  <a:cubicBezTo>
                    <a:pt x="2836" y="1"/>
                    <a:pt x="4370" y="401"/>
                    <a:pt x="5071" y="1602"/>
                  </a:cubicBezTo>
                  <a:cubicBezTo>
                    <a:pt x="5771" y="2836"/>
                    <a:pt x="5371" y="4371"/>
                    <a:pt x="4137" y="507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4" name="Google Shape;1404;p22"/>
            <p:cNvGrpSpPr/>
            <p:nvPr/>
          </p:nvGrpSpPr>
          <p:grpSpPr>
            <a:xfrm>
              <a:off x="3193333" y="2180642"/>
              <a:ext cx="240034" cy="239401"/>
              <a:chOff x="-53635375" y="3192625"/>
              <a:chExt cx="319025" cy="318225"/>
            </a:xfrm>
          </p:grpSpPr>
          <p:sp>
            <p:nvSpPr>
              <p:cNvPr id="1405" name="Google Shape;1405;p22"/>
              <p:cNvSpPr/>
              <p:nvPr/>
            </p:nvSpPr>
            <p:spPr>
              <a:xfrm>
                <a:off x="-53560550" y="3342275"/>
                <a:ext cx="167000" cy="151250"/>
              </a:xfrm>
              <a:custGeom>
                <a:rect b="b" l="l" r="r" t="t"/>
                <a:pathLst>
                  <a:path extrusionOk="0" h="6050" w="6680">
                    <a:moveTo>
                      <a:pt x="1891" y="756"/>
                    </a:moveTo>
                    <a:cubicBezTo>
                      <a:pt x="2080" y="756"/>
                      <a:pt x="2238" y="914"/>
                      <a:pt x="2238" y="1103"/>
                    </a:cubicBezTo>
                    <a:cubicBezTo>
                      <a:pt x="2238" y="1323"/>
                      <a:pt x="2080" y="1481"/>
                      <a:pt x="1891" y="1481"/>
                    </a:cubicBezTo>
                    <a:cubicBezTo>
                      <a:pt x="1875" y="1484"/>
                      <a:pt x="1859" y="1485"/>
                      <a:pt x="1844" y="1485"/>
                    </a:cubicBezTo>
                    <a:cubicBezTo>
                      <a:pt x="1676" y="1485"/>
                      <a:pt x="1544" y="1333"/>
                      <a:pt x="1544" y="1103"/>
                    </a:cubicBezTo>
                    <a:cubicBezTo>
                      <a:pt x="1544" y="914"/>
                      <a:pt x="1702" y="756"/>
                      <a:pt x="1891" y="756"/>
                    </a:cubicBezTo>
                    <a:close/>
                    <a:moveTo>
                      <a:pt x="4884" y="788"/>
                    </a:moveTo>
                    <a:cubicBezTo>
                      <a:pt x="5073" y="788"/>
                      <a:pt x="5231" y="945"/>
                      <a:pt x="5231" y="1166"/>
                    </a:cubicBezTo>
                    <a:cubicBezTo>
                      <a:pt x="5262" y="1355"/>
                      <a:pt x="5073" y="1512"/>
                      <a:pt x="4884" y="1512"/>
                    </a:cubicBezTo>
                    <a:cubicBezTo>
                      <a:pt x="4695" y="1512"/>
                      <a:pt x="4537" y="1355"/>
                      <a:pt x="4537" y="1166"/>
                    </a:cubicBezTo>
                    <a:cubicBezTo>
                      <a:pt x="4537" y="945"/>
                      <a:pt x="4695" y="788"/>
                      <a:pt x="4884" y="788"/>
                    </a:cubicBezTo>
                    <a:close/>
                    <a:moveTo>
                      <a:pt x="4443" y="3348"/>
                    </a:moveTo>
                    <a:cubicBezTo>
                      <a:pt x="4537" y="3348"/>
                      <a:pt x="4632" y="3387"/>
                      <a:pt x="4695" y="3466"/>
                    </a:cubicBezTo>
                    <a:cubicBezTo>
                      <a:pt x="4852" y="3592"/>
                      <a:pt x="4852" y="3844"/>
                      <a:pt x="4726" y="3970"/>
                    </a:cubicBezTo>
                    <a:cubicBezTo>
                      <a:pt x="4380" y="4348"/>
                      <a:pt x="3907" y="4537"/>
                      <a:pt x="3435" y="4537"/>
                    </a:cubicBezTo>
                    <a:cubicBezTo>
                      <a:pt x="2899" y="4537"/>
                      <a:pt x="2427" y="4348"/>
                      <a:pt x="2080" y="3970"/>
                    </a:cubicBezTo>
                    <a:cubicBezTo>
                      <a:pt x="1923" y="3844"/>
                      <a:pt x="1923" y="3592"/>
                      <a:pt x="2080" y="3466"/>
                    </a:cubicBezTo>
                    <a:cubicBezTo>
                      <a:pt x="2159" y="3387"/>
                      <a:pt x="2261" y="3348"/>
                      <a:pt x="2360" y="3348"/>
                    </a:cubicBezTo>
                    <a:cubicBezTo>
                      <a:pt x="2458" y="3348"/>
                      <a:pt x="2553" y="3387"/>
                      <a:pt x="2616" y="3466"/>
                    </a:cubicBezTo>
                    <a:cubicBezTo>
                      <a:pt x="2820" y="3686"/>
                      <a:pt x="3104" y="3797"/>
                      <a:pt x="3391" y="3797"/>
                    </a:cubicBezTo>
                    <a:cubicBezTo>
                      <a:pt x="3679" y="3797"/>
                      <a:pt x="3970" y="3686"/>
                      <a:pt x="4191" y="3466"/>
                    </a:cubicBezTo>
                    <a:cubicBezTo>
                      <a:pt x="4254" y="3387"/>
                      <a:pt x="4348" y="3348"/>
                      <a:pt x="4443" y="3348"/>
                    </a:cubicBezTo>
                    <a:close/>
                    <a:moveTo>
                      <a:pt x="1" y="0"/>
                    </a:moveTo>
                    <a:lnTo>
                      <a:pt x="1" y="2678"/>
                    </a:lnTo>
                    <a:cubicBezTo>
                      <a:pt x="1" y="4537"/>
                      <a:pt x="1481" y="6049"/>
                      <a:pt x="3340" y="6049"/>
                    </a:cubicBezTo>
                    <a:cubicBezTo>
                      <a:pt x="5199" y="6049"/>
                      <a:pt x="6680" y="4537"/>
                      <a:pt x="6680" y="2678"/>
                    </a:cubicBezTo>
                    <a:lnTo>
                      <a:pt x="66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-53559750" y="3305250"/>
                <a:ext cx="168575" cy="18150"/>
              </a:xfrm>
              <a:custGeom>
                <a:rect b="b" l="l" r="r" t="t"/>
                <a:pathLst>
                  <a:path extrusionOk="0" h="726" w="6743">
                    <a:moveTo>
                      <a:pt x="0" y="0"/>
                    </a:moveTo>
                    <a:lnTo>
                      <a:pt x="0" y="725"/>
                    </a:lnTo>
                    <a:lnTo>
                      <a:pt x="6742" y="725"/>
                    </a:lnTo>
                    <a:lnTo>
                      <a:pt x="67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-53635375" y="3192625"/>
                <a:ext cx="319025" cy="318225"/>
              </a:xfrm>
              <a:custGeom>
                <a:rect b="b" l="l" r="r" t="t"/>
                <a:pathLst>
                  <a:path extrusionOk="0" h="12729" w="12761">
                    <a:moveTo>
                      <a:pt x="6302" y="1607"/>
                    </a:moveTo>
                    <a:cubicBezTo>
                      <a:pt x="6491" y="1607"/>
                      <a:pt x="6648" y="1765"/>
                      <a:pt x="6648" y="1985"/>
                    </a:cubicBezTo>
                    <a:lnTo>
                      <a:pt x="6648" y="2332"/>
                    </a:lnTo>
                    <a:lnTo>
                      <a:pt x="6995" y="2332"/>
                    </a:lnTo>
                    <a:cubicBezTo>
                      <a:pt x="7215" y="2332"/>
                      <a:pt x="7373" y="2489"/>
                      <a:pt x="7373" y="2678"/>
                    </a:cubicBezTo>
                    <a:cubicBezTo>
                      <a:pt x="7373" y="2867"/>
                      <a:pt x="7215" y="3056"/>
                      <a:pt x="6995" y="3056"/>
                    </a:cubicBezTo>
                    <a:lnTo>
                      <a:pt x="6648" y="3056"/>
                    </a:lnTo>
                    <a:lnTo>
                      <a:pt x="6648" y="3781"/>
                    </a:lnTo>
                    <a:lnTo>
                      <a:pt x="9988" y="3781"/>
                    </a:lnTo>
                    <a:cubicBezTo>
                      <a:pt x="10208" y="3781"/>
                      <a:pt x="10366" y="3938"/>
                      <a:pt x="10366" y="4159"/>
                    </a:cubicBezTo>
                    <a:lnTo>
                      <a:pt x="10366" y="5041"/>
                    </a:lnTo>
                    <a:lnTo>
                      <a:pt x="10366" y="5104"/>
                    </a:lnTo>
                    <a:lnTo>
                      <a:pt x="10366" y="8633"/>
                    </a:lnTo>
                    <a:cubicBezTo>
                      <a:pt x="10366" y="10859"/>
                      <a:pt x="8525" y="12711"/>
                      <a:pt x="6302" y="12728"/>
                    </a:cubicBezTo>
                    <a:lnTo>
                      <a:pt x="6302" y="12728"/>
                    </a:lnTo>
                    <a:cubicBezTo>
                      <a:pt x="4079" y="12711"/>
                      <a:pt x="2238" y="10859"/>
                      <a:pt x="2238" y="8633"/>
                    </a:cubicBezTo>
                    <a:lnTo>
                      <a:pt x="2238" y="5104"/>
                    </a:lnTo>
                    <a:lnTo>
                      <a:pt x="2238" y="5041"/>
                    </a:lnTo>
                    <a:lnTo>
                      <a:pt x="2238" y="4159"/>
                    </a:lnTo>
                    <a:cubicBezTo>
                      <a:pt x="2238" y="3938"/>
                      <a:pt x="2395" y="3781"/>
                      <a:pt x="2584" y="3781"/>
                    </a:cubicBezTo>
                    <a:lnTo>
                      <a:pt x="5955" y="3781"/>
                    </a:lnTo>
                    <a:lnTo>
                      <a:pt x="5955" y="3056"/>
                    </a:lnTo>
                    <a:lnTo>
                      <a:pt x="5577" y="3056"/>
                    </a:lnTo>
                    <a:cubicBezTo>
                      <a:pt x="5388" y="3056"/>
                      <a:pt x="5231" y="2867"/>
                      <a:pt x="5231" y="2678"/>
                    </a:cubicBezTo>
                    <a:cubicBezTo>
                      <a:pt x="5231" y="2489"/>
                      <a:pt x="5388" y="2332"/>
                      <a:pt x="5577" y="2332"/>
                    </a:cubicBezTo>
                    <a:lnTo>
                      <a:pt x="5955" y="2332"/>
                    </a:lnTo>
                    <a:lnTo>
                      <a:pt x="5955" y="1985"/>
                    </a:lnTo>
                    <a:cubicBezTo>
                      <a:pt x="5955" y="1765"/>
                      <a:pt x="6113" y="1607"/>
                      <a:pt x="6302" y="1607"/>
                    </a:cubicBezTo>
                    <a:close/>
                    <a:moveTo>
                      <a:pt x="6365" y="0"/>
                    </a:moveTo>
                    <a:cubicBezTo>
                      <a:pt x="2868" y="0"/>
                      <a:pt x="1" y="2836"/>
                      <a:pt x="1" y="6364"/>
                    </a:cubicBezTo>
                    <a:lnTo>
                      <a:pt x="1" y="12382"/>
                    </a:lnTo>
                    <a:cubicBezTo>
                      <a:pt x="1" y="12571"/>
                      <a:pt x="158" y="12728"/>
                      <a:pt x="347" y="12728"/>
                    </a:cubicBezTo>
                    <a:lnTo>
                      <a:pt x="12256" y="12728"/>
                    </a:lnTo>
                    <a:cubicBezTo>
                      <a:pt x="12445" y="12728"/>
                      <a:pt x="12603" y="12571"/>
                      <a:pt x="12603" y="12382"/>
                    </a:cubicBezTo>
                    <a:lnTo>
                      <a:pt x="12603" y="6364"/>
                    </a:lnTo>
                    <a:cubicBezTo>
                      <a:pt x="12760" y="2899"/>
                      <a:pt x="9893" y="0"/>
                      <a:pt x="6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22"/>
            <p:cNvGrpSpPr/>
            <p:nvPr/>
          </p:nvGrpSpPr>
          <p:grpSpPr>
            <a:xfrm>
              <a:off x="5722144" y="2176351"/>
              <a:ext cx="217101" cy="247608"/>
              <a:chOff x="-54793175" y="3198925"/>
              <a:chExt cx="279625" cy="319000"/>
            </a:xfrm>
          </p:grpSpPr>
          <p:sp>
            <p:nvSpPr>
              <p:cNvPr id="1409" name="Google Shape;1409;p22"/>
              <p:cNvSpPr/>
              <p:nvPr/>
            </p:nvSpPr>
            <p:spPr>
              <a:xfrm>
                <a:off x="-54532475" y="3354075"/>
                <a:ext cx="18925" cy="60675"/>
              </a:xfrm>
              <a:custGeom>
                <a:rect b="b" l="l" r="r" t="t"/>
                <a:pathLst>
                  <a:path extrusionOk="0" h="2427" w="757">
                    <a:moveTo>
                      <a:pt x="1" y="1"/>
                    </a:moveTo>
                    <a:lnTo>
                      <a:pt x="1" y="788"/>
                    </a:lnTo>
                    <a:cubicBezTo>
                      <a:pt x="158" y="1355"/>
                      <a:pt x="190" y="1891"/>
                      <a:pt x="190" y="2427"/>
                    </a:cubicBezTo>
                    <a:cubicBezTo>
                      <a:pt x="505" y="2143"/>
                      <a:pt x="757" y="1734"/>
                      <a:pt x="757" y="1261"/>
                    </a:cubicBezTo>
                    <a:cubicBezTo>
                      <a:pt x="757" y="725"/>
                      <a:pt x="473" y="253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-54793175" y="3198925"/>
                <a:ext cx="97675" cy="126050"/>
              </a:xfrm>
              <a:custGeom>
                <a:rect b="b" l="l" r="r" t="t"/>
                <a:pathLst>
                  <a:path extrusionOk="0" h="5042" w="3907">
                    <a:moveTo>
                      <a:pt x="2993" y="0"/>
                    </a:moveTo>
                    <a:cubicBezTo>
                      <a:pt x="2426" y="0"/>
                      <a:pt x="1954" y="315"/>
                      <a:pt x="1702" y="756"/>
                    </a:cubicBezTo>
                    <a:cubicBezTo>
                      <a:pt x="1632" y="746"/>
                      <a:pt x="1562" y="742"/>
                      <a:pt x="1494" y="742"/>
                    </a:cubicBezTo>
                    <a:cubicBezTo>
                      <a:pt x="695" y="742"/>
                      <a:pt x="0" y="1396"/>
                      <a:pt x="0" y="2237"/>
                    </a:cubicBezTo>
                    <a:cubicBezTo>
                      <a:pt x="0" y="2521"/>
                      <a:pt x="63" y="2741"/>
                      <a:pt x="190" y="2993"/>
                    </a:cubicBezTo>
                    <a:cubicBezTo>
                      <a:pt x="63" y="3214"/>
                      <a:pt x="0" y="3466"/>
                      <a:pt x="0" y="3749"/>
                    </a:cubicBezTo>
                    <a:cubicBezTo>
                      <a:pt x="0" y="4285"/>
                      <a:pt x="316" y="4758"/>
                      <a:pt x="757" y="5041"/>
                    </a:cubicBezTo>
                    <a:lnTo>
                      <a:pt x="757" y="4852"/>
                    </a:lnTo>
                    <a:cubicBezTo>
                      <a:pt x="757" y="2804"/>
                      <a:pt x="2048" y="1008"/>
                      <a:pt x="3907" y="315"/>
                    </a:cubicBezTo>
                    <a:cubicBezTo>
                      <a:pt x="3655" y="126"/>
                      <a:pt x="3340" y="0"/>
                      <a:pt x="29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-54624625" y="3349350"/>
                <a:ext cx="55150" cy="55175"/>
              </a:xfrm>
              <a:custGeom>
                <a:rect b="b" l="l" r="r" t="t"/>
                <a:pathLst>
                  <a:path extrusionOk="0" h="2207" w="2206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-54737250" y="3349350"/>
                <a:ext cx="55150" cy="55175"/>
              </a:xfrm>
              <a:custGeom>
                <a:rect b="b" l="l" r="r" t="t"/>
                <a:pathLst>
                  <a:path extrusionOk="0" h="2207" w="2206">
                    <a:moveTo>
                      <a:pt x="1103" y="1"/>
                    </a:moveTo>
                    <a:cubicBezTo>
                      <a:pt x="504" y="1"/>
                      <a:pt x="0" y="505"/>
                      <a:pt x="0" y="1103"/>
                    </a:cubicBezTo>
                    <a:cubicBezTo>
                      <a:pt x="0" y="1702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5"/>
                      <a:pt x="1733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-54770325" y="3218600"/>
                <a:ext cx="233925" cy="299325"/>
              </a:xfrm>
              <a:custGeom>
                <a:rect b="b" l="l" r="r" t="t"/>
                <a:pathLst>
                  <a:path extrusionOk="0" h="11973" w="9357">
                    <a:moveTo>
                      <a:pt x="6175" y="2962"/>
                    </a:moveTo>
                    <a:cubicBezTo>
                      <a:pt x="6364" y="2962"/>
                      <a:pt x="6522" y="3120"/>
                      <a:pt x="6522" y="3309"/>
                    </a:cubicBezTo>
                    <a:cubicBezTo>
                      <a:pt x="6522" y="3498"/>
                      <a:pt x="6364" y="3656"/>
                      <a:pt x="6175" y="3656"/>
                    </a:cubicBezTo>
                    <a:lnTo>
                      <a:pt x="3182" y="3656"/>
                    </a:lnTo>
                    <a:cubicBezTo>
                      <a:pt x="2993" y="3656"/>
                      <a:pt x="2836" y="3498"/>
                      <a:pt x="2836" y="3309"/>
                    </a:cubicBezTo>
                    <a:cubicBezTo>
                      <a:pt x="2836" y="3120"/>
                      <a:pt x="2993" y="2962"/>
                      <a:pt x="3182" y="2962"/>
                    </a:cubicBezTo>
                    <a:close/>
                    <a:moveTo>
                      <a:pt x="6931" y="4443"/>
                    </a:moveTo>
                    <a:cubicBezTo>
                      <a:pt x="9357" y="4443"/>
                      <a:pt x="9357" y="8192"/>
                      <a:pt x="6931" y="8192"/>
                    </a:cubicBezTo>
                    <a:cubicBezTo>
                      <a:pt x="6018" y="8192"/>
                      <a:pt x="5261" y="7562"/>
                      <a:pt x="5104" y="6680"/>
                    </a:cubicBezTo>
                    <a:lnTo>
                      <a:pt x="4285" y="6680"/>
                    </a:lnTo>
                    <a:cubicBezTo>
                      <a:pt x="4127" y="7562"/>
                      <a:pt x="3340" y="8192"/>
                      <a:pt x="2458" y="8192"/>
                    </a:cubicBezTo>
                    <a:cubicBezTo>
                      <a:pt x="0" y="8192"/>
                      <a:pt x="0" y="4443"/>
                      <a:pt x="2458" y="4443"/>
                    </a:cubicBezTo>
                    <a:cubicBezTo>
                      <a:pt x="3371" y="4443"/>
                      <a:pt x="4127" y="5073"/>
                      <a:pt x="4285" y="5955"/>
                    </a:cubicBezTo>
                    <a:lnTo>
                      <a:pt x="5104" y="5955"/>
                    </a:lnTo>
                    <a:cubicBezTo>
                      <a:pt x="5261" y="5073"/>
                      <a:pt x="6049" y="4443"/>
                      <a:pt x="6931" y="4443"/>
                    </a:cubicBezTo>
                    <a:close/>
                    <a:moveTo>
                      <a:pt x="5695" y="8547"/>
                    </a:moveTo>
                    <a:cubicBezTo>
                      <a:pt x="5789" y="8547"/>
                      <a:pt x="5876" y="8586"/>
                      <a:pt x="5923" y="8665"/>
                    </a:cubicBezTo>
                    <a:cubicBezTo>
                      <a:pt x="6144" y="8791"/>
                      <a:pt x="6144" y="9011"/>
                      <a:pt x="5986" y="9169"/>
                    </a:cubicBezTo>
                    <a:cubicBezTo>
                      <a:pt x="5608" y="9515"/>
                      <a:pt x="5135" y="9704"/>
                      <a:pt x="4631" y="9704"/>
                    </a:cubicBezTo>
                    <a:cubicBezTo>
                      <a:pt x="4127" y="9704"/>
                      <a:pt x="3655" y="9515"/>
                      <a:pt x="3340" y="9169"/>
                    </a:cubicBezTo>
                    <a:cubicBezTo>
                      <a:pt x="3182" y="9011"/>
                      <a:pt x="3182" y="8791"/>
                      <a:pt x="3340" y="8665"/>
                    </a:cubicBezTo>
                    <a:cubicBezTo>
                      <a:pt x="3418" y="8586"/>
                      <a:pt x="3513" y="8547"/>
                      <a:pt x="3603" y="8547"/>
                    </a:cubicBezTo>
                    <a:cubicBezTo>
                      <a:pt x="3694" y="8547"/>
                      <a:pt x="3781" y="8586"/>
                      <a:pt x="3844" y="8665"/>
                    </a:cubicBezTo>
                    <a:cubicBezTo>
                      <a:pt x="4064" y="8885"/>
                      <a:pt x="4348" y="8996"/>
                      <a:pt x="4631" y="8996"/>
                    </a:cubicBezTo>
                    <a:cubicBezTo>
                      <a:pt x="4915" y="8996"/>
                      <a:pt x="5198" y="8885"/>
                      <a:pt x="5419" y="8665"/>
                    </a:cubicBezTo>
                    <a:cubicBezTo>
                      <a:pt x="5498" y="8586"/>
                      <a:pt x="5600" y="8547"/>
                      <a:pt x="5695" y="8547"/>
                    </a:cubicBezTo>
                    <a:close/>
                    <a:moveTo>
                      <a:pt x="4663" y="1"/>
                    </a:moveTo>
                    <a:cubicBezTo>
                      <a:pt x="2426" y="1"/>
                      <a:pt x="599" y="1828"/>
                      <a:pt x="599" y="4097"/>
                    </a:cubicBezTo>
                    <a:lnTo>
                      <a:pt x="599" y="6270"/>
                    </a:lnTo>
                    <a:cubicBezTo>
                      <a:pt x="158" y="7751"/>
                      <a:pt x="441" y="9137"/>
                      <a:pt x="1260" y="10240"/>
                    </a:cubicBezTo>
                    <a:cubicBezTo>
                      <a:pt x="2079" y="11343"/>
                      <a:pt x="3340" y="11973"/>
                      <a:pt x="4663" y="11973"/>
                    </a:cubicBezTo>
                    <a:cubicBezTo>
                      <a:pt x="6018" y="11973"/>
                      <a:pt x="7309" y="11343"/>
                      <a:pt x="8097" y="10240"/>
                    </a:cubicBezTo>
                    <a:cubicBezTo>
                      <a:pt x="8916" y="9169"/>
                      <a:pt x="9200" y="7783"/>
                      <a:pt x="8758" y="6270"/>
                    </a:cubicBezTo>
                    <a:lnTo>
                      <a:pt x="8758" y="4097"/>
                    </a:lnTo>
                    <a:cubicBezTo>
                      <a:pt x="8758" y="2994"/>
                      <a:pt x="8349" y="1954"/>
                      <a:pt x="7593" y="1167"/>
                    </a:cubicBezTo>
                    <a:cubicBezTo>
                      <a:pt x="6805" y="379"/>
                      <a:pt x="5766" y="1"/>
                      <a:pt x="4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-54612025" y="3198925"/>
                <a:ext cx="96100" cy="123675"/>
              </a:xfrm>
              <a:custGeom>
                <a:rect b="b" l="l" r="r" t="t"/>
                <a:pathLst>
                  <a:path extrusionOk="0" h="4947" w="3844">
                    <a:moveTo>
                      <a:pt x="851" y="0"/>
                    </a:moveTo>
                    <a:cubicBezTo>
                      <a:pt x="536" y="0"/>
                      <a:pt x="221" y="95"/>
                      <a:pt x="1" y="252"/>
                    </a:cubicBezTo>
                    <a:cubicBezTo>
                      <a:pt x="662" y="504"/>
                      <a:pt x="1261" y="882"/>
                      <a:pt x="1765" y="1418"/>
                    </a:cubicBezTo>
                    <a:cubicBezTo>
                      <a:pt x="2679" y="2363"/>
                      <a:pt x="3183" y="3560"/>
                      <a:pt x="3183" y="4821"/>
                    </a:cubicBezTo>
                    <a:lnTo>
                      <a:pt x="3183" y="4947"/>
                    </a:lnTo>
                    <a:cubicBezTo>
                      <a:pt x="3592" y="4695"/>
                      <a:pt x="3844" y="4253"/>
                      <a:pt x="3844" y="3749"/>
                    </a:cubicBezTo>
                    <a:cubicBezTo>
                      <a:pt x="3844" y="3466"/>
                      <a:pt x="3781" y="3214"/>
                      <a:pt x="3655" y="2993"/>
                    </a:cubicBezTo>
                    <a:cubicBezTo>
                      <a:pt x="3781" y="2741"/>
                      <a:pt x="3844" y="2521"/>
                      <a:pt x="3844" y="2237"/>
                    </a:cubicBezTo>
                    <a:cubicBezTo>
                      <a:pt x="3844" y="1380"/>
                      <a:pt x="3123" y="716"/>
                      <a:pt x="2330" y="716"/>
                    </a:cubicBezTo>
                    <a:cubicBezTo>
                      <a:pt x="2279" y="716"/>
                      <a:pt x="2227" y="719"/>
                      <a:pt x="2174" y="725"/>
                    </a:cubicBezTo>
                    <a:cubicBezTo>
                      <a:pt x="1891" y="252"/>
                      <a:pt x="1418" y="0"/>
                      <a:pt x="8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-54793175" y="3353300"/>
                <a:ext cx="18925" cy="60675"/>
              </a:xfrm>
              <a:custGeom>
                <a:rect b="b" l="l" r="r" t="t"/>
                <a:pathLst>
                  <a:path extrusionOk="0" h="2427" w="757">
                    <a:moveTo>
                      <a:pt x="757" y="0"/>
                    </a:moveTo>
                    <a:cubicBezTo>
                      <a:pt x="316" y="284"/>
                      <a:pt x="0" y="756"/>
                      <a:pt x="0" y="1292"/>
                    </a:cubicBezTo>
                    <a:cubicBezTo>
                      <a:pt x="0" y="1765"/>
                      <a:pt x="190" y="2174"/>
                      <a:pt x="536" y="2426"/>
                    </a:cubicBezTo>
                    <a:cubicBezTo>
                      <a:pt x="505" y="1859"/>
                      <a:pt x="599" y="1292"/>
                      <a:pt x="757" y="756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22"/>
            <p:cNvGrpSpPr/>
            <p:nvPr/>
          </p:nvGrpSpPr>
          <p:grpSpPr>
            <a:xfrm>
              <a:off x="5711012" y="3629058"/>
              <a:ext cx="239387" cy="272626"/>
              <a:chOff x="-52023900" y="3590075"/>
              <a:chExt cx="279625" cy="318525"/>
            </a:xfrm>
          </p:grpSpPr>
          <p:sp>
            <p:nvSpPr>
              <p:cNvPr id="1417" name="Google Shape;1417;p22"/>
              <p:cNvSpPr/>
              <p:nvPr/>
            </p:nvSpPr>
            <p:spPr>
              <a:xfrm>
                <a:off x="-52005000" y="3611625"/>
                <a:ext cx="92175" cy="92175"/>
              </a:xfrm>
              <a:custGeom>
                <a:rect b="b" l="l" r="r" t="t"/>
                <a:pathLst>
                  <a:path extrusionOk="0" h="3687" w="3687">
                    <a:moveTo>
                      <a:pt x="1104" y="1"/>
                    </a:moveTo>
                    <a:cubicBezTo>
                      <a:pt x="474" y="1"/>
                      <a:pt x="1" y="505"/>
                      <a:pt x="1" y="1104"/>
                    </a:cubicBezTo>
                    <a:cubicBezTo>
                      <a:pt x="1" y="1419"/>
                      <a:pt x="127" y="1576"/>
                      <a:pt x="285" y="1828"/>
                    </a:cubicBezTo>
                    <a:cubicBezTo>
                      <a:pt x="127" y="2112"/>
                      <a:pt x="1" y="2269"/>
                      <a:pt x="1" y="2584"/>
                    </a:cubicBezTo>
                    <a:cubicBezTo>
                      <a:pt x="1" y="3214"/>
                      <a:pt x="505" y="3687"/>
                      <a:pt x="1104" y="3687"/>
                    </a:cubicBezTo>
                    <a:cubicBezTo>
                      <a:pt x="1734" y="3655"/>
                      <a:pt x="2238" y="3183"/>
                      <a:pt x="2238" y="2553"/>
                    </a:cubicBezTo>
                    <a:lnTo>
                      <a:pt x="2238" y="2206"/>
                    </a:lnTo>
                    <a:lnTo>
                      <a:pt x="2584" y="2206"/>
                    </a:lnTo>
                    <a:cubicBezTo>
                      <a:pt x="3214" y="2206"/>
                      <a:pt x="3687" y="1671"/>
                      <a:pt x="3687" y="1104"/>
                    </a:cubicBezTo>
                    <a:cubicBezTo>
                      <a:pt x="3687" y="505"/>
                      <a:pt x="3183" y="1"/>
                      <a:pt x="2584" y="1"/>
                    </a:cubicBezTo>
                    <a:cubicBezTo>
                      <a:pt x="2269" y="1"/>
                      <a:pt x="2112" y="95"/>
                      <a:pt x="1860" y="253"/>
                    </a:cubicBezTo>
                    <a:cubicBezTo>
                      <a:pt x="1576" y="95"/>
                      <a:pt x="1419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-51894725" y="3614000"/>
                <a:ext cx="121325" cy="106350"/>
              </a:xfrm>
              <a:custGeom>
                <a:rect b="b" l="l" r="r" t="t"/>
                <a:pathLst>
                  <a:path extrusionOk="0" h="4254" w="4853">
                    <a:moveTo>
                      <a:pt x="1576" y="0"/>
                    </a:moveTo>
                    <a:lnTo>
                      <a:pt x="1" y="441"/>
                    </a:lnTo>
                    <a:cubicBezTo>
                      <a:pt x="32" y="567"/>
                      <a:pt x="32" y="725"/>
                      <a:pt x="64" y="851"/>
                    </a:cubicBezTo>
                    <a:lnTo>
                      <a:pt x="64" y="914"/>
                    </a:lnTo>
                    <a:cubicBezTo>
                      <a:pt x="473" y="2836"/>
                      <a:pt x="2206" y="4254"/>
                      <a:pt x="4159" y="4254"/>
                    </a:cubicBezTo>
                    <a:lnTo>
                      <a:pt x="4600" y="4254"/>
                    </a:lnTo>
                    <a:lnTo>
                      <a:pt x="4852" y="2678"/>
                    </a:lnTo>
                    <a:lnTo>
                      <a:pt x="4852" y="2678"/>
                    </a:lnTo>
                    <a:cubicBezTo>
                      <a:pt x="4632" y="2741"/>
                      <a:pt x="4411" y="2773"/>
                      <a:pt x="4159" y="2773"/>
                    </a:cubicBezTo>
                    <a:cubicBezTo>
                      <a:pt x="4131" y="2774"/>
                      <a:pt x="4103" y="2774"/>
                      <a:pt x="4076" y="2774"/>
                    </a:cubicBezTo>
                    <a:cubicBezTo>
                      <a:pt x="3164" y="2774"/>
                      <a:pt x="2350" y="2276"/>
                      <a:pt x="1891" y="1481"/>
                    </a:cubicBezTo>
                    <a:cubicBezTo>
                      <a:pt x="1639" y="1009"/>
                      <a:pt x="1544" y="536"/>
                      <a:pt x="15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-51838000" y="3590075"/>
                <a:ext cx="76400" cy="74350"/>
              </a:xfrm>
              <a:custGeom>
                <a:rect b="b" l="l" r="r" t="t"/>
                <a:pathLst>
                  <a:path extrusionOk="0" h="2974" w="3056">
                    <a:moveTo>
                      <a:pt x="2615" y="0"/>
                    </a:moveTo>
                    <a:cubicBezTo>
                      <a:pt x="2583" y="0"/>
                      <a:pt x="2552" y="4"/>
                      <a:pt x="2520" y="12"/>
                    </a:cubicBezTo>
                    <a:lnTo>
                      <a:pt x="95" y="737"/>
                    </a:lnTo>
                    <a:cubicBezTo>
                      <a:pt x="0" y="1209"/>
                      <a:pt x="63" y="1650"/>
                      <a:pt x="284" y="2029"/>
                    </a:cubicBezTo>
                    <a:cubicBezTo>
                      <a:pt x="599" y="2627"/>
                      <a:pt x="1229" y="2974"/>
                      <a:pt x="1890" y="2974"/>
                    </a:cubicBezTo>
                    <a:cubicBezTo>
                      <a:pt x="2174" y="2974"/>
                      <a:pt x="2457" y="2911"/>
                      <a:pt x="2678" y="2785"/>
                    </a:cubicBezTo>
                    <a:lnTo>
                      <a:pt x="3056" y="422"/>
                    </a:lnTo>
                    <a:cubicBezTo>
                      <a:pt x="3056" y="296"/>
                      <a:pt x="2993" y="170"/>
                      <a:pt x="2930" y="107"/>
                    </a:cubicBezTo>
                    <a:cubicBezTo>
                      <a:pt x="2812" y="36"/>
                      <a:pt x="2711" y="0"/>
                      <a:pt x="26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-51988450" y="3666775"/>
                <a:ext cx="204800" cy="241825"/>
              </a:xfrm>
              <a:custGeom>
                <a:rect b="b" l="l" r="r" t="t"/>
                <a:pathLst>
                  <a:path extrusionOk="0" h="9673" w="8192">
                    <a:moveTo>
                      <a:pt x="2678" y="3718"/>
                    </a:moveTo>
                    <a:cubicBezTo>
                      <a:pt x="2868" y="3718"/>
                      <a:pt x="3025" y="3875"/>
                      <a:pt x="3025" y="4096"/>
                    </a:cubicBezTo>
                    <a:cubicBezTo>
                      <a:pt x="3025" y="4285"/>
                      <a:pt x="2868" y="4442"/>
                      <a:pt x="2678" y="4442"/>
                    </a:cubicBezTo>
                    <a:cubicBezTo>
                      <a:pt x="2489" y="4442"/>
                      <a:pt x="2332" y="4285"/>
                      <a:pt x="2332" y="4096"/>
                    </a:cubicBezTo>
                    <a:cubicBezTo>
                      <a:pt x="2332" y="3875"/>
                      <a:pt x="2489" y="3718"/>
                      <a:pt x="2678" y="3718"/>
                    </a:cubicBezTo>
                    <a:close/>
                    <a:moveTo>
                      <a:pt x="5671" y="3781"/>
                    </a:moveTo>
                    <a:cubicBezTo>
                      <a:pt x="5860" y="3781"/>
                      <a:pt x="6018" y="3938"/>
                      <a:pt x="6018" y="4127"/>
                    </a:cubicBezTo>
                    <a:cubicBezTo>
                      <a:pt x="6018" y="4316"/>
                      <a:pt x="5860" y="4474"/>
                      <a:pt x="5671" y="4474"/>
                    </a:cubicBezTo>
                    <a:cubicBezTo>
                      <a:pt x="5482" y="4474"/>
                      <a:pt x="5325" y="4316"/>
                      <a:pt x="5325" y="4127"/>
                    </a:cubicBezTo>
                    <a:cubicBezTo>
                      <a:pt x="5325" y="3938"/>
                      <a:pt x="5482" y="3781"/>
                      <a:pt x="5671" y="3781"/>
                    </a:cubicBezTo>
                    <a:close/>
                    <a:moveTo>
                      <a:pt x="4191" y="4474"/>
                    </a:moveTo>
                    <a:cubicBezTo>
                      <a:pt x="4821" y="4474"/>
                      <a:pt x="5293" y="4978"/>
                      <a:pt x="5293" y="5577"/>
                    </a:cubicBezTo>
                    <a:cubicBezTo>
                      <a:pt x="5293" y="6207"/>
                      <a:pt x="4758" y="6679"/>
                      <a:pt x="4191" y="6679"/>
                    </a:cubicBezTo>
                    <a:cubicBezTo>
                      <a:pt x="3561" y="6679"/>
                      <a:pt x="3088" y="6175"/>
                      <a:pt x="3088" y="5577"/>
                    </a:cubicBezTo>
                    <a:cubicBezTo>
                      <a:pt x="3088" y="4946"/>
                      <a:pt x="3561" y="4474"/>
                      <a:pt x="4191" y="4474"/>
                    </a:cubicBezTo>
                    <a:close/>
                    <a:moveTo>
                      <a:pt x="5195" y="7034"/>
                    </a:moveTo>
                    <a:cubicBezTo>
                      <a:pt x="5293" y="7034"/>
                      <a:pt x="5388" y="7073"/>
                      <a:pt x="5451" y="7152"/>
                    </a:cubicBezTo>
                    <a:cubicBezTo>
                      <a:pt x="5640" y="7278"/>
                      <a:pt x="5640" y="7498"/>
                      <a:pt x="5482" y="7656"/>
                    </a:cubicBezTo>
                    <a:cubicBezTo>
                      <a:pt x="5136" y="8002"/>
                      <a:pt x="4663" y="8223"/>
                      <a:pt x="4128" y="8223"/>
                    </a:cubicBezTo>
                    <a:cubicBezTo>
                      <a:pt x="3624" y="8223"/>
                      <a:pt x="3151" y="8002"/>
                      <a:pt x="2836" y="7656"/>
                    </a:cubicBezTo>
                    <a:cubicBezTo>
                      <a:pt x="2678" y="7498"/>
                      <a:pt x="2678" y="7278"/>
                      <a:pt x="2836" y="7152"/>
                    </a:cubicBezTo>
                    <a:cubicBezTo>
                      <a:pt x="2915" y="7073"/>
                      <a:pt x="3017" y="7034"/>
                      <a:pt x="3112" y="7034"/>
                    </a:cubicBezTo>
                    <a:cubicBezTo>
                      <a:pt x="3206" y="7034"/>
                      <a:pt x="3293" y="7073"/>
                      <a:pt x="3340" y="7152"/>
                    </a:cubicBezTo>
                    <a:cubicBezTo>
                      <a:pt x="3561" y="7372"/>
                      <a:pt x="3852" y="7483"/>
                      <a:pt x="4140" y="7483"/>
                    </a:cubicBezTo>
                    <a:cubicBezTo>
                      <a:pt x="4427" y="7483"/>
                      <a:pt x="4711" y="7372"/>
                      <a:pt x="4915" y="7152"/>
                    </a:cubicBezTo>
                    <a:cubicBezTo>
                      <a:pt x="4994" y="7073"/>
                      <a:pt x="5097" y="7034"/>
                      <a:pt x="5195" y="7034"/>
                    </a:cubicBezTo>
                    <a:close/>
                    <a:moveTo>
                      <a:pt x="3403" y="0"/>
                    </a:moveTo>
                    <a:cubicBezTo>
                      <a:pt x="3120" y="347"/>
                      <a:pt x="2710" y="567"/>
                      <a:pt x="2237" y="693"/>
                    </a:cubicBezTo>
                    <a:cubicBezTo>
                      <a:pt x="2080" y="1575"/>
                      <a:pt x="1355" y="2237"/>
                      <a:pt x="410" y="2237"/>
                    </a:cubicBezTo>
                    <a:cubicBezTo>
                      <a:pt x="284" y="2237"/>
                      <a:pt x="158" y="2237"/>
                      <a:pt x="32" y="2174"/>
                    </a:cubicBezTo>
                    <a:cubicBezTo>
                      <a:pt x="32" y="2300"/>
                      <a:pt x="1" y="2458"/>
                      <a:pt x="1" y="2584"/>
                    </a:cubicBezTo>
                    <a:lnTo>
                      <a:pt x="1" y="5577"/>
                    </a:lnTo>
                    <a:cubicBezTo>
                      <a:pt x="1" y="7813"/>
                      <a:pt x="1859" y="9672"/>
                      <a:pt x="4096" y="9672"/>
                    </a:cubicBezTo>
                    <a:cubicBezTo>
                      <a:pt x="6333" y="9672"/>
                      <a:pt x="8192" y="7813"/>
                      <a:pt x="8192" y="5577"/>
                    </a:cubicBezTo>
                    <a:lnTo>
                      <a:pt x="8192" y="2930"/>
                    </a:lnTo>
                    <a:lnTo>
                      <a:pt x="7845" y="2930"/>
                    </a:lnTo>
                    <a:cubicBezTo>
                      <a:pt x="5924" y="2930"/>
                      <a:pt x="4191" y="1764"/>
                      <a:pt x="34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-51893150" y="3797500"/>
                <a:ext cx="18150" cy="17375"/>
              </a:xfrm>
              <a:custGeom>
                <a:rect b="b" l="l" r="r" t="t"/>
                <a:pathLst>
                  <a:path extrusionOk="0" h="695" w="726">
                    <a:moveTo>
                      <a:pt x="379" y="1"/>
                    </a:moveTo>
                    <a:cubicBezTo>
                      <a:pt x="190" y="1"/>
                      <a:pt x="1" y="159"/>
                      <a:pt x="1" y="348"/>
                    </a:cubicBezTo>
                    <a:cubicBezTo>
                      <a:pt x="1" y="537"/>
                      <a:pt x="190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-51763200" y="3745525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1" y="1"/>
                    </a:moveTo>
                    <a:lnTo>
                      <a:pt x="1" y="2553"/>
                    </a:lnTo>
                    <a:cubicBezTo>
                      <a:pt x="442" y="2269"/>
                      <a:pt x="757" y="1796"/>
                      <a:pt x="757" y="1229"/>
                    </a:cubicBezTo>
                    <a:cubicBezTo>
                      <a:pt x="757" y="725"/>
                      <a:pt x="442" y="25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-52023900" y="3746325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4" name="Google Shape;1424;p22"/>
            <p:cNvGrpSpPr/>
            <p:nvPr/>
          </p:nvGrpSpPr>
          <p:grpSpPr>
            <a:xfrm>
              <a:off x="4450533" y="1436955"/>
              <a:ext cx="240735" cy="272369"/>
              <a:chOff x="-51633225" y="3198925"/>
              <a:chExt cx="281200" cy="318225"/>
            </a:xfrm>
          </p:grpSpPr>
          <p:sp>
            <p:nvSpPr>
              <p:cNvPr id="1425" name="Google Shape;1425;p22"/>
              <p:cNvSpPr/>
              <p:nvPr/>
            </p:nvSpPr>
            <p:spPr>
              <a:xfrm>
                <a:off x="-51633225" y="3353300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6" y="0"/>
                    </a:moveTo>
                    <a:cubicBezTo>
                      <a:pt x="315" y="284"/>
                      <a:pt x="0" y="756"/>
                      <a:pt x="0" y="1292"/>
                    </a:cubicBezTo>
                    <a:cubicBezTo>
                      <a:pt x="0" y="1859"/>
                      <a:pt x="315" y="2332"/>
                      <a:pt x="756" y="2552"/>
                    </a:cubicBez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-51595425" y="3348575"/>
                <a:ext cx="204800" cy="168575"/>
              </a:xfrm>
              <a:custGeom>
                <a:rect b="b" l="l" r="r" t="t"/>
                <a:pathLst>
                  <a:path extrusionOk="0" h="6743" w="8192">
                    <a:moveTo>
                      <a:pt x="2647" y="756"/>
                    </a:moveTo>
                    <a:cubicBezTo>
                      <a:pt x="2836" y="756"/>
                      <a:pt x="2994" y="914"/>
                      <a:pt x="2994" y="1103"/>
                    </a:cubicBezTo>
                    <a:cubicBezTo>
                      <a:pt x="2994" y="1292"/>
                      <a:pt x="2836" y="1449"/>
                      <a:pt x="2647" y="1449"/>
                    </a:cubicBezTo>
                    <a:cubicBezTo>
                      <a:pt x="2426" y="1449"/>
                      <a:pt x="2269" y="1292"/>
                      <a:pt x="2269" y="1103"/>
                    </a:cubicBezTo>
                    <a:cubicBezTo>
                      <a:pt x="2237" y="914"/>
                      <a:pt x="2395" y="756"/>
                      <a:pt x="2647" y="756"/>
                    </a:cubicBezTo>
                    <a:close/>
                    <a:moveTo>
                      <a:pt x="5577" y="756"/>
                    </a:moveTo>
                    <a:cubicBezTo>
                      <a:pt x="5797" y="756"/>
                      <a:pt x="5955" y="914"/>
                      <a:pt x="5955" y="1103"/>
                    </a:cubicBezTo>
                    <a:cubicBezTo>
                      <a:pt x="5955" y="1292"/>
                      <a:pt x="5797" y="1449"/>
                      <a:pt x="5577" y="1449"/>
                    </a:cubicBezTo>
                    <a:cubicBezTo>
                      <a:pt x="5388" y="1449"/>
                      <a:pt x="5230" y="1292"/>
                      <a:pt x="5230" y="1103"/>
                    </a:cubicBezTo>
                    <a:cubicBezTo>
                      <a:pt x="5230" y="914"/>
                      <a:pt x="5388" y="756"/>
                      <a:pt x="5577" y="756"/>
                    </a:cubicBezTo>
                    <a:close/>
                    <a:moveTo>
                      <a:pt x="5148" y="3316"/>
                    </a:moveTo>
                    <a:cubicBezTo>
                      <a:pt x="5238" y="3316"/>
                      <a:pt x="5325" y="3356"/>
                      <a:pt x="5388" y="3434"/>
                    </a:cubicBezTo>
                    <a:cubicBezTo>
                      <a:pt x="5545" y="3592"/>
                      <a:pt x="5545" y="3812"/>
                      <a:pt x="5388" y="3938"/>
                    </a:cubicBezTo>
                    <a:cubicBezTo>
                      <a:pt x="5041" y="4285"/>
                      <a:pt x="4569" y="4474"/>
                      <a:pt x="4096" y="4474"/>
                    </a:cubicBezTo>
                    <a:cubicBezTo>
                      <a:pt x="3624" y="4474"/>
                      <a:pt x="3120" y="4285"/>
                      <a:pt x="2804" y="3938"/>
                    </a:cubicBezTo>
                    <a:cubicBezTo>
                      <a:pt x="2647" y="3781"/>
                      <a:pt x="2647" y="3529"/>
                      <a:pt x="2804" y="3434"/>
                    </a:cubicBezTo>
                    <a:cubicBezTo>
                      <a:pt x="2883" y="3371"/>
                      <a:pt x="2978" y="3340"/>
                      <a:pt x="3068" y="3340"/>
                    </a:cubicBezTo>
                    <a:cubicBezTo>
                      <a:pt x="3159" y="3340"/>
                      <a:pt x="3246" y="3371"/>
                      <a:pt x="3309" y="3434"/>
                    </a:cubicBezTo>
                    <a:cubicBezTo>
                      <a:pt x="3529" y="3639"/>
                      <a:pt x="3813" y="3741"/>
                      <a:pt x="4096" y="3741"/>
                    </a:cubicBezTo>
                    <a:cubicBezTo>
                      <a:pt x="4380" y="3741"/>
                      <a:pt x="4663" y="3639"/>
                      <a:pt x="4884" y="3434"/>
                    </a:cubicBezTo>
                    <a:cubicBezTo>
                      <a:pt x="4963" y="3356"/>
                      <a:pt x="5057" y="3316"/>
                      <a:pt x="5148" y="3316"/>
                    </a:cubicBezTo>
                    <a:close/>
                    <a:moveTo>
                      <a:pt x="1" y="0"/>
                    </a:moveTo>
                    <a:lnTo>
                      <a:pt x="1" y="2647"/>
                    </a:lnTo>
                    <a:cubicBezTo>
                      <a:pt x="1" y="4883"/>
                      <a:pt x="1859" y="6742"/>
                      <a:pt x="4096" y="6742"/>
                    </a:cubicBezTo>
                    <a:cubicBezTo>
                      <a:pt x="6333" y="6742"/>
                      <a:pt x="8192" y="4883"/>
                      <a:pt x="8192" y="2647"/>
                    </a:cubicBez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-51633225" y="3292650"/>
                <a:ext cx="279625" cy="37050"/>
              </a:xfrm>
              <a:custGeom>
                <a:rect b="b" l="l" r="r" t="t"/>
                <a:pathLst>
                  <a:path extrusionOk="0" h="1482" w="11185">
                    <a:moveTo>
                      <a:pt x="1513" y="0"/>
                    </a:moveTo>
                    <a:cubicBezTo>
                      <a:pt x="851" y="0"/>
                      <a:pt x="284" y="410"/>
                      <a:pt x="95" y="1009"/>
                    </a:cubicBezTo>
                    <a:cubicBezTo>
                      <a:pt x="0" y="1261"/>
                      <a:pt x="221" y="1481"/>
                      <a:pt x="441" y="1481"/>
                    </a:cubicBezTo>
                    <a:lnTo>
                      <a:pt x="10775" y="1481"/>
                    </a:lnTo>
                    <a:cubicBezTo>
                      <a:pt x="10996" y="1481"/>
                      <a:pt x="11185" y="1261"/>
                      <a:pt x="11122" y="1009"/>
                    </a:cubicBezTo>
                    <a:cubicBezTo>
                      <a:pt x="10933" y="410"/>
                      <a:pt x="10365" y="0"/>
                      <a:pt x="9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-51492250" y="3198925"/>
                <a:ext cx="98475" cy="74850"/>
              </a:xfrm>
              <a:custGeom>
                <a:rect b="b" l="l" r="r" t="t"/>
                <a:pathLst>
                  <a:path extrusionOk="0" h="2994" w="3939">
                    <a:moveTo>
                      <a:pt x="1" y="0"/>
                    </a:moveTo>
                    <a:lnTo>
                      <a:pt x="1" y="0"/>
                    </a:lnTo>
                    <a:cubicBezTo>
                      <a:pt x="946" y="0"/>
                      <a:pt x="1576" y="1418"/>
                      <a:pt x="1765" y="2993"/>
                    </a:cubicBezTo>
                    <a:lnTo>
                      <a:pt x="3939" y="2993"/>
                    </a:lnTo>
                    <a:cubicBezTo>
                      <a:pt x="3466" y="1261"/>
                      <a:pt x="185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-51590700" y="3198925"/>
                <a:ext cx="98475" cy="74850"/>
              </a:xfrm>
              <a:custGeom>
                <a:rect b="b" l="l" r="r" t="t"/>
                <a:pathLst>
                  <a:path extrusionOk="0" h="2994" w="3939">
                    <a:moveTo>
                      <a:pt x="3939" y="0"/>
                    </a:moveTo>
                    <a:lnTo>
                      <a:pt x="3939" y="0"/>
                    </a:lnTo>
                    <a:cubicBezTo>
                      <a:pt x="2048" y="0"/>
                      <a:pt x="473" y="1292"/>
                      <a:pt x="1" y="2993"/>
                    </a:cubicBezTo>
                    <a:lnTo>
                      <a:pt x="2174" y="2993"/>
                    </a:lnTo>
                    <a:cubicBezTo>
                      <a:pt x="2332" y="1418"/>
                      <a:pt x="2962" y="0"/>
                      <a:pt x="3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-51517450" y="3218600"/>
                <a:ext cx="52000" cy="55950"/>
              </a:xfrm>
              <a:custGeom>
                <a:rect b="b" l="l" r="r" t="t"/>
                <a:pathLst>
                  <a:path extrusionOk="0" h="2238" w="2080">
                    <a:moveTo>
                      <a:pt x="1009" y="1"/>
                    </a:moveTo>
                    <a:cubicBezTo>
                      <a:pt x="662" y="1"/>
                      <a:pt x="158" y="852"/>
                      <a:pt x="1" y="2238"/>
                    </a:cubicBezTo>
                    <a:lnTo>
                      <a:pt x="2080" y="2238"/>
                    </a:lnTo>
                    <a:cubicBezTo>
                      <a:pt x="1828" y="820"/>
                      <a:pt x="1355" y="1"/>
                      <a:pt x="1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-51370950" y="3354075"/>
                <a:ext cx="18925" cy="64625"/>
              </a:xfrm>
              <a:custGeom>
                <a:rect b="b" l="l" r="r" t="t"/>
                <a:pathLst>
                  <a:path extrusionOk="0" h="2585" w="757">
                    <a:moveTo>
                      <a:pt x="0" y="1"/>
                    </a:moveTo>
                    <a:lnTo>
                      <a:pt x="0" y="2584"/>
                    </a:lnTo>
                    <a:cubicBezTo>
                      <a:pt x="442" y="2301"/>
                      <a:pt x="757" y="1828"/>
                      <a:pt x="757" y="1324"/>
                    </a:cubicBezTo>
                    <a:cubicBezTo>
                      <a:pt x="757" y="725"/>
                      <a:pt x="442" y="2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22"/>
            <p:cNvGrpSpPr/>
            <p:nvPr/>
          </p:nvGrpSpPr>
          <p:grpSpPr>
            <a:xfrm>
              <a:off x="3193659" y="3632939"/>
              <a:ext cx="239387" cy="271705"/>
              <a:chOff x="-52440550" y="3977875"/>
              <a:chExt cx="279625" cy="317450"/>
            </a:xfrm>
          </p:grpSpPr>
          <p:sp>
            <p:nvSpPr>
              <p:cNvPr id="1433" name="Google Shape;1433;p22"/>
              <p:cNvSpPr/>
              <p:nvPr/>
            </p:nvSpPr>
            <p:spPr>
              <a:xfrm>
                <a:off x="-52403525" y="4052700"/>
                <a:ext cx="76425" cy="18150"/>
              </a:xfrm>
              <a:custGeom>
                <a:rect b="b" l="l" r="r" t="t"/>
                <a:pathLst>
                  <a:path extrusionOk="0" h="726" w="3057">
                    <a:moveTo>
                      <a:pt x="0" y="1"/>
                    </a:moveTo>
                    <a:lnTo>
                      <a:pt x="0" y="725"/>
                    </a:lnTo>
                    <a:lnTo>
                      <a:pt x="3056" y="725"/>
                    </a:lnTo>
                    <a:cubicBezTo>
                      <a:pt x="3025" y="631"/>
                      <a:pt x="2993" y="473"/>
                      <a:pt x="2993" y="347"/>
                    </a:cubicBezTo>
                    <a:cubicBezTo>
                      <a:pt x="2993" y="221"/>
                      <a:pt x="3025" y="95"/>
                      <a:pt x="30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-52357850" y="4088925"/>
                <a:ext cx="168575" cy="33075"/>
              </a:xfrm>
              <a:custGeom>
                <a:rect b="b" l="l" r="r" t="t"/>
                <a:pathLst>
                  <a:path extrusionOk="0" h="1323" w="6743">
                    <a:moveTo>
                      <a:pt x="1" y="1"/>
                    </a:moveTo>
                    <a:cubicBezTo>
                      <a:pt x="1387" y="631"/>
                      <a:pt x="2836" y="1072"/>
                      <a:pt x="4348" y="1292"/>
                    </a:cubicBezTo>
                    <a:cubicBezTo>
                      <a:pt x="4474" y="1313"/>
                      <a:pt x="4599" y="1322"/>
                      <a:pt x="4723" y="1322"/>
                    </a:cubicBezTo>
                    <a:cubicBezTo>
                      <a:pt x="5372" y="1322"/>
                      <a:pt x="5978" y="1054"/>
                      <a:pt x="6428" y="631"/>
                    </a:cubicBezTo>
                    <a:cubicBezTo>
                      <a:pt x="6554" y="505"/>
                      <a:pt x="6617" y="379"/>
                      <a:pt x="6711" y="284"/>
                    </a:cubicBezTo>
                    <a:cubicBezTo>
                      <a:pt x="6743" y="221"/>
                      <a:pt x="6743" y="158"/>
                      <a:pt x="6711" y="64"/>
                    </a:cubicBezTo>
                    <a:cubicBezTo>
                      <a:pt x="6680" y="32"/>
                      <a:pt x="6585" y="1"/>
                      <a:pt x="65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-52309000" y="40519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-52402750" y="3977875"/>
                <a:ext cx="204825" cy="55950"/>
              </a:xfrm>
              <a:custGeom>
                <a:rect b="b" l="l" r="r" t="t"/>
                <a:pathLst>
                  <a:path extrusionOk="0" h="2238" w="8193">
                    <a:moveTo>
                      <a:pt x="1104" y="1"/>
                    </a:moveTo>
                    <a:cubicBezTo>
                      <a:pt x="474" y="1"/>
                      <a:pt x="1" y="505"/>
                      <a:pt x="1" y="1103"/>
                    </a:cubicBezTo>
                    <a:lnTo>
                      <a:pt x="1" y="2237"/>
                    </a:lnTo>
                    <a:lnTo>
                      <a:pt x="8192" y="2237"/>
                    </a:lnTo>
                    <a:lnTo>
                      <a:pt x="8192" y="1103"/>
                    </a:lnTo>
                    <a:cubicBezTo>
                      <a:pt x="8192" y="473"/>
                      <a:pt x="7688" y="1"/>
                      <a:pt x="7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-52275150" y="4052700"/>
                <a:ext cx="77225" cy="17350"/>
              </a:xfrm>
              <a:custGeom>
                <a:rect b="b" l="l" r="r" t="t"/>
                <a:pathLst>
                  <a:path extrusionOk="0" h="694" w="3089">
                    <a:moveTo>
                      <a:pt x="1" y="1"/>
                    </a:moveTo>
                    <a:cubicBezTo>
                      <a:pt x="64" y="95"/>
                      <a:pt x="95" y="221"/>
                      <a:pt x="95" y="347"/>
                    </a:cubicBezTo>
                    <a:cubicBezTo>
                      <a:pt x="95" y="442"/>
                      <a:pt x="64" y="568"/>
                      <a:pt x="1" y="694"/>
                    </a:cubicBezTo>
                    <a:lnTo>
                      <a:pt x="3088" y="69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-52403525" y="4089725"/>
                <a:ext cx="204800" cy="205600"/>
              </a:xfrm>
              <a:custGeom>
                <a:rect b="b" l="l" r="r" t="t"/>
                <a:pathLst>
                  <a:path extrusionOk="0" h="8224" w="8192">
                    <a:moveTo>
                      <a:pt x="2584" y="2993"/>
                    </a:moveTo>
                    <a:cubicBezTo>
                      <a:pt x="2773" y="2993"/>
                      <a:pt x="2930" y="3151"/>
                      <a:pt x="2930" y="3340"/>
                    </a:cubicBezTo>
                    <a:cubicBezTo>
                      <a:pt x="2930" y="3560"/>
                      <a:pt x="2773" y="3718"/>
                      <a:pt x="2584" y="3718"/>
                    </a:cubicBezTo>
                    <a:cubicBezTo>
                      <a:pt x="2426" y="3718"/>
                      <a:pt x="2237" y="3560"/>
                      <a:pt x="2237" y="3340"/>
                    </a:cubicBezTo>
                    <a:cubicBezTo>
                      <a:pt x="2237" y="3151"/>
                      <a:pt x="2395" y="2993"/>
                      <a:pt x="2584" y="2993"/>
                    </a:cubicBezTo>
                    <a:close/>
                    <a:moveTo>
                      <a:pt x="5608" y="2993"/>
                    </a:moveTo>
                    <a:cubicBezTo>
                      <a:pt x="5829" y="2993"/>
                      <a:pt x="5986" y="3151"/>
                      <a:pt x="5986" y="3340"/>
                    </a:cubicBezTo>
                    <a:cubicBezTo>
                      <a:pt x="5986" y="3560"/>
                      <a:pt x="5829" y="3718"/>
                      <a:pt x="5608" y="3718"/>
                    </a:cubicBezTo>
                    <a:cubicBezTo>
                      <a:pt x="5419" y="3718"/>
                      <a:pt x="5262" y="3560"/>
                      <a:pt x="5262" y="3340"/>
                    </a:cubicBezTo>
                    <a:cubicBezTo>
                      <a:pt x="5262" y="3151"/>
                      <a:pt x="5419" y="2993"/>
                      <a:pt x="5608" y="2993"/>
                    </a:cubicBezTo>
                    <a:close/>
                    <a:moveTo>
                      <a:pt x="5148" y="5553"/>
                    </a:moveTo>
                    <a:cubicBezTo>
                      <a:pt x="5238" y="5553"/>
                      <a:pt x="5325" y="5592"/>
                      <a:pt x="5388" y="5671"/>
                    </a:cubicBezTo>
                    <a:cubicBezTo>
                      <a:pt x="5577" y="5797"/>
                      <a:pt x="5577" y="6018"/>
                      <a:pt x="5419" y="6175"/>
                    </a:cubicBezTo>
                    <a:cubicBezTo>
                      <a:pt x="5073" y="6522"/>
                      <a:pt x="4600" y="6742"/>
                      <a:pt x="4128" y="6742"/>
                    </a:cubicBezTo>
                    <a:cubicBezTo>
                      <a:pt x="3624" y="6742"/>
                      <a:pt x="3151" y="6522"/>
                      <a:pt x="2773" y="6175"/>
                    </a:cubicBezTo>
                    <a:cubicBezTo>
                      <a:pt x="2615" y="6018"/>
                      <a:pt x="2615" y="5797"/>
                      <a:pt x="2773" y="5671"/>
                    </a:cubicBezTo>
                    <a:cubicBezTo>
                      <a:pt x="2852" y="5592"/>
                      <a:pt x="2954" y="5553"/>
                      <a:pt x="3053" y="5553"/>
                    </a:cubicBezTo>
                    <a:cubicBezTo>
                      <a:pt x="3151" y="5553"/>
                      <a:pt x="3245" y="5592"/>
                      <a:pt x="3308" y="5671"/>
                    </a:cubicBezTo>
                    <a:cubicBezTo>
                      <a:pt x="3513" y="5892"/>
                      <a:pt x="3797" y="6002"/>
                      <a:pt x="4084" y="6002"/>
                    </a:cubicBezTo>
                    <a:cubicBezTo>
                      <a:pt x="4372" y="6002"/>
                      <a:pt x="4663" y="5892"/>
                      <a:pt x="4884" y="5671"/>
                    </a:cubicBezTo>
                    <a:cubicBezTo>
                      <a:pt x="4962" y="5592"/>
                      <a:pt x="5057" y="5553"/>
                      <a:pt x="5148" y="5553"/>
                    </a:cubicBezTo>
                    <a:close/>
                    <a:moveTo>
                      <a:pt x="0" y="0"/>
                    </a:moveTo>
                    <a:lnTo>
                      <a:pt x="0" y="4096"/>
                    </a:lnTo>
                    <a:cubicBezTo>
                      <a:pt x="0" y="6333"/>
                      <a:pt x="1828" y="8223"/>
                      <a:pt x="4096" y="8223"/>
                    </a:cubicBezTo>
                    <a:cubicBezTo>
                      <a:pt x="6333" y="8223"/>
                      <a:pt x="8192" y="6396"/>
                      <a:pt x="8192" y="4096"/>
                    </a:cubicBezTo>
                    <a:lnTo>
                      <a:pt x="8192" y="1576"/>
                    </a:lnTo>
                    <a:cubicBezTo>
                      <a:pt x="7656" y="1891"/>
                      <a:pt x="7089" y="2080"/>
                      <a:pt x="6490" y="2080"/>
                    </a:cubicBezTo>
                    <a:cubicBezTo>
                      <a:pt x="6364" y="2048"/>
                      <a:pt x="6207" y="2048"/>
                      <a:pt x="6049" y="2017"/>
                    </a:cubicBezTo>
                    <a:cubicBezTo>
                      <a:pt x="4317" y="1733"/>
                      <a:pt x="2615" y="1229"/>
                      <a:pt x="1009" y="441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-52179050" y="4132250"/>
                <a:ext cx="18125" cy="63825"/>
              </a:xfrm>
              <a:custGeom>
                <a:rect b="b" l="l" r="r" t="t"/>
                <a:pathLst>
                  <a:path extrusionOk="0" h="2553" w="725">
                    <a:moveTo>
                      <a:pt x="0" y="1"/>
                    </a:moveTo>
                    <a:lnTo>
                      <a:pt x="0" y="2552"/>
                    </a:lnTo>
                    <a:cubicBezTo>
                      <a:pt x="410" y="2269"/>
                      <a:pt x="725" y="1796"/>
                      <a:pt x="725" y="1261"/>
                    </a:cubicBezTo>
                    <a:cubicBezTo>
                      <a:pt x="725" y="694"/>
                      <a:pt x="410" y="22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-52440550" y="4132250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7" y="1"/>
                    </a:moveTo>
                    <a:cubicBezTo>
                      <a:pt x="284" y="221"/>
                      <a:pt x="1" y="694"/>
                      <a:pt x="1" y="1261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22"/>
            <p:cNvGrpSpPr/>
            <p:nvPr/>
          </p:nvGrpSpPr>
          <p:grpSpPr>
            <a:xfrm>
              <a:off x="4434593" y="4343672"/>
              <a:ext cx="268587" cy="256581"/>
              <a:chOff x="-54812875" y="3596675"/>
              <a:chExt cx="319025" cy="304800"/>
            </a:xfrm>
          </p:grpSpPr>
          <p:sp>
            <p:nvSpPr>
              <p:cNvPr id="1442" name="Google Shape;1442;p22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rect b="b" l="l" r="r" t="t"/>
                <a:pathLst>
                  <a:path extrusionOk="0" h="11751" w="2994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rect b="b" l="l" r="r" t="t"/>
                <a:pathLst>
                  <a:path extrusionOk="0" h="2458" w="725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rect b="b" l="l" r="r" t="t"/>
                <a:pathLst>
                  <a:path extrusionOk="0" h="1513" w="2647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rect b="b" l="l" r="r" t="t"/>
                <a:pathLst>
                  <a:path extrusionOk="0" h="11720" w="2994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rect b="b" l="l" r="r" t="t"/>
                <a:pathLst>
                  <a:path extrusionOk="0" h="1513" w="2679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rect b="b" l="l" r="r" t="t"/>
                <a:pathLst>
                  <a:path extrusionOk="0" h="1481" w="8507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rect b="b" l="l" r="r" t="t"/>
                <a:pathLst>
                  <a:path extrusionOk="0" h="7468" w="6775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9" name="Google Shape;1449;p22"/>
          <p:cNvGrpSpPr/>
          <p:nvPr/>
        </p:nvGrpSpPr>
        <p:grpSpPr>
          <a:xfrm>
            <a:off x="4344907" y="2833885"/>
            <a:ext cx="453569" cy="385368"/>
            <a:chOff x="-38537400" y="3588000"/>
            <a:chExt cx="316650" cy="315875"/>
          </a:xfrm>
        </p:grpSpPr>
        <p:sp>
          <p:nvSpPr>
            <p:cNvPr id="1450" name="Google Shape;1450;p22"/>
            <p:cNvSpPr/>
            <p:nvPr/>
          </p:nvSpPr>
          <p:spPr>
            <a:xfrm>
              <a:off x="-38327900" y="3719550"/>
              <a:ext cx="20500" cy="41750"/>
            </a:xfrm>
            <a:custGeom>
              <a:rect b="b" l="l" r="r" t="t"/>
              <a:pathLst>
                <a:path extrusionOk="0" h="1670" w="82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-38452350" y="3719550"/>
              <a:ext cx="21300" cy="41750"/>
            </a:xfrm>
            <a:custGeom>
              <a:rect b="b" l="l" r="r" t="t"/>
              <a:pathLst>
                <a:path extrusionOk="0" h="1670" w="852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-38516925" y="3759700"/>
              <a:ext cx="275700" cy="144175"/>
            </a:xfrm>
            <a:custGeom>
              <a:rect b="b" l="l" r="r" t="t"/>
              <a:pathLst>
                <a:path extrusionOk="0" h="5767" w="11028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-38537400" y="3588000"/>
              <a:ext cx="316650" cy="151250"/>
            </a:xfrm>
            <a:custGeom>
              <a:rect b="b" l="l" r="r" t="t"/>
              <a:pathLst>
                <a:path extrusionOk="0" h="6050" w="12666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22"/>
          <p:cNvSpPr txBox="1"/>
          <p:nvPr/>
        </p:nvSpPr>
        <p:spPr>
          <a:xfrm>
            <a:off x="3855147" y="778163"/>
            <a:ext cx="1433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3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grpSp>
        <p:nvGrpSpPr>
          <p:cNvPr id="1460" name="Google Shape;1460;p23"/>
          <p:cNvGrpSpPr/>
          <p:nvPr/>
        </p:nvGrpSpPr>
        <p:grpSpPr>
          <a:xfrm>
            <a:off x="927298" y="1067075"/>
            <a:ext cx="7154504" cy="1028691"/>
            <a:chOff x="994673" y="1325800"/>
            <a:chExt cx="7154504" cy="1028691"/>
          </a:xfrm>
        </p:grpSpPr>
        <p:sp>
          <p:nvSpPr>
            <p:cNvPr id="1461" name="Google Shape;1461;p23"/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rect b="b" l="l" r="r" t="t"/>
              <a:pathLst>
                <a:path extrusionOk="0" h="16154" w="4291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rect b="b" l="l" r="r" t="t"/>
              <a:pathLst>
                <a:path extrusionOk="0" h="7784" w="4291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rect b="b" l="l" r="r" t="t"/>
              <a:pathLst>
                <a:path extrusionOk="0" h="6048" w="4291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rect b="b" l="l" r="r" t="t"/>
              <a:pathLst>
                <a:path extrusionOk="0" h="4270" w="1199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K-means clustering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23"/>
          <p:cNvGrpSpPr/>
          <p:nvPr/>
        </p:nvGrpSpPr>
        <p:grpSpPr>
          <a:xfrm>
            <a:off x="927298" y="1927232"/>
            <a:ext cx="7154504" cy="668302"/>
            <a:chOff x="994673" y="2261057"/>
            <a:chExt cx="7154504" cy="668302"/>
          </a:xfrm>
        </p:grpSpPr>
        <p:sp>
          <p:nvSpPr>
            <p:cNvPr id="1470" name="Google Shape;1470;p23"/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rect b="b" l="l" r="r" t="t"/>
              <a:pathLst>
                <a:path extrusionOk="0" h="21426" w="429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Optics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3"/>
          <p:cNvGrpSpPr/>
          <p:nvPr/>
        </p:nvGrpSpPr>
        <p:grpSpPr>
          <a:xfrm>
            <a:off x="927298" y="2696023"/>
            <a:ext cx="7154504" cy="669803"/>
            <a:chOff x="994673" y="3131723"/>
            <a:chExt cx="7154504" cy="669803"/>
          </a:xfrm>
        </p:grpSpPr>
        <p:sp>
          <p:nvSpPr>
            <p:cNvPr id="1480" name="Google Shape;1480;p23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Hierarchical (agglomerative) clustering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23"/>
          <p:cNvGrpSpPr/>
          <p:nvPr/>
        </p:nvGrpSpPr>
        <p:grpSpPr>
          <a:xfrm>
            <a:off x="927298" y="3931925"/>
            <a:ext cx="7154504" cy="1028775"/>
            <a:chOff x="994673" y="3704325"/>
            <a:chExt cx="7154504" cy="1028775"/>
          </a:xfrm>
        </p:grpSpPr>
        <p:sp>
          <p:nvSpPr>
            <p:cNvPr id="1490" name="Google Shape;1490;p23"/>
            <p:cNvSpPr/>
            <p:nvPr/>
          </p:nvSpPr>
          <p:spPr>
            <a:xfrm rot="5400000">
              <a:off x="6897900" y="28238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 rot="5400000">
              <a:off x="6260467" y="3458541"/>
              <a:ext cx="368146" cy="859715"/>
            </a:xfrm>
            <a:custGeom>
              <a:rect b="b" l="l" r="r" t="t"/>
              <a:pathLst>
                <a:path extrusionOk="0" h="14019" w="4291">
                  <a:moveTo>
                    <a:pt x="1277" y="0"/>
                  </a:moveTo>
                  <a:cubicBezTo>
                    <a:pt x="566" y="0"/>
                    <a:pt x="1" y="586"/>
                    <a:pt x="1" y="1297"/>
                  </a:cubicBezTo>
                  <a:lnTo>
                    <a:pt x="1" y="14019"/>
                  </a:lnTo>
                  <a:lnTo>
                    <a:pt x="4290" y="14019"/>
                  </a:lnTo>
                  <a:lnTo>
                    <a:pt x="4290" y="1297"/>
                  </a:lnTo>
                  <a:cubicBezTo>
                    <a:pt x="4290" y="586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 rot="5400000">
              <a:off x="6690523" y="3572417"/>
              <a:ext cx="366345" cy="630164"/>
            </a:xfrm>
            <a:custGeom>
              <a:rect b="b" l="l" r="r" t="t"/>
              <a:pathLst>
                <a:path extrusionOk="0" h="7345" w="4270">
                  <a:moveTo>
                    <a:pt x="3830" y="1"/>
                  </a:moveTo>
                  <a:lnTo>
                    <a:pt x="1" y="3830"/>
                  </a:lnTo>
                  <a:lnTo>
                    <a:pt x="1" y="7345"/>
                  </a:lnTo>
                  <a:lnTo>
                    <a:pt x="4269" y="3056"/>
                  </a:lnTo>
                  <a:lnTo>
                    <a:pt x="4269" y="963"/>
                  </a:lnTo>
                  <a:cubicBezTo>
                    <a:pt x="4269" y="566"/>
                    <a:pt x="4102" y="231"/>
                    <a:pt x="3830" y="1"/>
                  </a:cubicBez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 rot="5400000">
              <a:off x="6418549" y="3628956"/>
              <a:ext cx="366345" cy="517086"/>
            </a:xfrm>
            <a:custGeom>
              <a:rect b="b" l="l" r="r" t="t"/>
              <a:pathLst>
                <a:path extrusionOk="0" h="6027" w="4270">
                  <a:moveTo>
                    <a:pt x="4269" y="1"/>
                  </a:moveTo>
                  <a:lnTo>
                    <a:pt x="1" y="4269"/>
                  </a:lnTo>
                  <a:lnTo>
                    <a:pt x="1" y="6027"/>
                  </a:lnTo>
                  <a:lnTo>
                    <a:pt x="4269" y="1758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713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 rot="5400000">
              <a:off x="5189735" y="4274354"/>
              <a:ext cx="601509" cy="315983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 txBox="1"/>
            <p:nvPr/>
          </p:nvSpPr>
          <p:spPr>
            <a:xfrm>
              <a:off x="2046449" y="4131598"/>
              <a:ext cx="3376200" cy="601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Gaussian mixture model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 rot="5400000">
              <a:off x="1219796" y="3906468"/>
              <a:ext cx="601509" cy="1051754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23"/>
          <p:cNvGrpSpPr/>
          <p:nvPr/>
        </p:nvGrpSpPr>
        <p:grpSpPr>
          <a:xfrm>
            <a:off x="927298" y="3466323"/>
            <a:ext cx="7154504" cy="669803"/>
            <a:chOff x="994673" y="3131723"/>
            <a:chExt cx="7154504" cy="669803"/>
          </a:xfrm>
        </p:grpSpPr>
        <p:sp>
          <p:nvSpPr>
            <p:cNvPr id="1500" name="Google Shape;1500;p23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DBSCAN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23"/>
          <p:cNvSpPr/>
          <p:nvPr/>
        </p:nvSpPr>
        <p:spPr>
          <a:xfrm>
            <a:off x="7861575" y="3466325"/>
            <a:ext cx="287400" cy="3651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