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439B6B-8356-4791-BC58-02761C8BDDB5}">
  <a:tblStyle styleId="{B0439B6B-8356-4791-BC58-02761C8BDD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1c9d0a49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91c9d0a49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963a9511af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963a9511af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2a893c2a33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2a893c2a33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2a893c2a33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2a893c2a33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a893c2a33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a893c2a33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963a9511af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963a9511af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95601e6ec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95601e6ec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963a9511af_0_2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963a9511af_0_2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2a893c2a33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2a893c2a33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5601e6ec5_0_3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5601e6ec5_0_3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8a616ef3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8a616ef3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8a616ef3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8a616ef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8a616ef3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8a616ef3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a8a616ef3d_0_1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a8a616ef3d_0_1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a8a616ef3d_0_1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a8a616ef3d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963a9511af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963a9511af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95601e6ec5_0_3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95601e6ec5_0_3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32638" y="2280800"/>
            <a:ext cx="4114800" cy="13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324163" y="3517000"/>
            <a:ext cx="41148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5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subTitle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83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4332638" y="2280800"/>
            <a:ext cx="4114800" cy="13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Segmentation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4334413" y="3517000"/>
            <a:ext cx="41148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Unsupervised machine learning in Python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 txBox="1"/>
          <p:nvPr/>
        </p:nvSpPr>
        <p:spPr>
          <a:xfrm>
            <a:off x="4096825" y="1185800"/>
            <a:ext cx="45900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9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Customer</a:t>
            </a:r>
            <a:endParaRPr sz="890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-2426939" y="-92047"/>
            <a:ext cx="6073084" cy="5328000"/>
            <a:chOff x="-2426939" y="-92047"/>
            <a:chExt cx="6073084" cy="5328000"/>
          </a:xfrm>
        </p:grpSpPr>
        <p:sp>
          <p:nvSpPr>
            <p:cNvPr id="59" name="Google Shape;59;p15"/>
            <p:cNvSpPr/>
            <p:nvPr/>
          </p:nvSpPr>
          <p:spPr>
            <a:xfrm rot="10800000">
              <a:off x="-204185" y="3645700"/>
              <a:ext cx="3233527" cy="312000"/>
            </a:xfrm>
            <a:custGeom>
              <a:rect b="b" l="l" r="r" t="t"/>
              <a:pathLst>
                <a:path extrusionOk="0" h="12480" w="113011">
                  <a:moveTo>
                    <a:pt x="0" y="12480"/>
                  </a:moveTo>
                  <a:lnTo>
                    <a:pt x="17941" y="12480"/>
                  </a:lnTo>
                  <a:lnTo>
                    <a:pt x="30422" y="0"/>
                  </a:lnTo>
                  <a:lnTo>
                    <a:pt x="113011" y="0"/>
                  </a:lnTo>
                </a:path>
              </a:pathLst>
            </a:cu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0" name="Google Shape;60;p15"/>
            <p:cNvGrpSpPr/>
            <p:nvPr/>
          </p:nvGrpSpPr>
          <p:grpSpPr>
            <a:xfrm flipH="1">
              <a:off x="-2426939" y="-92047"/>
              <a:ext cx="6073084" cy="5328000"/>
              <a:chOff x="5385522" y="-92047"/>
              <a:chExt cx="6073084" cy="5328000"/>
            </a:xfrm>
          </p:grpSpPr>
          <p:sp>
            <p:nvSpPr>
              <p:cNvPr id="61" name="Google Shape;61;p15"/>
              <p:cNvSpPr/>
              <p:nvPr/>
            </p:nvSpPr>
            <p:spPr>
              <a:xfrm flipH="1">
                <a:off x="5385522" y="3362373"/>
                <a:ext cx="632700" cy="63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 flipH="1">
                <a:off x="5385522" y="4100368"/>
                <a:ext cx="632700" cy="63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flipH="1">
                <a:off x="5385522" y="2624379"/>
                <a:ext cx="632700" cy="63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 flipH="1">
                <a:off x="5385522" y="1886384"/>
                <a:ext cx="632700" cy="632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 flipH="1">
                <a:off x="5385522" y="1148393"/>
                <a:ext cx="632700" cy="63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 flipH="1">
                <a:off x="5385522" y="410400"/>
                <a:ext cx="632700" cy="63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" name="Google Shape;67;p15"/>
              <p:cNvGrpSpPr/>
              <p:nvPr/>
            </p:nvGrpSpPr>
            <p:grpSpPr>
              <a:xfrm>
                <a:off x="6002324" y="409250"/>
                <a:ext cx="3233527" cy="4329225"/>
                <a:chOff x="6002324" y="409250"/>
                <a:chExt cx="3233527" cy="4329225"/>
              </a:xfrm>
            </p:grpSpPr>
            <p:sp>
              <p:nvSpPr>
                <p:cNvPr id="68" name="Google Shape;68;p15"/>
                <p:cNvSpPr/>
                <p:nvPr/>
              </p:nvSpPr>
              <p:spPr>
                <a:xfrm>
                  <a:off x="6002324" y="1906000"/>
                  <a:ext cx="3233527" cy="312000"/>
                </a:xfrm>
                <a:custGeom>
                  <a:rect b="b" l="l" r="r" t="t"/>
                  <a:pathLst>
                    <a:path extrusionOk="0" h="12480" w="113011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cap="flat" cmpd="sng" w="76200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cxnSp>
              <p:nvCxnSpPr>
                <p:cNvPr id="69" name="Google Shape;69;p15"/>
                <p:cNvCxnSpPr>
                  <a:stCxn id="63" idx="2"/>
                </p:cNvCxnSpPr>
                <p:nvPr/>
              </p:nvCxnSpPr>
              <p:spPr>
                <a:xfrm>
                  <a:off x="6018222" y="2940729"/>
                  <a:ext cx="977700" cy="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0" name="Google Shape;70;p15"/>
                <p:cNvSpPr/>
                <p:nvPr/>
              </p:nvSpPr>
              <p:spPr>
                <a:xfrm>
                  <a:off x="6002324" y="409250"/>
                  <a:ext cx="3233527" cy="312000"/>
                </a:xfrm>
                <a:custGeom>
                  <a:rect b="b" l="l" r="r" t="t"/>
                  <a:pathLst>
                    <a:path extrusionOk="0" h="12480" w="113011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cap="flat" cmpd="sng" w="7620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1" name="Google Shape;71;p15"/>
                <p:cNvSpPr/>
                <p:nvPr/>
              </p:nvSpPr>
              <p:spPr>
                <a:xfrm flipH="1" rot="10800000">
                  <a:off x="6002324" y="4426475"/>
                  <a:ext cx="3233527" cy="312000"/>
                </a:xfrm>
                <a:custGeom>
                  <a:rect b="b" l="l" r="r" t="t"/>
                  <a:pathLst>
                    <a:path extrusionOk="0" h="12480" w="113011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cap="flat" cmpd="sng" w="76200">
                  <a:solidFill>
                    <a:schemeClr val="accent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6002324" y="1164950"/>
                  <a:ext cx="3233527" cy="312000"/>
                </a:xfrm>
                <a:custGeom>
                  <a:rect b="b" l="l" r="r" t="t"/>
                  <a:pathLst>
                    <a:path extrusionOk="0" h="12480" w="113011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cap="flat" cmpd="sng" w="762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73" name="Google Shape;73;p15"/>
              <p:cNvSpPr/>
              <p:nvPr/>
            </p:nvSpPr>
            <p:spPr>
              <a:xfrm flipH="1" rot="-2871972">
                <a:off x="6908518" y="685856"/>
                <a:ext cx="3772175" cy="3772195"/>
              </a:xfrm>
              <a:custGeom>
                <a:rect b="b" l="l" r="r" t="t"/>
                <a:pathLst>
                  <a:path extrusionOk="0" h="188853" w="188852">
                    <a:moveTo>
                      <a:pt x="94426" y="14415"/>
                    </a:moveTo>
                    <a:cubicBezTo>
                      <a:pt x="138667" y="14415"/>
                      <a:pt x="174491" y="50238"/>
                      <a:pt x="174491" y="94427"/>
                    </a:cubicBezTo>
                    <a:cubicBezTo>
                      <a:pt x="174491" y="138667"/>
                      <a:pt x="138667" y="174491"/>
                      <a:pt x="94426" y="174491"/>
                    </a:cubicBezTo>
                    <a:cubicBezTo>
                      <a:pt x="50238" y="174491"/>
                      <a:pt x="14414" y="138667"/>
                      <a:pt x="14414" y="94427"/>
                    </a:cubicBezTo>
                    <a:cubicBezTo>
                      <a:pt x="14414" y="50238"/>
                      <a:pt x="50238" y="14415"/>
                      <a:pt x="94426" y="14415"/>
                    </a:cubicBezTo>
                    <a:close/>
                    <a:moveTo>
                      <a:pt x="94426" y="1"/>
                    </a:moveTo>
                    <a:cubicBezTo>
                      <a:pt x="42295" y="1"/>
                      <a:pt x="0" y="42295"/>
                      <a:pt x="0" y="94427"/>
                    </a:cubicBezTo>
                    <a:cubicBezTo>
                      <a:pt x="0" y="146610"/>
                      <a:pt x="42295" y="188852"/>
                      <a:pt x="94426" y="188852"/>
                    </a:cubicBezTo>
                    <a:cubicBezTo>
                      <a:pt x="146610" y="188852"/>
                      <a:pt x="188852" y="146610"/>
                      <a:pt x="188852" y="94427"/>
                    </a:cubicBezTo>
                    <a:cubicBezTo>
                      <a:pt x="188852" y="42295"/>
                      <a:pt x="146610" y="1"/>
                      <a:pt x="944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 flipH="1" rot="2142565">
                <a:off x="7915937" y="398138"/>
                <a:ext cx="1767215" cy="1325961"/>
              </a:xfrm>
              <a:custGeom>
                <a:rect b="b" l="l" r="r" t="t"/>
                <a:pathLst>
                  <a:path extrusionOk="0" h="66389" w="88482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 flipH="1" rot="1284276">
                <a:off x="7531865" y="443832"/>
                <a:ext cx="1767451" cy="1326138"/>
              </a:xfrm>
              <a:custGeom>
                <a:rect b="b" l="l" r="r" t="t"/>
                <a:pathLst>
                  <a:path extrusionOk="0" h="66389" w="88482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 flipH="1">
                <a:off x="7765887" y="1544029"/>
                <a:ext cx="2056149" cy="2056129"/>
              </a:xfrm>
              <a:custGeom>
                <a:rect b="b" l="l" r="r" t="t"/>
                <a:pathLst>
                  <a:path extrusionOk="0" h="102948" w="102949">
                    <a:moveTo>
                      <a:pt x="51448" y="0"/>
                    </a:moveTo>
                    <a:cubicBezTo>
                      <a:pt x="23042" y="0"/>
                      <a:pt x="1" y="23041"/>
                      <a:pt x="1" y="51448"/>
                    </a:cubicBezTo>
                    <a:cubicBezTo>
                      <a:pt x="1" y="79907"/>
                      <a:pt x="23042" y="102948"/>
                      <a:pt x="51448" y="102948"/>
                    </a:cubicBezTo>
                    <a:cubicBezTo>
                      <a:pt x="79907" y="102948"/>
                      <a:pt x="102948" y="79907"/>
                      <a:pt x="102948" y="51448"/>
                    </a:cubicBezTo>
                    <a:cubicBezTo>
                      <a:pt x="102948" y="23041"/>
                      <a:pt x="79855" y="0"/>
                      <a:pt x="5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 flipH="1" rot="-2871972">
                <a:off x="6406400" y="1735181"/>
                <a:ext cx="1767360" cy="1326070"/>
              </a:xfrm>
              <a:custGeom>
                <a:rect b="b" l="l" r="r" t="t"/>
                <a:pathLst>
                  <a:path extrusionOk="0" h="66389" w="88482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 flipH="1" rot="-2871972">
                <a:off x="7429665" y="3178465"/>
                <a:ext cx="388799" cy="1240939"/>
              </a:xfrm>
              <a:custGeom>
                <a:rect b="b" l="l" r="r" t="t"/>
                <a:pathLst>
                  <a:path extrusionOk="0" h="62127" w="19465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 flipH="1" rot="-966180">
                <a:off x="6959236" y="2383790"/>
                <a:ext cx="388788" cy="1240905"/>
              </a:xfrm>
              <a:custGeom>
                <a:rect b="b" l="l" r="r" t="t"/>
                <a:pathLst>
                  <a:path extrusionOk="0" h="62127" w="19465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 flipH="1" rot="-2871987">
                <a:off x="7158551" y="934757"/>
                <a:ext cx="3300237" cy="330023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 flipH="1">
                <a:off x="7665776" y="1463225"/>
                <a:ext cx="2256000" cy="2255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" name="Google Shape;82;p15"/>
              <p:cNvGrpSpPr/>
              <p:nvPr/>
            </p:nvGrpSpPr>
            <p:grpSpPr>
              <a:xfrm>
                <a:off x="8074730" y="1843739"/>
                <a:ext cx="1478553" cy="1460616"/>
                <a:chOff x="-59869425" y="4102225"/>
                <a:chExt cx="319025" cy="315175"/>
              </a:xfrm>
            </p:grpSpPr>
            <p:sp>
              <p:nvSpPr>
                <p:cNvPr id="83" name="Google Shape;83;p15"/>
                <p:cNvSpPr/>
                <p:nvPr/>
              </p:nvSpPr>
              <p:spPr>
                <a:xfrm>
                  <a:off x="-59869425" y="4102225"/>
                  <a:ext cx="149675" cy="256825"/>
                </a:xfrm>
                <a:custGeom>
                  <a:rect b="b" l="l" r="r" t="t"/>
                  <a:pathLst>
                    <a:path extrusionOk="0" h="10273" w="5987">
                      <a:moveTo>
                        <a:pt x="5532" y="1"/>
                      </a:moveTo>
                      <a:cubicBezTo>
                        <a:pt x="5515" y="1"/>
                        <a:pt x="5499" y="2"/>
                        <a:pt x="5483" y="4"/>
                      </a:cubicBezTo>
                      <a:cubicBezTo>
                        <a:pt x="2364" y="445"/>
                        <a:pt x="1" y="3123"/>
                        <a:pt x="1" y="6274"/>
                      </a:cubicBezTo>
                      <a:cubicBezTo>
                        <a:pt x="1" y="7692"/>
                        <a:pt x="442" y="8983"/>
                        <a:pt x="1293" y="10086"/>
                      </a:cubicBezTo>
                      <a:cubicBezTo>
                        <a:pt x="1381" y="10209"/>
                        <a:pt x="1507" y="10273"/>
                        <a:pt x="1635" y="10273"/>
                      </a:cubicBezTo>
                      <a:cubicBezTo>
                        <a:pt x="1737" y="10273"/>
                        <a:pt x="1839" y="10233"/>
                        <a:pt x="1923" y="10149"/>
                      </a:cubicBezTo>
                      <a:lnTo>
                        <a:pt x="3719" y="8353"/>
                      </a:lnTo>
                      <a:cubicBezTo>
                        <a:pt x="3813" y="8259"/>
                        <a:pt x="3845" y="8007"/>
                        <a:pt x="3782" y="7849"/>
                      </a:cubicBezTo>
                      <a:cubicBezTo>
                        <a:pt x="3498" y="7376"/>
                        <a:pt x="3341" y="6809"/>
                        <a:pt x="3341" y="6274"/>
                      </a:cubicBezTo>
                      <a:cubicBezTo>
                        <a:pt x="3341" y="4888"/>
                        <a:pt x="4286" y="3659"/>
                        <a:pt x="5672" y="3312"/>
                      </a:cubicBezTo>
                      <a:cubicBezTo>
                        <a:pt x="5861" y="3281"/>
                        <a:pt x="5987" y="3123"/>
                        <a:pt x="5987" y="2934"/>
                      </a:cubicBezTo>
                      <a:lnTo>
                        <a:pt x="5987" y="414"/>
                      </a:lnTo>
                      <a:cubicBezTo>
                        <a:pt x="5958" y="180"/>
                        <a:pt x="5739" y="1"/>
                        <a:pt x="55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-59811125" y="4322075"/>
                  <a:ext cx="201650" cy="95325"/>
                </a:xfrm>
                <a:custGeom>
                  <a:rect b="b" l="l" r="r" t="t"/>
                  <a:pathLst>
                    <a:path extrusionOk="0" h="3813" w="8066">
                      <a:moveTo>
                        <a:pt x="5758" y="0"/>
                      </a:moveTo>
                      <a:cubicBezTo>
                        <a:pt x="5692" y="0"/>
                        <a:pt x="5629" y="11"/>
                        <a:pt x="5577" y="32"/>
                      </a:cubicBezTo>
                      <a:cubicBezTo>
                        <a:pt x="5091" y="339"/>
                        <a:pt x="4530" y="489"/>
                        <a:pt x="3972" y="489"/>
                      </a:cubicBezTo>
                      <a:cubicBezTo>
                        <a:pt x="3444" y="489"/>
                        <a:pt x="2917" y="355"/>
                        <a:pt x="2458" y="95"/>
                      </a:cubicBezTo>
                      <a:cubicBezTo>
                        <a:pt x="2389" y="53"/>
                        <a:pt x="2314" y="30"/>
                        <a:pt x="2239" y="30"/>
                      </a:cubicBezTo>
                      <a:cubicBezTo>
                        <a:pt x="2141" y="30"/>
                        <a:pt x="2042" y="69"/>
                        <a:pt x="1954" y="158"/>
                      </a:cubicBezTo>
                      <a:lnTo>
                        <a:pt x="189" y="1922"/>
                      </a:lnTo>
                      <a:cubicBezTo>
                        <a:pt x="0" y="2143"/>
                        <a:pt x="32" y="2395"/>
                        <a:pt x="221" y="2552"/>
                      </a:cubicBezTo>
                      <a:cubicBezTo>
                        <a:pt x="1324" y="3403"/>
                        <a:pt x="2615" y="3812"/>
                        <a:pt x="4001" y="3812"/>
                      </a:cubicBezTo>
                      <a:cubicBezTo>
                        <a:pt x="5388" y="3812"/>
                        <a:pt x="6711" y="3403"/>
                        <a:pt x="7814" y="2521"/>
                      </a:cubicBezTo>
                      <a:cubicBezTo>
                        <a:pt x="8034" y="2363"/>
                        <a:pt x="8066" y="2080"/>
                        <a:pt x="7877" y="1890"/>
                      </a:cubicBezTo>
                      <a:lnTo>
                        <a:pt x="6112" y="126"/>
                      </a:lnTo>
                      <a:cubicBezTo>
                        <a:pt x="6028" y="42"/>
                        <a:pt x="5888" y="0"/>
                        <a:pt x="57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-59700075" y="4102225"/>
                  <a:ext cx="149675" cy="256525"/>
                </a:xfrm>
                <a:custGeom>
                  <a:rect b="b" l="l" r="r" t="t"/>
                  <a:pathLst>
                    <a:path extrusionOk="0" h="10261" w="5987">
                      <a:moveTo>
                        <a:pt x="418" y="1"/>
                      </a:moveTo>
                      <a:cubicBezTo>
                        <a:pt x="190" y="1"/>
                        <a:pt x="1" y="180"/>
                        <a:pt x="1" y="414"/>
                      </a:cubicBezTo>
                      <a:lnTo>
                        <a:pt x="1" y="2934"/>
                      </a:lnTo>
                      <a:cubicBezTo>
                        <a:pt x="1" y="3123"/>
                        <a:pt x="127" y="3281"/>
                        <a:pt x="316" y="3312"/>
                      </a:cubicBezTo>
                      <a:cubicBezTo>
                        <a:pt x="1639" y="3659"/>
                        <a:pt x="2647" y="4856"/>
                        <a:pt x="2647" y="6274"/>
                      </a:cubicBezTo>
                      <a:cubicBezTo>
                        <a:pt x="2647" y="6809"/>
                        <a:pt x="2489" y="7376"/>
                        <a:pt x="2206" y="7849"/>
                      </a:cubicBezTo>
                      <a:cubicBezTo>
                        <a:pt x="2080" y="8007"/>
                        <a:pt x="2111" y="8196"/>
                        <a:pt x="2269" y="8353"/>
                      </a:cubicBezTo>
                      <a:lnTo>
                        <a:pt x="4065" y="10149"/>
                      </a:lnTo>
                      <a:cubicBezTo>
                        <a:pt x="4137" y="10221"/>
                        <a:pt x="4242" y="10260"/>
                        <a:pt x="4350" y="10260"/>
                      </a:cubicBezTo>
                      <a:cubicBezTo>
                        <a:pt x="4478" y="10260"/>
                        <a:pt x="4609" y="10205"/>
                        <a:pt x="4695" y="10086"/>
                      </a:cubicBezTo>
                      <a:cubicBezTo>
                        <a:pt x="5514" y="8983"/>
                        <a:pt x="5987" y="7660"/>
                        <a:pt x="5987" y="6274"/>
                      </a:cubicBezTo>
                      <a:cubicBezTo>
                        <a:pt x="5892" y="3123"/>
                        <a:pt x="3592" y="445"/>
                        <a:pt x="473" y="4"/>
                      </a:cubicBezTo>
                      <a:cubicBezTo>
                        <a:pt x="455" y="2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 flipH="1">
                  <a:off x="-59742600" y="4187375"/>
                  <a:ext cx="63025" cy="144950"/>
                </a:xfrm>
                <a:custGeom>
                  <a:rect b="b" l="l" r="r" t="t"/>
                  <a:pathLst>
                    <a:path extrusionOk="0" h="5798" w="2521">
                      <a:moveTo>
                        <a:pt x="1260" y="1"/>
                      </a:moveTo>
                      <a:cubicBezTo>
                        <a:pt x="1040" y="1"/>
                        <a:pt x="819" y="190"/>
                        <a:pt x="819" y="379"/>
                      </a:cubicBezTo>
                      <a:lnTo>
                        <a:pt x="819" y="662"/>
                      </a:lnTo>
                      <a:cubicBezTo>
                        <a:pt x="347" y="820"/>
                        <a:pt x="0" y="1293"/>
                        <a:pt x="0" y="1860"/>
                      </a:cubicBezTo>
                      <a:cubicBezTo>
                        <a:pt x="0" y="2521"/>
                        <a:pt x="567" y="2899"/>
                        <a:pt x="977" y="3214"/>
                      </a:cubicBezTo>
                      <a:cubicBezTo>
                        <a:pt x="1292" y="3466"/>
                        <a:pt x="1670" y="3687"/>
                        <a:pt x="1670" y="3939"/>
                      </a:cubicBezTo>
                      <a:cubicBezTo>
                        <a:pt x="1670" y="4160"/>
                        <a:pt x="1450" y="4380"/>
                        <a:pt x="1260" y="4380"/>
                      </a:cubicBezTo>
                      <a:cubicBezTo>
                        <a:pt x="1071" y="4380"/>
                        <a:pt x="819" y="4160"/>
                        <a:pt x="819" y="3939"/>
                      </a:cubicBezTo>
                      <a:cubicBezTo>
                        <a:pt x="819" y="3687"/>
                        <a:pt x="630" y="3529"/>
                        <a:pt x="441" y="3529"/>
                      </a:cubicBezTo>
                      <a:cubicBezTo>
                        <a:pt x="252" y="3529"/>
                        <a:pt x="32" y="3750"/>
                        <a:pt x="32" y="3939"/>
                      </a:cubicBezTo>
                      <a:cubicBezTo>
                        <a:pt x="32" y="4475"/>
                        <a:pt x="410" y="4916"/>
                        <a:pt x="882" y="5105"/>
                      </a:cubicBezTo>
                      <a:lnTo>
                        <a:pt x="882" y="5388"/>
                      </a:lnTo>
                      <a:cubicBezTo>
                        <a:pt x="882" y="5640"/>
                        <a:pt x="1071" y="5798"/>
                        <a:pt x="1292" y="5798"/>
                      </a:cubicBezTo>
                      <a:cubicBezTo>
                        <a:pt x="1544" y="5798"/>
                        <a:pt x="1702" y="5577"/>
                        <a:pt x="1702" y="5388"/>
                      </a:cubicBezTo>
                      <a:lnTo>
                        <a:pt x="1702" y="5073"/>
                      </a:lnTo>
                      <a:cubicBezTo>
                        <a:pt x="2174" y="4916"/>
                        <a:pt x="2521" y="4443"/>
                        <a:pt x="2521" y="3907"/>
                      </a:cubicBezTo>
                      <a:cubicBezTo>
                        <a:pt x="2521" y="3214"/>
                        <a:pt x="1985" y="2836"/>
                        <a:pt x="1544" y="2521"/>
                      </a:cubicBezTo>
                      <a:cubicBezTo>
                        <a:pt x="1229" y="2269"/>
                        <a:pt x="882" y="2049"/>
                        <a:pt x="882" y="1797"/>
                      </a:cubicBezTo>
                      <a:cubicBezTo>
                        <a:pt x="882" y="1576"/>
                        <a:pt x="1071" y="1419"/>
                        <a:pt x="1292" y="1419"/>
                      </a:cubicBezTo>
                      <a:cubicBezTo>
                        <a:pt x="1544" y="1419"/>
                        <a:pt x="1702" y="1608"/>
                        <a:pt x="1702" y="1797"/>
                      </a:cubicBezTo>
                      <a:cubicBezTo>
                        <a:pt x="1702" y="2049"/>
                        <a:pt x="1891" y="2238"/>
                        <a:pt x="2143" y="2238"/>
                      </a:cubicBezTo>
                      <a:cubicBezTo>
                        <a:pt x="2363" y="2238"/>
                        <a:pt x="2521" y="2049"/>
                        <a:pt x="2521" y="1797"/>
                      </a:cubicBezTo>
                      <a:cubicBezTo>
                        <a:pt x="2521" y="1261"/>
                        <a:pt x="2174" y="820"/>
                        <a:pt x="1702" y="631"/>
                      </a:cubicBezTo>
                      <a:lnTo>
                        <a:pt x="1702" y="347"/>
                      </a:lnTo>
                      <a:cubicBezTo>
                        <a:pt x="1702" y="158"/>
                        <a:pt x="1513" y="1"/>
                        <a:pt x="12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4"/>
          <p:cNvSpPr/>
          <p:nvPr/>
        </p:nvSpPr>
        <p:spPr>
          <a:xfrm>
            <a:off x="457188" y="1325775"/>
            <a:ext cx="6021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24"/>
          <p:cNvSpPr/>
          <p:nvPr/>
        </p:nvSpPr>
        <p:spPr>
          <a:xfrm>
            <a:off x="457188" y="2026606"/>
            <a:ext cx="602100" cy="60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38</a:t>
            </a:r>
            <a:endParaRPr/>
          </a:p>
        </p:txBody>
      </p:sp>
      <p:sp>
        <p:nvSpPr>
          <p:cNvPr id="1516" name="Google Shape;1516;p24"/>
          <p:cNvSpPr/>
          <p:nvPr/>
        </p:nvSpPr>
        <p:spPr>
          <a:xfrm>
            <a:off x="457188" y="2727438"/>
            <a:ext cx="602100" cy="60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24"/>
          <p:cNvSpPr/>
          <p:nvPr/>
        </p:nvSpPr>
        <p:spPr>
          <a:xfrm>
            <a:off x="457188" y="3428269"/>
            <a:ext cx="602100" cy="60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518" name="Google Shape;1518;p24"/>
          <p:cNvSpPr/>
          <p:nvPr/>
        </p:nvSpPr>
        <p:spPr>
          <a:xfrm>
            <a:off x="457188" y="4129100"/>
            <a:ext cx="602100" cy="60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19" name="Google Shape;1519;p24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Refining Models</a:t>
            </a:r>
            <a:endParaRPr/>
          </a:p>
        </p:txBody>
      </p:sp>
      <p:sp>
        <p:nvSpPr>
          <p:cNvPr id="1520" name="Google Shape;1520;p24"/>
          <p:cNvSpPr txBox="1"/>
          <p:nvPr/>
        </p:nvSpPr>
        <p:spPr>
          <a:xfrm>
            <a:off x="1059526" y="1325800"/>
            <a:ext cx="2903100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K-Means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1" name="Google Shape;1521;p24"/>
          <p:cNvSpPr txBox="1"/>
          <p:nvPr/>
        </p:nvSpPr>
        <p:spPr>
          <a:xfrm>
            <a:off x="1058194" y="2728463"/>
            <a:ext cx="2903100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Agglomerative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2" name="Google Shape;1522;p24"/>
          <p:cNvSpPr txBox="1"/>
          <p:nvPr/>
        </p:nvSpPr>
        <p:spPr>
          <a:xfrm>
            <a:off x="1062191" y="3429794"/>
            <a:ext cx="2903100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DBSCAN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3" name="Google Shape;1523;p24"/>
          <p:cNvSpPr txBox="1"/>
          <p:nvPr/>
        </p:nvSpPr>
        <p:spPr>
          <a:xfrm>
            <a:off x="1056861" y="2027131"/>
            <a:ext cx="2903100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Optics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4" name="Google Shape;1524;p24"/>
          <p:cNvSpPr txBox="1"/>
          <p:nvPr/>
        </p:nvSpPr>
        <p:spPr>
          <a:xfrm>
            <a:off x="1060858" y="4131125"/>
            <a:ext cx="2903100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GMM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5" name="Google Shape;1525;p24"/>
          <p:cNvSpPr txBox="1"/>
          <p:nvPr/>
        </p:nvSpPr>
        <p:spPr>
          <a:xfrm>
            <a:off x="574200" y="1325775"/>
            <a:ext cx="36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6" name="Google Shape;1526;p24"/>
          <p:cNvSpPr txBox="1"/>
          <p:nvPr/>
        </p:nvSpPr>
        <p:spPr>
          <a:xfrm>
            <a:off x="457200" y="2751450"/>
            <a:ext cx="6021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27" name="Google Shape;1527;p24"/>
          <p:cNvSpPr txBox="1"/>
          <p:nvPr/>
        </p:nvSpPr>
        <p:spPr>
          <a:xfrm>
            <a:off x="4572025" y="2430250"/>
            <a:ext cx="3504900" cy="68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Overall best number of clusters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8" name="Google Shape;1528;p24"/>
          <p:cNvSpPr/>
          <p:nvPr/>
        </p:nvSpPr>
        <p:spPr>
          <a:xfrm>
            <a:off x="8076975" y="2430250"/>
            <a:ext cx="673800" cy="68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24"/>
          <p:cNvSpPr txBox="1"/>
          <p:nvPr/>
        </p:nvSpPr>
        <p:spPr>
          <a:xfrm>
            <a:off x="8076975" y="2430250"/>
            <a:ext cx="673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25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Metrics</a:t>
            </a:r>
            <a:endParaRPr/>
          </a:p>
        </p:txBody>
      </p:sp>
      <p:graphicFrame>
        <p:nvGraphicFramePr>
          <p:cNvPr id="1535" name="Google Shape;1535;p25"/>
          <p:cNvGraphicFramePr/>
          <p:nvPr/>
        </p:nvGraphicFramePr>
        <p:xfrm>
          <a:off x="500288" y="6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{B0439B6B-8356-4791-BC58-02761C8BDDB5}</a:tableStyleId>
              </a:tblPr>
              <a:tblGrid>
                <a:gridCol w="1996200"/>
                <a:gridCol w="1685850"/>
                <a:gridCol w="2799100"/>
                <a:gridCol w="1662275"/>
              </a:tblGrid>
              <a:tr h="32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 #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Other hyperparameters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Silhouette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Agglomerative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Complete linkage, euclidean metric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0.522831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Average linkage, euclidean metric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0.522831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Average linkage, manhattan metric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0.522831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linkage, manhattan metric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0.522831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linkage, manhattan metric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0.476398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linkage, cosine metric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0.446398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K-Means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Lloyd algorithm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0.474022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Elkan algorithm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0.474022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Lloyd algorithm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0.282738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Elkan algorithm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0.282738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Lloyd algorithm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0.062095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26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Metrics</a:t>
            </a:r>
            <a:endParaRPr/>
          </a:p>
        </p:txBody>
      </p:sp>
      <p:graphicFrame>
        <p:nvGraphicFramePr>
          <p:cNvPr id="1541" name="Google Shape;1541;p26"/>
          <p:cNvGraphicFramePr/>
          <p:nvPr/>
        </p:nvGraphicFramePr>
        <p:xfrm>
          <a:off x="500288" y="6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{B0439B6B-8356-4791-BC58-02761C8BDDB5}</a:tableStyleId>
              </a:tblPr>
              <a:tblGrid>
                <a:gridCol w="1996200"/>
                <a:gridCol w="1685850"/>
                <a:gridCol w="2799100"/>
                <a:gridCol w="1662275"/>
              </a:tblGrid>
              <a:tr h="32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name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 #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Other hyperparameters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Silhouette score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GMM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Tied covariance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0.456527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Full covariance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0.401546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Tied covariance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0.287145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Full covariance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0.1668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DBSCAN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—------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epsilon=10, p=2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0.446398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—------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epsilon=10, p=1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0.446398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—------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epsilon=8, p=2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0.443647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—------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epsilon=9, p=2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0.438544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Optics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p=2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-0.317792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p=2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-0.320906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p=1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-0.345548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27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Clusters</a:t>
            </a:r>
            <a:endParaRPr/>
          </a:p>
        </p:txBody>
      </p:sp>
      <p:pic>
        <p:nvPicPr>
          <p:cNvPr id="1547" name="Google Shape;1547;p27"/>
          <p:cNvPicPr preferRelativeResize="0"/>
          <p:nvPr/>
        </p:nvPicPr>
        <p:blipFill rotWithShape="1">
          <a:blip r:embed="rId3">
            <a:alphaModFix/>
          </a:blip>
          <a:srcRect b="0" l="0" r="0" t="6785"/>
          <a:stretch/>
        </p:blipFill>
        <p:spPr>
          <a:xfrm>
            <a:off x="2311212" y="778175"/>
            <a:ext cx="4521425" cy="425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p28"/>
          <p:cNvGrpSpPr/>
          <p:nvPr/>
        </p:nvGrpSpPr>
        <p:grpSpPr>
          <a:xfrm>
            <a:off x="1360591" y="3548807"/>
            <a:ext cx="1420122" cy="257943"/>
            <a:chOff x="1184556" y="3201154"/>
            <a:chExt cx="1596539" cy="257968"/>
          </a:xfrm>
        </p:grpSpPr>
        <p:sp>
          <p:nvSpPr>
            <p:cNvPr id="1553" name="Google Shape;1553;p28"/>
            <p:cNvSpPr/>
            <p:nvPr/>
          </p:nvSpPr>
          <p:spPr>
            <a:xfrm>
              <a:off x="1184556" y="3268709"/>
              <a:ext cx="1407636" cy="122832"/>
            </a:xfrm>
            <a:custGeom>
              <a:rect b="b" l="l" r="r" t="t"/>
              <a:pathLst>
                <a:path extrusionOk="0" h="8974" w="102841">
                  <a:moveTo>
                    <a:pt x="4471" y="1"/>
                  </a:moveTo>
                  <a:cubicBezTo>
                    <a:pt x="2002" y="1"/>
                    <a:pt x="1" y="2002"/>
                    <a:pt x="1" y="4504"/>
                  </a:cubicBezTo>
                  <a:cubicBezTo>
                    <a:pt x="1" y="6973"/>
                    <a:pt x="2002" y="8974"/>
                    <a:pt x="4471" y="8974"/>
                  </a:cubicBezTo>
                  <a:lnTo>
                    <a:pt x="98338" y="8974"/>
                  </a:lnTo>
                  <a:cubicBezTo>
                    <a:pt x="100840" y="8974"/>
                    <a:pt x="102841" y="6973"/>
                    <a:pt x="102841" y="4504"/>
                  </a:cubicBezTo>
                  <a:cubicBezTo>
                    <a:pt x="102841" y="2002"/>
                    <a:pt x="100840" y="1"/>
                    <a:pt x="9833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1684924" y="3268709"/>
              <a:ext cx="907221" cy="122832"/>
            </a:xfrm>
            <a:custGeom>
              <a:rect b="b" l="l" r="r" t="t"/>
              <a:pathLst>
                <a:path extrusionOk="0" h="8974" w="66281">
                  <a:moveTo>
                    <a:pt x="4470" y="1"/>
                  </a:moveTo>
                  <a:cubicBezTo>
                    <a:pt x="2002" y="1"/>
                    <a:pt x="0" y="2002"/>
                    <a:pt x="0" y="4504"/>
                  </a:cubicBezTo>
                  <a:cubicBezTo>
                    <a:pt x="0" y="6973"/>
                    <a:pt x="2002" y="8974"/>
                    <a:pt x="4470" y="8974"/>
                  </a:cubicBezTo>
                  <a:lnTo>
                    <a:pt x="61778" y="8974"/>
                  </a:lnTo>
                  <a:cubicBezTo>
                    <a:pt x="64280" y="8974"/>
                    <a:pt x="66281" y="6973"/>
                    <a:pt x="66281" y="4504"/>
                  </a:cubicBezTo>
                  <a:cubicBezTo>
                    <a:pt x="66281" y="2002"/>
                    <a:pt x="64280" y="1"/>
                    <a:pt x="61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2482940" y="3201154"/>
              <a:ext cx="298155" cy="257968"/>
            </a:xfrm>
            <a:custGeom>
              <a:rect b="b" l="l" r="r" t="t"/>
              <a:pathLst>
                <a:path extrusionOk="0" h="18847" w="21783">
                  <a:moveTo>
                    <a:pt x="5438" y="0"/>
                  </a:moveTo>
                  <a:lnTo>
                    <a:pt x="1" y="9440"/>
                  </a:lnTo>
                  <a:lnTo>
                    <a:pt x="5438" y="18847"/>
                  </a:lnTo>
                  <a:lnTo>
                    <a:pt x="16346" y="18847"/>
                  </a:lnTo>
                  <a:lnTo>
                    <a:pt x="21783" y="944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28"/>
          <p:cNvSpPr/>
          <p:nvPr/>
        </p:nvSpPr>
        <p:spPr>
          <a:xfrm>
            <a:off x="734775" y="3614475"/>
            <a:ext cx="1212600" cy="12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7" name="Google Shape;1557;p28"/>
          <p:cNvGrpSpPr/>
          <p:nvPr/>
        </p:nvGrpSpPr>
        <p:grpSpPr>
          <a:xfrm>
            <a:off x="1221995" y="4291137"/>
            <a:ext cx="1556466" cy="257943"/>
            <a:chOff x="1181775" y="3897109"/>
            <a:chExt cx="1596539" cy="257968"/>
          </a:xfrm>
        </p:grpSpPr>
        <p:sp>
          <p:nvSpPr>
            <p:cNvPr id="1558" name="Google Shape;1558;p28"/>
            <p:cNvSpPr/>
            <p:nvPr/>
          </p:nvSpPr>
          <p:spPr>
            <a:xfrm>
              <a:off x="1181775" y="3964212"/>
              <a:ext cx="1407636" cy="122832"/>
            </a:xfrm>
            <a:custGeom>
              <a:rect b="b" l="l" r="r" t="t"/>
              <a:pathLst>
                <a:path extrusionOk="0" h="8974" w="102841">
                  <a:moveTo>
                    <a:pt x="4471" y="1"/>
                  </a:moveTo>
                  <a:cubicBezTo>
                    <a:pt x="2002" y="1"/>
                    <a:pt x="1" y="2035"/>
                    <a:pt x="1" y="4504"/>
                  </a:cubicBezTo>
                  <a:cubicBezTo>
                    <a:pt x="1" y="6972"/>
                    <a:pt x="2002" y="8974"/>
                    <a:pt x="4471" y="8974"/>
                  </a:cubicBezTo>
                  <a:lnTo>
                    <a:pt x="98338" y="8974"/>
                  </a:lnTo>
                  <a:cubicBezTo>
                    <a:pt x="100840" y="8974"/>
                    <a:pt x="102841" y="6972"/>
                    <a:pt x="102841" y="4504"/>
                  </a:cubicBezTo>
                  <a:cubicBezTo>
                    <a:pt x="102841" y="2035"/>
                    <a:pt x="100840" y="1"/>
                    <a:pt x="9833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1808604" y="3964212"/>
              <a:ext cx="780749" cy="122832"/>
            </a:xfrm>
            <a:custGeom>
              <a:rect b="b" l="l" r="r" t="t"/>
              <a:pathLst>
                <a:path extrusionOk="0" h="8974" w="57041">
                  <a:moveTo>
                    <a:pt x="4503" y="1"/>
                  </a:moveTo>
                  <a:cubicBezTo>
                    <a:pt x="2035" y="1"/>
                    <a:pt x="0" y="2035"/>
                    <a:pt x="0" y="4504"/>
                  </a:cubicBezTo>
                  <a:cubicBezTo>
                    <a:pt x="0" y="6972"/>
                    <a:pt x="2035" y="8974"/>
                    <a:pt x="4503" y="8974"/>
                  </a:cubicBezTo>
                  <a:lnTo>
                    <a:pt x="52538" y="8974"/>
                  </a:lnTo>
                  <a:cubicBezTo>
                    <a:pt x="55040" y="8974"/>
                    <a:pt x="57041" y="6972"/>
                    <a:pt x="57041" y="4504"/>
                  </a:cubicBezTo>
                  <a:cubicBezTo>
                    <a:pt x="57041" y="2035"/>
                    <a:pt x="55040" y="1"/>
                    <a:pt x="5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2480159" y="3897109"/>
              <a:ext cx="298155" cy="257968"/>
            </a:xfrm>
            <a:custGeom>
              <a:rect b="b" l="l" r="r" t="t"/>
              <a:pathLst>
                <a:path extrusionOk="0" h="18847" w="21783">
                  <a:moveTo>
                    <a:pt x="5438" y="0"/>
                  </a:moveTo>
                  <a:lnTo>
                    <a:pt x="1" y="9407"/>
                  </a:lnTo>
                  <a:lnTo>
                    <a:pt x="5438" y="18847"/>
                  </a:lnTo>
                  <a:lnTo>
                    <a:pt x="16346" y="18847"/>
                  </a:lnTo>
                  <a:lnTo>
                    <a:pt x="21783" y="9407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1" name="Google Shape;1561;p28"/>
          <p:cNvSpPr/>
          <p:nvPr/>
        </p:nvSpPr>
        <p:spPr>
          <a:xfrm>
            <a:off x="1049450" y="4362825"/>
            <a:ext cx="1420200" cy="12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28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from Clusters</a:t>
            </a:r>
            <a:endParaRPr/>
          </a:p>
        </p:txBody>
      </p:sp>
      <p:grpSp>
        <p:nvGrpSpPr>
          <p:cNvPr id="1563" name="Google Shape;1563;p28"/>
          <p:cNvGrpSpPr/>
          <p:nvPr/>
        </p:nvGrpSpPr>
        <p:grpSpPr>
          <a:xfrm>
            <a:off x="6406356" y="2075287"/>
            <a:ext cx="1556474" cy="257982"/>
            <a:chOff x="6406356" y="1804850"/>
            <a:chExt cx="1556474" cy="257982"/>
          </a:xfrm>
        </p:grpSpPr>
        <p:sp>
          <p:nvSpPr>
            <p:cNvPr id="1564" name="Google Shape;1564;p28"/>
            <p:cNvSpPr/>
            <p:nvPr/>
          </p:nvSpPr>
          <p:spPr>
            <a:xfrm>
              <a:off x="6555180" y="1871953"/>
              <a:ext cx="1407650" cy="122845"/>
            </a:xfrm>
            <a:custGeom>
              <a:rect b="b" l="l" r="r" t="t"/>
              <a:pathLst>
                <a:path extrusionOk="0" h="8975" w="102842">
                  <a:moveTo>
                    <a:pt x="4504" y="1"/>
                  </a:moveTo>
                  <a:cubicBezTo>
                    <a:pt x="2002" y="1"/>
                    <a:pt x="1" y="2002"/>
                    <a:pt x="1" y="4504"/>
                  </a:cubicBezTo>
                  <a:cubicBezTo>
                    <a:pt x="1" y="6973"/>
                    <a:pt x="2002" y="8974"/>
                    <a:pt x="4504" y="8974"/>
                  </a:cubicBezTo>
                  <a:lnTo>
                    <a:pt x="98371" y="8974"/>
                  </a:lnTo>
                  <a:cubicBezTo>
                    <a:pt x="100840" y="8974"/>
                    <a:pt x="102841" y="6973"/>
                    <a:pt x="102841" y="4504"/>
                  </a:cubicBezTo>
                  <a:cubicBezTo>
                    <a:pt x="102841" y="2036"/>
                    <a:pt x="100840" y="1"/>
                    <a:pt x="9837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6576189" y="1871953"/>
              <a:ext cx="1056524" cy="122845"/>
            </a:xfrm>
            <a:custGeom>
              <a:rect b="b" l="l" r="r" t="t"/>
              <a:pathLst>
                <a:path extrusionOk="0" h="8975" w="77189">
                  <a:moveTo>
                    <a:pt x="4504" y="1"/>
                  </a:moveTo>
                  <a:cubicBezTo>
                    <a:pt x="2002" y="1"/>
                    <a:pt x="0" y="2002"/>
                    <a:pt x="0" y="4504"/>
                  </a:cubicBezTo>
                  <a:cubicBezTo>
                    <a:pt x="0" y="6973"/>
                    <a:pt x="2002" y="8974"/>
                    <a:pt x="4504" y="8974"/>
                  </a:cubicBezTo>
                  <a:lnTo>
                    <a:pt x="72719" y="8974"/>
                  </a:lnTo>
                  <a:cubicBezTo>
                    <a:pt x="75187" y="8974"/>
                    <a:pt x="77189" y="6973"/>
                    <a:pt x="77189" y="4504"/>
                  </a:cubicBezTo>
                  <a:cubicBezTo>
                    <a:pt x="77189" y="2036"/>
                    <a:pt x="75187" y="1"/>
                    <a:pt x="72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6406356" y="1804850"/>
              <a:ext cx="297703" cy="257982"/>
            </a:xfrm>
            <a:custGeom>
              <a:rect b="b" l="l" r="r" t="t"/>
              <a:pathLst>
                <a:path extrusionOk="0" h="18848" w="21750">
                  <a:moveTo>
                    <a:pt x="5438" y="0"/>
                  </a:moveTo>
                  <a:lnTo>
                    <a:pt x="1" y="9407"/>
                  </a:lnTo>
                  <a:lnTo>
                    <a:pt x="5438" y="18847"/>
                  </a:lnTo>
                  <a:lnTo>
                    <a:pt x="16312" y="18847"/>
                  </a:lnTo>
                  <a:lnTo>
                    <a:pt x="21749" y="9407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28"/>
          <p:cNvGrpSpPr/>
          <p:nvPr/>
        </p:nvGrpSpPr>
        <p:grpSpPr>
          <a:xfrm>
            <a:off x="1181775" y="2075287"/>
            <a:ext cx="1596539" cy="257982"/>
            <a:chOff x="1181775" y="1804850"/>
            <a:chExt cx="1596539" cy="257982"/>
          </a:xfrm>
        </p:grpSpPr>
        <p:sp>
          <p:nvSpPr>
            <p:cNvPr id="1568" name="Google Shape;1568;p28"/>
            <p:cNvSpPr/>
            <p:nvPr/>
          </p:nvSpPr>
          <p:spPr>
            <a:xfrm>
              <a:off x="1181775" y="1871953"/>
              <a:ext cx="1407636" cy="122845"/>
            </a:xfrm>
            <a:custGeom>
              <a:rect b="b" l="l" r="r" t="t"/>
              <a:pathLst>
                <a:path extrusionOk="0" h="8975" w="102841">
                  <a:moveTo>
                    <a:pt x="4471" y="1"/>
                  </a:moveTo>
                  <a:cubicBezTo>
                    <a:pt x="2002" y="1"/>
                    <a:pt x="1" y="2002"/>
                    <a:pt x="1" y="4504"/>
                  </a:cubicBezTo>
                  <a:cubicBezTo>
                    <a:pt x="1" y="6973"/>
                    <a:pt x="2002" y="8974"/>
                    <a:pt x="4471" y="8974"/>
                  </a:cubicBezTo>
                  <a:lnTo>
                    <a:pt x="98338" y="8974"/>
                  </a:lnTo>
                  <a:cubicBezTo>
                    <a:pt x="100840" y="8974"/>
                    <a:pt x="102841" y="6973"/>
                    <a:pt x="102841" y="4504"/>
                  </a:cubicBezTo>
                  <a:cubicBezTo>
                    <a:pt x="102841" y="2036"/>
                    <a:pt x="100840" y="1"/>
                    <a:pt x="9833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2006274" y="1871953"/>
              <a:ext cx="583060" cy="122845"/>
            </a:xfrm>
            <a:custGeom>
              <a:rect b="b" l="l" r="r" t="t"/>
              <a:pathLst>
                <a:path extrusionOk="0" h="8975" w="42598">
                  <a:moveTo>
                    <a:pt x="4504" y="1"/>
                  </a:moveTo>
                  <a:cubicBezTo>
                    <a:pt x="2002" y="1"/>
                    <a:pt x="1" y="2002"/>
                    <a:pt x="1" y="4504"/>
                  </a:cubicBezTo>
                  <a:cubicBezTo>
                    <a:pt x="1" y="6973"/>
                    <a:pt x="2002" y="8974"/>
                    <a:pt x="4504" y="8974"/>
                  </a:cubicBezTo>
                  <a:lnTo>
                    <a:pt x="38095" y="8974"/>
                  </a:lnTo>
                  <a:cubicBezTo>
                    <a:pt x="40597" y="8974"/>
                    <a:pt x="42598" y="6973"/>
                    <a:pt x="42598" y="4504"/>
                  </a:cubicBezTo>
                  <a:cubicBezTo>
                    <a:pt x="42598" y="2036"/>
                    <a:pt x="40597" y="1"/>
                    <a:pt x="38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2480159" y="1804850"/>
              <a:ext cx="298155" cy="257982"/>
            </a:xfrm>
            <a:custGeom>
              <a:rect b="b" l="l" r="r" t="t"/>
              <a:pathLst>
                <a:path extrusionOk="0" h="18848" w="21783">
                  <a:moveTo>
                    <a:pt x="5438" y="0"/>
                  </a:moveTo>
                  <a:lnTo>
                    <a:pt x="1" y="9407"/>
                  </a:lnTo>
                  <a:lnTo>
                    <a:pt x="5438" y="18847"/>
                  </a:lnTo>
                  <a:lnTo>
                    <a:pt x="16346" y="18847"/>
                  </a:lnTo>
                  <a:lnTo>
                    <a:pt x="21783" y="9407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1" name="Google Shape;1571;p28"/>
          <p:cNvGrpSpPr/>
          <p:nvPr/>
        </p:nvGrpSpPr>
        <p:grpSpPr>
          <a:xfrm>
            <a:off x="1181775" y="2798434"/>
            <a:ext cx="1596539" cy="257982"/>
            <a:chOff x="1181775" y="2495185"/>
            <a:chExt cx="1596539" cy="257982"/>
          </a:xfrm>
        </p:grpSpPr>
        <p:sp>
          <p:nvSpPr>
            <p:cNvPr id="1572" name="Google Shape;1572;p28"/>
            <p:cNvSpPr/>
            <p:nvPr/>
          </p:nvSpPr>
          <p:spPr>
            <a:xfrm>
              <a:off x="1181775" y="2562753"/>
              <a:ext cx="1407636" cy="122832"/>
            </a:xfrm>
            <a:custGeom>
              <a:rect b="b" l="l" r="r" t="t"/>
              <a:pathLst>
                <a:path extrusionOk="0" h="8974" w="102841">
                  <a:moveTo>
                    <a:pt x="4471" y="0"/>
                  </a:moveTo>
                  <a:cubicBezTo>
                    <a:pt x="2002" y="0"/>
                    <a:pt x="1" y="2002"/>
                    <a:pt x="1" y="4470"/>
                  </a:cubicBezTo>
                  <a:cubicBezTo>
                    <a:pt x="1" y="6972"/>
                    <a:pt x="2002" y="8973"/>
                    <a:pt x="4471" y="8973"/>
                  </a:cubicBezTo>
                  <a:lnTo>
                    <a:pt x="98338" y="8973"/>
                  </a:lnTo>
                  <a:cubicBezTo>
                    <a:pt x="100840" y="8973"/>
                    <a:pt x="102841" y="6972"/>
                    <a:pt x="102841" y="4470"/>
                  </a:cubicBezTo>
                  <a:cubicBezTo>
                    <a:pt x="102841" y="2002"/>
                    <a:pt x="100840" y="0"/>
                    <a:pt x="983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1549291" y="2562753"/>
              <a:ext cx="1040086" cy="122832"/>
            </a:xfrm>
            <a:custGeom>
              <a:rect b="b" l="l" r="r" t="t"/>
              <a:pathLst>
                <a:path extrusionOk="0" h="8974" w="75988">
                  <a:moveTo>
                    <a:pt x="4504" y="0"/>
                  </a:moveTo>
                  <a:cubicBezTo>
                    <a:pt x="2002" y="0"/>
                    <a:pt x="0" y="2002"/>
                    <a:pt x="0" y="4470"/>
                  </a:cubicBezTo>
                  <a:cubicBezTo>
                    <a:pt x="0" y="6972"/>
                    <a:pt x="2002" y="8973"/>
                    <a:pt x="4504" y="8973"/>
                  </a:cubicBezTo>
                  <a:lnTo>
                    <a:pt x="71485" y="8973"/>
                  </a:lnTo>
                  <a:cubicBezTo>
                    <a:pt x="73987" y="8973"/>
                    <a:pt x="75988" y="6972"/>
                    <a:pt x="75988" y="4470"/>
                  </a:cubicBezTo>
                  <a:cubicBezTo>
                    <a:pt x="75988" y="2002"/>
                    <a:pt x="73987" y="0"/>
                    <a:pt x="7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2480159" y="2495185"/>
              <a:ext cx="298155" cy="257982"/>
            </a:xfrm>
            <a:custGeom>
              <a:rect b="b" l="l" r="r" t="t"/>
              <a:pathLst>
                <a:path extrusionOk="0" h="18848" w="21783">
                  <a:moveTo>
                    <a:pt x="5438" y="0"/>
                  </a:moveTo>
                  <a:lnTo>
                    <a:pt x="1" y="9440"/>
                  </a:lnTo>
                  <a:lnTo>
                    <a:pt x="5438" y="18847"/>
                  </a:lnTo>
                  <a:lnTo>
                    <a:pt x="16346" y="18847"/>
                  </a:lnTo>
                  <a:lnTo>
                    <a:pt x="21783" y="944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28"/>
          <p:cNvGrpSpPr/>
          <p:nvPr/>
        </p:nvGrpSpPr>
        <p:grpSpPr>
          <a:xfrm>
            <a:off x="6406356" y="2798434"/>
            <a:ext cx="1556474" cy="257982"/>
            <a:chOff x="6406356" y="2495185"/>
            <a:chExt cx="1556474" cy="257982"/>
          </a:xfrm>
        </p:grpSpPr>
        <p:sp>
          <p:nvSpPr>
            <p:cNvPr id="1576" name="Google Shape;1576;p28"/>
            <p:cNvSpPr/>
            <p:nvPr/>
          </p:nvSpPr>
          <p:spPr>
            <a:xfrm>
              <a:off x="6555180" y="2562753"/>
              <a:ext cx="1407650" cy="122832"/>
            </a:xfrm>
            <a:custGeom>
              <a:rect b="b" l="l" r="r" t="t"/>
              <a:pathLst>
                <a:path extrusionOk="0" h="8974" w="102842">
                  <a:moveTo>
                    <a:pt x="4504" y="0"/>
                  </a:moveTo>
                  <a:cubicBezTo>
                    <a:pt x="2002" y="0"/>
                    <a:pt x="1" y="2002"/>
                    <a:pt x="1" y="4470"/>
                  </a:cubicBezTo>
                  <a:cubicBezTo>
                    <a:pt x="1" y="6972"/>
                    <a:pt x="2002" y="8973"/>
                    <a:pt x="4504" y="8973"/>
                  </a:cubicBezTo>
                  <a:lnTo>
                    <a:pt x="98371" y="8973"/>
                  </a:lnTo>
                  <a:cubicBezTo>
                    <a:pt x="100840" y="8973"/>
                    <a:pt x="102841" y="6972"/>
                    <a:pt x="102841" y="4470"/>
                  </a:cubicBezTo>
                  <a:cubicBezTo>
                    <a:pt x="102841" y="2002"/>
                    <a:pt x="100840" y="0"/>
                    <a:pt x="983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6576189" y="2562753"/>
              <a:ext cx="644695" cy="122832"/>
            </a:xfrm>
            <a:custGeom>
              <a:rect b="b" l="l" r="r" t="t"/>
              <a:pathLst>
                <a:path extrusionOk="0" h="8974" w="47101">
                  <a:moveTo>
                    <a:pt x="4504" y="0"/>
                  </a:moveTo>
                  <a:cubicBezTo>
                    <a:pt x="2002" y="0"/>
                    <a:pt x="0" y="2002"/>
                    <a:pt x="0" y="4470"/>
                  </a:cubicBezTo>
                  <a:cubicBezTo>
                    <a:pt x="0" y="6972"/>
                    <a:pt x="2002" y="8973"/>
                    <a:pt x="4504" y="8973"/>
                  </a:cubicBezTo>
                  <a:lnTo>
                    <a:pt x="42631" y="8973"/>
                  </a:lnTo>
                  <a:cubicBezTo>
                    <a:pt x="45099" y="8973"/>
                    <a:pt x="47101" y="6972"/>
                    <a:pt x="47101" y="4470"/>
                  </a:cubicBezTo>
                  <a:cubicBezTo>
                    <a:pt x="47101" y="2002"/>
                    <a:pt x="45099" y="0"/>
                    <a:pt x="42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6406356" y="2495185"/>
              <a:ext cx="297703" cy="257982"/>
            </a:xfrm>
            <a:custGeom>
              <a:rect b="b" l="l" r="r" t="t"/>
              <a:pathLst>
                <a:path extrusionOk="0" h="18848" w="21750">
                  <a:moveTo>
                    <a:pt x="5438" y="0"/>
                  </a:moveTo>
                  <a:lnTo>
                    <a:pt x="1" y="9440"/>
                  </a:lnTo>
                  <a:lnTo>
                    <a:pt x="5438" y="18847"/>
                  </a:lnTo>
                  <a:lnTo>
                    <a:pt x="16312" y="18847"/>
                  </a:lnTo>
                  <a:lnTo>
                    <a:pt x="21749" y="9440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28"/>
          <p:cNvGrpSpPr/>
          <p:nvPr/>
        </p:nvGrpSpPr>
        <p:grpSpPr>
          <a:xfrm>
            <a:off x="6409137" y="3549191"/>
            <a:ext cx="1556474" cy="257968"/>
            <a:chOff x="6409137" y="3201154"/>
            <a:chExt cx="1556474" cy="257968"/>
          </a:xfrm>
        </p:grpSpPr>
        <p:sp>
          <p:nvSpPr>
            <p:cNvPr id="1580" name="Google Shape;1580;p28"/>
            <p:cNvSpPr/>
            <p:nvPr/>
          </p:nvSpPr>
          <p:spPr>
            <a:xfrm>
              <a:off x="6557961" y="3268709"/>
              <a:ext cx="1407650" cy="122832"/>
            </a:xfrm>
            <a:custGeom>
              <a:rect b="b" l="l" r="r" t="t"/>
              <a:pathLst>
                <a:path extrusionOk="0" h="8974" w="102842">
                  <a:moveTo>
                    <a:pt x="4504" y="1"/>
                  </a:moveTo>
                  <a:cubicBezTo>
                    <a:pt x="2002" y="1"/>
                    <a:pt x="1" y="2002"/>
                    <a:pt x="1" y="4504"/>
                  </a:cubicBezTo>
                  <a:cubicBezTo>
                    <a:pt x="1" y="6973"/>
                    <a:pt x="2002" y="8974"/>
                    <a:pt x="4504" y="8974"/>
                  </a:cubicBezTo>
                  <a:lnTo>
                    <a:pt x="98371" y="8974"/>
                  </a:lnTo>
                  <a:cubicBezTo>
                    <a:pt x="100840" y="8974"/>
                    <a:pt x="102841" y="6973"/>
                    <a:pt x="102841" y="4504"/>
                  </a:cubicBezTo>
                  <a:cubicBezTo>
                    <a:pt x="102841" y="2002"/>
                    <a:pt x="100840" y="1"/>
                    <a:pt x="9837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8"/>
            <p:cNvSpPr/>
            <p:nvPr/>
          </p:nvSpPr>
          <p:spPr>
            <a:xfrm>
              <a:off x="6578970" y="3268709"/>
              <a:ext cx="1187569" cy="122832"/>
            </a:xfrm>
            <a:custGeom>
              <a:rect b="b" l="l" r="r" t="t"/>
              <a:pathLst>
                <a:path extrusionOk="0" h="8974" w="86763">
                  <a:moveTo>
                    <a:pt x="4504" y="1"/>
                  </a:moveTo>
                  <a:cubicBezTo>
                    <a:pt x="2002" y="1"/>
                    <a:pt x="0" y="2002"/>
                    <a:pt x="0" y="4504"/>
                  </a:cubicBezTo>
                  <a:cubicBezTo>
                    <a:pt x="0" y="6973"/>
                    <a:pt x="2002" y="8974"/>
                    <a:pt x="4504" y="8974"/>
                  </a:cubicBezTo>
                  <a:lnTo>
                    <a:pt x="82293" y="8974"/>
                  </a:lnTo>
                  <a:cubicBezTo>
                    <a:pt x="84761" y="8974"/>
                    <a:pt x="86762" y="6973"/>
                    <a:pt x="86762" y="4504"/>
                  </a:cubicBezTo>
                  <a:cubicBezTo>
                    <a:pt x="86762" y="2002"/>
                    <a:pt x="84761" y="1"/>
                    <a:pt x="82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6409137" y="3201154"/>
              <a:ext cx="297703" cy="257968"/>
            </a:xfrm>
            <a:custGeom>
              <a:rect b="b" l="l" r="r" t="t"/>
              <a:pathLst>
                <a:path extrusionOk="0" h="18847" w="21750">
                  <a:moveTo>
                    <a:pt x="5438" y="0"/>
                  </a:moveTo>
                  <a:lnTo>
                    <a:pt x="1" y="9440"/>
                  </a:lnTo>
                  <a:lnTo>
                    <a:pt x="5438" y="18847"/>
                  </a:lnTo>
                  <a:lnTo>
                    <a:pt x="16312" y="18847"/>
                  </a:lnTo>
                  <a:lnTo>
                    <a:pt x="21749" y="9440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28"/>
          <p:cNvGrpSpPr/>
          <p:nvPr/>
        </p:nvGrpSpPr>
        <p:grpSpPr>
          <a:xfrm>
            <a:off x="6406208" y="4291599"/>
            <a:ext cx="1934853" cy="257968"/>
            <a:chOff x="6406356" y="3897109"/>
            <a:chExt cx="1556474" cy="257968"/>
          </a:xfrm>
        </p:grpSpPr>
        <p:sp>
          <p:nvSpPr>
            <p:cNvPr id="1584" name="Google Shape;1584;p28"/>
            <p:cNvSpPr/>
            <p:nvPr/>
          </p:nvSpPr>
          <p:spPr>
            <a:xfrm>
              <a:off x="6555180" y="3964212"/>
              <a:ext cx="1407650" cy="122832"/>
            </a:xfrm>
            <a:custGeom>
              <a:rect b="b" l="l" r="r" t="t"/>
              <a:pathLst>
                <a:path extrusionOk="0" h="8974" w="102842">
                  <a:moveTo>
                    <a:pt x="4504" y="1"/>
                  </a:moveTo>
                  <a:cubicBezTo>
                    <a:pt x="2002" y="1"/>
                    <a:pt x="1" y="2035"/>
                    <a:pt x="1" y="4504"/>
                  </a:cubicBezTo>
                  <a:cubicBezTo>
                    <a:pt x="1" y="6972"/>
                    <a:pt x="2002" y="8974"/>
                    <a:pt x="4504" y="8974"/>
                  </a:cubicBezTo>
                  <a:lnTo>
                    <a:pt x="98371" y="8974"/>
                  </a:lnTo>
                  <a:cubicBezTo>
                    <a:pt x="100840" y="8974"/>
                    <a:pt x="102841" y="6972"/>
                    <a:pt x="102841" y="4504"/>
                  </a:cubicBezTo>
                  <a:cubicBezTo>
                    <a:pt x="102841" y="2035"/>
                    <a:pt x="100840" y="1"/>
                    <a:pt x="9837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6576189" y="3964212"/>
              <a:ext cx="862942" cy="122832"/>
            </a:xfrm>
            <a:custGeom>
              <a:rect b="b" l="l" r="r" t="t"/>
              <a:pathLst>
                <a:path extrusionOk="0" h="8974" w="63046">
                  <a:moveTo>
                    <a:pt x="4470" y="1"/>
                  </a:moveTo>
                  <a:cubicBezTo>
                    <a:pt x="2002" y="1"/>
                    <a:pt x="0" y="2035"/>
                    <a:pt x="0" y="4504"/>
                  </a:cubicBezTo>
                  <a:cubicBezTo>
                    <a:pt x="0" y="6972"/>
                    <a:pt x="2002" y="8974"/>
                    <a:pt x="4470" y="8974"/>
                  </a:cubicBezTo>
                  <a:lnTo>
                    <a:pt x="58542" y="8974"/>
                  </a:lnTo>
                  <a:cubicBezTo>
                    <a:pt x="61044" y="8974"/>
                    <a:pt x="63045" y="6972"/>
                    <a:pt x="63045" y="4504"/>
                  </a:cubicBezTo>
                  <a:cubicBezTo>
                    <a:pt x="63045" y="2035"/>
                    <a:pt x="61044" y="1"/>
                    <a:pt x="58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6406356" y="3897109"/>
              <a:ext cx="297703" cy="257968"/>
            </a:xfrm>
            <a:custGeom>
              <a:rect b="b" l="l" r="r" t="t"/>
              <a:pathLst>
                <a:path extrusionOk="0" h="18847" w="21750">
                  <a:moveTo>
                    <a:pt x="5438" y="0"/>
                  </a:moveTo>
                  <a:lnTo>
                    <a:pt x="1" y="9407"/>
                  </a:lnTo>
                  <a:lnTo>
                    <a:pt x="5438" y="18847"/>
                  </a:lnTo>
                  <a:lnTo>
                    <a:pt x="16312" y="18847"/>
                  </a:lnTo>
                  <a:lnTo>
                    <a:pt x="21749" y="9407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7" name="Google Shape;1587;p28"/>
          <p:cNvSpPr txBox="1"/>
          <p:nvPr/>
        </p:nvSpPr>
        <p:spPr>
          <a:xfrm>
            <a:off x="398100" y="1899775"/>
            <a:ext cx="8421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$34,019</a:t>
            </a:r>
            <a:endParaRPr b="1"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8" name="Google Shape;1588;p28"/>
          <p:cNvSpPr txBox="1"/>
          <p:nvPr/>
        </p:nvSpPr>
        <p:spPr>
          <a:xfrm>
            <a:off x="457200" y="2630539"/>
            <a:ext cx="7830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1.266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28"/>
          <p:cNvSpPr txBox="1"/>
          <p:nvPr/>
        </p:nvSpPr>
        <p:spPr>
          <a:xfrm>
            <a:off x="460291" y="3379574"/>
            <a:ext cx="7830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17.4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%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0" name="Google Shape;1590;p28"/>
          <p:cNvSpPr txBox="1"/>
          <p:nvPr/>
        </p:nvSpPr>
        <p:spPr>
          <a:xfrm>
            <a:off x="457200" y="4116375"/>
            <a:ext cx="7830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$</a:t>
            </a:r>
            <a:r>
              <a:rPr b="1" lang="en" sz="1300">
                <a:solidFill>
                  <a:schemeClr val="dk1"/>
                </a:solidFill>
              </a:rPr>
              <a:t>95.83</a:t>
            </a:r>
            <a:endParaRPr b="1"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1" name="Google Shape;1591;p28"/>
          <p:cNvSpPr txBox="1"/>
          <p:nvPr/>
        </p:nvSpPr>
        <p:spPr>
          <a:xfrm>
            <a:off x="7895450" y="1899775"/>
            <a:ext cx="8421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$62,704</a:t>
            </a:r>
            <a:endParaRPr b="1"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28"/>
          <p:cNvSpPr txBox="1"/>
          <p:nvPr/>
        </p:nvSpPr>
        <p:spPr>
          <a:xfrm>
            <a:off x="7895450" y="2630539"/>
            <a:ext cx="7800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0.76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3" name="Google Shape;1593;p28"/>
          <p:cNvSpPr txBox="1"/>
          <p:nvPr/>
        </p:nvSpPr>
        <p:spPr>
          <a:xfrm>
            <a:off x="7898529" y="3379574"/>
            <a:ext cx="7800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60.9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%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4" name="Google Shape;1594;p28"/>
          <p:cNvSpPr/>
          <p:nvPr/>
        </p:nvSpPr>
        <p:spPr>
          <a:xfrm>
            <a:off x="2885075" y="1909438"/>
            <a:ext cx="3372000" cy="609000"/>
          </a:xfrm>
          <a:prstGeom prst="roundRect">
            <a:avLst>
              <a:gd fmla="val 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Cluster 1 customers have higher income,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on average.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5" name="Google Shape;1595;p28"/>
          <p:cNvSpPr/>
          <p:nvPr/>
        </p:nvSpPr>
        <p:spPr>
          <a:xfrm>
            <a:off x="2885075" y="2646317"/>
            <a:ext cx="3372000" cy="609000"/>
          </a:xfrm>
          <a:prstGeom prst="roundRect">
            <a:avLst>
              <a:gd fmla="val 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Cluster 0 customers are more likely to have at least one child (or teenager) at home.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6" name="Google Shape;1596;p28"/>
          <p:cNvSpPr/>
          <p:nvPr/>
        </p:nvSpPr>
        <p:spPr>
          <a:xfrm>
            <a:off x="2885075" y="3383196"/>
            <a:ext cx="3372000" cy="609000"/>
          </a:xfrm>
          <a:prstGeom prst="roundRect">
            <a:avLst>
              <a:gd fmla="val 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Customers in cluster 1 are more likely to have accepted a promotional offer.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97" name="Google Shape;1597;p28"/>
          <p:cNvGrpSpPr/>
          <p:nvPr/>
        </p:nvGrpSpPr>
        <p:grpSpPr>
          <a:xfrm>
            <a:off x="6363708" y="4291124"/>
            <a:ext cx="2186534" cy="257968"/>
            <a:chOff x="6406356" y="3897109"/>
            <a:chExt cx="1556474" cy="257968"/>
          </a:xfrm>
        </p:grpSpPr>
        <p:sp>
          <p:nvSpPr>
            <p:cNvPr id="1598" name="Google Shape;1598;p28"/>
            <p:cNvSpPr/>
            <p:nvPr/>
          </p:nvSpPr>
          <p:spPr>
            <a:xfrm>
              <a:off x="6555180" y="3964212"/>
              <a:ext cx="1407650" cy="122832"/>
            </a:xfrm>
            <a:custGeom>
              <a:rect b="b" l="l" r="r" t="t"/>
              <a:pathLst>
                <a:path extrusionOk="0" h="8974" w="102842">
                  <a:moveTo>
                    <a:pt x="4504" y="1"/>
                  </a:moveTo>
                  <a:cubicBezTo>
                    <a:pt x="2002" y="1"/>
                    <a:pt x="1" y="2035"/>
                    <a:pt x="1" y="4504"/>
                  </a:cubicBezTo>
                  <a:cubicBezTo>
                    <a:pt x="1" y="6972"/>
                    <a:pt x="2002" y="8974"/>
                    <a:pt x="4504" y="8974"/>
                  </a:cubicBezTo>
                  <a:lnTo>
                    <a:pt x="98371" y="8974"/>
                  </a:lnTo>
                  <a:cubicBezTo>
                    <a:pt x="100840" y="8974"/>
                    <a:pt x="102841" y="6972"/>
                    <a:pt x="102841" y="4504"/>
                  </a:cubicBezTo>
                  <a:cubicBezTo>
                    <a:pt x="102841" y="2035"/>
                    <a:pt x="100840" y="1"/>
                    <a:pt x="9837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6576189" y="3964212"/>
              <a:ext cx="862942" cy="122832"/>
            </a:xfrm>
            <a:custGeom>
              <a:rect b="b" l="l" r="r" t="t"/>
              <a:pathLst>
                <a:path extrusionOk="0" h="8974" w="63046">
                  <a:moveTo>
                    <a:pt x="4470" y="1"/>
                  </a:moveTo>
                  <a:cubicBezTo>
                    <a:pt x="2002" y="1"/>
                    <a:pt x="0" y="2035"/>
                    <a:pt x="0" y="4504"/>
                  </a:cubicBezTo>
                  <a:cubicBezTo>
                    <a:pt x="0" y="6972"/>
                    <a:pt x="2002" y="8974"/>
                    <a:pt x="4470" y="8974"/>
                  </a:cubicBezTo>
                  <a:lnTo>
                    <a:pt x="58542" y="8974"/>
                  </a:lnTo>
                  <a:cubicBezTo>
                    <a:pt x="61044" y="8974"/>
                    <a:pt x="63045" y="6972"/>
                    <a:pt x="63045" y="4504"/>
                  </a:cubicBezTo>
                  <a:cubicBezTo>
                    <a:pt x="63045" y="2035"/>
                    <a:pt x="61044" y="1"/>
                    <a:pt x="58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8"/>
            <p:cNvSpPr/>
            <p:nvPr/>
          </p:nvSpPr>
          <p:spPr>
            <a:xfrm>
              <a:off x="6406356" y="3897109"/>
              <a:ext cx="297703" cy="257968"/>
            </a:xfrm>
            <a:custGeom>
              <a:rect b="b" l="l" r="r" t="t"/>
              <a:pathLst>
                <a:path extrusionOk="0" h="18847" w="21750">
                  <a:moveTo>
                    <a:pt x="5438" y="0"/>
                  </a:moveTo>
                  <a:lnTo>
                    <a:pt x="1" y="9407"/>
                  </a:lnTo>
                  <a:lnTo>
                    <a:pt x="5438" y="18847"/>
                  </a:lnTo>
                  <a:lnTo>
                    <a:pt x="16312" y="18847"/>
                  </a:lnTo>
                  <a:lnTo>
                    <a:pt x="21749" y="9407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1" name="Google Shape;1601;p28"/>
          <p:cNvSpPr/>
          <p:nvPr/>
        </p:nvSpPr>
        <p:spPr>
          <a:xfrm>
            <a:off x="2885075" y="4120076"/>
            <a:ext cx="3372000" cy="609000"/>
          </a:xfrm>
          <a:prstGeom prst="roundRect">
            <a:avLst>
              <a:gd fmla="val 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Customers in cluster 0 have spent less on the company’s products than cluster 1 customers.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02" name="Google Shape;1602;p28"/>
          <p:cNvGrpSpPr/>
          <p:nvPr/>
        </p:nvGrpSpPr>
        <p:grpSpPr>
          <a:xfrm>
            <a:off x="457200" y="1323701"/>
            <a:ext cx="8229750" cy="440400"/>
            <a:chOff x="457200" y="1323701"/>
            <a:chExt cx="8229750" cy="440400"/>
          </a:xfrm>
        </p:grpSpPr>
        <p:sp>
          <p:nvSpPr>
            <p:cNvPr id="1603" name="Google Shape;1603;p28"/>
            <p:cNvSpPr/>
            <p:nvPr/>
          </p:nvSpPr>
          <p:spPr>
            <a:xfrm>
              <a:off x="2721800" y="1543888"/>
              <a:ext cx="3700468" cy="27"/>
            </a:xfrm>
            <a:custGeom>
              <a:rect b="b" l="l" r="r" t="t"/>
              <a:pathLst>
                <a:path extrusionOk="0" fill="none" h="1" w="42965">
                  <a:moveTo>
                    <a:pt x="0" y="0"/>
                  </a:moveTo>
                  <a:lnTo>
                    <a:pt x="42964" y="0"/>
                  </a:lnTo>
                </a:path>
              </a:pathLst>
            </a:custGeom>
            <a:noFill/>
            <a:ln cap="flat" cmpd="sng" w="10850">
              <a:solidFill>
                <a:schemeClr val="dk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8"/>
            <p:cNvSpPr txBox="1"/>
            <p:nvPr/>
          </p:nvSpPr>
          <p:spPr>
            <a:xfrm>
              <a:off x="457200" y="1323701"/>
              <a:ext cx="2323800" cy="440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Cluster 0</a:t>
              </a:r>
              <a:endPara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5" name="Google Shape;1605;p28"/>
            <p:cNvSpPr txBox="1"/>
            <p:nvPr/>
          </p:nvSpPr>
          <p:spPr>
            <a:xfrm>
              <a:off x="6406350" y="1323701"/>
              <a:ext cx="2280600" cy="440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Cluster 1</a:t>
              </a:r>
              <a:endPara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6" name="Google Shape;1606;p28"/>
          <p:cNvGrpSpPr/>
          <p:nvPr/>
        </p:nvGrpSpPr>
        <p:grpSpPr>
          <a:xfrm>
            <a:off x="2172128" y="4299537"/>
            <a:ext cx="444796" cy="257943"/>
            <a:chOff x="1181775" y="3897109"/>
            <a:chExt cx="1596539" cy="257968"/>
          </a:xfrm>
        </p:grpSpPr>
        <p:sp>
          <p:nvSpPr>
            <p:cNvPr id="1607" name="Google Shape;1607;p28"/>
            <p:cNvSpPr/>
            <p:nvPr/>
          </p:nvSpPr>
          <p:spPr>
            <a:xfrm>
              <a:off x="1181775" y="3964212"/>
              <a:ext cx="1407636" cy="122832"/>
            </a:xfrm>
            <a:custGeom>
              <a:rect b="b" l="l" r="r" t="t"/>
              <a:pathLst>
                <a:path extrusionOk="0" h="8974" w="102841">
                  <a:moveTo>
                    <a:pt x="4471" y="1"/>
                  </a:moveTo>
                  <a:cubicBezTo>
                    <a:pt x="2002" y="1"/>
                    <a:pt x="1" y="2035"/>
                    <a:pt x="1" y="4504"/>
                  </a:cubicBezTo>
                  <a:cubicBezTo>
                    <a:pt x="1" y="6972"/>
                    <a:pt x="2002" y="8974"/>
                    <a:pt x="4471" y="8974"/>
                  </a:cubicBezTo>
                  <a:lnTo>
                    <a:pt x="98338" y="8974"/>
                  </a:lnTo>
                  <a:cubicBezTo>
                    <a:pt x="100840" y="8974"/>
                    <a:pt x="102841" y="6972"/>
                    <a:pt x="102841" y="4504"/>
                  </a:cubicBezTo>
                  <a:cubicBezTo>
                    <a:pt x="102841" y="2035"/>
                    <a:pt x="100840" y="1"/>
                    <a:pt x="9833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1808604" y="3964212"/>
              <a:ext cx="780749" cy="122832"/>
            </a:xfrm>
            <a:custGeom>
              <a:rect b="b" l="l" r="r" t="t"/>
              <a:pathLst>
                <a:path extrusionOk="0" h="8974" w="57041">
                  <a:moveTo>
                    <a:pt x="4503" y="1"/>
                  </a:moveTo>
                  <a:cubicBezTo>
                    <a:pt x="2035" y="1"/>
                    <a:pt x="0" y="2035"/>
                    <a:pt x="0" y="4504"/>
                  </a:cubicBezTo>
                  <a:cubicBezTo>
                    <a:pt x="0" y="6972"/>
                    <a:pt x="2035" y="8974"/>
                    <a:pt x="4503" y="8974"/>
                  </a:cubicBezTo>
                  <a:lnTo>
                    <a:pt x="52538" y="8974"/>
                  </a:lnTo>
                  <a:cubicBezTo>
                    <a:pt x="55040" y="8974"/>
                    <a:pt x="57041" y="6972"/>
                    <a:pt x="57041" y="4504"/>
                  </a:cubicBezTo>
                  <a:cubicBezTo>
                    <a:pt x="57041" y="2035"/>
                    <a:pt x="55040" y="1"/>
                    <a:pt x="5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8"/>
            <p:cNvSpPr/>
            <p:nvPr/>
          </p:nvSpPr>
          <p:spPr>
            <a:xfrm>
              <a:off x="2480159" y="3897109"/>
              <a:ext cx="298155" cy="257968"/>
            </a:xfrm>
            <a:custGeom>
              <a:rect b="b" l="l" r="r" t="t"/>
              <a:pathLst>
                <a:path extrusionOk="0" h="18847" w="21783">
                  <a:moveTo>
                    <a:pt x="5438" y="0"/>
                  </a:moveTo>
                  <a:lnTo>
                    <a:pt x="1" y="9407"/>
                  </a:lnTo>
                  <a:lnTo>
                    <a:pt x="5438" y="18847"/>
                  </a:lnTo>
                  <a:lnTo>
                    <a:pt x="16346" y="18847"/>
                  </a:lnTo>
                  <a:lnTo>
                    <a:pt x="21783" y="9407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0" name="Google Shape;1610;p28"/>
          <p:cNvSpPr txBox="1"/>
          <p:nvPr/>
        </p:nvSpPr>
        <p:spPr>
          <a:xfrm>
            <a:off x="7895450" y="4116375"/>
            <a:ext cx="842100" cy="60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$</a:t>
            </a:r>
            <a:r>
              <a:rPr b="1" lang="en" sz="1300">
                <a:solidFill>
                  <a:schemeClr val="dk1"/>
                </a:solidFill>
              </a:rPr>
              <a:t>911.29</a:t>
            </a:r>
            <a:endParaRPr b="1"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29"/>
          <p:cNvGrpSpPr/>
          <p:nvPr/>
        </p:nvGrpSpPr>
        <p:grpSpPr>
          <a:xfrm>
            <a:off x="2731600" y="1807125"/>
            <a:ext cx="3673775" cy="2476375"/>
            <a:chOff x="2731600" y="1807125"/>
            <a:chExt cx="3673775" cy="2476375"/>
          </a:xfrm>
        </p:grpSpPr>
        <p:cxnSp>
          <p:nvCxnSpPr>
            <p:cNvPr id="1616" name="Google Shape;1616;p29"/>
            <p:cNvCxnSpPr/>
            <p:nvPr/>
          </p:nvCxnSpPr>
          <p:spPr>
            <a:xfrm>
              <a:off x="2731600" y="3051125"/>
              <a:ext cx="99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7" name="Google Shape;1617;p29"/>
            <p:cNvCxnSpPr/>
            <p:nvPr/>
          </p:nvCxnSpPr>
          <p:spPr>
            <a:xfrm>
              <a:off x="5411425" y="3051125"/>
              <a:ext cx="99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29"/>
            <p:cNvCxnSpPr/>
            <p:nvPr/>
          </p:nvCxnSpPr>
          <p:spPr>
            <a:xfrm flipH="1" rot="10800000">
              <a:off x="2731600" y="3470200"/>
              <a:ext cx="1408500" cy="813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29"/>
            <p:cNvCxnSpPr/>
            <p:nvPr/>
          </p:nvCxnSpPr>
          <p:spPr>
            <a:xfrm>
              <a:off x="5000100" y="3472200"/>
              <a:ext cx="1405200" cy="811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29"/>
            <p:cNvCxnSpPr/>
            <p:nvPr/>
          </p:nvCxnSpPr>
          <p:spPr>
            <a:xfrm>
              <a:off x="2731600" y="1807125"/>
              <a:ext cx="106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1" name="Google Shape;1621;p29"/>
            <p:cNvCxnSpPr/>
            <p:nvPr/>
          </p:nvCxnSpPr>
          <p:spPr>
            <a:xfrm>
              <a:off x="5350575" y="1807125"/>
              <a:ext cx="105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2" name="Google Shape;1622;p29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623" name="Google Shape;1623;p29"/>
          <p:cNvSpPr txBox="1"/>
          <p:nvPr/>
        </p:nvSpPr>
        <p:spPr>
          <a:xfrm>
            <a:off x="506875" y="2212950"/>
            <a:ext cx="17055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the group that tends to purchase more items: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4" name="Google Shape;1624;p29"/>
          <p:cNvSpPr txBox="1"/>
          <p:nvPr/>
        </p:nvSpPr>
        <p:spPr>
          <a:xfrm>
            <a:off x="7071276" y="2370375"/>
            <a:ext cx="1703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the group that has thus-far been purchasing less items:</a:t>
            </a:r>
            <a:endParaRPr b="1" sz="105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5" name="Google Shape;1625;p29"/>
          <p:cNvSpPr txBox="1"/>
          <p:nvPr/>
        </p:nvSpPr>
        <p:spPr>
          <a:xfrm>
            <a:off x="6981425" y="3377023"/>
            <a:ext cx="1703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The company may want to examine this group to see whether they can increase sales within this set of their customers.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6" name="Google Shape;1626;p29"/>
          <p:cNvSpPr txBox="1"/>
          <p:nvPr/>
        </p:nvSpPr>
        <p:spPr>
          <a:xfrm>
            <a:off x="450050" y="3024350"/>
            <a:ext cx="1705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The company may want to target this group when they are having sales or are pushing any initiatives toward customers who are more reliable buyers.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7" name="Google Shape;1627;p29"/>
          <p:cNvSpPr txBox="1"/>
          <p:nvPr/>
        </p:nvSpPr>
        <p:spPr>
          <a:xfrm>
            <a:off x="197100" y="1741351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For cluster 0: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8" name="Google Shape;1628;p29"/>
          <p:cNvSpPr txBox="1"/>
          <p:nvPr/>
        </p:nvSpPr>
        <p:spPr>
          <a:xfrm>
            <a:off x="6929950" y="1741351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For cluster 1: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9" name="Google Shape;1629;p29"/>
          <p:cNvSpPr/>
          <p:nvPr/>
        </p:nvSpPr>
        <p:spPr>
          <a:xfrm>
            <a:off x="6333531" y="2817929"/>
            <a:ext cx="515740" cy="469894"/>
          </a:xfrm>
          <a:custGeom>
            <a:rect b="b" l="l" r="r" t="t"/>
            <a:pathLst>
              <a:path extrusionOk="0" h="37554" w="41218">
                <a:moveTo>
                  <a:pt x="20606" y="1"/>
                </a:moveTo>
                <a:cubicBezTo>
                  <a:pt x="15800" y="1"/>
                  <a:pt x="10991" y="1831"/>
                  <a:pt x="7321" y="5491"/>
                </a:cubicBezTo>
                <a:cubicBezTo>
                  <a:pt x="0" y="12832"/>
                  <a:pt x="0" y="24727"/>
                  <a:pt x="7321" y="32048"/>
                </a:cubicBezTo>
                <a:cubicBezTo>
                  <a:pt x="10991" y="35718"/>
                  <a:pt x="15800" y="37553"/>
                  <a:pt x="20606" y="37553"/>
                </a:cubicBezTo>
                <a:cubicBezTo>
                  <a:pt x="25413" y="37553"/>
                  <a:pt x="30217" y="35718"/>
                  <a:pt x="33877" y="32048"/>
                </a:cubicBezTo>
                <a:cubicBezTo>
                  <a:pt x="41218" y="24727"/>
                  <a:pt x="41218" y="12832"/>
                  <a:pt x="33877" y="5491"/>
                </a:cubicBezTo>
                <a:cubicBezTo>
                  <a:pt x="30217" y="1831"/>
                  <a:pt x="25413" y="1"/>
                  <a:pt x="206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29"/>
          <p:cNvSpPr/>
          <p:nvPr/>
        </p:nvSpPr>
        <p:spPr>
          <a:xfrm>
            <a:off x="6332388" y="4071055"/>
            <a:ext cx="512892" cy="467253"/>
          </a:xfrm>
          <a:custGeom>
            <a:rect b="b" l="l" r="r" t="t"/>
            <a:pathLst>
              <a:path extrusionOk="0" h="36355" w="39906">
                <a:moveTo>
                  <a:pt x="19961" y="1"/>
                </a:moveTo>
                <a:cubicBezTo>
                  <a:pt x="15308" y="1"/>
                  <a:pt x="10653" y="1776"/>
                  <a:pt x="7103" y="5327"/>
                </a:cubicBezTo>
                <a:cubicBezTo>
                  <a:pt x="1" y="12429"/>
                  <a:pt x="1" y="23927"/>
                  <a:pt x="7103" y="31029"/>
                </a:cubicBezTo>
                <a:cubicBezTo>
                  <a:pt x="10653" y="34579"/>
                  <a:pt x="15308" y="36355"/>
                  <a:pt x="19961" y="36355"/>
                </a:cubicBezTo>
                <a:cubicBezTo>
                  <a:pt x="24613" y="36355"/>
                  <a:pt x="29263" y="34579"/>
                  <a:pt x="32804" y="31029"/>
                </a:cubicBezTo>
                <a:cubicBezTo>
                  <a:pt x="39906" y="23927"/>
                  <a:pt x="39906" y="12429"/>
                  <a:pt x="32804" y="5327"/>
                </a:cubicBezTo>
                <a:cubicBezTo>
                  <a:pt x="29263" y="1776"/>
                  <a:pt x="24613" y="1"/>
                  <a:pt x="1996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29"/>
          <p:cNvSpPr/>
          <p:nvPr/>
        </p:nvSpPr>
        <p:spPr>
          <a:xfrm>
            <a:off x="2325126" y="4075940"/>
            <a:ext cx="476513" cy="476513"/>
          </a:xfrm>
          <a:custGeom>
            <a:rect b="b" l="l" r="r" t="t"/>
            <a:pathLst>
              <a:path extrusionOk="0" h="40920" w="40920">
                <a:moveTo>
                  <a:pt x="20450" y="0"/>
                </a:moveTo>
                <a:cubicBezTo>
                  <a:pt x="9151" y="0"/>
                  <a:pt x="0" y="9151"/>
                  <a:pt x="0" y="20450"/>
                </a:cubicBezTo>
                <a:cubicBezTo>
                  <a:pt x="0" y="31749"/>
                  <a:pt x="9151" y="40920"/>
                  <a:pt x="20450" y="40920"/>
                </a:cubicBezTo>
                <a:cubicBezTo>
                  <a:pt x="31749" y="40920"/>
                  <a:pt x="40919" y="31749"/>
                  <a:pt x="40919" y="20450"/>
                </a:cubicBezTo>
                <a:cubicBezTo>
                  <a:pt x="40919" y="9151"/>
                  <a:pt x="31749" y="0"/>
                  <a:pt x="204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29"/>
          <p:cNvSpPr/>
          <p:nvPr/>
        </p:nvSpPr>
        <p:spPr>
          <a:xfrm>
            <a:off x="6348426" y="1585129"/>
            <a:ext cx="479117" cy="479336"/>
          </a:xfrm>
          <a:custGeom>
            <a:rect b="b" l="l" r="r" t="t"/>
            <a:pathLst>
              <a:path extrusionOk="0" h="43805" w="43785">
                <a:moveTo>
                  <a:pt x="21882" y="0"/>
                </a:moveTo>
                <a:cubicBezTo>
                  <a:pt x="9788" y="0"/>
                  <a:pt x="0" y="9807"/>
                  <a:pt x="0" y="21902"/>
                </a:cubicBezTo>
                <a:cubicBezTo>
                  <a:pt x="0" y="33997"/>
                  <a:pt x="9788" y="43804"/>
                  <a:pt x="21882" y="43804"/>
                </a:cubicBezTo>
                <a:cubicBezTo>
                  <a:pt x="33977" y="43804"/>
                  <a:pt x="43784" y="33997"/>
                  <a:pt x="43784" y="21902"/>
                </a:cubicBezTo>
                <a:cubicBezTo>
                  <a:pt x="43784" y="9807"/>
                  <a:pt x="33977" y="0"/>
                  <a:pt x="21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29"/>
          <p:cNvSpPr/>
          <p:nvPr/>
        </p:nvSpPr>
        <p:spPr>
          <a:xfrm>
            <a:off x="2308751" y="1567940"/>
            <a:ext cx="524909" cy="478068"/>
          </a:xfrm>
          <a:custGeom>
            <a:rect b="b" l="l" r="r" t="t"/>
            <a:pathLst>
              <a:path extrusionOk="0" h="51419" w="56457">
                <a:moveTo>
                  <a:pt x="28228" y="1"/>
                </a:moveTo>
                <a:cubicBezTo>
                  <a:pt x="21649" y="1"/>
                  <a:pt x="15069" y="2507"/>
                  <a:pt x="10047" y="7520"/>
                </a:cubicBezTo>
                <a:cubicBezTo>
                  <a:pt x="1" y="17566"/>
                  <a:pt x="1" y="33858"/>
                  <a:pt x="10047" y="43884"/>
                </a:cubicBezTo>
                <a:cubicBezTo>
                  <a:pt x="15069" y="48907"/>
                  <a:pt x="21649" y="51419"/>
                  <a:pt x="28228" y="51419"/>
                </a:cubicBezTo>
                <a:cubicBezTo>
                  <a:pt x="34808" y="51419"/>
                  <a:pt x="41388" y="48907"/>
                  <a:pt x="46410" y="43884"/>
                </a:cubicBezTo>
                <a:cubicBezTo>
                  <a:pt x="56456" y="33858"/>
                  <a:pt x="56456" y="17566"/>
                  <a:pt x="46410" y="7520"/>
                </a:cubicBezTo>
                <a:cubicBezTo>
                  <a:pt x="41388" y="2507"/>
                  <a:pt x="34808" y="1"/>
                  <a:pt x="282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29"/>
          <p:cNvSpPr/>
          <p:nvPr/>
        </p:nvSpPr>
        <p:spPr>
          <a:xfrm>
            <a:off x="2294837" y="2812073"/>
            <a:ext cx="524862" cy="478097"/>
          </a:xfrm>
          <a:custGeom>
            <a:rect b="b" l="l" r="r" t="t"/>
            <a:pathLst>
              <a:path extrusionOk="0" h="45729" w="50190">
                <a:moveTo>
                  <a:pt x="25085" y="1"/>
                </a:moveTo>
                <a:cubicBezTo>
                  <a:pt x="19232" y="1"/>
                  <a:pt x="13378" y="2229"/>
                  <a:pt x="8912" y="6684"/>
                </a:cubicBezTo>
                <a:cubicBezTo>
                  <a:pt x="0" y="15616"/>
                  <a:pt x="0" y="30098"/>
                  <a:pt x="8912" y="39030"/>
                </a:cubicBezTo>
                <a:cubicBezTo>
                  <a:pt x="13378" y="43496"/>
                  <a:pt x="19232" y="45729"/>
                  <a:pt x="25085" y="45729"/>
                </a:cubicBezTo>
                <a:cubicBezTo>
                  <a:pt x="30938" y="45729"/>
                  <a:pt x="36792" y="43496"/>
                  <a:pt x="41258" y="39030"/>
                </a:cubicBezTo>
                <a:cubicBezTo>
                  <a:pt x="50190" y="30098"/>
                  <a:pt x="50190" y="15616"/>
                  <a:pt x="41258" y="6684"/>
                </a:cubicBezTo>
                <a:cubicBezTo>
                  <a:pt x="36792" y="2229"/>
                  <a:pt x="30938" y="1"/>
                  <a:pt x="250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9"/>
          <p:cNvGrpSpPr/>
          <p:nvPr/>
        </p:nvGrpSpPr>
        <p:grpSpPr>
          <a:xfrm>
            <a:off x="6471565" y="4171719"/>
            <a:ext cx="239683" cy="271962"/>
            <a:chOff x="-10370400" y="4049550"/>
            <a:chExt cx="310350" cy="352100"/>
          </a:xfrm>
        </p:grpSpPr>
        <p:sp>
          <p:nvSpPr>
            <p:cNvPr id="1636" name="Google Shape;1636;p29"/>
            <p:cNvSpPr/>
            <p:nvPr/>
          </p:nvSpPr>
          <p:spPr>
            <a:xfrm>
              <a:off x="-10308175" y="4224400"/>
              <a:ext cx="185900" cy="115800"/>
            </a:xfrm>
            <a:custGeom>
              <a:rect b="b" l="l" r="r" t="t"/>
              <a:pathLst>
                <a:path extrusionOk="0" h="4632" w="7436">
                  <a:moveTo>
                    <a:pt x="1" y="1"/>
                  </a:moveTo>
                  <a:lnTo>
                    <a:pt x="1" y="4632"/>
                  </a:lnTo>
                  <a:lnTo>
                    <a:pt x="1639" y="4632"/>
                  </a:lnTo>
                  <a:lnTo>
                    <a:pt x="1639" y="1261"/>
                  </a:lnTo>
                  <a:cubicBezTo>
                    <a:pt x="1639" y="1040"/>
                    <a:pt x="1859" y="883"/>
                    <a:pt x="2048" y="883"/>
                  </a:cubicBezTo>
                  <a:cubicBezTo>
                    <a:pt x="2269" y="883"/>
                    <a:pt x="2489" y="1072"/>
                    <a:pt x="2489" y="1261"/>
                  </a:cubicBezTo>
                  <a:lnTo>
                    <a:pt x="2489" y="4632"/>
                  </a:lnTo>
                  <a:lnTo>
                    <a:pt x="3309" y="4632"/>
                  </a:lnTo>
                  <a:lnTo>
                    <a:pt x="3309" y="1261"/>
                  </a:lnTo>
                  <a:cubicBezTo>
                    <a:pt x="3309" y="1040"/>
                    <a:pt x="3498" y="883"/>
                    <a:pt x="3750" y="883"/>
                  </a:cubicBezTo>
                  <a:cubicBezTo>
                    <a:pt x="3970" y="883"/>
                    <a:pt x="4128" y="1072"/>
                    <a:pt x="4128" y="1261"/>
                  </a:cubicBezTo>
                  <a:lnTo>
                    <a:pt x="4128" y="4632"/>
                  </a:lnTo>
                  <a:lnTo>
                    <a:pt x="4947" y="4632"/>
                  </a:lnTo>
                  <a:lnTo>
                    <a:pt x="4947" y="1261"/>
                  </a:lnTo>
                  <a:cubicBezTo>
                    <a:pt x="4947" y="1040"/>
                    <a:pt x="5167" y="883"/>
                    <a:pt x="5388" y="883"/>
                  </a:cubicBezTo>
                  <a:cubicBezTo>
                    <a:pt x="5640" y="883"/>
                    <a:pt x="5829" y="1072"/>
                    <a:pt x="5829" y="1261"/>
                  </a:cubicBezTo>
                  <a:lnTo>
                    <a:pt x="5829" y="4632"/>
                  </a:lnTo>
                  <a:lnTo>
                    <a:pt x="7436" y="4632"/>
                  </a:lnTo>
                  <a:lnTo>
                    <a:pt x="74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-10292425" y="4121225"/>
              <a:ext cx="159125" cy="30750"/>
            </a:xfrm>
            <a:custGeom>
              <a:rect b="b" l="l" r="r" t="t"/>
              <a:pathLst>
                <a:path extrusionOk="0" h="1230" w="6365">
                  <a:moveTo>
                    <a:pt x="694" y="0"/>
                  </a:moveTo>
                  <a:cubicBezTo>
                    <a:pt x="694" y="158"/>
                    <a:pt x="662" y="316"/>
                    <a:pt x="631" y="442"/>
                  </a:cubicBezTo>
                  <a:cubicBezTo>
                    <a:pt x="505" y="757"/>
                    <a:pt x="284" y="1040"/>
                    <a:pt x="1" y="1229"/>
                  </a:cubicBezTo>
                  <a:lnTo>
                    <a:pt x="6365" y="1229"/>
                  </a:lnTo>
                  <a:cubicBezTo>
                    <a:pt x="6018" y="1040"/>
                    <a:pt x="5798" y="788"/>
                    <a:pt x="5672" y="442"/>
                  </a:cubicBezTo>
                  <a:cubicBezTo>
                    <a:pt x="5577" y="284"/>
                    <a:pt x="5577" y="126"/>
                    <a:pt x="5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-10370400" y="4049550"/>
              <a:ext cx="310350" cy="91400"/>
            </a:xfrm>
            <a:custGeom>
              <a:rect b="b" l="l" r="r" t="t"/>
              <a:pathLst>
                <a:path extrusionOk="0" h="3656" w="12414">
                  <a:moveTo>
                    <a:pt x="2049" y="1"/>
                  </a:moveTo>
                  <a:cubicBezTo>
                    <a:pt x="977" y="1"/>
                    <a:pt x="95" y="820"/>
                    <a:pt x="1" y="1891"/>
                  </a:cubicBezTo>
                  <a:cubicBezTo>
                    <a:pt x="95" y="2867"/>
                    <a:pt x="946" y="3655"/>
                    <a:pt x="1954" y="3655"/>
                  </a:cubicBezTo>
                  <a:cubicBezTo>
                    <a:pt x="2427" y="3655"/>
                    <a:pt x="2773" y="3340"/>
                    <a:pt x="2899" y="3025"/>
                  </a:cubicBezTo>
                  <a:cubicBezTo>
                    <a:pt x="2931" y="2867"/>
                    <a:pt x="2962" y="2678"/>
                    <a:pt x="2805" y="2521"/>
                  </a:cubicBezTo>
                  <a:cubicBezTo>
                    <a:pt x="2729" y="2461"/>
                    <a:pt x="2618" y="2422"/>
                    <a:pt x="2520" y="2422"/>
                  </a:cubicBezTo>
                  <a:cubicBezTo>
                    <a:pt x="2411" y="2422"/>
                    <a:pt x="2317" y="2469"/>
                    <a:pt x="2301" y="2584"/>
                  </a:cubicBezTo>
                  <a:cubicBezTo>
                    <a:pt x="2274" y="2793"/>
                    <a:pt x="2097" y="2915"/>
                    <a:pt x="1911" y="2915"/>
                  </a:cubicBezTo>
                  <a:cubicBezTo>
                    <a:pt x="1873" y="2915"/>
                    <a:pt x="1834" y="2910"/>
                    <a:pt x="1796" y="2899"/>
                  </a:cubicBezTo>
                  <a:cubicBezTo>
                    <a:pt x="1544" y="2867"/>
                    <a:pt x="1418" y="2647"/>
                    <a:pt x="1481" y="2395"/>
                  </a:cubicBezTo>
                  <a:cubicBezTo>
                    <a:pt x="1595" y="1848"/>
                    <a:pt x="2036" y="1594"/>
                    <a:pt x="2500" y="1594"/>
                  </a:cubicBezTo>
                  <a:cubicBezTo>
                    <a:pt x="2811" y="1594"/>
                    <a:pt x="3132" y="1708"/>
                    <a:pt x="3372" y="1922"/>
                  </a:cubicBezTo>
                  <a:lnTo>
                    <a:pt x="3466" y="2048"/>
                  </a:lnTo>
                  <a:lnTo>
                    <a:pt x="8917" y="2048"/>
                  </a:lnTo>
                  <a:lnTo>
                    <a:pt x="9043" y="1922"/>
                  </a:lnTo>
                  <a:cubicBezTo>
                    <a:pt x="9262" y="1715"/>
                    <a:pt x="9561" y="1612"/>
                    <a:pt x="9856" y="1612"/>
                  </a:cubicBezTo>
                  <a:cubicBezTo>
                    <a:pt x="10325" y="1612"/>
                    <a:pt x="10785" y="1873"/>
                    <a:pt x="10901" y="2395"/>
                  </a:cubicBezTo>
                  <a:cubicBezTo>
                    <a:pt x="10964" y="2647"/>
                    <a:pt x="10838" y="2836"/>
                    <a:pt x="10618" y="2899"/>
                  </a:cubicBezTo>
                  <a:cubicBezTo>
                    <a:pt x="10575" y="2910"/>
                    <a:pt x="10533" y="2915"/>
                    <a:pt x="10494" y="2915"/>
                  </a:cubicBezTo>
                  <a:cubicBezTo>
                    <a:pt x="10304" y="2915"/>
                    <a:pt x="10161" y="2793"/>
                    <a:pt x="10082" y="2584"/>
                  </a:cubicBezTo>
                  <a:cubicBezTo>
                    <a:pt x="10066" y="2469"/>
                    <a:pt x="9963" y="2422"/>
                    <a:pt x="9851" y="2422"/>
                  </a:cubicBezTo>
                  <a:cubicBezTo>
                    <a:pt x="9749" y="2422"/>
                    <a:pt x="9638" y="2461"/>
                    <a:pt x="9578" y="2521"/>
                  </a:cubicBezTo>
                  <a:cubicBezTo>
                    <a:pt x="9421" y="2678"/>
                    <a:pt x="9452" y="2867"/>
                    <a:pt x="9515" y="3025"/>
                  </a:cubicBezTo>
                  <a:cubicBezTo>
                    <a:pt x="9610" y="3340"/>
                    <a:pt x="10019" y="3655"/>
                    <a:pt x="10460" y="3655"/>
                  </a:cubicBezTo>
                  <a:cubicBezTo>
                    <a:pt x="11311" y="3655"/>
                    <a:pt x="12067" y="3056"/>
                    <a:pt x="12288" y="2269"/>
                  </a:cubicBezTo>
                  <a:cubicBezTo>
                    <a:pt x="12288" y="2206"/>
                    <a:pt x="12351" y="2111"/>
                    <a:pt x="12351" y="2048"/>
                  </a:cubicBezTo>
                  <a:cubicBezTo>
                    <a:pt x="12414" y="883"/>
                    <a:pt x="11468" y="1"/>
                    <a:pt x="10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-10328650" y="4173200"/>
              <a:ext cx="226850" cy="30750"/>
            </a:xfrm>
            <a:custGeom>
              <a:rect b="b" l="l" r="r" t="t"/>
              <a:pathLst>
                <a:path extrusionOk="0" h="1230" w="9074">
                  <a:moveTo>
                    <a:pt x="0" y="1"/>
                  </a:moveTo>
                  <a:cubicBezTo>
                    <a:pt x="0" y="694"/>
                    <a:pt x="536" y="1229"/>
                    <a:pt x="1198" y="1229"/>
                  </a:cubicBezTo>
                  <a:lnTo>
                    <a:pt x="7814" y="1229"/>
                  </a:lnTo>
                  <a:cubicBezTo>
                    <a:pt x="8507" y="1229"/>
                    <a:pt x="9074" y="694"/>
                    <a:pt x="9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-10328650" y="4360650"/>
              <a:ext cx="226850" cy="41000"/>
            </a:xfrm>
            <a:custGeom>
              <a:rect b="b" l="l" r="r" t="t"/>
              <a:pathLst>
                <a:path extrusionOk="0" h="1640" w="9074">
                  <a:moveTo>
                    <a:pt x="410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1230"/>
                  </a:lnTo>
                  <a:cubicBezTo>
                    <a:pt x="0" y="1450"/>
                    <a:pt x="189" y="1639"/>
                    <a:pt x="410" y="1639"/>
                  </a:cubicBezTo>
                  <a:lnTo>
                    <a:pt x="8696" y="1639"/>
                  </a:lnTo>
                  <a:cubicBezTo>
                    <a:pt x="8916" y="1639"/>
                    <a:pt x="9074" y="1450"/>
                    <a:pt x="9074" y="1230"/>
                  </a:cubicBezTo>
                  <a:lnTo>
                    <a:pt x="9074" y="379"/>
                  </a:ln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9"/>
          <p:cNvGrpSpPr/>
          <p:nvPr/>
        </p:nvGrpSpPr>
        <p:grpSpPr>
          <a:xfrm>
            <a:off x="2431276" y="2900425"/>
            <a:ext cx="279843" cy="273970"/>
            <a:chOff x="-8680950" y="3624225"/>
            <a:chExt cx="362350" cy="354700"/>
          </a:xfrm>
        </p:grpSpPr>
        <p:sp>
          <p:nvSpPr>
            <p:cNvPr id="1642" name="Google Shape;1642;p29"/>
            <p:cNvSpPr/>
            <p:nvPr/>
          </p:nvSpPr>
          <p:spPr>
            <a:xfrm>
              <a:off x="-8512400" y="3686450"/>
              <a:ext cx="130775" cy="129800"/>
            </a:xfrm>
            <a:custGeom>
              <a:rect b="b" l="l" r="r" t="t"/>
              <a:pathLst>
                <a:path extrusionOk="0" h="5192" w="5231">
                  <a:moveTo>
                    <a:pt x="4065" y="1"/>
                  </a:moveTo>
                  <a:lnTo>
                    <a:pt x="158" y="3876"/>
                  </a:lnTo>
                  <a:cubicBezTo>
                    <a:pt x="1" y="4096"/>
                    <a:pt x="1" y="4317"/>
                    <a:pt x="158" y="4474"/>
                  </a:cubicBezTo>
                  <a:lnTo>
                    <a:pt x="757" y="5073"/>
                  </a:lnTo>
                  <a:cubicBezTo>
                    <a:pt x="836" y="5152"/>
                    <a:pt x="938" y="5191"/>
                    <a:pt x="1041" y="5191"/>
                  </a:cubicBezTo>
                  <a:cubicBezTo>
                    <a:pt x="1143" y="5191"/>
                    <a:pt x="1245" y="5152"/>
                    <a:pt x="1324" y="5073"/>
                  </a:cubicBezTo>
                  <a:lnTo>
                    <a:pt x="5231" y="116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9"/>
            <p:cNvSpPr/>
            <p:nvPr/>
          </p:nvSpPr>
          <p:spPr>
            <a:xfrm>
              <a:off x="-8395825" y="3624225"/>
              <a:ext cx="77225" cy="77225"/>
            </a:xfrm>
            <a:custGeom>
              <a:rect b="b" l="l" r="r" t="t"/>
              <a:pathLst>
                <a:path extrusionOk="0" h="3089" w="3089">
                  <a:moveTo>
                    <a:pt x="1607" y="1"/>
                  </a:moveTo>
                  <a:cubicBezTo>
                    <a:pt x="1481" y="1"/>
                    <a:pt x="1355" y="64"/>
                    <a:pt x="1292" y="158"/>
                  </a:cubicBezTo>
                  <a:lnTo>
                    <a:pt x="1" y="1891"/>
                  </a:lnTo>
                  <a:lnTo>
                    <a:pt x="1198" y="3088"/>
                  </a:lnTo>
                  <a:lnTo>
                    <a:pt x="2931" y="1797"/>
                  </a:lnTo>
                  <a:cubicBezTo>
                    <a:pt x="3057" y="1734"/>
                    <a:pt x="3088" y="1608"/>
                    <a:pt x="3088" y="1482"/>
                  </a:cubicBezTo>
                  <a:lnTo>
                    <a:pt x="3088" y="442"/>
                  </a:lnTo>
                  <a:cubicBezTo>
                    <a:pt x="3057" y="190"/>
                    <a:pt x="2868" y="1"/>
                    <a:pt x="2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9"/>
            <p:cNvSpPr/>
            <p:nvPr/>
          </p:nvSpPr>
          <p:spPr>
            <a:xfrm>
              <a:off x="-8676125" y="3883875"/>
              <a:ext cx="98375" cy="92925"/>
            </a:xfrm>
            <a:custGeom>
              <a:rect b="b" l="l" r="r" t="t"/>
              <a:pathLst>
                <a:path extrusionOk="0" h="3717" w="3935">
                  <a:moveTo>
                    <a:pt x="2478" y="0"/>
                  </a:moveTo>
                  <a:cubicBezTo>
                    <a:pt x="2338" y="0"/>
                    <a:pt x="2197" y="75"/>
                    <a:pt x="2108" y="201"/>
                  </a:cubicBezTo>
                  <a:lnTo>
                    <a:pt x="154" y="3130"/>
                  </a:lnTo>
                  <a:cubicBezTo>
                    <a:pt x="0" y="3413"/>
                    <a:pt x="244" y="3717"/>
                    <a:pt x="527" y="3717"/>
                  </a:cubicBezTo>
                  <a:cubicBezTo>
                    <a:pt x="591" y="3717"/>
                    <a:pt x="657" y="3701"/>
                    <a:pt x="721" y="3666"/>
                  </a:cubicBezTo>
                  <a:lnTo>
                    <a:pt x="3620" y="1744"/>
                  </a:lnTo>
                  <a:cubicBezTo>
                    <a:pt x="3903" y="1618"/>
                    <a:pt x="3935" y="1303"/>
                    <a:pt x="3746" y="1114"/>
                  </a:cubicBezTo>
                  <a:lnTo>
                    <a:pt x="2769" y="138"/>
                  </a:lnTo>
                  <a:cubicBezTo>
                    <a:pt x="2688" y="43"/>
                    <a:pt x="2583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-8680950" y="3708850"/>
              <a:ext cx="282800" cy="270075"/>
            </a:xfrm>
            <a:custGeom>
              <a:rect b="b" l="l" r="r" t="t"/>
              <a:pathLst>
                <a:path extrusionOk="0" h="10803" w="11312">
                  <a:moveTo>
                    <a:pt x="4337" y="4327"/>
                  </a:moveTo>
                  <a:cubicBezTo>
                    <a:pt x="4656" y="4327"/>
                    <a:pt x="4979" y="4445"/>
                    <a:pt x="5231" y="4681"/>
                  </a:cubicBezTo>
                  <a:cubicBezTo>
                    <a:pt x="5388" y="4839"/>
                    <a:pt x="5388" y="5122"/>
                    <a:pt x="5231" y="5280"/>
                  </a:cubicBezTo>
                  <a:cubicBezTo>
                    <a:pt x="5152" y="5359"/>
                    <a:pt x="5050" y="5398"/>
                    <a:pt x="4947" y="5398"/>
                  </a:cubicBezTo>
                  <a:cubicBezTo>
                    <a:pt x="4845" y="5398"/>
                    <a:pt x="4742" y="5359"/>
                    <a:pt x="4664" y="5280"/>
                  </a:cubicBezTo>
                  <a:cubicBezTo>
                    <a:pt x="4585" y="5201"/>
                    <a:pt x="4475" y="5162"/>
                    <a:pt x="4364" y="5162"/>
                  </a:cubicBezTo>
                  <a:cubicBezTo>
                    <a:pt x="4254" y="5162"/>
                    <a:pt x="4144" y="5201"/>
                    <a:pt x="4065" y="5280"/>
                  </a:cubicBezTo>
                  <a:cubicBezTo>
                    <a:pt x="3829" y="5516"/>
                    <a:pt x="3514" y="5634"/>
                    <a:pt x="3195" y="5634"/>
                  </a:cubicBezTo>
                  <a:cubicBezTo>
                    <a:pt x="2876" y="5634"/>
                    <a:pt x="2553" y="5516"/>
                    <a:pt x="2301" y="5280"/>
                  </a:cubicBezTo>
                  <a:cubicBezTo>
                    <a:pt x="2143" y="5122"/>
                    <a:pt x="2143" y="4839"/>
                    <a:pt x="2301" y="4681"/>
                  </a:cubicBezTo>
                  <a:cubicBezTo>
                    <a:pt x="2379" y="4602"/>
                    <a:pt x="2482" y="4563"/>
                    <a:pt x="2584" y="4563"/>
                  </a:cubicBezTo>
                  <a:cubicBezTo>
                    <a:pt x="2687" y="4563"/>
                    <a:pt x="2789" y="4602"/>
                    <a:pt x="2868" y="4681"/>
                  </a:cubicBezTo>
                  <a:cubicBezTo>
                    <a:pt x="2947" y="4760"/>
                    <a:pt x="3057" y="4799"/>
                    <a:pt x="3167" y="4799"/>
                  </a:cubicBezTo>
                  <a:cubicBezTo>
                    <a:pt x="3277" y="4799"/>
                    <a:pt x="3388" y="4760"/>
                    <a:pt x="3466" y="4681"/>
                  </a:cubicBezTo>
                  <a:cubicBezTo>
                    <a:pt x="3703" y="4445"/>
                    <a:pt x="4018" y="4327"/>
                    <a:pt x="4337" y="4327"/>
                  </a:cubicBezTo>
                  <a:close/>
                  <a:moveTo>
                    <a:pt x="6097" y="5697"/>
                  </a:moveTo>
                  <a:cubicBezTo>
                    <a:pt x="6207" y="5697"/>
                    <a:pt x="6318" y="5737"/>
                    <a:pt x="6396" y="5815"/>
                  </a:cubicBezTo>
                  <a:cubicBezTo>
                    <a:pt x="6869" y="6288"/>
                    <a:pt x="6869" y="7076"/>
                    <a:pt x="6396" y="7611"/>
                  </a:cubicBezTo>
                  <a:cubicBezTo>
                    <a:pt x="6239" y="7769"/>
                    <a:pt x="6239" y="8021"/>
                    <a:pt x="6396" y="8178"/>
                  </a:cubicBezTo>
                  <a:cubicBezTo>
                    <a:pt x="6554" y="8336"/>
                    <a:pt x="6554" y="8619"/>
                    <a:pt x="6396" y="8777"/>
                  </a:cubicBezTo>
                  <a:cubicBezTo>
                    <a:pt x="6318" y="8856"/>
                    <a:pt x="6207" y="8895"/>
                    <a:pt x="6097" y="8895"/>
                  </a:cubicBezTo>
                  <a:cubicBezTo>
                    <a:pt x="5987" y="8895"/>
                    <a:pt x="5877" y="8856"/>
                    <a:pt x="5798" y="8777"/>
                  </a:cubicBezTo>
                  <a:cubicBezTo>
                    <a:pt x="5325" y="8304"/>
                    <a:pt x="5325" y="7517"/>
                    <a:pt x="5798" y="7013"/>
                  </a:cubicBezTo>
                  <a:cubicBezTo>
                    <a:pt x="5955" y="6855"/>
                    <a:pt x="5955" y="6571"/>
                    <a:pt x="5798" y="6414"/>
                  </a:cubicBezTo>
                  <a:cubicBezTo>
                    <a:pt x="5640" y="6256"/>
                    <a:pt x="5640" y="5973"/>
                    <a:pt x="5798" y="5815"/>
                  </a:cubicBezTo>
                  <a:cubicBezTo>
                    <a:pt x="5877" y="5737"/>
                    <a:pt x="5987" y="5697"/>
                    <a:pt x="6097" y="5697"/>
                  </a:cubicBezTo>
                  <a:close/>
                  <a:moveTo>
                    <a:pt x="6968" y="1"/>
                  </a:moveTo>
                  <a:cubicBezTo>
                    <a:pt x="6230" y="1"/>
                    <a:pt x="5491" y="269"/>
                    <a:pt x="4916" y="806"/>
                  </a:cubicBezTo>
                  <a:lnTo>
                    <a:pt x="4286" y="1468"/>
                  </a:lnTo>
                  <a:cubicBezTo>
                    <a:pt x="4191" y="1562"/>
                    <a:pt x="4128" y="1783"/>
                    <a:pt x="4222" y="1909"/>
                  </a:cubicBezTo>
                  <a:cubicBezTo>
                    <a:pt x="4380" y="2255"/>
                    <a:pt x="4286" y="2633"/>
                    <a:pt x="4065" y="2854"/>
                  </a:cubicBezTo>
                  <a:cubicBezTo>
                    <a:pt x="3892" y="3027"/>
                    <a:pt x="3643" y="3124"/>
                    <a:pt x="3401" y="3124"/>
                  </a:cubicBezTo>
                  <a:cubicBezTo>
                    <a:pt x="3203" y="3124"/>
                    <a:pt x="3010" y="3059"/>
                    <a:pt x="2868" y="2917"/>
                  </a:cubicBezTo>
                  <a:lnTo>
                    <a:pt x="2616" y="2633"/>
                  </a:lnTo>
                  <a:cubicBezTo>
                    <a:pt x="2537" y="2555"/>
                    <a:pt x="2427" y="2515"/>
                    <a:pt x="2316" y="2515"/>
                  </a:cubicBezTo>
                  <a:cubicBezTo>
                    <a:pt x="2206" y="2515"/>
                    <a:pt x="2096" y="2555"/>
                    <a:pt x="2017" y="2633"/>
                  </a:cubicBezTo>
                  <a:lnTo>
                    <a:pt x="1419" y="3232"/>
                  </a:lnTo>
                  <a:cubicBezTo>
                    <a:pt x="158" y="4492"/>
                    <a:pt x="1" y="6445"/>
                    <a:pt x="946" y="7895"/>
                  </a:cubicBezTo>
                  <a:lnTo>
                    <a:pt x="1608" y="6792"/>
                  </a:lnTo>
                  <a:cubicBezTo>
                    <a:pt x="1765" y="6477"/>
                    <a:pt x="2143" y="6256"/>
                    <a:pt x="2521" y="6225"/>
                  </a:cubicBezTo>
                  <a:cubicBezTo>
                    <a:pt x="2590" y="6214"/>
                    <a:pt x="2659" y="6209"/>
                    <a:pt x="2726" y="6209"/>
                  </a:cubicBezTo>
                  <a:cubicBezTo>
                    <a:pt x="3056" y="6209"/>
                    <a:pt x="3357" y="6336"/>
                    <a:pt x="3592" y="6571"/>
                  </a:cubicBezTo>
                  <a:lnTo>
                    <a:pt x="4569" y="7548"/>
                  </a:lnTo>
                  <a:cubicBezTo>
                    <a:pt x="4853" y="7832"/>
                    <a:pt x="4979" y="8210"/>
                    <a:pt x="4916" y="8619"/>
                  </a:cubicBezTo>
                  <a:cubicBezTo>
                    <a:pt x="4884" y="8997"/>
                    <a:pt x="4601" y="9312"/>
                    <a:pt x="4286" y="9533"/>
                  </a:cubicBezTo>
                  <a:lnTo>
                    <a:pt x="3246" y="10195"/>
                  </a:lnTo>
                  <a:cubicBezTo>
                    <a:pt x="3867" y="10600"/>
                    <a:pt x="4575" y="10802"/>
                    <a:pt x="5283" y="10802"/>
                  </a:cubicBezTo>
                  <a:cubicBezTo>
                    <a:pt x="6227" y="10802"/>
                    <a:pt x="7170" y="10442"/>
                    <a:pt x="7909" y="9722"/>
                  </a:cubicBezTo>
                  <a:lnTo>
                    <a:pt x="8507" y="9123"/>
                  </a:lnTo>
                  <a:cubicBezTo>
                    <a:pt x="8665" y="8966"/>
                    <a:pt x="8665" y="8682"/>
                    <a:pt x="8507" y="8525"/>
                  </a:cubicBezTo>
                  <a:lnTo>
                    <a:pt x="8224" y="8273"/>
                  </a:lnTo>
                  <a:cubicBezTo>
                    <a:pt x="7909" y="7958"/>
                    <a:pt x="7972" y="7391"/>
                    <a:pt x="8287" y="7076"/>
                  </a:cubicBezTo>
                  <a:cubicBezTo>
                    <a:pt x="8432" y="6930"/>
                    <a:pt x="8659" y="6840"/>
                    <a:pt x="8887" y="6840"/>
                  </a:cubicBezTo>
                  <a:cubicBezTo>
                    <a:pt x="9005" y="6840"/>
                    <a:pt x="9124" y="6864"/>
                    <a:pt x="9232" y="6918"/>
                  </a:cubicBezTo>
                  <a:cubicBezTo>
                    <a:pt x="9294" y="6955"/>
                    <a:pt x="9361" y="6973"/>
                    <a:pt x="9427" y="6973"/>
                  </a:cubicBezTo>
                  <a:cubicBezTo>
                    <a:pt x="9529" y="6973"/>
                    <a:pt x="9628" y="6931"/>
                    <a:pt x="9704" y="6855"/>
                  </a:cubicBezTo>
                  <a:lnTo>
                    <a:pt x="10334" y="6225"/>
                  </a:lnTo>
                  <a:cubicBezTo>
                    <a:pt x="11154" y="5185"/>
                    <a:pt x="11311" y="3831"/>
                    <a:pt x="10713" y="2696"/>
                  </a:cubicBezTo>
                  <a:lnTo>
                    <a:pt x="10713" y="2696"/>
                  </a:lnTo>
                  <a:lnTo>
                    <a:pt x="8665" y="4744"/>
                  </a:lnTo>
                  <a:cubicBezTo>
                    <a:pt x="8428" y="4980"/>
                    <a:pt x="8113" y="5099"/>
                    <a:pt x="7794" y="5099"/>
                  </a:cubicBezTo>
                  <a:cubicBezTo>
                    <a:pt x="7475" y="5099"/>
                    <a:pt x="7152" y="4980"/>
                    <a:pt x="6900" y="4744"/>
                  </a:cubicBezTo>
                  <a:lnTo>
                    <a:pt x="6302" y="4177"/>
                  </a:lnTo>
                  <a:cubicBezTo>
                    <a:pt x="5829" y="3705"/>
                    <a:pt x="5829" y="2917"/>
                    <a:pt x="6302" y="2381"/>
                  </a:cubicBezTo>
                  <a:lnTo>
                    <a:pt x="8350" y="334"/>
                  </a:lnTo>
                  <a:cubicBezTo>
                    <a:pt x="7918" y="112"/>
                    <a:pt x="7443" y="1"/>
                    <a:pt x="6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-8440725" y="3857375"/>
              <a:ext cx="117400" cy="86450"/>
            </a:xfrm>
            <a:custGeom>
              <a:rect b="b" l="l" r="r" t="t"/>
              <a:pathLst>
                <a:path extrusionOk="0" h="3458" w="4696">
                  <a:moveTo>
                    <a:pt x="1765" y="0"/>
                  </a:moveTo>
                  <a:cubicBezTo>
                    <a:pt x="1608" y="284"/>
                    <a:pt x="1419" y="567"/>
                    <a:pt x="1198" y="788"/>
                  </a:cubicBezTo>
                  <a:lnTo>
                    <a:pt x="568" y="1418"/>
                  </a:lnTo>
                  <a:cubicBezTo>
                    <a:pt x="410" y="1576"/>
                    <a:pt x="190" y="1702"/>
                    <a:pt x="1" y="1733"/>
                  </a:cubicBezTo>
                  <a:lnTo>
                    <a:pt x="442" y="2174"/>
                  </a:lnTo>
                  <a:cubicBezTo>
                    <a:pt x="830" y="2563"/>
                    <a:pt x="1382" y="2767"/>
                    <a:pt x="1930" y="2767"/>
                  </a:cubicBezTo>
                  <a:cubicBezTo>
                    <a:pt x="2316" y="2767"/>
                    <a:pt x="2700" y="2666"/>
                    <a:pt x="3025" y="2458"/>
                  </a:cubicBezTo>
                  <a:lnTo>
                    <a:pt x="3939" y="3340"/>
                  </a:lnTo>
                  <a:cubicBezTo>
                    <a:pt x="4018" y="3419"/>
                    <a:pt x="4128" y="3458"/>
                    <a:pt x="4238" y="3458"/>
                  </a:cubicBezTo>
                  <a:cubicBezTo>
                    <a:pt x="4349" y="3458"/>
                    <a:pt x="4459" y="3419"/>
                    <a:pt x="4538" y="3340"/>
                  </a:cubicBezTo>
                  <a:cubicBezTo>
                    <a:pt x="4695" y="3182"/>
                    <a:pt x="4695" y="2930"/>
                    <a:pt x="4538" y="2773"/>
                  </a:cubicBezTo>
                  <a:lnTo>
                    <a:pt x="17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-8638400" y="3630725"/>
              <a:ext cx="86650" cy="115625"/>
            </a:xfrm>
            <a:custGeom>
              <a:rect b="b" l="l" r="r" t="t"/>
              <a:pathLst>
                <a:path extrusionOk="0" h="4625" w="3466">
                  <a:moveTo>
                    <a:pt x="457" y="1"/>
                  </a:moveTo>
                  <a:cubicBezTo>
                    <a:pt x="347" y="1"/>
                    <a:pt x="236" y="40"/>
                    <a:pt x="158" y="119"/>
                  </a:cubicBezTo>
                  <a:cubicBezTo>
                    <a:pt x="0" y="277"/>
                    <a:pt x="0" y="560"/>
                    <a:pt x="158" y="718"/>
                  </a:cubicBezTo>
                  <a:lnTo>
                    <a:pt x="1071" y="1631"/>
                  </a:lnTo>
                  <a:cubicBezTo>
                    <a:pt x="819" y="1978"/>
                    <a:pt x="693" y="2387"/>
                    <a:pt x="693" y="2765"/>
                  </a:cubicBezTo>
                  <a:cubicBezTo>
                    <a:pt x="693" y="3269"/>
                    <a:pt x="914" y="3805"/>
                    <a:pt x="1292" y="4183"/>
                  </a:cubicBezTo>
                  <a:lnTo>
                    <a:pt x="1733" y="4624"/>
                  </a:lnTo>
                  <a:cubicBezTo>
                    <a:pt x="1764" y="4435"/>
                    <a:pt x="1890" y="4215"/>
                    <a:pt x="2048" y="4057"/>
                  </a:cubicBezTo>
                  <a:lnTo>
                    <a:pt x="2678" y="3427"/>
                  </a:lnTo>
                  <a:cubicBezTo>
                    <a:pt x="2899" y="3206"/>
                    <a:pt x="3182" y="3017"/>
                    <a:pt x="3466" y="2860"/>
                  </a:cubicBezTo>
                  <a:lnTo>
                    <a:pt x="756" y="119"/>
                  </a:lnTo>
                  <a:cubicBezTo>
                    <a:pt x="677" y="40"/>
                    <a:pt x="567" y="1"/>
                    <a:pt x="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Google Shape;1648;p29"/>
          <p:cNvGrpSpPr/>
          <p:nvPr/>
        </p:nvGrpSpPr>
        <p:grpSpPr>
          <a:xfrm>
            <a:off x="6454831" y="2909653"/>
            <a:ext cx="273143" cy="255529"/>
            <a:chOff x="-10858725" y="4092875"/>
            <a:chExt cx="353675" cy="330825"/>
          </a:xfrm>
        </p:grpSpPr>
        <p:sp>
          <p:nvSpPr>
            <p:cNvPr id="1649" name="Google Shape;1649;p29"/>
            <p:cNvSpPr/>
            <p:nvPr/>
          </p:nvSpPr>
          <p:spPr>
            <a:xfrm>
              <a:off x="-10795700" y="4237000"/>
              <a:ext cx="41750" cy="41775"/>
            </a:xfrm>
            <a:custGeom>
              <a:rect b="b" l="l" r="r" t="t"/>
              <a:pathLst>
                <a:path extrusionOk="0" h="1671" w="167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-10713000" y="4154300"/>
              <a:ext cx="41750" cy="41775"/>
            </a:xfrm>
            <a:custGeom>
              <a:rect b="b" l="l" r="r" t="t"/>
              <a:pathLst>
                <a:path extrusionOk="0" h="1671" w="167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-10713000" y="4320500"/>
              <a:ext cx="41750" cy="40975"/>
            </a:xfrm>
            <a:custGeom>
              <a:rect b="b" l="l" r="r" t="t"/>
              <a:pathLst>
                <a:path extrusionOk="0" h="1639" w="1670">
                  <a:moveTo>
                    <a:pt x="851" y="0"/>
                  </a:moveTo>
                  <a:cubicBezTo>
                    <a:pt x="378" y="0"/>
                    <a:pt x="0" y="347"/>
                    <a:pt x="0" y="819"/>
                  </a:cubicBezTo>
                  <a:cubicBezTo>
                    <a:pt x="0" y="1260"/>
                    <a:pt x="378" y="1638"/>
                    <a:pt x="851" y="1638"/>
                  </a:cubicBezTo>
                  <a:cubicBezTo>
                    <a:pt x="1292" y="1638"/>
                    <a:pt x="1670" y="1260"/>
                    <a:pt x="1670" y="819"/>
                  </a:cubicBezTo>
                  <a:cubicBezTo>
                    <a:pt x="1670" y="347"/>
                    <a:pt x="1292" y="0"/>
                    <a:pt x="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-10858725" y="4092875"/>
              <a:ext cx="331625" cy="330825"/>
            </a:xfrm>
            <a:custGeom>
              <a:rect b="b" l="l" r="r" t="t"/>
              <a:pathLst>
                <a:path extrusionOk="0" h="13233" w="13265">
                  <a:moveTo>
                    <a:pt x="6648" y="1639"/>
                  </a:moveTo>
                  <a:cubicBezTo>
                    <a:pt x="7562" y="1639"/>
                    <a:pt x="8318" y="2395"/>
                    <a:pt x="8318" y="3308"/>
                  </a:cubicBezTo>
                  <a:cubicBezTo>
                    <a:pt x="8318" y="4222"/>
                    <a:pt x="7562" y="4947"/>
                    <a:pt x="6648" y="4947"/>
                  </a:cubicBezTo>
                  <a:cubicBezTo>
                    <a:pt x="5766" y="4947"/>
                    <a:pt x="5010" y="4222"/>
                    <a:pt x="5010" y="3308"/>
                  </a:cubicBezTo>
                  <a:cubicBezTo>
                    <a:pt x="5010" y="2395"/>
                    <a:pt x="5735" y="1639"/>
                    <a:pt x="6648" y="1639"/>
                  </a:cubicBezTo>
                  <a:close/>
                  <a:moveTo>
                    <a:pt x="6648" y="5797"/>
                  </a:moveTo>
                  <a:cubicBezTo>
                    <a:pt x="7121" y="5797"/>
                    <a:pt x="7499" y="6144"/>
                    <a:pt x="7499" y="6616"/>
                  </a:cubicBezTo>
                  <a:cubicBezTo>
                    <a:pt x="7499" y="7089"/>
                    <a:pt x="7121" y="7435"/>
                    <a:pt x="6648" y="7435"/>
                  </a:cubicBezTo>
                  <a:cubicBezTo>
                    <a:pt x="6207" y="7435"/>
                    <a:pt x="5829" y="7089"/>
                    <a:pt x="5829" y="6616"/>
                  </a:cubicBezTo>
                  <a:cubicBezTo>
                    <a:pt x="5829" y="6144"/>
                    <a:pt x="6207" y="5797"/>
                    <a:pt x="6648" y="5797"/>
                  </a:cubicBezTo>
                  <a:close/>
                  <a:moveTo>
                    <a:pt x="3372" y="4947"/>
                  </a:moveTo>
                  <a:cubicBezTo>
                    <a:pt x="4254" y="4947"/>
                    <a:pt x="5010" y="5703"/>
                    <a:pt x="5010" y="6616"/>
                  </a:cubicBezTo>
                  <a:cubicBezTo>
                    <a:pt x="5010" y="7530"/>
                    <a:pt x="4254" y="8255"/>
                    <a:pt x="3372" y="8255"/>
                  </a:cubicBezTo>
                  <a:cubicBezTo>
                    <a:pt x="2458" y="8255"/>
                    <a:pt x="1702" y="7530"/>
                    <a:pt x="1702" y="6616"/>
                  </a:cubicBezTo>
                  <a:cubicBezTo>
                    <a:pt x="1702" y="5703"/>
                    <a:pt x="2395" y="4947"/>
                    <a:pt x="3372" y="4947"/>
                  </a:cubicBezTo>
                  <a:close/>
                  <a:moveTo>
                    <a:pt x="9956" y="4947"/>
                  </a:moveTo>
                  <a:cubicBezTo>
                    <a:pt x="10870" y="4947"/>
                    <a:pt x="11626" y="5703"/>
                    <a:pt x="11626" y="6616"/>
                  </a:cubicBezTo>
                  <a:cubicBezTo>
                    <a:pt x="11626" y="7530"/>
                    <a:pt x="10870" y="8255"/>
                    <a:pt x="9956" y="8255"/>
                  </a:cubicBezTo>
                  <a:cubicBezTo>
                    <a:pt x="9074" y="8255"/>
                    <a:pt x="8318" y="7530"/>
                    <a:pt x="8318" y="6616"/>
                  </a:cubicBezTo>
                  <a:cubicBezTo>
                    <a:pt x="8318" y="5703"/>
                    <a:pt x="9011" y="4947"/>
                    <a:pt x="9956" y="4947"/>
                  </a:cubicBezTo>
                  <a:close/>
                  <a:moveTo>
                    <a:pt x="6648" y="8255"/>
                  </a:moveTo>
                  <a:cubicBezTo>
                    <a:pt x="7562" y="8255"/>
                    <a:pt x="8318" y="9011"/>
                    <a:pt x="8318" y="9924"/>
                  </a:cubicBezTo>
                  <a:cubicBezTo>
                    <a:pt x="8318" y="10838"/>
                    <a:pt x="7562" y="11563"/>
                    <a:pt x="6648" y="11563"/>
                  </a:cubicBezTo>
                  <a:cubicBezTo>
                    <a:pt x="5766" y="11563"/>
                    <a:pt x="5010" y="10838"/>
                    <a:pt x="5010" y="9924"/>
                  </a:cubicBezTo>
                  <a:cubicBezTo>
                    <a:pt x="5010" y="9011"/>
                    <a:pt x="5766" y="8255"/>
                    <a:pt x="6648" y="8255"/>
                  </a:cubicBezTo>
                  <a:close/>
                  <a:moveTo>
                    <a:pt x="6648" y="0"/>
                  </a:moveTo>
                  <a:cubicBezTo>
                    <a:pt x="2994" y="0"/>
                    <a:pt x="1" y="2962"/>
                    <a:pt x="1" y="6616"/>
                  </a:cubicBezTo>
                  <a:cubicBezTo>
                    <a:pt x="1" y="10271"/>
                    <a:pt x="2994" y="13232"/>
                    <a:pt x="6648" y="13232"/>
                  </a:cubicBezTo>
                  <a:cubicBezTo>
                    <a:pt x="10334" y="13232"/>
                    <a:pt x="13264" y="10271"/>
                    <a:pt x="13264" y="6616"/>
                  </a:cubicBezTo>
                  <a:cubicBezTo>
                    <a:pt x="13264" y="2962"/>
                    <a:pt x="10334" y="0"/>
                    <a:pt x="6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-10630300" y="4237000"/>
              <a:ext cx="41750" cy="41775"/>
            </a:xfrm>
            <a:custGeom>
              <a:rect b="b" l="l" r="r" t="t"/>
              <a:pathLst>
                <a:path extrusionOk="0" h="1671" w="1670">
                  <a:moveTo>
                    <a:pt x="819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19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9"/>
            <p:cNvSpPr/>
            <p:nvPr/>
          </p:nvSpPr>
          <p:spPr>
            <a:xfrm>
              <a:off x="-10607475" y="4340975"/>
              <a:ext cx="102425" cy="82725"/>
            </a:xfrm>
            <a:custGeom>
              <a:rect b="b" l="l" r="r" t="t"/>
              <a:pathLst>
                <a:path extrusionOk="0" h="3309" w="4097">
                  <a:moveTo>
                    <a:pt x="3309" y="0"/>
                  </a:moveTo>
                  <a:cubicBezTo>
                    <a:pt x="2584" y="1418"/>
                    <a:pt x="1418" y="2584"/>
                    <a:pt x="1" y="3308"/>
                  </a:cubicBezTo>
                  <a:lnTo>
                    <a:pt x="3655" y="3308"/>
                  </a:lnTo>
                  <a:cubicBezTo>
                    <a:pt x="3907" y="3308"/>
                    <a:pt x="4096" y="3119"/>
                    <a:pt x="4096" y="2867"/>
                  </a:cubicBezTo>
                  <a:lnTo>
                    <a:pt x="4096" y="378"/>
                  </a:lnTo>
                  <a:cubicBezTo>
                    <a:pt x="4065" y="189"/>
                    <a:pt x="3907" y="0"/>
                    <a:pt x="3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5" name="Google Shape;1655;p29"/>
          <p:cNvGrpSpPr/>
          <p:nvPr/>
        </p:nvGrpSpPr>
        <p:grpSpPr>
          <a:xfrm>
            <a:off x="2450145" y="4178221"/>
            <a:ext cx="242116" cy="271962"/>
            <a:chOff x="-8191825" y="3174500"/>
            <a:chExt cx="313500" cy="352100"/>
          </a:xfrm>
        </p:grpSpPr>
        <p:sp>
          <p:nvSpPr>
            <p:cNvPr id="1656" name="Google Shape;1656;p29"/>
            <p:cNvSpPr/>
            <p:nvPr/>
          </p:nvSpPr>
          <p:spPr>
            <a:xfrm>
              <a:off x="-8191825" y="3486400"/>
              <a:ext cx="310350" cy="40200"/>
            </a:xfrm>
            <a:custGeom>
              <a:rect b="b" l="l" r="r" t="t"/>
              <a:pathLst>
                <a:path extrusionOk="0" h="1608" w="12414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9"/>
            <p:cNvSpPr/>
            <p:nvPr/>
          </p:nvSpPr>
          <p:spPr>
            <a:xfrm>
              <a:off x="-8188675" y="3318650"/>
              <a:ext cx="310350" cy="146500"/>
            </a:xfrm>
            <a:custGeom>
              <a:rect b="b" l="l" r="r" t="t"/>
              <a:pathLst>
                <a:path extrusionOk="0" h="5860" w="12414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9"/>
            <p:cNvSpPr/>
            <p:nvPr/>
          </p:nvSpPr>
          <p:spPr>
            <a:xfrm>
              <a:off x="-8169775" y="3174500"/>
              <a:ext cx="267825" cy="129975"/>
            </a:xfrm>
            <a:custGeom>
              <a:rect b="b" l="l" r="r" t="t"/>
              <a:pathLst>
                <a:path extrusionOk="0" h="5199" w="10713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29"/>
          <p:cNvGrpSpPr/>
          <p:nvPr/>
        </p:nvGrpSpPr>
        <p:grpSpPr>
          <a:xfrm>
            <a:off x="2434630" y="1670656"/>
            <a:ext cx="273143" cy="272194"/>
            <a:chOff x="-13947000" y="3212800"/>
            <a:chExt cx="353675" cy="352400"/>
          </a:xfrm>
        </p:grpSpPr>
        <p:sp>
          <p:nvSpPr>
            <p:cNvPr id="1660" name="Google Shape;1660;p29"/>
            <p:cNvSpPr/>
            <p:nvPr/>
          </p:nvSpPr>
          <p:spPr>
            <a:xfrm>
              <a:off x="-13947000" y="3212800"/>
              <a:ext cx="229225" cy="268125"/>
            </a:xfrm>
            <a:custGeom>
              <a:rect b="b" l="l" r="r" t="t"/>
              <a:pathLst>
                <a:path extrusionOk="0" h="10725" w="9169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-13821775" y="3295600"/>
              <a:ext cx="228450" cy="269600"/>
            </a:xfrm>
            <a:custGeom>
              <a:rect b="b" l="l" r="r" t="t"/>
              <a:pathLst>
                <a:path extrusionOk="0" h="10784" w="9138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29"/>
          <p:cNvGrpSpPr/>
          <p:nvPr/>
        </p:nvGrpSpPr>
        <p:grpSpPr>
          <a:xfrm>
            <a:off x="6455146" y="1673697"/>
            <a:ext cx="272525" cy="271962"/>
            <a:chOff x="-10857925" y="3213875"/>
            <a:chExt cx="352875" cy="352100"/>
          </a:xfrm>
        </p:grpSpPr>
        <p:sp>
          <p:nvSpPr>
            <p:cNvPr id="1663" name="Google Shape;1663;p29"/>
            <p:cNvSpPr/>
            <p:nvPr/>
          </p:nvSpPr>
          <p:spPr>
            <a:xfrm>
              <a:off x="-10759475" y="3265875"/>
              <a:ext cx="64600" cy="87450"/>
            </a:xfrm>
            <a:custGeom>
              <a:rect b="b" l="l" r="r" t="t"/>
              <a:pathLst>
                <a:path extrusionOk="0" h="3498" w="2584">
                  <a:moveTo>
                    <a:pt x="1702" y="0"/>
                  </a:moveTo>
                  <a:lnTo>
                    <a:pt x="0" y="1418"/>
                  </a:lnTo>
                  <a:lnTo>
                    <a:pt x="2584" y="3497"/>
                  </a:lnTo>
                  <a:cubicBezTo>
                    <a:pt x="2458" y="2111"/>
                    <a:pt x="2143" y="914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-10857925" y="3265075"/>
              <a:ext cx="64600" cy="87450"/>
            </a:xfrm>
            <a:custGeom>
              <a:rect b="b" l="l" r="r" t="t"/>
              <a:pathLst>
                <a:path extrusionOk="0" h="3498" w="2584">
                  <a:moveTo>
                    <a:pt x="882" y="1"/>
                  </a:moveTo>
                  <a:cubicBezTo>
                    <a:pt x="441" y="946"/>
                    <a:pt x="189" y="2143"/>
                    <a:pt x="0" y="3498"/>
                  </a:cubicBezTo>
                  <a:lnTo>
                    <a:pt x="2584" y="141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-10850050" y="3313925"/>
              <a:ext cx="148100" cy="65375"/>
            </a:xfrm>
            <a:custGeom>
              <a:rect b="b" l="l" r="r" t="t"/>
              <a:pathLst>
                <a:path extrusionOk="0" h="2615" w="5924">
                  <a:moveTo>
                    <a:pt x="2993" y="0"/>
                  </a:moveTo>
                  <a:lnTo>
                    <a:pt x="0" y="2363"/>
                  </a:lnTo>
                  <a:cubicBezTo>
                    <a:pt x="221" y="2520"/>
                    <a:pt x="410" y="2615"/>
                    <a:pt x="693" y="2615"/>
                  </a:cubicBezTo>
                  <a:lnTo>
                    <a:pt x="5261" y="2615"/>
                  </a:lnTo>
                  <a:cubicBezTo>
                    <a:pt x="5482" y="2615"/>
                    <a:pt x="5734" y="2520"/>
                    <a:pt x="5923" y="2363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-10857925" y="3391900"/>
              <a:ext cx="165425" cy="133125"/>
            </a:xfrm>
            <a:custGeom>
              <a:rect b="b" l="l" r="r" t="t"/>
              <a:pathLst>
                <a:path extrusionOk="0" h="5325" w="6617">
                  <a:moveTo>
                    <a:pt x="6616" y="0"/>
                  </a:moveTo>
                  <a:cubicBezTo>
                    <a:pt x="6301" y="189"/>
                    <a:pt x="5986" y="315"/>
                    <a:pt x="5608" y="315"/>
                  </a:cubicBezTo>
                  <a:lnTo>
                    <a:pt x="1040" y="315"/>
                  </a:lnTo>
                  <a:cubicBezTo>
                    <a:pt x="662" y="315"/>
                    <a:pt x="284" y="189"/>
                    <a:pt x="32" y="0"/>
                  </a:cubicBezTo>
                  <a:lnTo>
                    <a:pt x="32" y="0"/>
                  </a:lnTo>
                  <a:cubicBezTo>
                    <a:pt x="0" y="1449"/>
                    <a:pt x="221" y="2867"/>
                    <a:pt x="630" y="4001"/>
                  </a:cubicBezTo>
                  <a:cubicBezTo>
                    <a:pt x="914" y="4757"/>
                    <a:pt x="1638" y="5324"/>
                    <a:pt x="2426" y="5324"/>
                  </a:cubicBezTo>
                  <a:lnTo>
                    <a:pt x="4001" y="5324"/>
                  </a:lnTo>
                  <a:cubicBezTo>
                    <a:pt x="4946" y="5324"/>
                    <a:pt x="5671" y="4789"/>
                    <a:pt x="5955" y="4001"/>
                  </a:cubicBezTo>
                  <a:cubicBezTo>
                    <a:pt x="6396" y="2867"/>
                    <a:pt x="6585" y="1449"/>
                    <a:pt x="66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-10824850" y="3213875"/>
              <a:ext cx="98475" cy="74850"/>
            </a:xfrm>
            <a:custGeom>
              <a:rect b="b" l="l" r="r" t="t"/>
              <a:pathLst>
                <a:path extrusionOk="0" h="2994" w="3939">
                  <a:moveTo>
                    <a:pt x="1954" y="1"/>
                  </a:moveTo>
                  <a:cubicBezTo>
                    <a:pt x="1198" y="1"/>
                    <a:pt x="536" y="505"/>
                    <a:pt x="0" y="1324"/>
                  </a:cubicBezTo>
                  <a:lnTo>
                    <a:pt x="1954" y="2994"/>
                  </a:lnTo>
                  <a:lnTo>
                    <a:pt x="3938" y="1324"/>
                  </a:lnTo>
                  <a:cubicBezTo>
                    <a:pt x="3371" y="505"/>
                    <a:pt x="2710" y="1"/>
                    <a:pt x="1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-10571250" y="3306825"/>
              <a:ext cx="64625" cy="87450"/>
            </a:xfrm>
            <a:custGeom>
              <a:rect b="b" l="l" r="r" t="t"/>
              <a:pathLst>
                <a:path extrusionOk="0" h="3498" w="2585">
                  <a:moveTo>
                    <a:pt x="1702" y="0"/>
                  </a:moveTo>
                  <a:lnTo>
                    <a:pt x="1" y="1418"/>
                  </a:lnTo>
                  <a:lnTo>
                    <a:pt x="2584" y="3498"/>
                  </a:lnTo>
                  <a:cubicBezTo>
                    <a:pt x="2458" y="2143"/>
                    <a:pt x="2143" y="914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-10669700" y="3306025"/>
              <a:ext cx="63825" cy="87475"/>
            </a:xfrm>
            <a:custGeom>
              <a:rect b="b" l="l" r="r" t="t"/>
              <a:pathLst>
                <a:path extrusionOk="0" h="3499" w="2553">
                  <a:moveTo>
                    <a:pt x="883" y="1"/>
                  </a:moveTo>
                  <a:cubicBezTo>
                    <a:pt x="442" y="946"/>
                    <a:pt x="127" y="2175"/>
                    <a:pt x="1" y="3498"/>
                  </a:cubicBezTo>
                  <a:lnTo>
                    <a:pt x="2553" y="1419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-10661825" y="3355650"/>
              <a:ext cx="148100" cy="64625"/>
            </a:xfrm>
            <a:custGeom>
              <a:rect b="b" l="l" r="r" t="t"/>
              <a:pathLst>
                <a:path extrusionOk="0" h="2585" w="5924">
                  <a:moveTo>
                    <a:pt x="2994" y="1"/>
                  </a:moveTo>
                  <a:lnTo>
                    <a:pt x="1" y="2364"/>
                  </a:lnTo>
                  <a:cubicBezTo>
                    <a:pt x="221" y="2521"/>
                    <a:pt x="410" y="2584"/>
                    <a:pt x="694" y="2584"/>
                  </a:cubicBezTo>
                  <a:lnTo>
                    <a:pt x="5231" y="2584"/>
                  </a:lnTo>
                  <a:cubicBezTo>
                    <a:pt x="5483" y="2584"/>
                    <a:pt x="5735" y="2521"/>
                    <a:pt x="5924" y="2364"/>
                  </a:cubicBezTo>
                  <a:lnTo>
                    <a:pt x="2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-10670475" y="3432850"/>
              <a:ext cx="165425" cy="133125"/>
            </a:xfrm>
            <a:custGeom>
              <a:rect b="b" l="l" r="r" t="t"/>
              <a:pathLst>
                <a:path extrusionOk="0" h="5325" w="6617">
                  <a:moveTo>
                    <a:pt x="6616" y="0"/>
                  </a:moveTo>
                  <a:cubicBezTo>
                    <a:pt x="6301" y="221"/>
                    <a:pt x="5986" y="315"/>
                    <a:pt x="5577" y="315"/>
                  </a:cubicBezTo>
                  <a:lnTo>
                    <a:pt x="1040" y="315"/>
                  </a:lnTo>
                  <a:cubicBezTo>
                    <a:pt x="630" y="315"/>
                    <a:pt x="284" y="221"/>
                    <a:pt x="0" y="0"/>
                  </a:cubicBezTo>
                  <a:lnTo>
                    <a:pt x="0" y="0"/>
                  </a:lnTo>
                  <a:cubicBezTo>
                    <a:pt x="0" y="1481"/>
                    <a:pt x="221" y="2930"/>
                    <a:pt x="630" y="4064"/>
                  </a:cubicBezTo>
                  <a:cubicBezTo>
                    <a:pt x="914" y="4821"/>
                    <a:pt x="1607" y="5325"/>
                    <a:pt x="2395" y="5325"/>
                  </a:cubicBezTo>
                  <a:lnTo>
                    <a:pt x="3970" y="5325"/>
                  </a:lnTo>
                  <a:cubicBezTo>
                    <a:pt x="4915" y="5325"/>
                    <a:pt x="5671" y="4852"/>
                    <a:pt x="5955" y="4064"/>
                  </a:cubicBezTo>
                  <a:cubicBezTo>
                    <a:pt x="6364" y="2930"/>
                    <a:pt x="6585" y="1481"/>
                    <a:pt x="66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-10638175" y="3254850"/>
              <a:ext cx="98475" cy="74850"/>
            </a:xfrm>
            <a:custGeom>
              <a:rect b="b" l="l" r="r" t="t"/>
              <a:pathLst>
                <a:path extrusionOk="0" h="2994" w="3939">
                  <a:moveTo>
                    <a:pt x="1985" y="0"/>
                  </a:moveTo>
                  <a:cubicBezTo>
                    <a:pt x="1229" y="0"/>
                    <a:pt x="567" y="504"/>
                    <a:pt x="0" y="1355"/>
                  </a:cubicBezTo>
                  <a:lnTo>
                    <a:pt x="1985" y="2993"/>
                  </a:lnTo>
                  <a:lnTo>
                    <a:pt x="3938" y="1355"/>
                  </a:lnTo>
                  <a:cubicBezTo>
                    <a:pt x="3403" y="504"/>
                    <a:pt x="2709" y="0"/>
                    <a:pt x="1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3" name="Google Shape;1673;p29"/>
          <p:cNvSpPr/>
          <p:nvPr/>
        </p:nvSpPr>
        <p:spPr>
          <a:xfrm>
            <a:off x="3415444" y="1503507"/>
            <a:ext cx="2362915" cy="3095514"/>
          </a:xfrm>
          <a:custGeom>
            <a:rect b="b" l="l" r="r" t="t"/>
            <a:pathLst>
              <a:path extrusionOk="0" h="223261" w="170423">
                <a:moveTo>
                  <a:pt x="85228" y="1"/>
                </a:moveTo>
                <a:cubicBezTo>
                  <a:pt x="38162" y="1"/>
                  <a:pt x="1" y="38162"/>
                  <a:pt x="1" y="85229"/>
                </a:cubicBezTo>
                <a:cubicBezTo>
                  <a:pt x="1" y="119019"/>
                  <a:pt x="19682" y="148207"/>
                  <a:pt x="48235" y="161984"/>
                </a:cubicBezTo>
                <a:lnTo>
                  <a:pt x="48235" y="183265"/>
                </a:lnTo>
                <a:cubicBezTo>
                  <a:pt x="48235" y="189303"/>
                  <a:pt x="52672" y="194340"/>
                  <a:pt x="58443" y="195274"/>
                </a:cubicBezTo>
                <a:lnTo>
                  <a:pt x="58443" y="196308"/>
                </a:lnTo>
                <a:cubicBezTo>
                  <a:pt x="58443" y="211185"/>
                  <a:pt x="70551" y="223261"/>
                  <a:pt x="85395" y="223261"/>
                </a:cubicBezTo>
                <a:cubicBezTo>
                  <a:pt x="100239" y="223261"/>
                  <a:pt x="112348" y="211185"/>
                  <a:pt x="112348" y="196308"/>
                </a:cubicBezTo>
                <a:lnTo>
                  <a:pt x="112348" y="195274"/>
                </a:lnTo>
                <a:cubicBezTo>
                  <a:pt x="118152" y="194340"/>
                  <a:pt x="122555" y="189303"/>
                  <a:pt x="122555" y="183265"/>
                </a:cubicBezTo>
                <a:lnTo>
                  <a:pt x="122555" y="161817"/>
                </a:lnTo>
                <a:cubicBezTo>
                  <a:pt x="150909" y="147973"/>
                  <a:pt x="170423" y="118886"/>
                  <a:pt x="170423" y="85229"/>
                </a:cubicBezTo>
                <a:cubicBezTo>
                  <a:pt x="170423" y="38162"/>
                  <a:pt x="132295" y="1"/>
                  <a:pt x="85228" y="1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29"/>
          <p:cNvSpPr/>
          <p:nvPr/>
        </p:nvSpPr>
        <p:spPr>
          <a:xfrm>
            <a:off x="3547727" y="2212962"/>
            <a:ext cx="1060978" cy="881537"/>
          </a:xfrm>
          <a:custGeom>
            <a:rect b="b" l="l" r="r" t="t"/>
            <a:pathLst>
              <a:path extrusionOk="0" h="63580" w="76522">
                <a:moveTo>
                  <a:pt x="76521" y="1"/>
                </a:moveTo>
                <a:lnTo>
                  <a:pt x="3302" y="11876"/>
                </a:lnTo>
                <a:cubicBezTo>
                  <a:pt x="1134" y="18881"/>
                  <a:pt x="0" y="26320"/>
                  <a:pt x="0" y="34059"/>
                </a:cubicBezTo>
                <a:cubicBezTo>
                  <a:pt x="0" y="42731"/>
                  <a:pt x="1468" y="51104"/>
                  <a:pt x="4170" y="58876"/>
                </a:cubicBezTo>
                <a:lnTo>
                  <a:pt x="50770" y="63580"/>
                </a:lnTo>
                <a:lnTo>
                  <a:pt x="76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29"/>
          <p:cNvSpPr/>
          <p:nvPr/>
        </p:nvSpPr>
        <p:spPr>
          <a:xfrm>
            <a:off x="4330708" y="2076076"/>
            <a:ext cx="1315816" cy="1145152"/>
          </a:xfrm>
          <a:custGeom>
            <a:rect b="b" l="l" r="r" t="t"/>
            <a:pathLst>
              <a:path extrusionOk="0" h="82593" w="94902">
                <a:moveTo>
                  <a:pt x="80859" y="0"/>
                </a:moveTo>
                <a:lnTo>
                  <a:pt x="26420" y="8840"/>
                </a:lnTo>
                <a:lnTo>
                  <a:pt x="1" y="74053"/>
                </a:lnTo>
                <a:lnTo>
                  <a:pt x="84261" y="82593"/>
                </a:lnTo>
                <a:cubicBezTo>
                  <a:pt x="91032" y="71251"/>
                  <a:pt x="94902" y="58042"/>
                  <a:pt x="94902" y="43932"/>
                </a:cubicBezTo>
                <a:cubicBezTo>
                  <a:pt x="94902" y="27553"/>
                  <a:pt x="89698" y="12409"/>
                  <a:pt x="8085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29"/>
          <p:cNvSpPr/>
          <p:nvPr/>
        </p:nvSpPr>
        <p:spPr>
          <a:xfrm>
            <a:off x="4520792" y="1635318"/>
            <a:ext cx="876906" cy="484720"/>
          </a:xfrm>
          <a:custGeom>
            <a:rect b="b" l="l" r="r" t="t"/>
            <a:pathLst>
              <a:path extrusionOk="0" h="34960" w="63246">
                <a:moveTo>
                  <a:pt x="5504" y="1"/>
                </a:moveTo>
                <a:cubicBezTo>
                  <a:pt x="3670" y="1"/>
                  <a:pt x="1835" y="67"/>
                  <a:pt x="1" y="201"/>
                </a:cubicBezTo>
                <a:lnTo>
                  <a:pt x="13143" y="34959"/>
                </a:lnTo>
                <a:lnTo>
                  <a:pt x="63246" y="26820"/>
                </a:lnTo>
                <a:cubicBezTo>
                  <a:pt x="49369" y="10441"/>
                  <a:pt x="28621" y="1"/>
                  <a:pt x="55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29"/>
          <p:cNvSpPr/>
          <p:nvPr/>
        </p:nvSpPr>
        <p:spPr>
          <a:xfrm>
            <a:off x="4347359" y="3181409"/>
            <a:ext cx="1104458" cy="538364"/>
          </a:xfrm>
          <a:custGeom>
            <a:rect b="b" l="l" r="r" t="t"/>
            <a:pathLst>
              <a:path extrusionOk="0" h="38829" w="79658">
                <a:moveTo>
                  <a:pt x="1" y="1"/>
                </a:moveTo>
                <a:lnTo>
                  <a:pt x="30723" y="38829"/>
                </a:lnTo>
                <a:cubicBezTo>
                  <a:pt x="50837" y="35393"/>
                  <a:pt x="68283" y="24018"/>
                  <a:pt x="79658" y="804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29"/>
          <p:cNvSpPr/>
          <p:nvPr/>
        </p:nvSpPr>
        <p:spPr>
          <a:xfrm>
            <a:off x="3637446" y="3109271"/>
            <a:ext cx="1047099" cy="625311"/>
          </a:xfrm>
          <a:custGeom>
            <a:rect b="b" l="l" r="r" t="t"/>
            <a:pathLst>
              <a:path extrusionOk="0" h="45100" w="75521">
                <a:moveTo>
                  <a:pt x="0" y="0"/>
                </a:moveTo>
                <a:lnTo>
                  <a:pt x="0" y="0"/>
                </a:lnTo>
                <a:cubicBezTo>
                  <a:pt x="11775" y="26552"/>
                  <a:pt x="38361" y="45099"/>
                  <a:pt x="69216" y="45099"/>
                </a:cubicBezTo>
                <a:cubicBezTo>
                  <a:pt x="71351" y="45099"/>
                  <a:pt x="73453" y="44999"/>
                  <a:pt x="75521" y="44832"/>
                </a:cubicBezTo>
                <a:lnTo>
                  <a:pt x="43565" y="44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29"/>
          <p:cNvSpPr/>
          <p:nvPr/>
        </p:nvSpPr>
        <p:spPr>
          <a:xfrm>
            <a:off x="3622638" y="1646881"/>
            <a:ext cx="1003632" cy="648438"/>
          </a:xfrm>
          <a:custGeom>
            <a:rect b="b" l="l" r="r" t="t"/>
            <a:pathLst>
              <a:path extrusionOk="0" h="46768" w="72386">
                <a:moveTo>
                  <a:pt x="59110" y="1"/>
                </a:moveTo>
                <a:cubicBezTo>
                  <a:pt x="32191" y="4003"/>
                  <a:pt x="9841" y="22217"/>
                  <a:pt x="1" y="46767"/>
                </a:cubicBezTo>
                <a:lnTo>
                  <a:pt x="72386" y="35026"/>
                </a:lnTo>
                <a:lnTo>
                  <a:pt x="591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29"/>
          <p:cNvSpPr/>
          <p:nvPr/>
        </p:nvSpPr>
        <p:spPr>
          <a:xfrm>
            <a:off x="3672135" y="1678798"/>
            <a:ext cx="883381" cy="573969"/>
          </a:xfrm>
          <a:custGeom>
            <a:rect b="b" l="l" r="r" t="t"/>
            <a:pathLst>
              <a:path extrusionOk="0" h="41397" w="63713">
                <a:moveTo>
                  <a:pt x="54206" y="0"/>
                </a:moveTo>
                <a:cubicBezTo>
                  <a:pt x="30555" y="4070"/>
                  <a:pt x="10207" y="19681"/>
                  <a:pt x="0" y="41397"/>
                </a:cubicBezTo>
                <a:lnTo>
                  <a:pt x="63712" y="25118"/>
                </a:lnTo>
                <a:lnTo>
                  <a:pt x="542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29"/>
          <p:cNvSpPr/>
          <p:nvPr/>
        </p:nvSpPr>
        <p:spPr>
          <a:xfrm>
            <a:off x="4177170" y="3818726"/>
            <a:ext cx="839443" cy="299248"/>
          </a:xfrm>
          <a:custGeom>
            <a:rect b="b" l="l" r="r" t="t"/>
            <a:pathLst>
              <a:path extrusionOk="0" h="21583" w="60544">
                <a:moveTo>
                  <a:pt x="0" y="0"/>
                </a:moveTo>
                <a:lnTo>
                  <a:pt x="0" y="18847"/>
                </a:lnTo>
                <a:cubicBezTo>
                  <a:pt x="0" y="20348"/>
                  <a:pt x="1234" y="21582"/>
                  <a:pt x="2735" y="21582"/>
                </a:cubicBezTo>
                <a:lnTo>
                  <a:pt x="57842" y="21582"/>
                </a:lnTo>
                <a:cubicBezTo>
                  <a:pt x="59343" y="21582"/>
                  <a:pt x="60543" y="20348"/>
                  <a:pt x="60543" y="18847"/>
                </a:cubicBezTo>
                <a:lnTo>
                  <a:pt x="605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29"/>
          <p:cNvSpPr/>
          <p:nvPr/>
        </p:nvSpPr>
        <p:spPr>
          <a:xfrm>
            <a:off x="4265502" y="3889020"/>
            <a:ext cx="663232" cy="43952"/>
          </a:xfrm>
          <a:custGeom>
            <a:rect b="b" l="l" r="r" t="t"/>
            <a:pathLst>
              <a:path extrusionOk="0" h="3170" w="47835">
                <a:moveTo>
                  <a:pt x="1568" y="0"/>
                </a:moveTo>
                <a:cubicBezTo>
                  <a:pt x="701" y="0"/>
                  <a:pt x="0" y="701"/>
                  <a:pt x="0" y="1568"/>
                </a:cubicBezTo>
                <a:cubicBezTo>
                  <a:pt x="0" y="2435"/>
                  <a:pt x="701" y="3169"/>
                  <a:pt x="1568" y="3169"/>
                </a:cubicBezTo>
                <a:lnTo>
                  <a:pt x="46233" y="3169"/>
                </a:lnTo>
                <a:cubicBezTo>
                  <a:pt x="47134" y="3169"/>
                  <a:pt x="47835" y="2435"/>
                  <a:pt x="47835" y="1568"/>
                </a:cubicBezTo>
                <a:cubicBezTo>
                  <a:pt x="47835" y="701"/>
                  <a:pt x="47134" y="0"/>
                  <a:pt x="46233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29"/>
          <p:cNvSpPr/>
          <p:nvPr/>
        </p:nvSpPr>
        <p:spPr>
          <a:xfrm>
            <a:off x="4265502" y="3998634"/>
            <a:ext cx="663232" cy="43481"/>
          </a:xfrm>
          <a:custGeom>
            <a:rect b="b" l="l" r="r" t="t"/>
            <a:pathLst>
              <a:path extrusionOk="0" h="3136" w="47835">
                <a:moveTo>
                  <a:pt x="1568" y="0"/>
                </a:moveTo>
                <a:cubicBezTo>
                  <a:pt x="701" y="0"/>
                  <a:pt x="0" y="701"/>
                  <a:pt x="0" y="1568"/>
                </a:cubicBezTo>
                <a:cubicBezTo>
                  <a:pt x="0" y="2435"/>
                  <a:pt x="701" y="3136"/>
                  <a:pt x="1568" y="3136"/>
                </a:cubicBezTo>
                <a:lnTo>
                  <a:pt x="46233" y="3136"/>
                </a:lnTo>
                <a:cubicBezTo>
                  <a:pt x="47134" y="3136"/>
                  <a:pt x="47835" y="2435"/>
                  <a:pt x="47835" y="1568"/>
                </a:cubicBezTo>
                <a:cubicBezTo>
                  <a:pt x="47835" y="701"/>
                  <a:pt x="47134" y="0"/>
                  <a:pt x="46233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8" name="Google Shape;1688;p30"/>
          <p:cNvGrpSpPr/>
          <p:nvPr/>
        </p:nvGrpSpPr>
        <p:grpSpPr>
          <a:xfrm>
            <a:off x="2282193" y="1843375"/>
            <a:ext cx="956037" cy="2280525"/>
            <a:chOff x="2526331" y="1843375"/>
            <a:chExt cx="956037" cy="2280525"/>
          </a:xfrm>
        </p:grpSpPr>
        <p:sp>
          <p:nvSpPr>
            <p:cNvPr id="1689" name="Google Shape;1689;p30"/>
            <p:cNvSpPr/>
            <p:nvPr/>
          </p:nvSpPr>
          <p:spPr>
            <a:xfrm>
              <a:off x="2793766" y="4119335"/>
              <a:ext cx="688595" cy="4565"/>
            </a:xfrm>
            <a:custGeom>
              <a:rect b="b" l="l" r="r" t="t"/>
              <a:pathLst>
                <a:path extrusionOk="0" h="268" w="25853">
                  <a:moveTo>
                    <a:pt x="0" y="0"/>
                  </a:moveTo>
                  <a:lnTo>
                    <a:pt x="0" y="267"/>
                  </a:lnTo>
                  <a:lnTo>
                    <a:pt x="25852" y="267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0D7CBA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2526331" y="3550622"/>
              <a:ext cx="956037" cy="4565"/>
            </a:xfrm>
            <a:custGeom>
              <a:rect b="b" l="l" r="r" t="t"/>
              <a:pathLst>
                <a:path extrusionOk="0" h="268" w="35894">
                  <a:moveTo>
                    <a:pt x="1" y="1"/>
                  </a:moveTo>
                  <a:lnTo>
                    <a:pt x="1" y="268"/>
                  </a:lnTo>
                  <a:lnTo>
                    <a:pt x="35893" y="268"/>
                  </a:lnTo>
                  <a:lnTo>
                    <a:pt x="35893" y="1"/>
                  </a:lnTo>
                  <a:close/>
                </a:path>
              </a:pathLst>
            </a:custGeom>
            <a:solidFill>
              <a:srgbClr val="B50F5A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2793766" y="2981347"/>
              <a:ext cx="688595" cy="4565"/>
            </a:xfrm>
            <a:custGeom>
              <a:rect b="b" l="l" r="r" t="t"/>
              <a:pathLst>
                <a:path extrusionOk="0" h="268" w="25853">
                  <a:moveTo>
                    <a:pt x="0" y="1"/>
                  </a:moveTo>
                  <a:lnTo>
                    <a:pt x="0" y="268"/>
                  </a:lnTo>
                  <a:lnTo>
                    <a:pt x="25852" y="268"/>
                  </a:lnTo>
                  <a:lnTo>
                    <a:pt x="25852" y="1"/>
                  </a:lnTo>
                  <a:close/>
                </a:path>
              </a:pathLst>
            </a:custGeom>
            <a:solidFill>
              <a:srgbClr val="475A7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2526331" y="2412650"/>
              <a:ext cx="956037" cy="4565"/>
            </a:xfrm>
            <a:custGeom>
              <a:rect b="b" l="l" r="r" t="t"/>
              <a:pathLst>
                <a:path extrusionOk="0" h="268" w="35894">
                  <a:moveTo>
                    <a:pt x="1" y="0"/>
                  </a:moveTo>
                  <a:lnTo>
                    <a:pt x="1" y="267"/>
                  </a:lnTo>
                  <a:lnTo>
                    <a:pt x="35893" y="267"/>
                  </a:lnTo>
                  <a:lnTo>
                    <a:pt x="35893" y="0"/>
                  </a:lnTo>
                  <a:close/>
                </a:path>
              </a:pathLst>
            </a:custGeom>
            <a:solidFill>
              <a:srgbClr val="FFB715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2793766" y="1843375"/>
              <a:ext cx="688595" cy="4565"/>
            </a:xfrm>
            <a:custGeom>
              <a:rect b="b" l="l" r="r" t="t"/>
              <a:pathLst>
                <a:path extrusionOk="0" h="268" w="25853">
                  <a:moveTo>
                    <a:pt x="0" y="0"/>
                  </a:moveTo>
                  <a:lnTo>
                    <a:pt x="0" y="267"/>
                  </a:lnTo>
                  <a:lnTo>
                    <a:pt x="25852" y="267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6D9E0E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4" name="Google Shape;1694;p30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Thoughts and Future Research</a:t>
            </a:r>
            <a:endParaRPr/>
          </a:p>
        </p:txBody>
      </p:sp>
      <p:grpSp>
        <p:nvGrpSpPr>
          <p:cNvPr id="1695" name="Google Shape;1695;p30"/>
          <p:cNvGrpSpPr/>
          <p:nvPr/>
        </p:nvGrpSpPr>
        <p:grpSpPr>
          <a:xfrm>
            <a:off x="903763" y="1325800"/>
            <a:ext cx="1765278" cy="3443498"/>
            <a:chOff x="1139075" y="1325800"/>
            <a:chExt cx="1765278" cy="3443498"/>
          </a:xfrm>
        </p:grpSpPr>
        <p:sp>
          <p:nvSpPr>
            <p:cNvPr id="1696" name="Google Shape;1696;p30"/>
            <p:cNvSpPr/>
            <p:nvPr/>
          </p:nvSpPr>
          <p:spPr>
            <a:xfrm>
              <a:off x="1239069" y="4208520"/>
              <a:ext cx="1665285" cy="560778"/>
            </a:xfrm>
            <a:custGeom>
              <a:rect b="b" l="l" r="r" t="t"/>
              <a:pathLst>
                <a:path extrusionOk="0" h="32924" w="97771">
                  <a:moveTo>
                    <a:pt x="97770" y="16479"/>
                  </a:moveTo>
                  <a:cubicBezTo>
                    <a:pt x="97770" y="25552"/>
                    <a:pt x="75888" y="32924"/>
                    <a:pt x="48869" y="32924"/>
                  </a:cubicBezTo>
                  <a:cubicBezTo>
                    <a:pt x="21883" y="32924"/>
                    <a:pt x="0" y="25552"/>
                    <a:pt x="0" y="16479"/>
                  </a:cubicBezTo>
                  <a:cubicBezTo>
                    <a:pt x="0" y="7372"/>
                    <a:pt x="21883" y="0"/>
                    <a:pt x="48869" y="0"/>
                  </a:cubicBezTo>
                  <a:cubicBezTo>
                    <a:pt x="75888" y="0"/>
                    <a:pt x="97770" y="7372"/>
                    <a:pt x="97770" y="1647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1320311" y="3597214"/>
              <a:ext cx="1486307" cy="860192"/>
            </a:xfrm>
            <a:custGeom>
              <a:rect b="b" l="l" r="r" t="t"/>
              <a:pathLst>
                <a:path extrusionOk="0" h="50503" w="87263">
                  <a:moveTo>
                    <a:pt x="1" y="25318"/>
                  </a:moveTo>
                  <a:lnTo>
                    <a:pt x="43398" y="50503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1320311" y="4028425"/>
              <a:ext cx="739756" cy="601690"/>
            </a:xfrm>
            <a:custGeom>
              <a:rect b="b" l="l" r="r" t="t"/>
              <a:pathLst>
                <a:path extrusionOk="0" h="35326" w="43432">
                  <a:moveTo>
                    <a:pt x="1" y="0"/>
                  </a:moveTo>
                  <a:lnTo>
                    <a:pt x="1" y="10141"/>
                  </a:lnTo>
                  <a:lnTo>
                    <a:pt x="43432" y="35326"/>
                  </a:lnTo>
                  <a:lnTo>
                    <a:pt x="43398" y="2518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2059458" y="4026143"/>
              <a:ext cx="747710" cy="603972"/>
            </a:xfrm>
            <a:custGeom>
              <a:rect b="b" l="l" r="r" t="t"/>
              <a:pathLst>
                <a:path extrusionOk="0" h="35460" w="43899">
                  <a:moveTo>
                    <a:pt x="0" y="25319"/>
                  </a:moveTo>
                  <a:lnTo>
                    <a:pt x="34" y="35460"/>
                  </a:lnTo>
                  <a:lnTo>
                    <a:pt x="43898" y="10141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B8404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1534503" y="3597214"/>
              <a:ext cx="1256198" cy="625553"/>
            </a:xfrm>
            <a:custGeom>
              <a:rect b="b" l="l" r="r" t="t"/>
              <a:pathLst>
                <a:path extrusionOk="0" h="36727" w="73753">
                  <a:moveTo>
                    <a:pt x="31323" y="0"/>
                  </a:moveTo>
                  <a:lnTo>
                    <a:pt x="0" y="18080"/>
                  </a:lnTo>
                  <a:cubicBezTo>
                    <a:pt x="2902" y="28621"/>
                    <a:pt x="19147" y="36726"/>
                    <a:pt x="38761" y="36726"/>
                  </a:cubicBezTo>
                  <a:cubicBezTo>
                    <a:pt x="47768" y="36726"/>
                    <a:pt x="56040" y="34992"/>
                    <a:pt x="62678" y="32123"/>
                  </a:cubicBezTo>
                  <a:lnTo>
                    <a:pt x="70484" y="27620"/>
                  </a:lnTo>
                  <a:cubicBezTo>
                    <a:pt x="71718" y="26686"/>
                    <a:pt x="72786" y="25685"/>
                    <a:pt x="73753" y="24618"/>
                  </a:cubicBezTo>
                  <a:lnTo>
                    <a:pt x="31323" y="0"/>
                  </a:lnTo>
                  <a:close/>
                </a:path>
              </a:pathLst>
            </a:custGeom>
            <a:solidFill>
              <a:srgbClr val="000000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1139075" y="3037599"/>
              <a:ext cx="1486307" cy="860771"/>
            </a:xfrm>
            <a:custGeom>
              <a:rect b="b" l="l" r="r" t="t"/>
              <a:pathLst>
                <a:path extrusionOk="0" h="50537" w="87263">
                  <a:moveTo>
                    <a:pt x="1" y="25318"/>
                  </a:moveTo>
                  <a:lnTo>
                    <a:pt x="43398" y="50536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1139075" y="3468811"/>
              <a:ext cx="739193" cy="601690"/>
            </a:xfrm>
            <a:custGeom>
              <a:rect b="b" l="l" r="r" t="t"/>
              <a:pathLst>
                <a:path extrusionOk="0" h="35326" w="43399">
                  <a:moveTo>
                    <a:pt x="1" y="0"/>
                  </a:moveTo>
                  <a:lnTo>
                    <a:pt x="34" y="10141"/>
                  </a:lnTo>
                  <a:lnTo>
                    <a:pt x="43398" y="35326"/>
                  </a:lnTo>
                  <a:lnTo>
                    <a:pt x="43398" y="2521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1878222" y="3466529"/>
              <a:ext cx="747710" cy="603972"/>
            </a:xfrm>
            <a:custGeom>
              <a:rect b="b" l="l" r="r" t="t"/>
              <a:pathLst>
                <a:path extrusionOk="0" h="35460" w="43899">
                  <a:moveTo>
                    <a:pt x="0" y="25352"/>
                  </a:moveTo>
                  <a:lnTo>
                    <a:pt x="0" y="35460"/>
                  </a:lnTo>
                  <a:lnTo>
                    <a:pt x="43898" y="10142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D8782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353267" y="3037599"/>
              <a:ext cx="1256198" cy="625553"/>
            </a:xfrm>
            <a:custGeom>
              <a:rect b="b" l="l" r="r" t="t"/>
              <a:pathLst>
                <a:path extrusionOk="0" h="36727" w="73753">
                  <a:moveTo>
                    <a:pt x="31323" y="0"/>
                  </a:moveTo>
                  <a:lnTo>
                    <a:pt x="0" y="18080"/>
                  </a:lnTo>
                  <a:cubicBezTo>
                    <a:pt x="2902" y="28654"/>
                    <a:pt x="19147" y="36727"/>
                    <a:pt x="38761" y="36727"/>
                  </a:cubicBezTo>
                  <a:cubicBezTo>
                    <a:pt x="47768" y="36727"/>
                    <a:pt x="56040" y="35025"/>
                    <a:pt x="62678" y="32157"/>
                  </a:cubicBezTo>
                  <a:lnTo>
                    <a:pt x="70517" y="27620"/>
                  </a:lnTo>
                  <a:cubicBezTo>
                    <a:pt x="71718" y="26686"/>
                    <a:pt x="72819" y="25685"/>
                    <a:pt x="73753" y="24651"/>
                  </a:cubicBezTo>
                  <a:lnTo>
                    <a:pt x="31323" y="0"/>
                  </a:lnTo>
                  <a:close/>
                </a:path>
              </a:pathLst>
            </a:custGeom>
            <a:solidFill>
              <a:srgbClr val="000000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320311" y="2479126"/>
              <a:ext cx="1486307" cy="860771"/>
            </a:xfrm>
            <a:custGeom>
              <a:rect b="b" l="l" r="r" t="t"/>
              <a:pathLst>
                <a:path extrusionOk="0" h="50537" w="87263">
                  <a:moveTo>
                    <a:pt x="1" y="25318"/>
                  </a:moveTo>
                  <a:lnTo>
                    <a:pt x="43398" y="50536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320311" y="2910338"/>
              <a:ext cx="739756" cy="601690"/>
            </a:xfrm>
            <a:custGeom>
              <a:rect b="b" l="l" r="r" t="t"/>
              <a:pathLst>
                <a:path extrusionOk="0" h="35326" w="43432">
                  <a:moveTo>
                    <a:pt x="1" y="0"/>
                  </a:moveTo>
                  <a:lnTo>
                    <a:pt x="1" y="10141"/>
                  </a:lnTo>
                  <a:lnTo>
                    <a:pt x="43432" y="35326"/>
                  </a:lnTo>
                  <a:lnTo>
                    <a:pt x="43398" y="2521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2059458" y="2908055"/>
              <a:ext cx="747710" cy="603972"/>
            </a:xfrm>
            <a:custGeom>
              <a:rect b="b" l="l" r="r" t="t"/>
              <a:pathLst>
                <a:path extrusionOk="0" h="35460" w="43899">
                  <a:moveTo>
                    <a:pt x="0" y="25352"/>
                  </a:moveTo>
                  <a:lnTo>
                    <a:pt x="34" y="35460"/>
                  </a:lnTo>
                  <a:lnTo>
                    <a:pt x="43898" y="10141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A2C35B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1534503" y="2479126"/>
              <a:ext cx="1256198" cy="625553"/>
            </a:xfrm>
            <a:custGeom>
              <a:rect b="b" l="l" r="r" t="t"/>
              <a:pathLst>
                <a:path extrusionOk="0" h="36727" w="73753">
                  <a:moveTo>
                    <a:pt x="31323" y="0"/>
                  </a:moveTo>
                  <a:lnTo>
                    <a:pt x="0" y="18080"/>
                  </a:lnTo>
                  <a:cubicBezTo>
                    <a:pt x="2902" y="28654"/>
                    <a:pt x="19147" y="36726"/>
                    <a:pt x="38761" y="36726"/>
                  </a:cubicBezTo>
                  <a:cubicBezTo>
                    <a:pt x="47768" y="36726"/>
                    <a:pt x="56040" y="35025"/>
                    <a:pt x="62678" y="32156"/>
                  </a:cubicBezTo>
                  <a:lnTo>
                    <a:pt x="70484" y="27620"/>
                  </a:lnTo>
                  <a:cubicBezTo>
                    <a:pt x="71718" y="26686"/>
                    <a:pt x="72786" y="25685"/>
                    <a:pt x="73753" y="24651"/>
                  </a:cubicBezTo>
                  <a:lnTo>
                    <a:pt x="31323" y="0"/>
                  </a:lnTo>
                  <a:close/>
                </a:path>
              </a:pathLst>
            </a:custGeom>
            <a:solidFill>
              <a:srgbClr val="000000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1139075" y="1901901"/>
              <a:ext cx="1486307" cy="860192"/>
            </a:xfrm>
            <a:custGeom>
              <a:rect b="b" l="l" r="r" t="t"/>
              <a:pathLst>
                <a:path extrusionOk="0" h="50503" w="87263">
                  <a:moveTo>
                    <a:pt x="1" y="25318"/>
                  </a:moveTo>
                  <a:lnTo>
                    <a:pt x="43398" y="50503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rgbClr val="FFC72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1139075" y="2333113"/>
              <a:ext cx="739193" cy="601690"/>
            </a:xfrm>
            <a:custGeom>
              <a:rect b="b" l="l" r="r" t="t"/>
              <a:pathLst>
                <a:path extrusionOk="0" h="35326" w="43399">
                  <a:moveTo>
                    <a:pt x="1" y="0"/>
                  </a:moveTo>
                  <a:lnTo>
                    <a:pt x="34" y="10108"/>
                  </a:lnTo>
                  <a:lnTo>
                    <a:pt x="43398" y="35326"/>
                  </a:lnTo>
                  <a:lnTo>
                    <a:pt x="43398" y="2518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878222" y="2330830"/>
              <a:ext cx="747710" cy="603972"/>
            </a:xfrm>
            <a:custGeom>
              <a:rect b="b" l="l" r="r" t="t"/>
              <a:pathLst>
                <a:path extrusionOk="0" h="35460" w="43899">
                  <a:moveTo>
                    <a:pt x="0" y="25319"/>
                  </a:moveTo>
                  <a:lnTo>
                    <a:pt x="0" y="35460"/>
                  </a:lnTo>
                  <a:lnTo>
                    <a:pt x="43898" y="10108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29A89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139075" y="1901901"/>
              <a:ext cx="1486307" cy="860192"/>
            </a:xfrm>
            <a:custGeom>
              <a:rect b="b" l="l" r="r" t="t"/>
              <a:pathLst>
                <a:path extrusionOk="0" h="50503" w="87263">
                  <a:moveTo>
                    <a:pt x="1" y="25318"/>
                  </a:moveTo>
                  <a:lnTo>
                    <a:pt x="43398" y="50503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352688" y="1901901"/>
              <a:ext cx="1256777" cy="624974"/>
            </a:xfrm>
            <a:custGeom>
              <a:rect b="b" l="l" r="r" t="t"/>
              <a:pathLst>
                <a:path extrusionOk="0" h="36693" w="73787">
                  <a:moveTo>
                    <a:pt x="31323" y="0"/>
                  </a:moveTo>
                  <a:lnTo>
                    <a:pt x="1" y="18080"/>
                  </a:lnTo>
                  <a:cubicBezTo>
                    <a:pt x="2936" y="28621"/>
                    <a:pt x="19181" y="36693"/>
                    <a:pt x="38762" y="36693"/>
                  </a:cubicBezTo>
                  <a:cubicBezTo>
                    <a:pt x="47768" y="36693"/>
                    <a:pt x="56074" y="34992"/>
                    <a:pt x="62679" y="32123"/>
                  </a:cubicBezTo>
                  <a:lnTo>
                    <a:pt x="70518" y="27620"/>
                  </a:lnTo>
                  <a:cubicBezTo>
                    <a:pt x="71752" y="26686"/>
                    <a:pt x="72820" y="25685"/>
                    <a:pt x="73787" y="24618"/>
                  </a:cubicBezTo>
                  <a:lnTo>
                    <a:pt x="31323" y="0"/>
                  </a:lnTo>
                  <a:close/>
                </a:path>
              </a:pathLst>
            </a:custGeom>
            <a:solidFill>
              <a:srgbClr val="000000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1316342" y="1325800"/>
              <a:ext cx="1486307" cy="860788"/>
            </a:xfrm>
            <a:custGeom>
              <a:rect b="b" l="l" r="r" t="t"/>
              <a:pathLst>
                <a:path extrusionOk="0" h="50538" w="87263">
                  <a:moveTo>
                    <a:pt x="0" y="25319"/>
                  </a:moveTo>
                  <a:lnTo>
                    <a:pt x="43398" y="50537"/>
                  </a:lnTo>
                  <a:lnTo>
                    <a:pt x="87262" y="25186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316342" y="1757028"/>
              <a:ext cx="739176" cy="601690"/>
            </a:xfrm>
            <a:custGeom>
              <a:rect b="b" l="l" r="r" t="t"/>
              <a:pathLst>
                <a:path extrusionOk="0" h="35326" w="43398">
                  <a:moveTo>
                    <a:pt x="0" y="0"/>
                  </a:moveTo>
                  <a:lnTo>
                    <a:pt x="0" y="10141"/>
                  </a:lnTo>
                  <a:lnTo>
                    <a:pt x="43398" y="35325"/>
                  </a:lnTo>
                  <a:lnTo>
                    <a:pt x="43398" y="2521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2055473" y="1754746"/>
              <a:ext cx="747148" cy="603972"/>
            </a:xfrm>
            <a:custGeom>
              <a:rect b="b" l="l" r="r" t="t"/>
              <a:pathLst>
                <a:path extrusionOk="0" h="35460" w="43866">
                  <a:moveTo>
                    <a:pt x="1" y="25352"/>
                  </a:moveTo>
                  <a:lnTo>
                    <a:pt x="1" y="35459"/>
                  </a:lnTo>
                  <a:lnTo>
                    <a:pt x="43865" y="10141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173A5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30"/>
          <p:cNvGrpSpPr/>
          <p:nvPr/>
        </p:nvGrpSpPr>
        <p:grpSpPr>
          <a:xfrm>
            <a:off x="3093297" y="1576917"/>
            <a:ext cx="4658720" cy="2812300"/>
            <a:chOff x="3337434" y="1576917"/>
            <a:chExt cx="4658720" cy="2812300"/>
          </a:xfrm>
        </p:grpSpPr>
        <p:sp>
          <p:nvSpPr>
            <p:cNvPr id="1718" name="Google Shape;1718;p30"/>
            <p:cNvSpPr/>
            <p:nvPr/>
          </p:nvSpPr>
          <p:spPr>
            <a:xfrm>
              <a:off x="3770366" y="2239931"/>
              <a:ext cx="3986" cy="35819"/>
            </a:xfrm>
            <a:custGeom>
              <a:rect b="b" l="l" r="r" t="t"/>
              <a:pathLst>
                <a:path extrusionOk="0" h="2103" w="234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3783992" y="2239931"/>
              <a:ext cx="27865" cy="35819"/>
            </a:xfrm>
            <a:custGeom>
              <a:rect b="b" l="l" r="r" t="t"/>
              <a:pathLst>
                <a:path extrusionOk="0" h="2103" w="1636">
                  <a:moveTo>
                    <a:pt x="1" y="1"/>
                  </a:moveTo>
                  <a:lnTo>
                    <a:pt x="1" y="2102"/>
                  </a:lnTo>
                  <a:lnTo>
                    <a:pt x="234" y="2102"/>
                  </a:lnTo>
                  <a:lnTo>
                    <a:pt x="234" y="901"/>
                  </a:lnTo>
                  <a:cubicBezTo>
                    <a:pt x="234" y="735"/>
                    <a:pt x="234" y="534"/>
                    <a:pt x="201" y="334"/>
                  </a:cubicBezTo>
                  <a:lnTo>
                    <a:pt x="234" y="334"/>
                  </a:lnTo>
                  <a:lnTo>
                    <a:pt x="1368" y="2102"/>
                  </a:lnTo>
                  <a:lnTo>
                    <a:pt x="1635" y="2102"/>
                  </a:lnTo>
                  <a:lnTo>
                    <a:pt x="1635" y="1"/>
                  </a:lnTo>
                  <a:lnTo>
                    <a:pt x="1402" y="1"/>
                  </a:lnTo>
                  <a:lnTo>
                    <a:pt x="1402" y="1202"/>
                  </a:lnTo>
                  <a:cubicBezTo>
                    <a:pt x="1402" y="1268"/>
                    <a:pt x="1402" y="1368"/>
                    <a:pt x="1435" y="1502"/>
                  </a:cubicBezTo>
                  <a:cubicBezTo>
                    <a:pt x="1435" y="1635"/>
                    <a:pt x="1435" y="1735"/>
                    <a:pt x="1435" y="173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3821496" y="2239931"/>
              <a:ext cx="19894" cy="35819"/>
            </a:xfrm>
            <a:custGeom>
              <a:rect b="b" l="l" r="r" t="t"/>
              <a:pathLst>
                <a:path extrusionOk="0" h="2103" w="1168">
                  <a:moveTo>
                    <a:pt x="0" y="1"/>
                  </a:moveTo>
                  <a:lnTo>
                    <a:pt x="0" y="2102"/>
                  </a:lnTo>
                  <a:lnTo>
                    <a:pt x="267" y="2102"/>
                  </a:lnTo>
                  <a:lnTo>
                    <a:pt x="267" y="1202"/>
                  </a:lnTo>
                  <a:lnTo>
                    <a:pt x="1134" y="1202"/>
                  </a:lnTo>
                  <a:lnTo>
                    <a:pt x="1134" y="968"/>
                  </a:lnTo>
                  <a:lnTo>
                    <a:pt x="267" y="968"/>
                  </a:lnTo>
                  <a:lnTo>
                    <a:pt x="267" y="201"/>
                  </a:lnTo>
                  <a:lnTo>
                    <a:pt x="1168" y="2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0"/>
            <p:cNvSpPr/>
            <p:nvPr/>
          </p:nvSpPr>
          <p:spPr>
            <a:xfrm>
              <a:off x="3845358" y="2239369"/>
              <a:ext cx="32958" cy="36943"/>
            </a:xfrm>
            <a:custGeom>
              <a:rect b="b" l="l" r="r" t="t"/>
              <a:pathLst>
                <a:path extrusionOk="0" h="2169" w="1935">
                  <a:moveTo>
                    <a:pt x="968" y="234"/>
                  </a:moveTo>
                  <a:cubicBezTo>
                    <a:pt x="1201" y="234"/>
                    <a:pt x="1401" y="301"/>
                    <a:pt x="1501" y="434"/>
                  </a:cubicBezTo>
                  <a:cubicBezTo>
                    <a:pt x="1635" y="567"/>
                    <a:pt x="1668" y="801"/>
                    <a:pt x="1668" y="1068"/>
                  </a:cubicBezTo>
                  <a:cubicBezTo>
                    <a:pt x="1668" y="1368"/>
                    <a:pt x="1635" y="1568"/>
                    <a:pt x="1501" y="1735"/>
                  </a:cubicBezTo>
                  <a:cubicBezTo>
                    <a:pt x="1401" y="1868"/>
                    <a:pt x="1201" y="1935"/>
                    <a:pt x="968" y="1935"/>
                  </a:cubicBezTo>
                  <a:cubicBezTo>
                    <a:pt x="734" y="1935"/>
                    <a:pt x="567" y="1868"/>
                    <a:pt x="467" y="1735"/>
                  </a:cubicBezTo>
                  <a:cubicBezTo>
                    <a:pt x="334" y="1568"/>
                    <a:pt x="267" y="1368"/>
                    <a:pt x="267" y="1068"/>
                  </a:cubicBezTo>
                  <a:cubicBezTo>
                    <a:pt x="267" y="801"/>
                    <a:pt x="334" y="567"/>
                    <a:pt x="467" y="434"/>
                  </a:cubicBezTo>
                  <a:cubicBezTo>
                    <a:pt x="567" y="301"/>
                    <a:pt x="734" y="234"/>
                    <a:pt x="968" y="234"/>
                  </a:cubicBezTo>
                  <a:close/>
                  <a:moveTo>
                    <a:pt x="968" y="0"/>
                  </a:moveTo>
                  <a:cubicBezTo>
                    <a:pt x="667" y="0"/>
                    <a:pt x="434" y="100"/>
                    <a:pt x="267" y="267"/>
                  </a:cubicBezTo>
                  <a:cubicBezTo>
                    <a:pt x="100" y="467"/>
                    <a:pt x="0" y="734"/>
                    <a:pt x="0" y="1068"/>
                  </a:cubicBezTo>
                  <a:cubicBezTo>
                    <a:pt x="0" y="1401"/>
                    <a:pt x="100" y="1668"/>
                    <a:pt x="267" y="1868"/>
                  </a:cubicBezTo>
                  <a:cubicBezTo>
                    <a:pt x="434" y="2069"/>
                    <a:pt x="667" y="2169"/>
                    <a:pt x="968" y="2169"/>
                  </a:cubicBezTo>
                  <a:cubicBezTo>
                    <a:pt x="1268" y="2169"/>
                    <a:pt x="1501" y="2069"/>
                    <a:pt x="1668" y="1868"/>
                  </a:cubicBezTo>
                  <a:cubicBezTo>
                    <a:pt x="1868" y="1668"/>
                    <a:pt x="1935" y="1401"/>
                    <a:pt x="1935" y="1068"/>
                  </a:cubicBezTo>
                  <a:cubicBezTo>
                    <a:pt x="1935" y="734"/>
                    <a:pt x="1868" y="467"/>
                    <a:pt x="1668" y="301"/>
                  </a:cubicBezTo>
                  <a:cubicBezTo>
                    <a:pt x="1501" y="100"/>
                    <a:pt x="1268" y="0"/>
                    <a:pt x="968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0"/>
            <p:cNvSpPr/>
            <p:nvPr/>
          </p:nvSpPr>
          <p:spPr>
            <a:xfrm>
              <a:off x="3884548" y="2239369"/>
              <a:ext cx="29568" cy="36943"/>
            </a:xfrm>
            <a:custGeom>
              <a:rect b="b" l="l" r="r" t="t"/>
              <a:pathLst>
                <a:path extrusionOk="0" h="2169" w="1736">
                  <a:moveTo>
                    <a:pt x="1068" y="0"/>
                  </a:moveTo>
                  <a:cubicBezTo>
                    <a:pt x="868" y="0"/>
                    <a:pt x="668" y="34"/>
                    <a:pt x="501" y="134"/>
                  </a:cubicBezTo>
                  <a:cubicBezTo>
                    <a:pt x="334" y="234"/>
                    <a:pt x="201" y="334"/>
                    <a:pt x="134" y="501"/>
                  </a:cubicBezTo>
                  <a:cubicBezTo>
                    <a:pt x="34" y="668"/>
                    <a:pt x="1" y="868"/>
                    <a:pt x="1" y="1068"/>
                  </a:cubicBezTo>
                  <a:cubicBezTo>
                    <a:pt x="1" y="1401"/>
                    <a:pt x="68" y="1668"/>
                    <a:pt x="268" y="1868"/>
                  </a:cubicBezTo>
                  <a:cubicBezTo>
                    <a:pt x="435" y="2069"/>
                    <a:pt x="668" y="2169"/>
                    <a:pt x="1002" y="2169"/>
                  </a:cubicBezTo>
                  <a:cubicBezTo>
                    <a:pt x="1135" y="2169"/>
                    <a:pt x="1268" y="2135"/>
                    <a:pt x="1402" y="2135"/>
                  </a:cubicBezTo>
                  <a:cubicBezTo>
                    <a:pt x="1502" y="2102"/>
                    <a:pt x="1635" y="2069"/>
                    <a:pt x="1735" y="2035"/>
                  </a:cubicBezTo>
                  <a:lnTo>
                    <a:pt x="1735" y="1034"/>
                  </a:lnTo>
                  <a:lnTo>
                    <a:pt x="1035" y="1034"/>
                  </a:lnTo>
                  <a:lnTo>
                    <a:pt x="1035" y="1235"/>
                  </a:lnTo>
                  <a:lnTo>
                    <a:pt x="1502" y="1235"/>
                  </a:lnTo>
                  <a:lnTo>
                    <a:pt x="1502" y="1902"/>
                  </a:lnTo>
                  <a:cubicBezTo>
                    <a:pt x="1369" y="1935"/>
                    <a:pt x="1202" y="1935"/>
                    <a:pt x="1068" y="1935"/>
                  </a:cubicBezTo>
                  <a:cubicBezTo>
                    <a:pt x="801" y="1935"/>
                    <a:pt x="601" y="1868"/>
                    <a:pt x="468" y="1735"/>
                  </a:cubicBezTo>
                  <a:cubicBezTo>
                    <a:pt x="334" y="1568"/>
                    <a:pt x="268" y="1368"/>
                    <a:pt x="268" y="1068"/>
                  </a:cubicBezTo>
                  <a:cubicBezTo>
                    <a:pt x="268" y="801"/>
                    <a:pt x="334" y="601"/>
                    <a:pt x="468" y="434"/>
                  </a:cubicBezTo>
                  <a:cubicBezTo>
                    <a:pt x="601" y="301"/>
                    <a:pt x="801" y="234"/>
                    <a:pt x="1068" y="234"/>
                  </a:cubicBezTo>
                  <a:cubicBezTo>
                    <a:pt x="1235" y="234"/>
                    <a:pt x="1435" y="267"/>
                    <a:pt x="1602" y="334"/>
                  </a:cubicBezTo>
                  <a:lnTo>
                    <a:pt x="1702" y="134"/>
                  </a:lnTo>
                  <a:cubicBezTo>
                    <a:pt x="1502" y="34"/>
                    <a:pt x="1302" y="0"/>
                    <a:pt x="1068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3922614" y="2239931"/>
              <a:ext cx="25021" cy="35819"/>
            </a:xfrm>
            <a:custGeom>
              <a:rect b="b" l="l" r="r" t="t"/>
              <a:pathLst>
                <a:path extrusionOk="0" h="2103" w="1469">
                  <a:moveTo>
                    <a:pt x="568" y="201"/>
                  </a:moveTo>
                  <a:cubicBezTo>
                    <a:pt x="735" y="201"/>
                    <a:pt x="868" y="234"/>
                    <a:pt x="968" y="301"/>
                  </a:cubicBezTo>
                  <a:cubicBezTo>
                    <a:pt x="1035" y="368"/>
                    <a:pt x="1068" y="468"/>
                    <a:pt x="1068" y="601"/>
                  </a:cubicBezTo>
                  <a:cubicBezTo>
                    <a:pt x="1068" y="735"/>
                    <a:pt x="1035" y="835"/>
                    <a:pt x="968" y="901"/>
                  </a:cubicBezTo>
                  <a:cubicBezTo>
                    <a:pt x="868" y="968"/>
                    <a:pt x="735" y="1001"/>
                    <a:pt x="568" y="1001"/>
                  </a:cubicBezTo>
                  <a:lnTo>
                    <a:pt x="234" y="1001"/>
                  </a:lnTo>
                  <a:lnTo>
                    <a:pt x="234" y="201"/>
                  </a:lnTo>
                  <a:close/>
                  <a:moveTo>
                    <a:pt x="1" y="1"/>
                  </a:moveTo>
                  <a:lnTo>
                    <a:pt x="1" y="2102"/>
                  </a:lnTo>
                  <a:lnTo>
                    <a:pt x="234" y="2102"/>
                  </a:lnTo>
                  <a:lnTo>
                    <a:pt x="234" y="1235"/>
                  </a:lnTo>
                  <a:lnTo>
                    <a:pt x="668" y="1235"/>
                  </a:lnTo>
                  <a:lnTo>
                    <a:pt x="1202" y="2102"/>
                  </a:lnTo>
                  <a:lnTo>
                    <a:pt x="1469" y="2102"/>
                  </a:lnTo>
                  <a:lnTo>
                    <a:pt x="901" y="1135"/>
                  </a:lnTo>
                  <a:cubicBezTo>
                    <a:pt x="1202" y="1068"/>
                    <a:pt x="1335" y="868"/>
                    <a:pt x="1335" y="601"/>
                  </a:cubicBezTo>
                  <a:cubicBezTo>
                    <a:pt x="1335" y="401"/>
                    <a:pt x="1268" y="234"/>
                    <a:pt x="1135" y="134"/>
                  </a:cubicBezTo>
                  <a:cubicBezTo>
                    <a:pt x="1035" y="34"/>
                    <a:pt x="835" y="1"/>
                    <a:pt x="568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3948758" y="2239931"/>
              <a:ext cx="31255" cy="35819"/>
            </a:xfrm>
            <a:custGeom>
              <a:rect b="b" l="l" r="r" t="t"/>
              <a:pathLst>
                <a:path extrusionOk="0" h="2103" w="1835">
                  <a:moveTo>
                    <a:pt x="901" y="268"/>
                  </a:moveTo>
                  <a:cubicBezTo>
                    <a:pt x="934" y="368"/>
                    <a:pt x="968" y="468"/>
                    <a:pt x="1001" y="568"/>
                  </a:cubicBezTo>
                  <a:lnTo>
                    <a:pt x="1268" y="1202"/>
                  </a:lnTo>
                  <a:lnTo>
                    <a:pt x="567" y="1202"/>
                  </a:lnTo>
                  <a:lnTo>
                    <a:pt x="834" y="568"/>
                  </a:lnTo>
                  <a:cubicBezTo>
                    <a:pt x="868" y="434"/>
                    <a:pt x="901" y="334"/>
                    <a:pt x="901" y="268"/>
                  </a:cubicBezTo>
                  <a:close/>
                  <a:moveTo>
                    <a:pt x="834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501" y="1435"/>
                  </a:lnTo>
                  <a:lnTo>
                    <a:pt x="1335" y="1435"/>
                  </a:lnTo>
                  <a:lnTo>
                    <a:pt x="1601" y="2102"/>
                  </a:lnTo>
                  <a:lnTo>
                    <a:pt x="1835" y="2102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3985121" y="2239931"/>
              <a:ext cx="22738" cy="35819"/>
            </a:xfrm>
            <a:custGeom>
              <a:rect b="b" l="l" r="r" t="t"/>
              <a:pathLst>
                <a:path extrusionOk="0" h="2103" w="1335">
                  <a:moveTo>
                    <a:pt x="500" y="201"/>
                  </a:moveTo>
                  <a:cubicBezTo>
                    <a:pt x="701" y="201"/>
                    <a:pt x="834" y="234"/>
                    <a:pt x="934" y="301"/>
                  </a:cubicBezTo>
                  <a:cubicBezTo>
                    <a:pt x="1034" y="368"/>
                    <a:pt x="1068" y="468"/>
                    <a:pt x="1068" y="635"/>
                  </a:cubicBezTo>
                  <a:cubicBezTo>
                    <a:pt x="1068" y="768"/>
                    <a:pt x="1034" y="901"/>
                    <a:pt x="934" y="968"/>
                  </a:cubicBezTo>
                  <a:cubicBezTo>
                    <a:pt x="834" y="1035"/>
                    <a:pt x="667" y="1068"/>
                    <a:pt x="467" y="1068"/>
                  </a:cubicBezTo>
                  <a:lnTo>
                    <a:pt x="234" y="1068"/>
                  </a:lnTo>
                  <a:lnTo>
                    <a:pt x="234" y="201"/>
                  </a:lnTo>
                  <a:close/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268"/>
                  </a:lnTo>
                  <a:lnTo>
                    <a:pt x="500" y="1268"/>
                  </a:lnTo>
                  <a:cubicBezTo>
                    <a:pt x="767" y="1268"/>
                    <a:pt x="967" y="1202"/>
                    <a:pt x="1101" y="1102"/>
                  </a:cubicBezTo>
                  <a:cubicBezTo>
                    <a:pt x="1234" y="968"/>
                    <a:pt x="1334" y="835"/>
                    <a:pt x="1334" y="601"/>
                  </a:cubicBezTo>
                  <a:cubicBezTo>
                    <a:pt x="1334" y="201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0"/>
            <p:cNvSpPr/>
            <p:nvPr/>
          </p:nvSpPr>
          <p:spPr>
            <a:xfrm>
              <a:off x="4015233" y="2239931"/>
              <a:ext cx="26707" cy="35819"/>
            </a:xfrm>
            <a:custGeom>
              <a:rect b="b" l="l" r="r" t="t"/>
              <a:pathLst>
                <a:path extrusionOk="0" h="2103" w="1568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102"/>
                  </a:lnTo>
                  <a:lnTo>
                    <a:pt x="1334" y="1102"/>
                  </a:lnTo>
                  <a:lnTo>
                    <a:pt x="1334" y="2102"/>
                  </a:lnTo>
                  <a:lnTo>
                    <a:pt x="1568" y="2102"/>
                  </a:lnTo>
                  <a:lnTo>
                    <a:pt x="1568" y="1"/>
                  </a:lnTo>
                  <a:lnTo>
                    <a:pt x="1334" y="1"/>
                  </a:lnTo>
                  <a:lnTo>
                    <a:pt x="1334" y="901"/>
                  </a:lnTo>
                  <a:lnTo>
                    <a:pt x="234" y="9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4052158" y="2239931"/>
              <a:ext cx="3986" cy="35819"/>
            </a:xfrm>
            <a:custGeom>
              <a:rect b="b" l="l" r="r" t="t"/>
              <a:pathLst>
                <a:path extrusionOk="0" h="2103" w="234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4064080" y="2239369"/>
              <a:ext cx="26724" cy="36943"/>
            </a:xfrm>
            <a:custGeom>
              <a:rect b="b" l="l" r="r" t="t"/>
              <a:pathLst>
                <a:path extrusionOk="0" h="2169" w="1569">
                  <a:moveTo>
                    <a:pt x="1001" y="0"/>
                  </a:moveTo>
                  <a:cubicBezTo>
                    <a:pt x="801" y="0"/>
                    <a:pt x="601" y="34"/>
                    <a:pt x="468" y="134"/>
                  </a:cubicBezTo>
                  <a:cubicBezTo>
                    <a:pt x="301" y="234"/>
                    <a:pt x="201" y="334"/>
                    <a:pt x="101" y="501"/>
                  </a:cubicBezTo>
                  <a:cubicBezTo>
                    <a:pt x="34" y="668"/>
                    <a:pt x="1" y="868"/>
                    <a:pt x="1" y="1068"/>
                  </a:cubicBezTo>
                  <a:cubicBezTo>
                    <a:pt x="1" y="1435"/>
                    <a:pt x="67" y="1702"/>
                    <a:pt x="234" y="1868"/>
                  </a:cubicBezTo>
                  <a:cubicBezTo>
                    <a:pt x="401" y="2069"/>
                    <a:pt x="635" y="2169"/>
                    <a:pt x="968" y="2169"/>
                  </a:cubicBezTo>
                  <a:cubicBezTo>
                    <a:pt x="1168" y="2169"/>
                    <a:pt x="1335" y="2135"/>
                    <a:pt x="1502" y="2069"/>
                  </a:cubicBezTo>
                  <a:lnTo>
                    <a:pt x="1502" y="1868"/>
                  </a:lnTo>
                  <a:cubicBezTo>
                    <a:pt x="1302" y="1902"/>
                    <a:pt x="1135" y="1935"/>
                    <a:pt x="1001" y="1935"/>
                  </a:cubicBezTo>
                  <a:cubicBezTo>
                    <a:pt x="768" y="1935"/>
                    <a:pt x="568" y="1868"/>
                    <a:pt x="434" y="1702"/>
                  </a:cubicBezTo>
                  <a:cubicBezTo>
                    <a:pt x="301" y="1568"/>
                    <a:pt x="268" y="1368"/>
                    <a:pt x="268" y="1068"/>
                  </a:cubicBezTo>
                  <a:cubicBezTo>
                    <a:pt x="268" y="801"/>
                    <a:pt x="334" y="601"/>
                    <a:pt x="468" y="467"/>
                  </a:cubicBezTo>
                  <a:cubicBezTo>
                    <a:pt x="601" y="301"/>
                    <a:pt x="768" y="234"/>
                    <a:pt x="1001" y="234"/>
                  </a:cubicBezTo>
                  <a:cubicBezTo>
                    <a:pt x="1168" y="234"/>
                    <a:pt x="1302" y="267"/>
                    <a:pt x="1468" y="334"/>
                  </a:cubicBezTo>
                  <a:lnTo>
                    <a:pt x="1569" y="134"/>
                  </a:lnTo>
                  <a:cubicBezTo>
                    <a:pt x="1402" y="34"/>
                    <a:pt x="1235" y="0"/>
                    <a:pt x="1001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3770366" y="2804655"/>
              <a:ext cx="3986" cy="35819"/>
            </a:xfrm>
            <a:custGeom>
              <a:rect b="b" l="l" r="r" t="t"/>
              <a:pathLst>
                <a:path extrusionOk="0" h="2103" w="234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3783992" y="2804655"/>
              <a:ext cx="27865" cy="35819"/>
            </a:xfrm>
            <a:custGeom>
              <a:rect b="b" l="l" r="r" t="t"/>
              <a:pathLst>
                <a:path extrusionOk="0" h="2103" w="1636">
                  <a:moveTo>
                    <a:pt x="1" y="1"/>
                  </a:moveTo>
                  <a:lnTo>
                    <a:pt x="1" y="2102"/>
                  </a:lnTo>
                  <a:lnTo>
                    <a:pt x="234" y="2102"/>
                  </a:lnTo>
                  <a:lnTo>
                    <a:pt x="234" y="901"/>
                  </a:lnTo>
                  <a:cubicBezTo>
                    <a:pt x="234" y="735"/>
                    <a:pt x="234" y="535"/>
                    <a:pt x="201" y="334"/>
                  </a:cubicBezTo>
                  <a:lnTo>
                    <a:pt x="234" y="334"/>
                  </a:lnTo>
                  <a:lnTo>
                    <a:pt x="1368" y="2102"/>
                  </a:lnTo>
                  <a:lnTo>
                    <a:pt x="1635" y="2102"/>
                  </a:lnTo>
                  <a:lnTo>
                    <a:pt x="1635" y="1"/>
                  </a:lnTo>
                  <a:lnTo>
                    <a:pt x="1402" y="1"/>
                  </a:lnTo>
                  <a:lnTo>
                    <a:pt x="1402" y="1202"/>
                  </a:lnTo>
                  <a:cubicBezTo>
                    <a:pt x="1402" y="1268"/>
                    <a:pt x="1402" y="1368"/>
                    <a:pt x="1435" y="1502"/>
                  </a:cubicBezTo>
                  <a:cubicBezTo>
                    <a:pt x="1435" y="1635"/>
                    <a:pt x="1435" y="1735"/>
                    <a:pt x="1435" y="1769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3821496" y="2804655"/>
              <a:ext cx="19894" cy="35819"/>
            </a:xfrm>
            <a:custGeom>
              <a:rect b="b" l="l" r="r" t="t"/>
              <a:pathLst>
                <a:path extrusionOk="0" h="2103" w="1168">
                  <a:moveTo>
                    <a:pt x="0" y="1"/>
                  </a:moveTo>
                  <a:lnTo>
                    <a:pt x="0" y="2102"/>
                  </a:lnTo>
                  <a:lnTo>
                    <a:pt x="267" y="2102"/>
                  </a:lnTo>
                  <a:lnTo>
                    <a:pt x="267" y="1202"/>
                  </a:lnTo>
                  <a:lnTo>
                    <a:pt x="1134" y="1202"/>
                  </a:lnTo>
                  <a:lnTo>
                    <a:pt x="1134" y="1002"/>
                  </a:lnTo>
                  <a:lnTo>
                    <a:pt x="267" y="1002"/>
                  </a:lnTo>
                  <a:lnTo>
                    <a:pt x="267" y="234"/>
                  </a:lnTo>
                  <a:lnTo>
                    <a:pt x="1168" y="23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3845358" y="2804093"/>
              <a:ext cx="32958" cy="36943"/>
            </a:xfrm>
            <a:custGeom>
              <a:rect b="b" l="l" r="r" t="t"/>
              <a:pathLst>
                <a:path extrusionOk="0" h="2169" w="1935">
                  <a:moveTo>
                    <a:pt x="968" y="234"/>
                  </a:moveTo>
                  <a:cubicBezTo>
                    <a:pt x="1201" y="234"/>
                    <a:pt x="1401" y="301"/>
                    <a:pt x="1501" y="434"/>
                  </a:cubicBezTo>
                  <a:cubicBezTo>
                    <a:pt x="1635" y="601"/>
                    <a:pt x="1668" y="801"/>
                    <a:pt x="1668" y="1068"/>
                  </a:cubicBezTo>
                  <a:cubicBezTo>
                    <a:pt x="1668" y="1368"/>
                    <a:pt x="1635" y="1568"/>
                    <a:pt x="1501" y="1735"/>
                  </a:cubicBezTo>
                  <a:cubicBezTo>
                    <a:pt x="1401" y="1868"/>
                    <a:pt x="1201" y="1935"/>
                    <a:pt x="968" y="1935"/>
                  </a:cubicBezTo>
                  <a:cubicBezTo>
                    <a:pt x="734" y="1935"/>
                    <a:pt x="567" y="1868"/>
                    <a:pt x="467" y="1735"/>
                  </a:cubicBezTo>
                  <a:cubicBezTo>
                    <a:pt x="334" y="1568"/>
                    <a:pt x="267" y="1368"/>
                    <a:pt x="267" y="1068"/>
                  </a:cubicBezTo>
                  <a:cubicBezTo>
                    <a:pt x="267" y="801"/>
                    <a:pt x="334" y="601"/>
                    <a:pt x="467" y="434"/>
                  </a:cubicBezTo>
                  <a:cubicBezTo>
                    <a:pt x="567" y="301"/>
                    <a:pt x="734" y="234"/>
                    <a:pt x="968" y="234"/>
                  </a:cubicBezTo>
                  <a:close/>
                  <a:moveTo>
                    <a:pt x="968" y="0"/>
                  </a:moveTo>
                  <a:cubicBezTo>
                    <a:pt x="667" y="0"/>
                    <a:pt x="434" y="101"/>
                    <a:pt x="267" y="301"/>
                  </a:cubicBezTo>
                  <a:cubicBezTo>
                    <a:pt x="100" y="467"/>
                    <a:pt x="0" y="734"/>
                    <a:pt x="0" y="1068"/>
                  </a:cubicBezTo>
                  <a:cubicBezTo>
                    <a:pt x="0" y="1435"/>
                    <a:pt x="100" y="1702"/>
                    <a:pt x="267" y="1868"/>
                  </a:cubicBezTo>
                  <a:cubicBezTo>
                    <a:pt x="434" y="2069"/>
                    <a:pt x="667" y="2169"/>
                    <a:pt x="968" y="2169"/>
                  </a:cubicBezTo>
                  <a:cubicBezTo>
                    <a:pt x="1268" y="2169"/>
                    <a:pt x="1501" y="2069"/>
                    <a:pt x="1668" y="1868"/>
                  </a:cubicBezTo>
                  <a:cubicBezTo>
                    <a:pt x="1868" y="1668"/>
                    <a:pt x="1935" y="1435"/>
                    <a:pt x="1935" y="1068"/>
                  </a:cubicBezTo>
                  <a:cubicBezTo>
                    <a:pt x="1935" y="734"/>
                    <a:pt x="1868" y="501"/>
                    <a:pt x="1668" y="301"/>
                  </a:cubicBezTo>
                  <a:cubicBezTo>
                    <a:pt x="1501" y="101"/>
                    <a:pt x="1268" y="0"/>
                    <a:pt x="968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3884548" y="2804093"/>
              <a:ext cx="29568" cy="36943"/>
            </a:xfrm>
            <a:custGeom>
              <a:rect b="b" l="l" r="r" t="t"/>
              <a:pathLst>
                <a:path extrusionOk="0" h="2169" w="1736">
                  <a:moveTo>
                    <a:pt x="1068" y="0"/>
                  </a:moveTo>
                  <a:cubicBezTo>
                    <a:pt x="868" y="0"/>
                    <a:pt x="668" y="67"/>
                    <a:pt x="501" y="134"/>
                  </a:cubicBezTo>
                  <a:cubicBezTo>
                    <a:pt x="334" y="234"/>
                    <a:pt x="201" y="367"/>
                    <a:pt x="134" y="501"/>
                  </a:cubicBezTo>
                  <a:cubicBezTo>
                    <a:pt x="34" y="668"/>
                    <a:pt x="1" y="868"/>
                    <a:pt x="1" y="1101"/>
                  </a:cubicBezTo>
                  <a:cubicBezTo>
                    <a:pt x="1" y="1435"/>
                    <a:pt x="68" y="1702"/>
                    <a:pt x="268" y="1868"/>
                  </a:cubicBezTo>
                  <a:cubicBezTo>
                    <a:pt x="435" y="2069"/>
                    <a:pt x="668" y="2169"/>
                    <a:pt x="1002" y="2169"/>
                  </a:cubicBezTo>
                  <a:cubicBezTo>
                    <a:pt x="1135" y="2169"/>
                    <a:pt x="1268" y="2135"/>
                    <a:pt x="1402" y="2135"/>
                  </a:cubicBezTo>
                  <a:cubicBezTo>
                    <a:pt x="1502" y="2102"/>
                    <a:pt x="1635" y="2102"/>
                    <a:pt x="1735" y="2069"/>
                  </a:cubicBezTo>
                  <a:lnTo>
                    <a:pt x="1735" y="1035"/>
                  </a:lnTo>
                  <a:lnTo>
                    <a:pt x="1035" y="1035"/>
                  </a:lnTo>
                  <a:lnTo>
                    <a:pt x="1035" y="1268"/>
                  </a:lnTo>
                  <a:lnTo>
                    <a:pt x="1502" y="1268"/>
                  </a:lnTo>
                  <a:lnTo>
                    <a:pt x="1502" y="1902"/>
                  </a:lnTo>
                  <a:cubicBezTo>
                    <a:pt x="1369" y="1935"/>
                    <a:pt x="1202" y="1935"/>
                    <a:pt x="1068" y="1935"/>
                  </a:cubicBezTo>
                  <a:cubicBezTo>
                    <a:pt x="801" y="1935"/>
                    <a:pt x="601" y="1868"/>
                    <a:pt x="468" y="1735"/>
                  </a:cubicBezTo>
                  <a:cubicBezTo>
                    <a:pt x="334" y="1568"/>
                    <a:pt x="268" y="1368"/>
                    <a:pt x="268" y="1101"/>
                  </a:cubicBezTo>
                  <a:cubicBezTo>
                    <a:pt x="268" y="834"/>
                    <a:pt x="334" y="601"/>
                    <a:pt x="468" y="467"/>
                  </a:cubicBezTo>
                  <a:cubicBezTo>
                    <a:pt x="601" y="301"/>
                    <a:pt x="801" y="234"/>
                    <a:pt x="1068" y="234"/>
                  </a:cubicBezTo>
                  <a:cubicBezTo>
                    <a:pt x="1235" y="234"/>
                    <a:pt x="1435" y="267"/>
                    <a:pt x="1602" y="334"/>
                  </a:cubicBezTo>
                  <a:lnTo>
                    <a:pt x="1702" y="134"/>
                  </a:lnTo>
                  <a:cubicBezTo>
                    <a:pt x="1502" y="67"/>
                    <a:pt x="1302" y="0"/>
                    <a:pt x="1068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3922614" y="2804655"/>
              <a:ext cx="25021" cy="35819"/>
            </a:xfrm>
            <a:custGeom>
              <a:rect b="b" l="l" r="r" t="t"/>
              <a:pathLst>
                <a:path extrusionOk="0" h="2103" w="1469">
                  <a:moveTo>
                    <a:pt x="568" y="234"/>
                  </a:moveTo>
                  <a:cubicBezTo>
                    <a:pt x="735" y="234"/>
                    <a:pt x="868" y="268"/>
                    <a:pt x="968" y="301"/>
                  </a:cubicBezTo>
                  <a:cubicBezTo>
                    <a:pt x="1035" y="368"/>
                    <a:pt x="1068" y="468"/>
                    <a:pt x="1068" y="601"/>
                  </a:cubicBezTo>
                  <a:cubicBezTo>
                    <a:pt x="1068" y="735"/>
                    <a:pt x="1035" y="835"/>
                    <a:pt x="968" y="935"/>
                  </a:cubicBezTo>
                  <a:cubicBezTo>
                    <a:pt x="868" y="1002"/>
                    <a:pt x="735" y="1035"/>
                    <a:pt x="568" y="1035"/>
                  </a:cubicBezTo>
                  <a:lnTo>
                    <a:pt x="234" y="1035"/>
                  </a:lnTo>
                  <a:lnTo>
                    <a:pt x="234" y="234"/>
                  </a:lnTo>
                  <a:close/>
                  <a:moveTo>
                    <a:pt x="1" y="1"/>
                  </a:moveTo>
                  <a:lnTo>
                    <a:pt x="1" y="2102"/>
                  </a:lnTo>
                  <a:lnTo>
                    <a:pt x="234" y="2102"/>
                  </a:lnTo>
                  <a:lnTo>
                    <a:pt x="234" y="1235"/>
                  </a:lnTo>
                  <a:lnTo>
                    <a:pt x="668" y="1235"/>
                  </a:lnTo>
                  <a:lnTo>
                    <a:pt x="1202" y="2102"/>
                  </a:lnTo>
                  <a:lnTo>
                    <a:pt x="1469" y="2102"/>
                  </a:lnTo>
                  <a:lnTo>
                    <a:pt x="901" y="1168"/>
                  </a:lnTo>
                  <a:cubicBezTo>
                    <a:pt x="1202" y="1068"/>
                    <a:pt x="1335" y="868"/>
                    <a:pt x="1335" y="601"/>
                  </a:cubicBezTo>
                  <a:cubicBezTo>
                    <a:pt x="1335" y="401"/>
                    <a:pt x="1268" y="268"/>
                    <a:pt x="1135" y="168"/>
                  </a:cubicBezTo>
                  <a:cubicBezTo>
                    <a:pt x="1035" y="68"/>
                    <a:pt x="835" y="1"/>
                    <a:pt x="568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3948758" y="2804655"/>
              <a:ext cx="31255" cy="35819"/>
            </a:xfrm>
            <a:custGeom>
              <a:rect b="b" l="l" r="r" t="t"/>
              <a:pathLst>
                <a:path extrusionOk="0" h="2103" w="1835">
                  <a:moveTo>
                    <a:pt x="901" y="268"/>
                  </a:moveTo>
                  <a:cubicBezTo>
                    <a:pt x="934" y="401"/>
                    <a:pt x="968" y="501"/>
                    <a:pt x="1001" y="568"/>
                  </a:cubicBezTo>
                  <a:lnTo>
                    <a:pt x="1268" y="1202"/>
                  </a:lnTo>
                  <a:lnTo>
                    <a:pt x="567" y="1202"/>
                  </a:lnTo>
                  <a:lnTo>
                    <a:pt x="834" y="568"/>
                  </a:lnTo>
                  <a:cubicBezTo>
                    <a:pt x="868" y="468"/>
                    <a:pt x="901" y="368"/>
                    <a:pt x="901" y="268"/>
                  </a:cubicBezTo>
                  <a:close/>
                  <a:moveTo>
                    <a:pt x="834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501" y="1435"/>
                  </a:lnTo>
                  <a:lnTo>
                    <a:pt x="1335" y="1435"/>
                  </a:lnTo>
                  <a:lnTo>
                    <a:pt x="1601" y="2102"/>
                  </a:lnTo>
                  <a:lnTo>
                    <a:pt x="1835" y="2102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3985121" y="2804655"/>
              <a:ext cx="22738" cy="35819"/>
            </a:xfrm>
            <a:custGeom>
              <a:rect b="b" l="l" r="r" t="t"/>
              <a:pathLst>
                <a:path extrusionOk="0" h="2103" w="1335">
                  <a:moveTo>
                    <a:pt x="500" y="234"/>
                  </a:moveTo>
                  <a:cubicBezTo>
                    <a:pt x="701" y="234"/>
                    <a:pt x="834" y="268"/>
                    <a:pt x="934" y="334"/>
                  </a:cubicBezTo>
                  <a:cubicBezTo>
                    <a:pt x="1034" y="401"/>
                    <a:pt x="1068" y="501"/>
                    <a:pt x="1068" y="635"/>
                  </a:cubicBezTo>
                  <a:cubicBezTo>
                    <a:pt x="1068" y="768"/>
                    <a:pt x="1034" y="901"/>
                    <a:pt x="934" y="968"/>
                  </a:cubicBezTo>
                  <a:cubicBezTo>
                    <a:pt x="834" y="1035"/>
                    <a:pt x="667" y="1068"/>
                    <a:pt x="467" y="1068"/>
                  </a:cubicBezTo>
                  <a:lnTo>
                    <a:pt x="234" y="1068"/>
                  </a:lnTo>
                  <a:lnTo>
                    <a:pt x="234" y="234"/>
                  </a:lnTo>
                  <a:close/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268"/>
                  </a:lnTo>
                  <a:lnTo>
                    <a:pt x="500" y="1268"/>
                  </a:lnTo>
                  <a:cubicBezTo>
                    <a:pt x="767" y="1268"/>
                    <a:pt x="967" y="1235"/>
                    <a:pt x="1101" y="1102"/>
                  </a:cubicBezTo>
                  <a:cubicBezTo>
                    <a:pt x="1234" y="1002"/>
                    <a:pt x="1334" y="835"/>
                    <a:pt x="1334" y="635"/>
                  </a:cubicBezTo>
                  <a:cubicBezTo>
                    <a:pt x="1334" y="201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4015233" y="2804655"/>
              <a:ext cx="26707" cy="35819"/>
            </a:xfrm>
            <a:custGeom>
              <a:rect b="b" l="l" r="r" t="t"/>
              <a:pathLst>
                <a:path extrusionOk="0" h="2103" w="1568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102"/>
                  </a:lnTo>
                  <a:lnTo>
                    <a:pt x="1334" y="1102"/>
                  </a:lnTo>
                  <a:lnTo>
                    <a:pt x="1334" y="2102"/>
                  </a:lnTo>
                  <a:lnTo>
                    <a:pt x="1568" y="2102"/>
                  </a:lnTo>
                  <a:lnTo>
                    <a:pt x="1568" y="1"/>
                  </a:lnTo>
                  <a:lnTo>
                    <a:pt x="1334" y="1"/>
                  </a:lnTo>
                  <a:lnTo>
                    <a:pt x="1334" y="901"/>
                  </a:lnTo>
                  <a:lnTo>
                    <a:pt x="234" y="9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4052158" y="2804655"/>
              <a:ext cx="3986" cy="35819"/>
            </a:xfrm>
            <a:custGeom>
              <a:rect b="b" l="l" r="r" t="t"/>
              <a:pathLst>
                <a:path extrusionOk="0" h="2103" w="234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4064080" y="2804093"/>
              <a:ext cx="26724" cy="36943"/>
            </a:xfrm>
            <a:custGeom>
              <a:rect b="b" l="l" r="r" t="t"/>
              <a:pathLst>
                <a:path extrusionOk="0" h="2169" w="1569">
                  <a:moveTo>
                    <a:pt x="1001" y="0"/>
                  </a:moveTo>
                  <a:cubicBezTo>
                    <a:pt x="801" y="0"/>
                    <a:pt x="601" y="67"/>
                    <a:pt x="468" y="134"/>
                  </a:cubicBezTo>
                  <a:cubicBezTo>
                    <a:pt x="301" y="234"/>
                    <a:pt x="201" y="367"/>
                    <a:pt x="101" y="534"/>
                  </a:cubicBezTo>
                  <a:cubicBezTo>
                    <a:pt x="34" y="668"/>
                    <a:pt x="1" y="868"/>
                    <a:pt x="1" y="1068"/>
                  </a:cubicBezTo>
                  <a:cubicBezTo>
                    <a:pt x="1" y="1435"/>
                    <a:pt x="67" y="1702"/>
                    <a:pt x="234" y="1868"/>
                  </a:cubicBezTo>
                  <a:cubicBezTo>
                    <a:pt x="401" y="2069"/>
                    <a:pt x="635" y="2169"/>
                    <a:pt x="968" y="2169"/>
                  </a:cubicBezTo>
                  <a:cubicBezTo>
                    <a:pt x="1168" y="2169"/>
                    <a:pt x="1335" y="2135"/>
                    <a:pt x="1502" y="2069"/>
                  </a:cubicBezTo>
                  <a:lnTo>
                    <a:pt x="1502" y="1868"/>
                  </a:lnTo>
                  <a:cubicBezTo>
                    <a:pt x="1302" y="1935"/>
                    <a:pt x="1135" y="1935"/>
                    <a:pt x="1001" y="1935"/>
                  </a:cubicBezTo>
                  <a:cubicBezTo>
                    <a:pt x="768" y="1935"/>
                    <a:pt x="568" y="1868"/>
                    <a:pt x="434" y="1735"/>
                  </a:cubicBezTo>
                  <a:cubicBezTo>
                    <a:pt x="301" y="1568"/>
                    <a:pt x="268" y="1368"/>
                    <a:pt x="268" y="1101"/>
                  </a:cubicBezTo>
                  <a:cubicBezTo>
                    <a:pt x="268" y="834"/>
                    <a:pt x="334" y="601"/>
                    <a:pt x="468" y="467"/>
                  </a:cubicBezTo>
                  <a:cubicBezTo>
                    <a:pt x="601" y="301"/>
                    <a:pt x="768" y="234"/>
                    <a:pt x="1001" y="234"/>
                  </a:cubicBezTo>
                  <a:cubicBezTo>
                    <a:pt x="1168" y="234"/>
                    <a:pt x="1302" y="267"/>
                    <a:pt x="1468" y="334"/>
                  </a:cubicBezTo>
                  <a:lnTo>
                    <a:pt x="1569" y="134"/>
                  </a:lnTo>
                  <a:cubicBezTo>
                    <a:pt x="1402" y="67"/>
                    <a:pt x="1235" y="0"/>
                    <a:pt x="1001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3390846" y="3916492"/>
              <a:ext cx="1297689" cy="410228"/>
            </a:xfrm>
            <a:custGeom>
              <a:rect b="b" l="l" r="r" t="t"/>
              <a:pathLst>
                <a:path extrusionOk="0" h="24085" w="76189">
                  <a:moveTo>
                    <a:pt x="5571" y="1"/>
                  </a:moveTo>
                  <a:lnTo>
                    <a:pt x="1" y="12043"/>
                  </a:lnTo>
                  <a:lnTo>
                    <a:pt x="5571" y="24085"/>
                  </a:lnTo>
                  <a:lnTo>
                    <a:pt x="76188" y="24085"/>
                  </a:lnTo>
                  <a:lnTo>
                    <a:pt x="76188" y="12043"/>
                  </a:lnTo>
                  <a:lnTo>
                    <a:pt x="761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3337434" y="4063647"/>
              <a:ext cx="118206" cy="117626"/>
            </a:xfrm>
            <a:custGeom>
              <a:rect b="b" l="l" r="r" t="t"/>
              <a:pathLst>
                <a:path extrusionOk="0" h="6906" w="6940">
                  <a:moveTo>
                    <a:pt x="3470" y="0"/>
                  </a:moveTo>
                  <a:cubicBezTo>
                    <a:pt x="1569" y="0"/>
                    <a:pt x="1" y="1535"/>
                    <a:pt x="1" y="3436"/>
                  </a:cubicBezTo>
                  <a:cubicBezTo>
                    <a:pt x="1" y="5371"/>
                    <a:pt x="1569" y="6905"/>
                    <a:pt x="3470" y="6905"/>
                  </a:cubicBezTo>
                  <a:cubicBezTo>
                    <a:pt x="5371" y="6905"/>
                    <a:pt x="6939" y="5371"/>
                    <a:pt x="6939" y="3436"/>
                  </a:cubicBezTo>
                  <a:cubicBezTo>
                    <a:pt x="6939" y="1535"/>
                    <a:pt x="5371" y="0"/>
                    <a:pt x="3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3369829" y="4096024"/>
              <a:ext cx="53414" cy="52852"/>
            </a:xfrm>
            <a:custGeom>
              <a:rect b="b" l="l" r="r" t="t"/>
              <a:pathLst>
                <a:path extrusionOk="0" h="3103" w="3136">
                  <a:moveTo>
                    <a:pt x="3136" y="1569"/>
                  </a:moveTo>
                  <a:cubicBezTo>
                    <a:pt x="3136" y="2402"/>
                    <a:pt x="2435" y="3103"/>
                    <a:pt x="1568" y="3103"/>
                  </a:cubicBezTo>
                  <a:cubicBezTo>
                    <a:pt x="701" y="3103"/>
                    <a:pt x="0" y="2402"/>
                    <a:pt x="0" y="1569"/>
                  </a:cubicBezTo>
                  <a:cubicBezTo>
                    <a:pt x="0" y="701"/>
                    <a:pt x="701" y="1"/>
                    <a:pt x="1568" y="1"/>
                  </a:cubicBezTo>
                  <a:cubicBezTo>
                    <a:pt x="2435" y="1"/>
                    <a:pt x="3136" y="701"/>
                    <a:pt x="3136" y="15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3390846" y="3350644"/>
              <a:ext cx="1297689" cy="410211"/>
            </a:xfrm>
            <a:custGeom>
              <a:rect b="b" l="l" r="r" t="t"/>
              <a:pathLst>
                <a:path extrusionOk="0" h="24084" w="76189">
                  <a:moveTo>
                    <a:pt x="5571" y="0"/>
                  </a:moveTo>
                  <a:lnTo>
                    <a:pt x="1" y="12042"/>
                  </a:lnTo>
                  <a:lnTo>
                    <a:pt x="5571" y="24084"/>
                  </a:lnTo>
                  <a:lnTo>
                    <a:pt x="76188" y="24084"/>
                  </a:lnTo>
                  <a:lnTo>
                    <a:pt x="76188" y="12042"/>
                  </a:lnTo>
                  <a:lnTo>
                    <a:pt x="761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3337434" y="3491531"/>
              <a:ext cx="118206" cy="117626"/>
            </a:xfrm>
            <a:custGeom>
              <a:rect b="b" l="l" r="r" t="t"/>
              <a:pathLst>
                <a:path extrusionOk="0" h="6906" w="6940">
                  <a:moveTo>
                    <a:pt x="3470" y="1"/>
                  </a:moveTo>
                  <a:cubicBezTo>
                    <a:pt x="1569" y="1"/>
                    <a:pt x="1" y="1535"/>
                    <a:pt x="1" y="3470"/>
                  </a:cubicBezTo>
                  <a:cubicBezTo>
                    <a:pt x="1" y="5371"/>
                    <a:pt x="1569" y="6906"/>
                    <a:pt x="3470" y="6906"/>
                  </a:cubicBezTo>
                  <a:cubicBezTo>
                    <a:pt x="5371" y="6906"/>
                    <a:pt x="6939" y="5371"/>
                    <a:pt x="6939" y="3470"/>
                  </a:cubicBezTo>
                  <a:cubicBezTo>
                    <a:pt x="6939" y="1535"/>
                    <a:pt x="5371" y="1"/>
                    <a:pt x="3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3369829" y="3523926"/>
              <a:ext cx="53414" cy="52852"/>
            </a:xfrm>
            <a:custGeom>
              <a:rect b="b" l="l" r="r" t="t"/>
              <a:pathLst>
                <a:path extrusionOk="0" h="3103" w="3136">
                  <a:moveTo>
                    <a:pt x="3136" y="1568"/>
                  </a:moveTo>
                  <a:cubicBezTo>
                    <a:pt x="3136" y="2402"/>
                    <a:pt x="2435" y="3102"/>
                    <a:pt x="1568" y="3102"/>
                  </a:cubicBezTo>
                  <a:cubicBezTo>
                    <a:pt x="701" y="3102"/>
                    <a:pt x="0" y="2402"/>
                    <a:pt x="0" y="1568"/>
                  </a:cubicBezTo>
                  <a:cubicBezTo>
                    <a:pt x="0" y="701"/>
                    <a:pt x="701" y="0"/>
                    <a:pt x="1568" y="0"/>
                  </a:cubicBezTo>
                  <a:cubicBezTo>
                    <a:pt x="2435" y="0"/>
                    <a:pt x="3136" y="701"/>
                    <a:pt x="3136" y="1568"/>
                  </a:cubicBezTo>
                  <a:close/>
                </a:path>
              </a:pathLst>
            </a:custGeom>
            <a:solidFill>
              <a:srgbClr val="F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3390846" y="2777387"/>
              <a:ext cx="1297689" cy="410228"/>
            </a:xfrm>
            <a:custGeom>
              <a:rect b="b" l="l" r="r" t="t"/>
              <a:pathLst>
                <a:path extrusionOk="0" h="24085" w="76189">
                  <a:moveTo>
                    <a:pt x="5571" y="1"/>
                  </a:moveTo>
                  <a:lnTo>
                    <a:pt x="1" y="12043"/>
                  </a:lnTo>
                  <a:lnTo>
                    <a:pt x="5571" y="24085"/>
                  </a:lnTo>
                  <a:lnTo>
                    <a:pt x="76188" y="24085"/>
                  </a:lnTo>
                  <a:lnTo>
                    <a:pt x="76188" y="12043"/>
                  </a:lnTo>
                  <a:lnTo>
                    <a:pt x="76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3337434" y="2926245"/>
              <a:ext cx="118206" cy="118189"/>
            </a:xfrm>
            <a:custGeom>
              <a:rect b="b" l="l" r="r" t="t"/>
              <a:pathLst>
                <a:path extrusionOk="0" h="6939" w="6940">
                  <a:moveTo>
                    <a:pt x="3470" y="0"/>
                  </a:moveTo>
                  <a:cubicBezTo>
                    <a:pt x="1569" y="0"/>
                    <a:pt x="1" y="1568"/>
                    <a:pt x="1" y="3469"/>
                  </a:cubicBezTo>
                  <a:cubicBezTo>
                    <a:pt x="1" y="5371"/>
                    <a:pt x="1569" y="6939"/>
                    <a:pt x="3470" y="6939"/>
                  </a:cubicBezTo>
                  <a:cubicBezTo>
                    <a:pt x="5371" y="6939"/>
                    <a:pt x="6939" y="5371"/>
                    <a:pt x="6939" y="3469"/>
                  </a:cubicBezTo>
                  <a:cubicBezTo>
                    <a:pt x="6939" y="1568"/>
                    <a:pt x="5371" y="0"/>
                    <a:pt x="3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3369829" y="2958623"/>
              <a:ext cx="53414" cy="53431"/>
            </a:xfrm>
            <a:custGeom>
              <a:rect b="b" l="l" r="r" t="t"/>
              <a:pathLst>
                <a:path extrusionOk="0" h="3137" w="3136">
                  <a:moveTo>
                    <a:pt x="3136" y="1568"/>
                  </a:moveTo>
                  <a:cubicBezTo>
                    <a:pt x="3136" y="2436"/>
                    <a:pt x="2435" y="3136"/>
                    <a:pt x="1568" y="3136"/>
                  </a:cubicBezTo>
                  <a:cubicBezTo>
                    <a:pt x="701" y="3136"/>
                    <a:pt x="0" y="2436"/>
                    <a:pt x="0" y="1568"/>
                  </a:cubicBezTo>
                  <a:cubicBezTo>
                    <a:pt x="0" y="701"/>
                    <a:pt x="701" y="1"/>
                    <a:pt x="1568" y="1"/>
                  </a:cubicBezTo>
                  <a:cubicBezTo>
                    <a:pt x="2435" y="1"/>
                    <a:pt x="3136" y="701"/>
                    <a:pt x="3136" y="1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3390846" y="2212664"/>
              <a:ext cx="1297689" cy="410228"/>
            </a:xfrm>
            <a:custGeom>
              <a:rect b="b" l="l" r="r" t="t"/>
              <a:pathLst>
                <a:path extrusionOk="0" h="24085" w="76189">
                  <a:moveTo>
                    <a:pt x="5571" y="1"/>
                  </a:moveTo>
                  <a:lnTo>
                    <a:pt x="1" y="12043"/>
                  </a:lnTo>
                  <a:lnTo>
                    <a:pt x="5571" y="24084"/>
                  </a:lnTo>
                  <a:lnTo>
                    <a:pt x="76188" y="24084"/>
                  </a:lnTo>
                  <a:lnTo>
                    <a:pt x="76188" y="12043"/>
                  </a:lnTo>
                  <a:lnTo>
                    <a:pt x="76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3337434" y="2351865"/>
              <a:ext cx="118206" cy="117609"/>
            </a:xfrm>
            <a:custGeom>
              <a:rect b="b" l="l" r="r" t="t"/>
              <a:pathLst>
                <a:path extrusionOk="0" h="6905" w="6940">
                  <a:moveTo>
                    <a:pt x="3470" y="0"/>
                  </a:moveTo>
                  <a:cubicBezTo>
                    <a:pt x="1569" y="0"/>
                    <a:pt x="1" y="1535"/>
                    <a:pt x="1" y="3436"/>
                  </a:cubicBezTo>
                  <a:cubicBezTo>
                    <a:pt x="1" y="5371"/>
                    <a:pt x="1569" y="6905"/>
                    <a:pt x="3470" y="6905"/>
                  </a:cubicBezTo>
                  <a:cubicBezTo>
                    <a:pt x="5371" y="6905"/>
                    <a:pt x="6939" y="5371"/>
                    <a:pt x="6939" y="3436"/>
                  </a:cubicBezTo>
                  <a:cubicBezTo>
                    <a:pt x="6939" y="1535"/>
                    <a:pt x="5371" y="0"/>
                    <a:pt x="3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3369829" y="2383680"/>
              <a:ext cx="53414" cy="53414"/>
            </a:xfrm>
            <a:custGeom>
              <a:rect b="b" l="l" r="r" t="t"/>
              <a:pathLst>
                <a:path extrusionOk="0" h="3136" w="3136">
                  <a:moveTo>
                    <a:pt x="3136" y="1568"/>
                  </a:moveTo>
                  <a:cubicBezTo>
                    <a:pt x="3136" y="2435"/>
                    <a:pt x="2435" y="3136"/>
                    <a:pt x="1568" y="3136"/>
                  </a:cubicBezTo>
                  <a:cubicBezTo>
                    <a:pt x="701" y="3136"/>
                    <a:pt x="0" y="2435"/>
                    <a:pt x="0" y="1568"/>
                  </a:cubicBezTo>
                  <a:cubicBezTo>
                    <a:pt x="0" y="734"/>
                    <a:pt x="701" y="33"/>
                    <a:pt x="1568" y="33"/>
                  </a:cubicBezTo>
                  <a:cubicBezTo>
                    <a:pt x="2435" y="0"/>
                    <a:pt x="3136" y="701"/>
                    <a:pt x="3136" y="15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3390846" y="1639424"/>
              <a:ext cx="1297689" cy="410211"/>
            </a:xfrm>
            <a:custGeom>
              <a:rect b="b" l="l" r="r" t="t"/>
              <a:pathLst>
                <a:path extrusionOk="0" h="24084" w="76189">
                  <a:moveTo>
                    <a:pt x="5571" y="0"/>
                  </a:moveTo>
                  <a:lnTo>
                    <a:pt x="1" y="12042"/>
                  </a:lnTo>
                  <a:lnTo>
                    <a:pt x="5571" y="24084"/>
                  </a:lnTo>
                  <a:lnTo>
                    <a:pt x="76188" y="24084"/>
                  </a:lnTo>
                  <a:lnTo>
                    <a:pt x="76188" y="12042"/>
                  </a:lnTo>
                  <a:lnTo>
                    <a:pt x="76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3337434" y="1786562"/>
              <a:ext cx="118206" cy="118189"/>
            </a:xfrm>
            <a:custGeom>
              <a:rect b="b" l="l" r="r" t="t"/>
              <a:pathLst>
                <a:path extrusionOk="0" h="6939" w="6940">
                  <a:moveTo>
                    <a:pt x="3470" y="1"/>
                  </a:moveTo>
                  <a:cubicBezTo>
                    <a:pt x="1569" y="1"/>
                    <a:pt x="1" y="1568"/>
                    <a:pt x="1" y="3470"/>
                  </a:cubicBezTo>
                  <a:cubicBezTo>
                    <a:pt x="1" y="5371"/>
                    <a:pt x="1569" y="6939"/>
                    <a:pt x="3470" y="6939"/>
                  </a:cubicBezTo>
                  <a:cubicBezTo>
                    <a:pt x="5371" y="6939"/>
                    <a:pt x="6939" y="5371"/>
                    <a:pt x="6939" y="3470"/>
                  </a:cubicBezTo>
                  <a:cubicBezTo>
                    <a:pt x="6939" y="1568"/>
                    <a:pt x="5371" y="1"/>
                    <a:pt x="3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3369829" y="1818956"/>
              <a:ext cx="53414" cy="53414"/>
            </a:xfrm>
            <a:custGeom>
              <a:rect b="b" l="l" r="r" t="t"/>
              <a:pathLst>
                <a:path extrusionOk="0" h="3136" w="3136">
                  <a:moveTo>
                    <a:pt x="3136" y="1568"/>
                  </a:moveTo>
                  <a:cubicBezTo>
                    <a:pt x="3136" y="2435"/>
                    <a:pt x="2435" y="3136"/>
                    <a:pt x="1568" y="3136"/>
                  </a:cubicBezTo>
                  <a:cubicBezTo>
                    <a:pt x="701" y="3136"/>
                    <a:pt x="0" y="2435"/>
                    <a:pt x="0" y="1568"/>
                  </a:cubicBezTo>
                  <a:cubicBezTo>
                    <a:pt x="0" y="701"/>
                    <a:pt x="701" y="0"/>
                    <a:pt x="1568" y="0"/>
                  </a:cubicBezTo>
                  <a:cubicBezTo>
                    <a:pt x="2435" y="0"/>
                    <a:pt x="3136" y="701"/>
                    <a:pt x="3136" y="1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3515600" y="1577325"/>
              <a:ext cx="4358550" cy="534642"/>
            </a:xfrm>
            <a:custGeom>
              <a:rect b="b" l="l" r="r" t="t"/>
              <a:pathLst>
                <a:path extrusionOk="0" h="21256" w="174342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56" name="Google Shape;1756;p30"/>
            <p:cNvSpPr/>
            <p:nvPr/>
          </p:nvSpPr>
          <p:spPr>
            <a:xfrm>
              <a:off x="3515600" y="2146040"/>
              <a:ext cx="4358550" cy="537033"/>
            </a:xfrm>
            <a:custGeom>
              <a:rect b="b" l="l" r="r" t="t"/>
              <a:pathLst>
                <a:path extrusionOk="0" h="21256" w="174342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57" name="Google Shape;1757;p30"/>
            <p:cNvSpPr/>
            <p:nvPr/>
          </p:nvSpPr>
          <p:spPr>
            <a:xfrm>
              <a:off x="3515600" y="2717146"/>
              <a:ext cx="4358550" cy="534642"/>
            </a:xfrm>
            <a:custGeom>
              <a:rect b="b" l="l" r="r" t="t"/>
              <a:pathLst>
                <a:path extrusionOk="0" h="21256" w="174342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58" name="Google Shape;1758;p30"/>
            <p:cNvSpPr/>
            <p:nvPr/>
          </p:nvSpPr>
          <p:spPr>
            <a:xfrm>
              <a:off x="3515600" y="3285860"/>
              <a:ext cx="4358550" cy="534642"/>
            </a:xfrm>
            <a:custGeom>
              <a:rect b="b" l="l" r="r" t="t"/>
              <a:pathLst>
                <a:path extrusionOk="0" h="21256" w="174342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59" name="Google Shape;1759;p30"/>
            <p:cNvSpPr/>
            <p:nvPr/>
          </p:nvSpPr>
          <p:spPr>
            <a:xfrm>
              <a:off x="3515600" y="3854575"/>
              <a:ext cx="4358550" cy="534642"/>
            </a:xfrm>
            <a:custGeom>
              <a:rect b="b" l="l" r="r" t="t"/>
              <a:pathLst>
                <a:path extrusionOk="0" h="21256" w="174342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60" name="Google Shape;1760;p30"/>
            <p:cNvSpPr/>
            <p:nvPr/>
          </p:nvSpPr>
          <p:spPr>
            <a:xfrm>
              <a:off x="7731368" y="3854564"/>
              <a:ext cx="264787" cy="534650"/>
            </a:xfrm>
            <a:custGeom>
              <a:rect b="b" l="l" r="r" t="t"/>
              <a:pathLst>
                <a:path extrusionOk="0" h="31390" w="15546">
                  <a:moveTo>
                    <a:pt x="8440" y="15679"/>
                  </a:moveTo>
                  <a:lnTo>
                    <a:pt x="15545" y="31390"/>
                  </a:lnTo>
                  <a:lnTo>
                    <a:pt x="7273" y="31390"/>
                  </a:lnTo>
                  <a:lnTo>
                    <a:pt x="1" y="15479"/>
                  </a:lnTo>
                  <a:lnTo>
                    <a:pt x="6939" y="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7731368" y="3285446"/>
              <a:ext cx="264787" cy="534071"/>
            </a:xfrm>
            <a:custGeom>
              <a:rect b="b" l="l" r="r" t="t"/>
              <a:pathLst>
                <a:path extrusionOk="0" h="31356" w="15546">
                  <a:moveTo>
                    <a:pt x="8440" y="15678"/>
                  </a:moveTo>
                  <a:lnTo>
                    <a:pt x="15545" y="31356"/>
                  </a:lnTo>
                  <a:lnTo>
                    <a:pt x="7273" y="31356"/>
                  </a:lnTo>
                  <a:lnTo>
                    <a:pt x="1" y="15478"/>
                  </a:lnTo>
                  <a:lnTo>
                    <a:pt x="6939" y="0"/>
                  </a:lnTo>
                  <a:lnTo>
                    <a:pt x="15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7731368" y="2716311"/>
              <a:ext cx="264787" cy="534088"/>
            </a:xfrm>
            <a:custGeom>
              <a:rect b="b" l="l" r="r" t="t"/>
              <a:pathLst>
                <a:path extrusionOk="0" h="31357" w="15546">
                  <a:moveTo>
                    <a:pt x="8440" y="15679"/>
                  </a:moveTo>
                  <a:lnTo>
                    <a:pt x="15545" y="31356"/>
                  </a:lnTo>
                  <a:lnTo>
                    <a:pt x="7273" y="31356"/>
                  </a:lnTo>
                  <a:lnTo>
                    <a:pt x="1" y="15478"/>
                  </a:lnTo>
                  <a:lnTo>
                    <a:pt x="6939" y="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7731368" y="2146614"/>
              <a:ext cx="264787" cy="534650"/>
            </a:xfrm>
            <a:custGeom>
              <a:rect b="b" l="l" r="r" t="t"/>
              <a:pathLst>
                <a:path extrusionOk="0" h="31390" w="15546">
                  <a:moveTo>
                    <a:pt x="8440" y="15712"/>
                  </a:moveTo>
                  <a:lnTo>
                    <a:pt x="15545" y="31389"/>
                  </a:lnTo>
                  <a:lnTo>
                    <a:pt x="7273" y="31389"/>
                  </a:lnTo>
                  <a:lnTo>
                    <a:pt x="1" y="15511"/>
                  </a:lnTo>
                  <a:lnTo>
                    <a:pt x="6939" y="0"/>
                  </a:lnTo>
                  <a:lnTo>
                    <a:pt x="155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7731368" y="1576917"/>
              <a:ext cx="264787" cy="534650"/>
            </a:xfrm>
            <a:custGeom>
              <a:rect b="b" l="l" r="r" t="t"/>
              <a:pathLst>
                <a:path extrusionOk="0" h="31390" w="15546">
                  <a:moveTo>
                    <a:pt x="8440" y="15712"/>
                  </a:moveTo>
                  <a:lnTo>
                    <a:pt x="15545" y="31390"/>
                  </a:lnTo>
                  <a:lnTo>
                    <a:pt x="7273" y="31390"/>
                  </a:lnTo>
                  <a:lnTo>
                    <a:pt x="1" y="15512"/>
                  </a:lnTo>
                  <a:lnTo>
                    <a:pt x="6939" y="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5" name="Google Shape;1765;p30"/>
          <p:cNvSpPr txBox="1"/>
          <p:nvPr/>
        </p:nvSpPr>
        <p:spPr>
          <a:xfrm flipH="1">
            <a:off x="3734638" y="1596426"/>
            <a:ext cx="35976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 would spend more time on additional recommendations.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6" name="Google Shape;1766;p30"/>
          <p:cNvSpPr txBox="1"/>
          <p:nvPr/>
        </p:nvSpPr>
        <p:spPr>
          <a:xfrm flipH="1">
            <a:off x="3734638" y="2738279"/>
            <a:ext cx="35976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Because DBSCAN and Optics do not perform well with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silhouette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score: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7" name="Google Shape;1767;p30"/>
          <p:cNvSpPr txBox="1"/>
          <p:nvPr/>
        </p:nvSpPr>
        <p:spPr>
          <a:xfrm flipH="1">
            <a:off x="3293500" y="3309200"/>
            <a:ext cx="42780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would try other metrics that might be more appropriate for comparing all models.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8" name="Google Shape;1768;p30"/>
          <p:cNvSpPr txBox="1"/>
          <p:nvPr/>
        </p:nvSpPr>
        <p:spPr>
          <a:xfrm flipH="1">
            <a:off x="3734638" y="2167353"/>
            <a:ext cx="35976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 would like to examine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other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3D modeling techniques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9" name="Google Shape;1769;p30"/>
          <p:cNvSpPr txBox="1"/>
          <p:nvPr/>
        </p:nvSpPr>
        <p:spPr>
          <a:xfrm flipH="1">
            <a:off x="3727900" y="3880125"/>
            <a:ext cx="37155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 more  information or questions, contact Carrie-Cate Jenkins at ccsaidhi86@gmail.com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1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and Credits</a:t>
            </a:r>
            <a:endParaRPr/>
          </a:p>
        </p:txBody>
      </p:sp>
      <p:sp>
        <p:nvSpPr>
          <p:cNvPr id="1775" name="Google Shape;1775;p31"/>
          <p:cNvSpPr txBox="1"/>
          <p:nvPr/>
        </p:nvSpPr>
        <p:spPr>
          <a:xfrm>
            <a:off x="457200" y="959900"/>
            <a:ext cx="6052200" cy="3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Special thanks to Silvia Seceleanu for her guidance and support.</a:t>
            </a:r>
            <a:endParaRPr sz="20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Credit to Springboard for curriculum and project ideas.</a:t>
            </a:r>
            <a:endParaRPr sz="20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Slide template designed by </a:t>
            </a:r>
            <a:r>
              <a:rPr lang="en" sz="20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Slidesgo school.</a:t>
            </a:r>
            <a:endParaRPr sz="20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76" name="Google Shape;1776;p31"/>
          <p:cNvGrpSpPr/>
          <p:nvPr/>
        </p:nvGrpSpPr>
        <p:grpSpPr>
          <a:xfrm rot="1799984">
            <a:off x="6819136" y="1538461"/>
            <a:ext cx="1812397" cy="3589283"/>
            <a:chOff x="6529419" y="1724307"/>
            <a:chExt cx="1480463" cy="2931917"/>
          </a:xfrm>
        </p:grpSpPr>
        <p:grpSp>
          <p:nvGrpSpPr>
            <p:cNvPr id="1777" name="Google Shape;1777;p3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778" name="Google Shape;1778;p3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779" name="Google Shape;1779;p3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3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81" name="Google Shape;1781;p3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2" name="Google Shape;1782;p3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783" name="Google Shape;1783;p3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784" name="Google Shape;1784;p3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3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6" name="Google Shape;1786;p3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787" name="Google Shape;1787;p3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3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3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3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91" name="Google Shape;1791;p3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792" name="Google Shape;1792;p3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793" name="Google Shape;1793;p3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3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5" name="Google Shape;1795;p3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796" name="Google Shape;1796;p3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3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3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3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00" name="Google Shape;1800;p3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801" name="Google Shape;1801;p3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802" name="Google Shape;1802;p3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3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4" name="Google Shape;1804;p3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805" name="Google Shape;1805;p3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3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07" name="Google Shape;1807;p3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808" name="Google Shape;1808;p3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809" name="Google Shape;1809;p3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3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1" name="Google Shape;1811;p3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812" name="Google Shape;1812;p3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3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3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3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3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>
            <a:off x="538044" y="1552495"/>
            <a:ext cx="7882891" cy="2903670"/>
            <a:chOff x="1050650" y="1499540"/>
            <a:chExt cx="7042698" cy="2594184"/>
          </a:xfrm>
        </p:grpSpPr>
        <p:sp>
          <p:nvSpPr>
            <p:cNvPr id="92" name="Google Shape;92;p16"/>
            <p:cNvSpPr/>
            <p:nvPr/>
          </p:nvSpPr>
          <p:spPr>
            <a:xfrm>
              <a:off x="2228246" y="3349172"/>
              <a:ext cx="44" cy="576354"/>
            </a:xfrm>
            <a:custGeom>
              <a:rect b="b" l="l" r="r" t="t"/>
              <a:pathLst>
                <a:path extrusionOk="0" fill="none" h="13036" w="1">
                  <a:moveTo>
                    <a:pt x="1" y="0"/>
                  </a:moveTo>
                  <a:lnTo>
                    <a:pt x="1" y="130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6909187" y="3349172"/>
              <a:ext cx="44" cy="576354"/>
            </a:xfrm>
            <a:custGeom>
              <a:rect b="b" l="l" r="r" t="t"/>
              <a:pathLst>
                <a:path extrusionOk="0" fill="none" h="13036" w="1">
                  <a:moveTo>
                    <a:pt x="0" y="0"/>
                  </a:moveTo>
                  <a:lnTo>
                    <a:pt x="0" y="130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050650" y="1546908"/>
              <a:ext cx="7042698" cy="2546817"/>
            </a:xfrm>
            <a:custGeom>
              <a:rect b="b" l="l" r="r" t="t"/>
              <a:pathLst>
                <a:path extrusionOk="0" fill="none" h="57604" w="159292">
                  <a:moveTo>
                    <a:pt x="0" y="25904"/>
                  </a:moveTo>
                  <a:lnTo>
                    <a:pt x="0" y="25904"/>
                  </a:lnTo>
                  <a:cubicBezTo>
                    <a:pt x="0" y="11592"/>
                    <a:pt x="11613" y="0"/>
                    <a:pt x="25904" y="0"/>
                  </a:cubicBezTo>
                  <a:lnTo>
                    <a:pt x="27201" y="0"/>
                  </a:lnTo>
                  <a:cubicBezTo>
                    <a:pt x="41513" y="0"/>
                    <a:pt x="53104" y="11592"/>
                    <a:pt x="53104" y="25904"/>
                  </a:cubicBezTo>
                  <a:lnTo>
                    <a:pt x="53104" y="31700"/>
                  </a:lnTo>
                  <a:cubicBezTo>
                    <a:pt x="53104" y="45990"/>
                    <a:pt x="64696" y="57603"/>
                    <a:pt x="79008" y="57603"/>
                  </a:cubicBezTo>
                  <a:lnTo>
                    <a:pt x="80284" y="57603"/>
                  </a:lnTo>
                  <a:cubicBezTo>
                    <a:pt x="94596" y="57603"/>
                    <a:pt x="106188" y="45990"/>
                    <a:pt x="106188" y="31700"/>
                  </a:cubicBezTo>
                  <a:lnTo>
                    <a:pt x="106188" y="25904"/>
                  </a:lnTo>
                  <a:cubicBezTo>
                    <a:pt x="106188" y="11592"/>
                    <a:pt x="117800" y="0"/>
                    <a:pt x="132091" y="0"/>
                  </a:cubicBezTo>
                  <a:lnTo>
                    <a:pt x="133388" y="0"/>
                  </a:lnTo>
                  <a:cubicBezTo>
                    <a:pt x="147700" y="0"/>
                    <a:pt x="159292" y="11592"/>
                    <a:pt x="159292" y="25904"/>
                  </a:cubicBezTo>
                  <a:lnTo>
                    <a:pt x="159292" y="2877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575216" y="1499540"/>
              <a:ext cx="44" cy="577283"/>
            </a:xfrm>
            <a:custGeom>
              <a:rect b="b" l="l" r="r" t="t"/>
              <a:pathLst>
                <a:path extrusionOk="0" fill="none" h="13057" w="1">
                  <a:moveTo>
                    <a:pt x="0" y="0"/>
                  </a:moveTo>
                  <a:lnTo>
                    <a:pt x="0" y="130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Context</a:t>
            </a:r>
            <a:endParaRPr sz="360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3247084" y="1843767"/>
            <a:ext cx="2464822" cy="2903705"/>
            <a:chOff x="3493781" y="1760587"/>
            <a:chExt cx="2135154" cy="2515337"/>
          </a:xfrm>
        </p:grpSpPr>
        <p:sp>
          <p:nvSpPr>
            <p:cNvPr id="98" name="Google Shape;98;p16"/>
            <p:cNvSpPr/>
            <p:nvPr/>
          </p:nvSpPr>
          <p:spPr>
            <a:xfrm>
              <a:off x="3493781" y="1760587"/>
              <a:ext cx="2135154" cy="2136083"/>
            </a:xfrm>
            <a:custGeom>
              <a:rect b="b" l="l" r="r" t="t"/>
              <a:pathLst>
                <a:path extrusionOk="0" h="48314" w="48293">
                  <a:moveTo>
                    <a:pt x="48292" y="24147"/>
                  </a:moveTo>
                  <a:cubicBezTo>
                    <a:pt x="48292" y="37496"/>
                    <a:pt x="37475" y="48313"/>
                    <a:pt x="24146" y="48313"/>
                  </a:cubicBezTo>
                  <a:cubicBezTo>
                    <a:pt x="10818" y="48313"/>
                    <a:pt x="0" y="37496"/>
                    <a:pt x="0" y="24147"/>
                  </a:cubicBezTo>
                  <a:cubicBezTo>
                    <a:pt x="0" y="10818"/>
                    <a:pt x="10818" y="1"/>
                    <a:pt x="24146" y="1"/>
                  </a:cubicBezTo>
                  <a:cubicBezTo>
                    <a:pt x="37475" y="1"/>
                    <a:pt x="48292" y="10818"/>
                    <a:pt x="48292" y="241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3632564" y="1900298"/>
              <a:ext cx="1857588" cy="1856660"/>
            </a:xfrm>
            <a:custGeom>
              <a:rect b="b" l="l" r="r" t="t"/>
              <a:pathLst>
                <a:path extrusionOk="0" h="41994" w="42015">
                  <a:moveTo>
                    <a:pt x="42015" y="20987"/>
                  </a:moveTo>
                  <a:cubicBezTo>
                    <a:pt x="42015" y="32599"/>
                    <a:pt x="32599" y="41994"/>
                    <a:pt x="21007" y="41994"/>
                  </a:cubicBezTo>
                  <a:cubicBezTo>
                    <a:pt x="9416" y="41994"/>
                    <a:pt x="0" y="32599"/>
                    <a:pt x="0" y="20987"/>
                  </a:cubicBezTo>
                  <a:cubicBezTo>
                    <a:pt x="0" y="9395"/>
                    <a:pt x="9416" y="0"/>
                    <a:pt x="21007" y="0"/>
                  </a:cubicBezTo>
                  <a:cubicBezTo>
                    <a:pt x="32599" y="0"/>
                    <a:pt x="42015" y="9395"/>
                    <a:pt x="42015" y="209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714887" y="1982622"/>
              <a:ext cx="1692941" cy="1692012"/>
            </a:xfrm>
            <a:custGeom>
              <a:rect b="b" l="l" r="r" t="t"/>
              <a:pathLst>
                <a:path extrusionOk="0" h="38270" w="38291">
                  <a:moveTo>
                    <a:pt x="38290" y="19125"/>
                  </a:moveTo>
                  <a:cubicBezTo>
                    <a:pt x="38290" y="29712"/>
                    <a:pt x="29712" y="38270"/>
                    <a:pt x="19145" y="38270"/>
                  </a:cubicBezTo>
                  <a:cubicBezTo>
                    <a:pt x="8579" y="38270"/>
                    <a:pt x="0" y="29712"/>
                    <a:pt x="0" y="19125"/>
                  </a:cubicBezTo>
                  <a:cubicBezTo>
                    <a:pt x="0" y="8558"/>
                    <a:pt x="8579" y="0"/>
                    <a:pt x="19145" y="0"/>
                  </a:cubicBezTo>
                  <a:cubicBezTo>
                    <a:pt x="29712" y="0"/>
                    <a:pt x="38290" y="8558"/>
                    <a:pt x="38290" y="19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4378161" y="3910507"/>
              <a:ext cx="365461" cy="365416"/>
            </a:xfrm>
            <a:custGeom>
              <a:rect b="b" l="l" r="r" t="t"/>
              <a:pathLst>
                <a:path extrusionOk="0" h="8265" w="8266">
                  <a:moveTo>
                    <a:pt x="4143" y="0"/>
                  </a:moveTo>
                  <a:cubicBezTo>
                    <a:pt x="1863" y="0"/>
                    <a:pt x="0" y="1862"/>
                    <a:pt x="0" y="4143"/>
                  </a:cubicBezTo>
                  <a:cubicBezTo>
                    <a:pt x="0" y="6424"/>
                    <a:pt x="1863" y="8265"/>
                    <a:pt x="4143" y="8265"/>
                  </a:cubicBezTo>
                  <a:cubicBezTo>
                    <a:pt x="6424" y="8265"/>
                    <a:pt x="8265" y="6424"/>
                    <a:pt x="8265" y="4143"/>
                  </a:cubicBezTo>
                  <a:cubicBezTo>
                    <a:pt x="8265" y="1862"/>
                    <a:pt x="6424" y="0"/>
                    <a:pt x="4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393901" y="3926203"/>
              <a:ext cx="334910" cy="334025"/>
            </a:xfrm>
            <a:custGeom>
              <a:rect b="b" l="l" r="r" t="t"/>
              <a:pathLst>
                <a:path extrusionOk="0" h="7555" w="7575">
                  <a:moveTo>
                    <a:pt x="7575" y="3788"/>
                  </a:moveTo>
                  <a:cubicBezTo>
                    <a:pt x="7575" y="5880"/>
                    <a:pt x="5880" y="7554"/>
                    <a:pt x="3787" y="7554"/>
                  </a:cubicBezTo>
                  <a:cubicBezTo>
                    <a:pt x="1695" y="7554"/>
                    <a:pt x="0" y="5880"/>
                    <a:pt x="0" y="3788"/>
                  </a:cubicBezTo>
                  <a:cubicBezTo>
                    <a:pt x="0" y="1696"/>
                    <a:pt x="1695" y="1"/>
                    <a:pt x="3787" y="1"/>
                  </a:cubicBezTo>
                  <a:cubicBezTo>
                    <a:pt x="5880" y="1"/>
                    <a:pt x="7575" y="1696"/>
                    <a:pt x="7575" y="3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653450" y="1484693"/>
            <a:ext cx="2464822" cy="2785193"/>
            <a:chOff x="1154239" y="1327658"/>
            <a:chExt cx="2135154" cy="2412676"/>
          </a:xfrm>
        </p:grpSpPr>
        <p:sp>
          <p:nvSpPr>
            <p:cNvPr id="104" name="Google Shape;104;p16"/>
            <p:cNvSpPr/>
            <p:nvPr/>
          </p:nvSpPr>
          <p:spPr>
            <a:xfrm>
              <a:off x="1154239" y="1605180"/>
              <a:ext cx="2135154" cy="2135154"/>
            </a:xfrm>
            <a:custGeom>
              <a:rect b="b" l="l" r="r" t="t"/>
              <a:pathLst>
                <a:path extrusionOk="0" h="48293" w="48293">
                  <a:moveTo>
                    <a:pt x="48292" y="24146"/>
                  </a:moveTo>
                  <a:cubicBezTo>
                    <a:pt x="48292" y="37496"/>
                    <a:pt x="37475" y="48292"/>
                    <a:pt x="24147" y="48292"/>
                  </a:cubicBezTo>
                  <a:cubicBezTo>
                    <a:pt x="10818" y="48292"/>
                    <a:pt x="1" y="37496"/>
                    <a:pt x="1" y="24146"/>
                  </a:cubicBezTo>
                  <a:cubicBezTo>
                    <a:pt x="1" y="10818"/>
                    <a:pt x="10818" y="1"/>
                    <a:pt x="24147" y="1"/>
                  </a:cubicBezTo>
                  <a:cubicBezTo>
                    <a:pt x="37475" y="1"/>
                    <a:pt x="48292" y="10818"/>
                    <a:pt x="48292" y="241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293022" y="1743963"/>
              <a:ext cx="1857588" cy="1857588"/>
            </a:xfrm>
            <a:custGeom>
              <a:rect b="b" l="l" r="r" t="t"/>
              <a:pathLst>
                <a:path extrusionOk="0" h="42015" w="42015">
                  <a:moveTo>
                    <a:pt x="42015" y="21007"/>
                  </a:moveTo>
                  <a:cubicBezTo>
                    <a:pt x="42015" y="32620"/>
                    <a:pt x="32599" y="42015"/>
                    <a:pt x="21008" y="42015"/>
                  </a:cubicBezTo>
                  <a:cubicBezTo>
                    <a:pt x="9416" y="42015"/>
                    <a:pt x="0" y="32620"/>
                    <a:pt x="0" y="21007"/>
                  </a:cubicBezTo>
                  <a:cubicBezTo>
                    <a:pt x="0" y="9416"/>
                    <a:pt x="9416" y="0"/>
                    <a:pt x="21008" y="0"/>
                  </a:cubicBezTo>
                  <a:cubicBezTo>
                    <a:pt x="32599" y="0"/>
                    <a:pt x="42015" y="9416"/>
                    <a:pt x="42015" y="210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352222" y="1804092"/>
              <a:ext cx="1739187" cy="1738259"/>
            </a:xfrm>
            <a:custGeom>
              <a:rect b="b" l="l" r="r" t="t"/>
              <a:pathLst>
                <a:path extrusionOk="0" h="39316" w="39337">
                  <a:moveTo>
                    <a:pt x="39337" y="19647"/>
                  </a:moveTo>
                  <a:cubicBezTo>
                    <a:pt x="39337" y="30507"/>
                    <a:pt x="30528" y="39316"/>
                    <a:pt x="19669" y="39316"/>
                  </a:cubicBezTo>
                  <a:cubicBezTo>
                    <a:pt x="8809" y="39316"/>
                    <a:pt x="0" y="30507"/>
                    <a:pt x="0" y="19647"/>
                  </a:cubicBezTo>
                  <a:cubicBezTo>
                    <a:pt x="0" y="8788"/>
                    <a:pt x="8809" y="0"/>
                    <a:pt x="19669" y="0"/>
                  </a:cubicBezTo>
                  <a:cubicBezTo>
                    <a:pt x="30528" y="0"/>
                    <a:pt x="39337" y="8788"/>
                    <a:pt x="39337" y="196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024737" y="1327658"/>
              <a:ext cx="365461" cy="365461"/>
            </a:xfrm>
            <a:custGeom>
              <a:rect b="b" l="l" r="r" t="t"/>
              <a:pathLst>
                <a:path extrusionOk="0" h="8266" w="8266">
                  <a:moveTo>
                    <a:pt x="4123" y="0"/>
                  </a:moveTo>
                  <a:cubicBezTo>
                    <a:pt x="1842" y="0"/>
                    <a:pt x="1" y="1863"/>
                    <a:pt x="1" y="4143"/>
                  </a:cubicBezTo>
                  <a:cubicBezTo>
                    <a:pt x="1" y="6403"/>
                    <a:pt x="1842" y="8265"/>
                    <a:pt x="4123" y="8265"/>
                  </a:cubicBezTo>
                  <a:cubicBezTo>
                    <a:pt x="6403" y="8265"/>
                    <a:pt x="8266" y="6424"/>
                    <a:pt x="8266" y="4143"/>
                  </a:cubicBezTo>
                  <a:cubicBezTo>
                    <a:pt x="8266" y="1863"/>
                    <a:pt x="6403" y="0"/>
                    <a:pt x="4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017353" y="1343000"/>
              <a:ext cx="380228" cy="334600"/>
            </a:xfrm>
            <a:custGeom>
              <a:rect b="b" l="l" r="r" t="t"/>
              <a:pathLst>
                <a:path extrusionOk="0" h="7568" w="8600">
                  <a:moveTo>
                    <a:pt x="4292" y="1"/>
                  </a:moveTo>
                  <a:cubicBezTo>
                    <a:pt x="2816" y="1"/>
                    <a:pt x="1428" y="868"/>
                    <a:pt x="816" y="2311"/>
                  </a:cubicBezTo>
                  <a:cubicBezTo>
                    <a:pt x="0" y="4257"/>
                    <a:pt x="921" y="6454"/>
                    <a:pt x="2846" y="7270"/>
                  </a:cubicBezTo>
                  <a:cubicBezTo>
                    <a:pt x="3323" y="7472"/>
                    <a:pt x="3818" y="7567"/>
                    <a:pt x="4305" y="7567"/>
                  </a:cubicBezTo>
                  <a:cubicBezTo>
                    <a:pt x="5783" y="7567"/>
                    <a:pt x="7186" y="6688"/>
                    <a:pt x="7784" y="5240"/>
                  </a:cubicBezTo>
                  <a:cubicBezTo>
                    <a:pt x="8600" y="3315"/>
                    <a:pt x="7700" y="1097"/>
                    <a:pt x="5775" y="302"/>
                  </a:cubicBezTo>
                  <a:cubicBezTo>
                    <a:pt x="5288" y="98"/>
                    <a:pt x="4785" y="1"/>
                    <a:pt x="4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5840702" y="1484230"/>
            <a:ext cx="2464826" cy="2786130"/>
            <a:chOff x="5840706" y="1325801"/>
            <a:chExt cx="2136083" cy="2414533"/>
          </a:xfrm>
        </p:grpSpPr>
        <p:sp>
          <p:nvSpPr>
            <p:cNvPr id="110" name="Google Shape;110;p16"/>
            <p:cNvSpPr/>
            <p:nvPr/>
          </p:nvSpPr>
          <p:spPr>
            <a:xfrm>
              <a:off x="5840706" y="1605180"/>
              <a:ext cx="2136083" cy="2135154"/>
            </a:xfrm>
            <a:custGeom>
              <a:rect b="b" l="l" r="r" t="t"/>
              <a:pathLst>
                <a:path extrusionOk="0" h="48293" w="48314">
                  <a:moveTo>
                    <a:pt x="48313" y="24146"/>
                  </a:moveTo>
                  <a:cubicBezTo>
                    <a:pt x="48313" y="37496"/>
                    <a:pt x="37496" y="48292"/>
                    <a:pt x="24167" y="48292"/>
                  </a:cubicBezTo>
                  <a:cubicBezTo>
                    <a:pt x="10818" y="48292"/>
                    <a:pt x="1" y="37496"/>
                    <a:pt x="1" y="24146"/>
                  </a:cubicBezTo>
                  <a:cubicBezTo>
                    <a:pt x="1" y="10818"/>
                    <a:pt x="10818" y="1"/>
                    <a:pt x="24167" y="1"/>
                  </a:cubicBezTo>
                  <a:cubicBezTo>
                    <a:pt x="37496" y="1"/>
                    <a:pt x="48313" y="10818"/>
                    <a:pt x="48313" y="241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980417" y="1743963"/>
              <a:ext cx="1856660" cy="1857588"/>
            </a:xfrm>
            <a:custGeom>
              <a:rect b="b" l="l" r="r" t="t"/>
              <a:pathLst>
                <a:path extrusionOk="0" h="42015" w="41994">
                  <a:moveTo>
                    <a:pt x="41994" y="21007"/>
                  </a:moveTo>
                  <a:cubicBezTo>
                    <a:pt x="41994" y="32620"/>
                    <a:pt x="32599" y="42015"/>
                    <a:pt x="21007" y="42015"/>
                  </a:cubicBezTo>
                  <a:cubicBezTo>
                    <a:pt x="9395" y="42015"/>
                    <a:pt x="0" y="32620"/>
                    <a:pt x="0" y="21007"/>
                  </a:cubicBezTo>
                  <a:cubicBezTo>
                    <a:pt x="0" y="9416"/>
                    <a:pt x="9395" y="0"/>
                    <a:pt x="21007" y="0"/>
                  </a:cubicBezTo>
                  <a:cubicBezTo>
                    <a:pt x="32599" y="0"/>
                    <a:pt x="41994" y="9416"/>
                    <a:pt x="41994" y="210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039618" y="1804092"/>
              <a:ext cx="1738259" cy="1738259"/>
            </a:xfrm>
            <a:custGeom>
              <a:rect b="b" l="l" r="r" t="t"/>
              <a:pathLst>
                <a:path extrusionOk="0" h="39316" w="39316">
                  <a:moveTo>
                    <a:pt x="39316" y="19647"/>
                  </a:moveTo>
                  <a:cubicBezTo>
                    <a:pt x="39316" y="30507"/>
                    <a:pt x="30528" y="39316"/>
                    <a:pt x="19668" y="39316"/>
                  </a:cubicBezTo>
                  <a:cubicBezTo>
                    <a:pt x="8809" y="39316"/>
                    <a:pt x="0" y="30507"/>
                    <a:pt x="0" y="19647"/>
                  </a:cubicBezTo>
                  <a:cubicBezTo>
                    <a:pt x="0" y="8788"/>
                    <a:pt x="8809" y="0"/>
                    <a:pt x="19668" y="0"/>
                  </a:cubicBezTo>
                  <a:cubicBezTo>
                    <a:pt x="30528" y="0"/>
                    <a:pt x="39316" y="8788"/>
                    <a:pt x="39316" y="196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708462" y="1325801"/>
              <a:ext cx="365416" cy="365461"/>
            </a:xfrm>
            <a:custGeom>
              <a:rect b="b" l="l" r="r" t="t"/>
              <a:pathLst>
                <a:path extrusionOk="0" h="8266" w="8265">
                  <a:moveTo>
                    <a:pt x="4143" y="1"/>
                  </a:moveTo>
                  <a:cubicBezTo>
                    <a:pt x="1862" y="1"/>
                    <a:pt x="0" y="1863"/>
                    <a:pt x="0" y="4143"/>
                  </a:cubicBezTo>
                  <a:cubicBezTo>
                    <a:pt x="0" y="6403"/>
                    <a:pt x="1862" y="8265"/>
                    <a:pt x="4143" y="8265"/>
                  </a:cubicBezTo>
                  <a:cubicBezTo>
                    <a:pt x="6403" y="8265"/>
                    <a:pt x="8265" y="6424"/>
                    <a:pt x="8265" y="4143"/>
                  </a:cubicBezTo>
                  <a:cubicBezTo>
                    <a:pt x="8265" y="1863"/>
                    <a:pt x="6403" y="1"/>
                    <a:pt x="4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724158" y="1341541"/>
              <a:ext cx="334025" cy="333981"/>
            </a:xfrm>
            <a:custGeom>
              <a:rect b="b" l="l" r="r" t="t"/>
              <a:pathLst>
                <a:path extrusionOk="0" h="7554" w="7555">
                  <a:moveTo>
                    <a:pt x="3788" y="7554"/>
                  </a:moveTo>
                  <a:lnTo>
                    <a:pt x="3788" y="7554"/>
                  </a:lnTo>
                  <a:cubicBezTo>
                    <a:pt x="5859" y="7554"/>
                    <a:pt x="7554" y="5859"/>
                    <a:pt x="7554" y="3787"/>
                  </a:cubicBezTo>
                  <a:lnTo>
                    <a:pt x="7554" y="3787"/>
                  </a:lnTo>
                  <a:cubicBezTo>
                    <a:pt x="7554" y="1695"/>
                    <a:pt x="5859" y="0"/>
                    <a:pt x="3788" y="0"/>
                  </a:cubicBezTo>
                  <a:lnTo>
                    <a:pt x="3788" y="0"/>
                  </a:lnTo>
                  <a:cubicBezTo>
                    <a:pt x="1696" y="0"/>
                    <a:pt x="1" y="1695"/>
                    <a:pt x="1" y="3787"/>
                  </a:cubicBezTo>
                  <a:lnTo>
                    <a:pt x="1" y="3787"/>
                  </a:lnTo>
                  <a:cubicBezTo>
                    <a:pt x="1" y="5859"/>
                    <a:pt x="1696" y="7554"/>
                    <a:pt x="3788" y="75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6"/>
          <p:cNvSpPr txBox="1"/>
          <p:nvPr/>
        </p:nvSpPr>
        <p:spPr>
          <a:xfrm>
            <a:off x="1329088" y="2401338"/>
            <a:ext cx="16146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Autofit/>
          </a:bodyPr>
          <a:lstStyle/>
          <a:p>
            <a:pPr indent="-139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Company leadership</a:t>
            </a:r>
            <a:endParaRPr sz="1300">
              <a:solidFill>
                <a:schemeClr val="dk1"/>
              </a:solidFill>
            </a:endParaRPr>
          </a:p>
          <a:p>
            <a:pPr indent="-19685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Other staff whose goals will be affected by the project </a:t>
            </a:r>
            <a:endParaRPr sz="1300">
              <a:solidFill>
                <a:schemeClr val="dk1"/>
              </a:solidFill>
            </a:endParaRPr>
          </a:p>
          <a:p>
            <a:pPr indent="-19685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Customers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678375" y="2206175"/>
            <a:ext cx="20334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Understanding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customer behavior: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139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Attract and retain customers</a:t>
            </a:r>
            <a:endParaRPr sz="1300">
              <a:solidFill>
                <a:schemeClr val="dk1"/>
              </a:solidFill>
            </a:endParaRPr>
          </a:p>
          <a:p>
            <a:pPr indent="-139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Target coupons and sales</a:t>
            </a:r>
            <a:endParaRPr sz="1300">
              <a:solidFill>
                <a:schemeClr val="dk1"/>
              </a:solidFill>
            </a:endParaRPr>
          </a:p>
          <a:p>
            <a:pPr indent="-139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Increase web traffic and sales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295475" y="2368338"/>
            <a:ext cx="17892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42900" spcFirstLastPara="1" rIns="91425" wrap="square" tIns="91425">
            <a:noAutofit/>
          </a:bodyPr>
          <a:lstStyle/>
          <a:p>
            <a:pPr indent="-1968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Past trends may not indicate future trends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1968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Additional variables outside the scope of this project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584875" y="1108636"/>
            <a:ext cx="1789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991263" y="4286687"/>
            <a:ext cx="1789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Stakeholders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295472" y="4286668"/>
            <a:ext cx="1789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Constraints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" name="Google Shape;121;p16"/>
          <p:cNvGrpSpPr/>
          <p:nvPr/>
        </p:nvGrpSpPr>
        <p:grpSpPr>
          <a:xfrm>
            <a:off x="1640720" y="1105307"/>
            <a:ext cx="5627314" cy="4038213"/>
            <a:chOff x="2025609" y="1671876"/>
            <a:chExt cx="5071480" cy="2990161"/>
          </a:xfrm>
        </p:grpSpPr>
        <p:sp>
          <p:nvSpPr>
            <p:cNvPr id="122" name="Google Shape;122;p16"/>
            <p:cNvSpPr/>
            <p:nvPr/>
          </p:nvSpPr>
          <p:spPr>
            <a:xfrm flipH="1">
              <a:off x="2025609" y="1671876"/>
              <a:ext cx="392430" cy="577486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6704659" y="1671876"/>
              <a:ext cx="392430" cy="577486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4376759" y="4084551"/>
              <a:ext cx="392430" cy="577486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Problem Statement:</a:t>
            </a:r>
            <a:endParaRPr sz="3400"/>
          </a:p>
        </p:txBody>
      </p:sp>
      <p:sp>
        <p:nvSpPr>
          <p:cNvPr id="130" name="Google Shape;130;p17"/>
          <p:cNvSpPr txBox="1"/>
          <p:nvPr/>
        </p:nvSpPr>
        <p:spPr>
          <a:xfrm>
            <a:off x="921075" y="1256600"/>
            <a:ext cx="72168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5" y="1230588"/>
            <a:ext cx="4408824" cy="26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457200" y="1335650"/>
            <a:ext cx="4621200" cy="2912100"/>
          </a:xfrm>
          <a:prstGeom prst="flowChartAlternateProcess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731175" y="1604775"/>
            <a:ext cx="4035600" cy="237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Grouping customers based on personal attributes and purchasing history can h</a:t>
            </a:r>
            <a:r>
              <a:rPr lang="en" sz="19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elp companies understand their customers and aid in targeted marketing and other key business decisions.</a:t>
            </a:r>
            <a:endParaRPr sz="195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103350" y="1896000"/>
            <a:ext cx="2168100" cy="311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ID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Year_Birth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Education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Marital_Status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Income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Kidhome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Teenhome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Dt_customer:  date enrolled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Recency:  last purchase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Complain:  1=yes/2=no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1282349" y="2217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About the data:</a:t>
            </a:r>
            <a:endParaRPr sz="3500"/>
          </a:p>
        </p:txBody>
      </p:sp>
      <p:sp>
        <p:nvSpPr>
          <p:cNvPr id="140" name="Google Shape;140;p18"/>
          <p:cNvSpPr/>
          <p:nvPr/>
        </p:nvSpPr>
        <p:spPr>
          <a:xfrm flipH="1" rot="10800000">
            <a:off x="4739950" y="1265063"/>
            <a:ext cx="2056800" cy="62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2383775" y="1262300"/>
            <a:ext cx="2256300" cy="6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03325" y="1265075"/>
            <a:ext cx="2168100" cy="62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896625" y="1262300"/>
            <a:ext cx="2168100" cy="63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17250" y="1381325"/>
            <a:ext cx="1788300" cy="39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573675" y="1381250"/>
            <a:ext cx="17883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830100" y="1381325"/>
            <a:ext cx="17883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Discounts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7086525" y="1381325"/>
            <a:ext cx="17883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17250" y="1361272"/>
            <a:ext cx="1788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Demographics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2561663" y="1360989"/>
            <a:ext cx="1788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Purchases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999525" y="1360994"/>
            <a:ext cx="19623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Shopping habits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383650" y="1895425"/>
            <a:ext cx="2256300" cy="311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45700" spcFirstLastPara="1" rIns="0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Spent in the past 2 years: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MntWines:  on wine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MntFruits: on fruit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MntMeatProducts:  meat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MntFishProducts:  fish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MntSweetProducts:  sweets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MntGoldProds:  gold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4739900" y="1895975"/>
            <a:ext cx="2056800" cy="311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4570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Customer </a:t>
            </a:r>
            <a:r>
              <a:rPr lang="en" sz="1350">
                <a:latin typeface="Roboto"/>
                <a:ea typeface="Roboto"/>
                <a:cs typeface="Roboto"/>
                <a:sym typeface="Roboto"/>
              </a:rPr>
              <a:t>participated in</a:t>
            </a:r>
            <a:r>
              <a:rPr lang="en" sz="1350">
                <a:latin typeface="Roboto"/>
                <a:ea typeface="Roboto"/>
                <a:cs typeface="Roboto"/>
                <a:sym typeface="Roboto"/>
              </a:rPr>
              <a:t>: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NumDealsPurchases:  total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discount purchases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AcceptedCmp1: 1st campaign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AcceptedCmp2:  2nd campaign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AcceptedCmp3:  3rd 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AcceptedCmp4:  4th 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AcceptedCmp5:  5th 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Response:  last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campaign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6896625" y="1896100"/>
            <a:ext cx="2168100" cy="311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Location of purchases: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NumWebPurchases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NumCatalogPurchases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NumStorePurchases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"/>
                <a:ea typeface="Roboto"/>
                <a:cs typeface="Roboto"/>
                <a:sym typeface="Roboto"/>
              </a:rPr>
              <a:t>NumWebVisitsMonth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03325" y="768150"/>
            <a:ext cx="8857200" cy="395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03375" y="702975"/>
            <a:ext cx="8937300" cy="48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“Customer personality analysis” by Dr. Omar Romero-Hernandez, uploaded by Akash Patel</a:t>
            </a:r>
            <a:endParaRPr sz="16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Csv file containing 2240 observations with 29 variables:</a:t>
            </a:r>
            <a:endParaRPr sz="135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069125" y="184175"/>
            <a:ext cx="17295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Wrangling</a:t>
            </a:r>
            <a:endParaRPr sz="3400"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47550" y="1457537"/>
            <a:ext cx="3620079" cy="1426288"/>
            <a:chOff x="647550" y="1457537"/>
            <a:chExt cx="3620079" cy="1426288"/>
          </a:xfrm>
        </p:grpSpPr>
        <p:sp>
          <p:nvSpPr>
            <p:cNvPr id="163" name="Google Shape;163;p19"/>
            <p:cNvSpPr/>
            <p:nvPr/>
          </p:nvSpPr>
          <p:spPr>
            <a:xfrm>
              <a:off x="652350" y="1704125"/>
              <a:ext cx="3547675" cy="1179700"/>
            </a:xfrm>
            <a:custGeom>
              <a:rect b="b" l="l" r="r" t="t"/>
              <a:pathLst>
                <a:path extrusionOk="0" h="47188" w="141907">
                  <a:moveTo>
                    <a:pt x="429" y="0"/>
                  </a:moveTo>
                  <a:lnTo>
                    <a:pt x="5148" y="258"/>
                  </a:lnTo>
                  <a:lnTo>
                    <a:pt x="6006" y="40410"/>
                  </a:lnTo>
                  <a:lnTo>
                    <a:pt x="141907" y="41011"/>
                  </a:lnTo>
                  <a:lnTo>
                    <a:pt x="141478" y="46931"/>
                  </a:lnTo>
                  <a:lnTo>
                    <a:pt x="91888" y="46588"/>
                  </a:lnTo>
                  <a:lnTo>
                    <a:pt x="40410" y="46759"/>
                  </a:lnTo>
                  <a:lnTo>
                    <a:pt x="13985" y="47188"/>
                  </a:lnTo>
                  <a:lnTo>
                    <a:pt x="0" y="471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grpSp>
          <p:nvGrpSpPr>
            <p:cNvPr id="164" name="Google Shape;164;p19"/>
            <p:cNvGrpSpPr/>
            <p:nvPr/>
          </p:nvGrpSpPr>
          <p:grpSpPr>
            <a:xfrm>
              <a:off x="656813" y="1473147"/>
              <a:ext cx="3597659" cy="1394520"/>
              <a:chOff x="-737950" y="3363050"/>
              <a:chExt cx="11176325" cy="1659550"/>
            </a:xfrm>
          </p:grpSpPr>
          <p:sp>
            <p:nvSpPr>
              <p:cNvPr id="165" name="Google Shape;165;p19"/>
              <p:cNvSpPr/>
              <p:nvPr/>
            </p:nvSpPr>
            <p:spPr>
              <a:xfrm>
                <a:off x="950750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2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370"/>
                      <a:pt x="6105" y="1635"/>
                      <a:pt x="8406" y="34"/>
                    </a:cubicBezTo>
                    <a:lnTo>
                      <a:pt x="7172" y="34"/>
                    </a:lnTo>
                    <a:lnTo>
                      <a:pt x="7172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991600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3" y="3303"/>
                      <a:pt x="1" y="4871"/>
                    </a:cubicBezTo>
                    <a:lnTo>
                      <a:pt x="1268" y="4871"/>
                    </a:lnTo>
                    <a:cubicBezTo>
                      <a:pt x="3870" y="3370"/>
                      <a:pt x="6072" y="1635"/>
                      <a:pt x="83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1031650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8" y="1"/>
                    </a:moveTo>
                    <a:cubicBezTo>
                      <a:pt x="5070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370"/>
                      <a:pt x="6071" y="1635"/>
                      <a:pt x="8373" y="34"/>
                    </a:cubicBezTo>
                    <a:lnTo>
                      <a:pt x="7138" y="34"/>
                    </a:lnTo>
                    <a:lnTo>
                      <a:pt x="7138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1153400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05" y="1"/>
                    </a:moveTo>
                    <a:cubicBezTo>
                      <a:pt x="5037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370"/>
                      <a:pt x="6071" y="1635"/>
                      <a:pt x="83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1112525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903" y="3370"/>
                      <a:pt x="6072" y="1635"/>
                      <a:pt x="83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1072500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870" y="3370"/>
                      <a:pt x="6072" y="1635"/>
                      <a:pt x="83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74892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3" y="1"/>
                    </a:moveTo>
                    <a:cubicBezTo>
                      <a:pt x="5071" y="1802"/>
                      <a:pt x="2503" y="3303"/>
                      <a:pt x="1" y="4871"/>
                    </a:cubicBezTo>
                    <a:lnTo>
                      <a:pt x="1269" y="4871"/>
                    </a:lnTo>
                    <a:cubicBezTo>
                      <a:pt x="3904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78897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403"/>
                      <a:pt x="6104" y="16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910725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9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403"/>
                      <a:pt x="6071" y="1669"/>
                      <a:pt x="8373" y="34"/>
                    </a:cubicBezTo>
                    <a:lnTo>
                      <a:pt x="7139" y="34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82982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870" y="3403"/>
                      <a:pt x="6072" y="1635"/>
                      <a:pt x="8407" y="34"/>
                    </a:cubicBezTo>
                    <a:lnTo>
                      <a:pt x="7139" y="34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869850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3" y="1"/>
                    </a:moveTo>
                    <a:cubicBezTo>
                      <a:pt x="5104" y="1802"/>
                      <a:pt x="2503" y="3303"/>
                      <a:pt x="1" y="4871"/>
                    </a:cubicBezTo>
                    <a:lnTo>
                      <a:pt x="1268" y="4871"/>
                    </a:lnTo>
                    <a:cubicBezTo>
                      <a:pt x="3904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147695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072" y="1"/>
                    </a:moveTo>
                    <a:cubicBezTo>
                      <a:pt x="5038" y="1769"/>
                      <a:pt x="2469" y="3270"/>
                      <a:pt x="1" y="4838"/>
                    </a:cubicBezTo>
                    <a:lnTo>
                      <a:pt x="1268" y="4838"/>
                    </a:lnTo>
                    <a:cubicBezTo>
                      <a:pt x="3870" y="3337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7080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172" y="1"/>
                    </a:moveTo>
                    <a:cubicBezTo>
                      <a:pt x="5104" y="1802"/>
                      <a:pt x="2536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1193425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9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370"/>
                      <a:pt x="6071" y="1635"/>
                      <a:pt x="83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143610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5" y="1"/>
                    </a:moveTo>
                    <a:cubicBezTo>
                      <a:pt x="5037" y="1769"/>
                      <a:pt x="2502" y="3270"/>
                      <a:pt x="0" y="4838"/>
                    </a:cubicBezTo>
                    <a:lnTo>
                      <a:pt x="1301" y="4838"/>
                    </a:lnTo>
                    <a:cubicBezTo>
                      <a:pt x="3870" y="3337"/>
                      <a:pt x="6071" y="16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15978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37" y="1769"/>
                      <a:pt x="2502" y="3270"/>
                      <a:pt x="1" y="4838"/>
                    </a:cubicBezTo>
                    <a:lnTo>
                      <a:pt x="1301" y="4838"/>
                    </a:lnTo>
                    <a:cubicBezTo>
                      <a:pt x="3870" y="3337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1638750" y="4894975"/>
                <a:ext cx="207650" cy="120950"/>
              </a:xfrm>
              <a:custGeom>
                <a:rect b="b" l="l" r="r" t="t"/>
                <a:pathLst>
                  <a:path extrusionOk="0" h="4838" w="8306">
                    <a:moveTo>
                      <a:pt x="7072" y="1"/>
                    </a:moveTo>
                    <a:cubicBezTo>
                      <a:pt x="5004" y="1769"/>
                      <a:pt x="2468" y="3270"/>
                      <a:pt x="0" y="4838"/>
                    </a:cubicBezTo>
                    <a:cubicBezTo>
                      <a:pt x="434" y="4838"/>
                      <a:pt x="867" y="4838"/>
                      <a:pt x="1301" y="4804"/>
                    </a:cubicBezTo>
                    <a:cubicBezTo>
                      <a:pt x="3869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1516975" y="4894975"/>
                <a:ext cx="208525" cy="120950"/>
              </a:xfrm>
              <a:custGeom>
                <a:rect b="b" l="l" r="r" t="t"/>
                <a:pathLst>
                  <a:path extrusionOk="0" h="4838" w="8341">
                    <a:moveTo>
                      <a:pt x="7106" y="1"/>
                    </a:moveTo>
                    <a:cubicBezTo>
                      <a:pt x="5038" y="1769"/>
                      <a:pt x="2503" y="3270"/>
                      <a:pt x="1" y="4838"/>
                    </a:cubicBezTo>
                    <a:lnTo>
                      <a:pt x="1302" y="4838"/>
                    </a:lnTo>
                    <a:cubicBezTo>
                      <a:pt x="3870" y="3337"/>
                      <a:pt x="6072" y="16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1234275" y="4894975"/>
                <a:ext cx="208525" cy="121775"/>
              </a:xfrm>
              <a:custGeom>
                <a:rect b="b" l="l" r="r" t="t"/>
                <a:pathLst>
                  <a:path extrusionOk="0" h="4871" w="8341">
                    <a:moveTo>
                      <a:pt x="7106" y="1"/>
                    </a:moveTo>
                    <a:cubicBezTo>
                      <a:pt x="5038" y="1802"/>
                      <a:pt x="2469" y="3303"/>
                      <a:pt x="1" y="4871"/>
                    </a:cubicBezTo>
                    <a:cubicBezTo>
                      <a:pt x="401" y="4871"/>
                      <a:pt x="835" y="4871"/>
                      <a:pt x="1268" y="4838"/>
                    </a:cubicBezTo>
                    <a:cubicBezTo>
                      <a:pt x="3870" y="3370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1274300" y="4894975"/>
                <a:ext cx="209350" cy="120950"/>
              </a:xfrm>
              <a:custGeom>
                <a:rect b="b" l="l" r="r" t="t"/>
                <a:pathLst>
                  <a:path extrusionOk="0" h="4838" w="8374">
                    <a:moveTo>
                      <a:pt x="7139" y="1"/>
                    </a:moveTo>
                    <a:cubicBezTo>
                      <a:pt x="5071" y="1802"/>
                      <a:pt x="2503" y="3303"/>
                      <a:pt x="1" y="4838"/>
                    </a:cubicBezTo>
                    <a:lnTo>
                      <a:pt x="1302" y="4838"/>
                    </a:lnTo>
                    <a:cubicBezTo>
                      <a:pt x="3870" y="3370"/>
                      <a:pt x="6072" y="1635"/>
                      <a:pt x="83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13151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37" y="1802"/>
                      <a:pt x="2469" y="3303"/>
                      <a:pt x="0" y="4838"/>
                    </a:cubicBezTo>
                    <a:lnTo>
                      <a:pt x="1268" y="4838"/>
                    </a:lnTo>
                    <a:cubicBezTo>
                      <a:pt x="3870" y="3370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13960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5" y="1"/>
                    </a:moveTo>
                    <a:cubicBezTo>
                      <a:pt x="5037" y="1769"/>
                      <a:pt x="2469" y="3270"/>
                      <a:pt x="0" y="4838"/>
                    </a:cubicBezTo>
                    <a:lnTo>
                      <a:pt x="1268" y="4838"/>
                    </a:lnTo>
                    <a:cubicBezTo>
                      <a:pt x="3870" y="3370"/>
                      <a:pt x="6038" y="1635"/>
                      <a:pt x="83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135520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71" y="1769"/>
                      <a:pt x="2502" y="3270"/>
                      <a:pt x="1" y="4838"/>
                    </a:cubicBezTo>
                    <a:lnTo>
                      <a:pt x="1302" y="4838"/>
                    </a:lnTo>
                    <a:cubicBezTo>
                      <a:pt x="3870" y="3370"/>
                      <a:pt x="6072" y="16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1557850" y="4894975"/>
                <a:ext cx="207675" cy="120950"/>
              </a:xfrm>
              <a:custGeom>
                <a:rect b="b" l="l" r="r" t="t"/>
                <a:pathLst>
                  <a:path extrusionOk="0" h="4838" w="8307">
                    <a:moveTo>
                      <a:pt x="7072" y="1"/>
                    </a:moveTo>
                    <a:cubicBezTo>
                      <a:pt x="5037" y="1769"/>
                      <a:pt x="2469" y="3270"/>
                      <a:pt x="0" y="4838"/>
                    </a:cubicBezTo>
                    <a:lnTo>
                      <a:pt x="1301" y="4838"/>
                    </a:lnTo>
                    <a:cubicBezTo>
                      <a:pt x="3870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60950" y="4894975"/>
                <a:ext cx="211825" cy="123450"/>
              </a:xfrm>
              <a:custGeom>
                <a:rect b="b" l="l" r="r" t="t"/>
                <a:pathLst>
                  <a:path extrusionOk="0" h="4938" w="8473">
                    <a:moveTo>
                      <a:pt x="7239" y="1"/>
                    </a:moveTo>
                    <a:cubicBezTo>
                      <a:pt x="5137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36" y="3437"/>
                      <a:pt x="6171" y="1669"/>
                      <a:pt x="84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20925" y="4894975"/>
                <a:ext cx="211825" cy="123450"/>
              </a:xfrm>
              <a:custGeom>
                <a:rect b="b" l="l" r="r" t="t"/>
                <a:pathLst>
                  <a:path extrusionOk="0" h="4938" w="8473">
                    <a:moveTo>
                      <a:pt x="7239" y="1"/>
                    </a:moveTo>
                    <a:cubicBezTo>
                      <a:pt x="5137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03" y="3437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142675" y="4894975"/>
                <a:ext cx="211000" cy="123450"/>
              </a:xfrm>
              <a:custGeom>
                <a:rect b="b" l="l" r="r" t="t"/>
                <a:pathLst>
                  <a:path extrusionOk="0" h="4938" w="8440">
                    <a:moveTo>
                      <a:pt x="7205" y="1"/>
                    </a:moveTo>
                    <a:cubicBezTo>
                      <a:pt x="5104" y="1802"/>
                      <a:pt x="2502" y="3337"/>
                      <a:pt x="0" y="4938"/>
                    </a:cubicBezTo>
                    <a:cubicBezTo>
                      <a:pt x="401" y="4938"/>
                      <a:pt x="834" y="4904"/>
                      <a:pt x="1268" y="4904"/>
                    </a:cubicBezTo>
                    <a:cubicBezTo>
                      <a:pt x="3903" y="3403"/>
                      <a:pt x="6138" y="1669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182700" y="4894975"/>
                <a:ext cx="211850" cy="122625"/>
              </a:xfrm>
              <a:custGeom>
                <a:rect b="b" l="l" r="r" t="t"/>
                <a:pathLst>
                  <a:path extrusionOk="0" h="4905" w="8474">
                    <a:moveTo>
                      <a:pt x="7206" y="1"/>
                    </a:moveTo>
                    <a:cubicBezTo>
                      <a:pt x="5137" y="1802"/>
                      <a:pt x="2536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-19950" y="4894975"/>
                <a:ext cx="212675" cy="123450"/>
              </a:xfrm>
              <a:custGeom>
                <a:rect b="b" l="l" r="r" t="t"/>
                <a:pathLst>
                  <a:path extrusionOk="0" h="4938" w="8507">
                    <a:moveTo>
                      <a:pt x="7273" y="1"/>
                    </a:moveTo>
                    <a:cubicBezTo>
                      <a:pt x="5171" y="1836"/>
                      <a:pt x="2536" y="3337"/>
                      <a:pt x="1" y="4938"/>
                    </a:cubicBezTo>
                    <a:lnTo>
                      <a:pt x="1268" y="4938"/>
                    </a:lnTo>
                    <a:cubicBezTo>
                      <a:pt x="3937" y="3437"/>
                      <a:pt x="6172" y="1669"/>
                      <a:pt x="85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101800" y="4894975"/>
                <a:ext cx="211850" cy="123450"/>
              </a:xfrm>
              <a:custGeom>
                <a:rect b="b" l="l" r="r" t="t"/>
                <a:pathLst>
                  <a:path extrusionOk="0" h="4938" w="8474">
                    <a:moveTo>
                      <a:pt x="7239" y="1"/>
                    </a:moveTo>
                    <a:cubicBezTo>
                      <a:pt x="5138" y="1802"/>
                      <a:pt x="2536" y="3337"/>
                      <a:pt x="1" y="4938"/>
                    </a:cubicBezTo>
                    <a:cubicBezTo>
                      <a:pt x="434" y="4938"/>
                      <a:pt x="835" y="4904"/>
                      <a:pt x="1268" y="4904"/>
                    </a:cubicBezTo>
                    <a:cubicBezTo>
                      <a:pt x="3904" y="3403"/>
                      <a:pt x="6139" y="1669"/>
                      <a:pt x="84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-18255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305" y="1"/>
                    </a:moveTo>
                    <a:cubicBezTo>
                      <a:pt x="5204" y="1836"/>
                      <a:pt x="2569" y="3370"/>
                      <a:pt x="0" y="4971"/>
                    </a:cubicBezTo>
                    <a:lnTo>
                      <a:pt x="1268" y="4971"/>
                    </a:lnTo>
                    <a:cubicBezTo>
                      <a:pt x="3970" y="3437"/>
                      <a:pt x="6204" y="1669"/>
                      <a:pt x="85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-222600" y="4894975"/>
                <a:ext cx="213525" cy="124300"/>
              </a:xfrm>
              <a:custGeom>
                <a:rect b="b" l="l" r="r" t="t"/>
                <a:pathLst>
                  <a:path extrusionOk="0" h="4972" w="8541">
                    <a:moveTo>
                      <a:pt x="7306" y="1"/>
                    </a:moveTo>
                    <a:cubicBezTo>
                      <a:pt x="5171" y="1836"/>
                      <a:pt x="2536" y="3370"/>
                      <a:pt x="1" y="4971"/>
                    </a:cubicBezTo>
                    <a:lnTo>
                      <a:pt x="1235" y="4971"/>
                    </a:lnTo>
                    <a:cubicBezTo>
                      <a:pt x="3937" y="3470"/>
                      <a:pt x="6172" y="1669"/>
                      <a:pt x="8540" y="34"/>
                    </a:cubicBezTo>
                    <a:lnTo>
                      <a:pt x="7306" y="34"/>
                    </a:lnTo>
                    <a:lnTo>
                      <a:pt x="7306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-14170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272" y="1"/>
                    </a:moveTo>
                    <a:cubicBezTo>
                      <a:pt x="5171" y="1836"/>
                      <a:pt x="2536" y="3337"/>
                      <a:pt x="1" y="4971"/>
                    </a:cubicBezTo>
                    <a:cubicBezTo>
                      <a:pt x="434" y="4971"/>
                      <a:pt x="834" y="4938"/>
                      <a:pt x="1268" y="4938"/>
                    </a:cubicBezTo>
                    <a:cubicBezTo>
                      <a:pt x="3937" y="3437"/>
                      <a:pt x="6172" y="1669"/>
                      <a:pt x="85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-59975" y="4894975"/>
                <a:ext cx="211850" cy="123450"/>
              </a:xfrm>
              <a:custGeom>
                <a:rect b="b" l="l" r="r" t="t"/>
                <a:pathLst>
                  <a:path extrusionOk="0" h="4938" w="8474">
                    <a:moveTo>
                      <a:pt x="7239" y="1"/>
                    </a:moveTo>
                    <a:cubicBezTo>
                      <a:pt x="5138" y="1836"/>
                      <a:pt x="2536" y="3337"/>
                      <a:pt x="1" y="4938"/>
                    </a:cubicBezTo>
                    <a:lnTo>
                      <a:pt x="1268" y="4938"/>
                    </a:lnTo>
                    <a:cubicBezTo>
                      <a:pt x="3903" y="3437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-100825" y="4894975"/>
                <a:ext cx="212650" cy="123450"/>
              </a:xfrm>
              <a:custGeom>
                <a:rect b="b" l="l" r="r" t="t"/>
                <a:pathLst>
                  <a:path extrusionOk="0" h="4938" w="8506">
                    <a:moveTo>
                      <a:pt x="7272" y="1"/>
                    </a:moveTo>
                    <a:cubicBezTo>
                      <a:pt x="5170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36" y="3437"/>
                      <a:pt x="6171" y="1669"/>
                      <a:pt x="85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5062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4" y="1669"/>
                      <a:pt x="84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5463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5" y="1"/>
                    </a:moveTo>
                    <a:cubicBezTo>
                      <a:pt x="5137" y="1802"/>
                      <a:pt x="2535" y="3303"/>
                      <a:pt x="0" y="4904"/>
                    </a:cubicBezTo>
                    <a:lnTo>
                      <a:pt x="1301" y="4904"/>
                    </a:lnTo>
                    <a:cubicBezTo>
                      <a:pt x="3903" y="3403"/>
                      <a:pt x="6138" y="1635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6680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-26345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306" y="1"/>
                    </a:moveTo>
                    <a:cubicBezTo>
                      <a:pt x="5204" y="1836"/>
                      <a:pt x="2569" y="3370"/>
                      <a:pt x="0" y="4971"/>
                    </a:cubicBezTo>
                    <a:lnTo>
                      <a:pt x="1268" y="4971"/>
                    </a:lnTo>
                    <a:cubicBezTo>
                      <a:pt x="3937" y="3470"/>
                      <a:pt x="6205" y="1669"/>
                      <a:pt x="85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4654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38" y="1802"/>
                      <a:pt x="2536" y="3303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5871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3853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30445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02" y="3337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4253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36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2636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5" y="1"/>
                    </a:moveTo>
                    <a:cubicBezTo>
                      <a:pt x="5137" y="1802"/>
                      <a:pt x="2535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39" y="34"/>
                    </a:cubicBezTo>
                    <a:lnTo>
                      <a:pt x="7205" y="34"/>
                    </a:lnTo>
                    <a:lnTo>
                      <a:pt x="7205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223550" y="4894975"/>
                <a:ext cx="211025" cy="122625"/>
              </a:xfrm>
              <a:custGeom>
                <a:rect b="b" l="l" r="r" t="t"/>
                <a:pathLst>
                  <a:path extrusionOk="0" h="4905" w="8441">
                    <a:moveTo>
                      <a:pt x="7206" y="1"/>
                    </a:moveTo>
                    <a:cubicBezTo>
                      <a:pt x="5105" y="1802"/>
                      <a:pt x="2503" y="3337"/>
                      <a:pt x="1" y="4904"/>
                    </a:cubicBezTo>
                    <a:lnTo>
                      <a:pt x="1269" y="4904"/>
                    </a:lnTo>
                    <a:cubicBezTo>
                      <a:pt x="3904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3444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36" y="3337"/>
                      <a:pt x="1" y="4904"/>
                    </a:cubicBezTo>
                    <a:lnTo>
                      <a:pt x="1268" y="4904"/>
                    </a:lnTo>
                    <a:cubicBezTo>
                      <a:pt x="3904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627175" y="4894975"/>
                <a:ext cx="211025" cy="122625"/>
              </a:xfrm>
              <a:custGeom>
                <a:rect b="b" l="l" r="r" t="t"/>
                <a:pathLst>
                  <a:path extrusionOk="0" h="4905" w="8441">
                    <a:moveTo>
                      <a:pt x="7206" y="1"/>
                    </a:moveTo>
                    <a:cubicBezTo>
                      <a:pt x="5104" y="1802"/>
                      <a:pt x="2536" y="3303"/>
                      <a:pt x="1" y="4904"/>
                    </a:cubicBezTo>
                    <a:lnTo>
                      <a:pt x="1302" y="4904"/>
                    </a:lnTo>
                    <a:cubicBezTo>
                      <a:pt x="3904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2933825" y="4894975"/>
                <a:ext cx="203500" cy="118450"/>
              </a:xfrm>
              <a:custGeom>
                <a:rect b="b" l="l" r="r" t="t"/>
                <a:pathLst>
                  <a:path extrusionOk="0" h="4738" w="8140">
                    <a:moveTo>
                      <a:pt x="6906" y="1"/>
                    </a:moveTo>
                    <a:cubicBezTo>
                      <a:pt x="4904" y="1735"/>
                      <a:pt x="2436" y="3203"/>
                      <a:pt x="1" y="4738"/>
                    </a:cubicBezTo>
                    <a:cubicBezTo>
                      <a:pt x="434" y="4738"/>
                      <a:pt x="868" y="4738"/>
                      <a:pt x="1302" y="4704"/>
                    </a:cubicBezTo>
                    <a:cubicBezTo>
                      <a:pt x="3803" y="3270"/>
                      <a:pt x="5905" y="1602"/>
                      <a:pt x="81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2973850" y="4894975"/>
                <a:ext cx="221025" cy="118450"/>
              </a:xfrm>
              <a:custGeom>
                <a:rect b="b" l="l" r="r" t="t"/>
                <a:pathLst>
                  <a:path extrusionOk="0" h="4738" w="8841">
                    <a:moveTo>
                      <a:pt x="6906" y="1"/>
                    </a:moveTo>
                    <a:cubicBezTo>
                      <a:pt x="4904" y="1735"/>
                      <a:pt x="2436" y="3203"/>
                      <a:pt x="1" y="4738"/>
                    </a:cubicBezTo>
                    <a:cubicBezTo>
                      <a:pt x="668" y="4738"/>
                      <a:pt x="1302" y="4704"/>
                      <a:pt x="1936" y="4704"/>
                    </a:cubicBezTo>
                    <a:cubicBezTo>
                      <a:pt x="4471" y="3270"/>
                      <a:pt x="6606" y="1602"/>
                      <a:pt x="8841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28929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04" y="1735"/>
                      <a:pt x="2435" y="3203"/>
                      <a:pt x="0" y="4738"/>
                    </a:cubicBezTo>
                    <a:cubicBezTo>
                      <a:pt x="434" y="4738"/>
                      <a:pt x="868" y="4738"/>
                      <a:pt x="1301" y="4704"/>
                    </a:cubicBezTo>
                    <a:cubicBezTo>
                      <a:pt x="3803" y="3270"/>
                      <a:pt x="5938" y="1569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3031400" y="4894975"/>
                <a:ext cx="197675" cy="117625"/>
              </a:xfrm>
              <a:custGeom>
                <a:rect b="b" l="l" r="r" t="t"/>
                <a:pathLst>
                  <a:path extrusionOk="0" h="4705" w="7907">
                    <a:moveTo>
                      <a:pt x="6939" y="1"/>
                    </a:moveTo>
                    <a:cubicBezTo>
                      <a:pt x="4904" y="1735"/>
                      <a:pt x="2402" y="3170"/>
                      <a:pt x="1" y="4704"/>
                    </a:cubicBezTo>
                    <a:lnTo>
                      <a:pt x="935" y="4704"/>
                    </a:lnTo>
                    <a:cubicBezTo>
                      <a:pt x="3503" y="3303"/>
                      <a:pt x="5671" y="1635"/>
                      <a:pt x="7906" y="34"/>
                    </a:cubicBezTo>
                    <a:lnTo>
                      <a:pt x="6939" y="34"/>
                    </a:lnTo>
                    <a:lnTo>
                      <a:pt x="6939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3211525" y="4884975"/>
                <a:ext cx="31725" cy="3350"/>
              </a:xfrm>
              <a:custGeom>
                <a:rect b="b" l="l" r="r" t="t"/>
                <a:pathLst>
                  <a:path extrusionOk="0" h="134" w="1269">
                    <a:moveTo>
                      <a:pt x="1" y="1"/>
                    </a:moveTo>
                    <a:cubicBezTo>
                      <a:pt x="67" y="34"/>
                      <a:pt x="134" y="67"/>
                      <a:pt x="101" y="134"/>
                    </a:cubicBezTo>
                    <a:lnTo>
                      <a:pt x="1101" y="134"/>
                    </a:lnTo>
                    <a:cubicBezTo>
                      <a:pt x="1135" y="101"/>
                      <a:pt x="1202" y="34"/>
                      <a:pt x="1268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2852950" y="4894975"/>
                <a:ext cx="203500" cy="118450"/>
              </a:xfrm>
              <a:custGeom>
                <a:rect b="b" l="l" r="r" t="t"/>
                <a:pathLst>
                  <a:path extrusionOk="0" h="4738" w="8140">
                    <a:moveTo>
                      <a:pt x="6905" y="1"/>
                    </a:moveTo>
                    <a:cubicBezTo>
                      <a:pt x="4904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2772050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05" y="1"/>
                    </a:moveTo>
                    <a:cubicBezTo>
                      <a:pt x="4904" y="1735"/>
                      <a:pt x="2436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2691150" y="4894975"/>
                <a:ext cx="204350" cy="118450"/>
              </a:xfrm>
              <a:custGeom>
                <a:rect b="b" l="l" r="r" t="t"/>
                <a:pathLst>
                  <a:path extrusionOk="0" h="4738" w="8174">
                    <a:moveTo>
                      <a:pt x="6939" y="1"/>
                    </a:moveTo>
                    <a:cubicBezTo>
                      <a:pt x="4904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4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2650300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37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>
                <a:off x="28120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37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2731175" y="4894975"/>
                <a:ext cx="204350" cy="118450"/>
              </a:xfrm>
              <a:custGeom>
                <a:rect b="b" l="l" r="r" t="t"/>
                <a:pathLst>
                  <a:path extrusionOk="0" h="4738" w="8174">
                    <a:moveTo>
                      <a:pt x="6939" y="1"/>
                    </a:moveTo>
                    <a:cubicBezTo>
                      <a:pt x="4938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4" y="3270"/>
                      <a:pt x="5939" y="1602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3063925" y="4894975"/>
                <a:ext cx="221850" cy="117625"/>
              </a:xfrm>
              <a:custGeom>
                <a:rect b="b" l="l" r="r" t="t"/>
                <a:pathLst>
                  <a:path extrusionOk="0" h="4705" w="8874">
                    <a:moveTo>
                      <a:pt x="7039" y="1"/>
                    </a:moveTo>
                    <a:cubicBezTo>
                      <a:pt x="4971" y="1702"/>
                      <a:pt x="2436" y="3170"/>
                      <a:pt x="0" y="4704"/>
                    </a:cubicBezTo>
                    <a:lnTo>
                      <a:pt x="1902" y="4704"/>
                    </a:lnTo>
                    <a:cubicBezTo>
                      <a:pt x="4504" y="3270"/>
                      <a:pt x="6672" y="1602"/>
                      <a:pt x="88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3477550" y="4884975"/>
                <a:ext cx="52550" cy="3350"/>
              </a:xfrm>
              <a:custGeom>
                <a:rect b="b" l="l" r="r" t="t"/>
                <a:pathLst>
                  <a:path extrusionOk="0" h="134" w="2102">
                    <a:moveTo>
                      <a:pt x="167" y="1"/>
                    </a:moveTo>
                    <a:cubicBezTo>
                      <a:pt x="101" y="34"/>
                      <a:pt x="34" y="67"/>
                      <a:pt x="1" y="134"/>
                    </a:cubicBezTo>
                    <a:lnTo>
                      <a:pt x="1902" y="134"/>
                    </a:lnTo>
                    <a:cubicBezTo>
                      <a:pt x="1969" y="67"/>
                      <a:pt x="2035" y="34"/>
                      <a:pt x="21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3293250" y="4894975"/>
                <a:ext cx="221025" cy="117625"/>
              </a:xfrm>
              <a:custGeom>
                <a:rect b="b" l="l" r="r" t="t"/>
                <a:pathLst>
                  <a:path extrusionOk="0" h="4705" w="8841">
                    <a:moveTo>
                      <a:pt x="7006" y="1"/>
                    </a:moveTo>
                    <a:cubicBezTo>
                      <a:pt x="5471" y="1268"/>
                      <a:pt x="3670" y="2436"/>
                      <a:pt x="1835" y="3570"/>
                    </a:cubicBezTo>
                    <a:cubicBezTo>
                      <a:pt x="1235" y="3937"/>
                      <a:pt x="634" y="4304"/>
                      <a:pt x="1" y="4704"/>
                    </a:cubicBezTo>
                    <a:cubicBezTo>
                      <a:pt x="434" y="4704"/>
                      <a:pt x="835" y="4704"/>
                      <a:pt x="1268" y="4671"/>
                    </a:cubicBezTo>
                    <a:lnTo>
                      <a:pt x="1935" y="4671"/>
                    </a:lnTo>
                    <a:cubicBezTo>
                      <a:pt x="4471" y="3270"/>
                      <a:pt x="6639" y="1602"/>
                      <a:pt x="88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26102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8" y="1"/>
                    </a:moveTo>
                    <a:cubicBezTo>
                      <a:pt x="4937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3350800" y="4894975"/>
                <a:ext cx="221000" cy="117625"/>
              </a:xfrm>
              <a:custGeom>
                <a:rect b="b" l="l" r="r" t="t"/>
                <a:pathLst>
                  <a:path extrusionOk="0" h="4705" w="8840">
                    <a:moveTo>
                      <a:pt x="7005" y="1"/>
                    </a:moveTo>
                    <a:cubicBezTo>
                      <a:pt x="4937" y="1702"/>
                      <a:pt x="2435" y="3170"/>
                      <a:pt x="0" y="4704"/>
                    </a:cubicBezTo>
                    <a:cubicBezTo>
                      <a:pt x="634" y="4704"/>
                      <a:pt x="1268" y="4671"/>
                      <a:pt x="1902" y="4671"/>
                    </a:cubicBezTo>
                    <a:cubicBezTo>
                      <a:pt x="4470" y="3270"/>
                      <a:pt x="6638" y="1602"/>
                      <a:pt x="88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3534250" y="4884150"/>
                <a:ext cx="52575" cy="4175"/>
              </a:xfrm>
              <a:custGeom>
                <a:rect b="b" l="l" r="r" t="t"/>
                <a:pathLst>
                  <a:path extrusionOk="0" h="167" w="2103">
                    <a:moveTo>
                      <a:pt x="168" y="0"/>
                    </a:moveTo>
                    <a:cubicBezTo>
                      <a:pt x="134" y="67"/>
                      <a:pt x="68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36" y="67"/>
                      <a:pt x="2102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3420000" y="4884975"/>
                <a:ext cx="52575" cy="3350"/>
              </a:xfrm>
              <a:custGeom>
                <a:rect b="b" l="l" r="r" t="t"/>
                <a:pathLst>
                  <a:path extrusionOk="0" h="134" w="2103">
                    <a:moveTo>
                      <a:pt x="168" y="1"/>
                    </a:moveTo>
                    <a:cubicBezTo>
                      <a:pt x="101" y="34"/>
                      <a:pt x="68" y="67"/>
                      <a:pt x="1" y="134"/>
                    </a:cubicBezTo>
                    <a:lnTo>
                      <a:pt x="1902" y="134"/>
                    </a:lnTo>
                    <a:cubicBezTo>
                      <a:pt x="1969" y="67"/>
                      <a:pt x="2036" y="34"/>
                      <a:pt x="21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3236550" y="4894975"/>
                <a:ext cx="221000" cy="117625"/>
              </a:xfrm>
              <a:custGeom>
                <a:rect b="b" l="l" r="r" t="t"/>
                <a:pathLst>
                  <a:path extrusionOk="0" h="4705" w="8840">
                    <a:moveTo>
                      <a:pt x="7005" y="1"/>
                    </a:moveTo>
                    <a:cubicBezTo>
                      <a:pt x="6505" y="435"/>
                      <a:pt x="5971" y="801"/>
                      <a:pt x="5438" y="1202"/>
                    </a:cubicBezTo>
                    <a:cubicBezTo>
                      <a:pt x="3736" y="2403"/>
                      <a:pt x="1835" y="3537"/>
                      <a:pt x="0" y="4704"/>
                    </a:cubicBezTo>
                    <a:lnTo>
                      <a:pt x="1902" y="4704"/>
                    </a:lnTo>
                    <a:cubicBezTo>
                      <a:pt x="2736" y="4237"/>
                      <a:pt x="3503" y="3737"/>
                      <a:pt x="4270" y="3237"/>
                    </a:cubicBezTo>
                    <a:cubicBezTo>
                      <a:pt x="5838" y="2202"/>
                      <a:pt x="7339" y="1102"/>
                      <a:pt x="88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>
                <a:off x="3305775" y="4884975"/>
                <a:ext cx="51725" cy="3350"/>
              </a:xfrm>
              <a:custGeom>
                <a:rect b="b" l="l" r="r" t="t"/>
                <a:pathLst>
                  <a:path extrusionOk="0" h="134" w="2069">
                    <a:moveTo>
                      <a:pt x="133" y="1"/>
                    </a:moveTo>
                    <a:cubicBezTo>
                      <a:pt x="100" y="34"/>
                      <a:pt x="67" y="101"/>
                      <a:pt x="0" y="134"/>
                    </a:cubicBezTo>
                    <a:lnTo>
                      <a:pt x="1901" y="134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3248225" y="4884975"/>
                <a:ext cx="51725" cy="3350"/>
              </a:xfrm>
              <a:custGeom>
                <a:rect b="b" l="l" r="r" t="t"/>
                <a:pathLst>
                  <a:path extrusionOk="0" h="134" w="2069">
                    <a:moveTo>
                      <a:pt x="167" y="1"/>
                    </a:moveTo>
                    <a:cubicBezTo>
                      <a:pt x="100" y="34"/>
                      <a:pt x="67" y="67"/>
                      <a:pt x="0" y="134"/>
                    </a:cubicBezTo>
                    <a:lnTo>
                      <a:pt x="1902" y="134"/>
                    </a:lnTo>
                    <a:cubicBezTo>
                      <a:pt x="1968" y="67"/>
                      <a:pt x="2035" y="34"/>
                      <a:pt x="20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3121475" y="4894975"/>
                <a:ext cx="221825" cy="117625"/>
              </a:xfrm>
              <a:custGeom>
                <a:rect b="b" l="l" r="r" t="t"/>
                <a:pathLst>
                  <a:path extrusionOk="0" h="4705" w="8873">
                    <a:moveTo>
                      <a:pt x="7005" y="1"/>
                    </a:moveTo>
                    <a:cubicBezTo>
                      <a:pt x="4937" y="1702"/>
                      <a:pt x="2435" y="3170"/>
                      <a:pt x="0" y="4704"/>
                    </a:cubicBezTo>
                    <a:lnTo>
                      <a:pt x="1901" y="4704"/>
                    </a:lnTo>
                    <a:cubicBezTo>
                      <a:pt x="4470" y="3270"/>
                      <a:pt x="6638" y="1602"/>
                      <a:pt x="88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3362475" y="4884975"/>
                <a:ext cx="52550" cy="3350"/>
              </a:xfrm>
              <a:custGeom>
                <a:rect b="b" l="l" r="r" t="t"/>
                <a:pathLst>
                  <a:path extrusionOk="0" h="134" w="2102">
                    <a:moveTo>
                      <a:pt x="167" y="1"/>
                    </a:moveTo>
                    <a:cubicBezTo>
                      <a:pt x="134" y="34"/>
                      <a:pt x="67" y="67"/>
                      <a:pt x="0" y="134"/>
                    </a:cubicBezTo>
                    <a:lnTo>
                      <a:pt x="1902" y="134"/>
                    </a:lnTo>
                    <a:cubicBezTo>
                      <a:pt x="1968" y="67"/>
                      <a:pt x="2035" y="34"/>
                      <a:pt x="21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3179000" y="4894975"/>
                <a:ext cx="221025" cy="117625"/>
              </a:xfrm>
              <a:custGeom>
                <a:rect b="b" l="l" r="r" t="t"/>
                <a:pathLst>
                  <a:path extrusionOk="0" h="4705" w="8841">
                    <a:moveTo>
                      <a:pt x="7006" y="1"/>
                    </a:moveTo>
                    <a:cubicBezTo>
                      <a:pt x="4938" y="1702"/>
                      <a:pt x="2436" y="3170"/>
                      <a:pt x="1" y="4704"/>
                    </a:cubicBezTo>
                    <a:lnTo>
                      <a:pt x="1902" y="4704"/>
                    </a:lnTo>
                    <a:cubicBezTo>
                      <a:pt x="4204" y="3437"/>
                      <a:pt x="6172" y="1936"/>
                      <a:pt x="8173" y="501"/>
                    </a:cubicBezTo>
                    <a:cubicBezTo>
                      <a:pt x="8407" y="334"/>
                      <a:pt x="8607" y="168"/>
                      <a:pt x="88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22458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5971" y="1602"/>
                      <a:pt x="82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>
                <a:off x="2003175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804"/>
                    </a:cubicBezTo>
                    <a:lnTo>
                      <a:pt x="1301" y="4804"/>
                    </a:lnTo>
                    <a:cubicBezTo>
                      <a:pt x="3836" y="3303"/>
                      <a:pt x="6004" y="16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1962300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2179125" y="4884975"/>
                <a:ext cx="1030750" cy="3350"/>
              </a:xfrm>
              <a:custGeom>
                <a:rect b="b" l="l" r="r" t="t"/>
                <a:pathLst>
                  <a:path extrusionOk="0" h="134" w="41230">
                    <a:moveTo>
                      <a:pt x="41230" y="1"/>
                    </a:moveTo>
                    <a:cubicBezTo>
                      <a:pt x="41226" y="1"/>
                      <a:pt x="41223" y="1"/>
                      <a:pt x="41220" y="1"/>
                    </a:cubicBezTo>
                    <a:lnTo>
                      <a:pt x="41220" y="1"/>
                    </a:lnTo>
                    <a:cubicBezTo>
                      <a:pt x="41223" y="1"/>
                      <a:pt x="41227" y="1"/>
                      <a:pt x="41230" y="1"/>
                    </a:cubicBezTo>
                    <a:close/>
                    <a:moveTo>
                      <a:pt x="41220" y="1"/>
                    </a:moveTo>
                    <a:cubicBezTo>
                      <a:pt x="34518" y="34"/>
                      <a:pt x="27817" y="34"/>
                      <a:pt x="21116" y="67"/>
                    </a:cubicBezTo>
                    <a:cubicBezTo>
                      <a:pt x="14077" y="67"/>
                      <a:pt x="7039" y="101"/>
                      <a:pt x="1" y="134"/>
                    </a:cubicBezTo>
                    <a:lnTo>
                      <a:pt x="41030" y="134"/>
                    </a:lnTo>
                    <a:cubicBezTo>
                      <a:pt x="41097" y="101"/>
                      <a:pt x="41130" y="67"/>
                      <a:pt x="41163" y="34"/>
                    </a:cubicBezTo>
                    <a:cubicBezTo>
                      <a:pt x="41193" y="4"/>
                      <a:pt x="41196" y="1"/>
                      <a:pt x="4122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2043200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5004" y="1769"/>
                      <a:pt x="2469" y="3237"/>
                      <a:pt x="0" y="4804"/>
                    </a:cubicBezTo>
                    <a:lnTo>
                      <a:pt x="1301" y="4804"/>
                    </a:lnTo>
                    <a:cubicBezTo>
                      <a:pt x="3836" y="3303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922275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4971" y="1769"/>
                      <a:pt x="2469" y="3270"/>
                      <a:pt x="0" y="4804"/>
                    </a:cubicBezTo>
                    <a:lnTo>
                      <a:pt x="1268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1841375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268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1760500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5004" y="1769"/>
                      <a:pt x="2469" y="3270"/>
                      <a:pt x="0" y="4804"/>
                    </a:cubicBezTo>
                    <a:lnTo>
                      <a:pt x="1268" y="4804"/>
                    </a:lnTo>
                    <a:cubicBezTo>
                      <a:pt x="3836" y="3337"/>
                      <a:pt x="6004" y="1635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1719625" y="4894975"/>
                <a:ext cx="207675" cy="120125"/>
              </a:xfrm>
              <a:custGeom>
                <a:rect b="b" l="l" r="r" t="t"/>
                <a:pathLst>
                  <a:path extrusionOk="0" h="4805" w="8307">
                    <a:moveTo>
                      <a:pt x="7072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70" y="3337"/>
                      <a:pt x="6038" y="1635"/>
                      <a:pt x="83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1800525" y="4894975"/>
                <a:ext cx="207675" cy="120125"/>
              </a:xfrm>
              <a:custGeom>
                <a:rect b="b" l="l" r="r" t="t"/>
                <a:pathLst>
                  <a:path extrusionOk="0" h="4805" w="8307">
                    <a:moveTo>
                      <a:pt x="7039" y="1"/>
                    </a:moveTo>
                    <a:cubicBezTo>
                      <a:pt x="5004" y="1769"/>
                      <a:pt x="2469" y="3270"/>
                      <a:pt x="0" y="4804"/>
                    </a:cubicBezTo>
                    <a:lnTo>
                      <a:pt x="1301" y="4804"/>
                    </a:lnTo>
                    <a:cubicBezTo>
                      <a:pt x="3870" y="3337"/>
                      <a:pt x="6038" y="1602"/>
                      <a:pt x="83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2084050" y="4894975"/>
                <a:ext cx="206000" cy="120125"/>
              </a:xfrm>
              <a:custGeom>
                <a:rect b="b" l="l" r="r" t="t"/>
                <a:pathLst>
                  <a:path extrusionOk="0" h="4805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804"/>
                    </a:cubicBezTo>
                    <a:cubicBezTo>
                      <a:pt x="434" y="4804"/>
                      <a:pt x="868" y="4804"/>
                      <a:pt x="1302" y="4771"/>
                    </a:cubicBezTo>
                    <a:cubicBezTo>
                      <a:pt x="3837" y="3303"/>
                      <a:pt x="6005" y="1602"/>
                      <a:pt x="82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1881400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5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70" y="3337"/>
                      <a:pt x="6005" y="1602"/>
                      <a:pt x="82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220497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6005" y="1602"/>
                      <a:pt x="82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2448475" y="4894975"/>
                <a:ext cx="205175" cy="119275"/>
              </a:xfrm>
              <a:custGeom>
                <a:rect b="b" l="l" r="r" t="t"/>
                <a:pathLst>
                  <a:path extrusionOk="0" h="4771" w="8207">
                    <a:moveTo>
                      <a:pt x="6939" y="1"/>
                    </a:moveTo>
                    <a:cubicBezTo>
                      <a:pt x="4938" y="1735"/>
                      <a:pt x="2436" y="3237"/>
                      <a:pt x="1" y="4771"/>
                    </a:cubicBezTo>
                    <a:lnTo>
                      <a:pt x="1302" y="4771"/>
                    </a:lnTo>
                    <a:cubicBezTo>
                      <a:pt x="3804" y="3303"/>
                      <a:pt x="5938" y="1602"/>
                      <a:pt x="82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2407625" y="4894975"/>
                <a:ext cx="205175" cy="119275"/>
              </a:xfrm>
              <a:custGeom>
                <a:rect b="b" l="l" r="r" t="t"/>
                <a:pathLst>
                  <a:path extrusionOk="0" h="4771" w="8207">
                    <a:moveTo>
                      <a:pt x="6972" y="1"/>
                    </a:moveTo>
                    <a:cubicBezTo>
                      <a:pt x="4937" y="1769"/>
                      <a:pt x="2435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5971" y="1602"/>
                      <a:pt x="82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2488525" y="4894975"/>
                <a:ext cx="205150" cy="119275"/>
              </a:xfrm>
              <a:custGeom>
                <a:rect b="b" l="l" r="r" t="t"/>
                <a:pathLst>
                  <a:path extrusionOk="0" h="4771" w="8206">
                    <a:moveTo>
                      <a:pt x="6972" y="1"/>
                    </a:moveTo>
                    <a:cubicBezTo>
                      <a:pt x="4937" y="1735"/>
                      <a:pt x="2435" y="3237"/>
                      <a:pt x="0" y="4771"/>
                    </a:cubicBezTo>
                    <a:cubicBezTo>
                      <a:pt x="434" y="4771"/>
                      <a:pt x="867" y="4771"/>
                      <a:pt x="1301" y="4738"/>
                    </a:cubicBezTo>
                    <a:cubicBezTo>
                      <a:pt x="3836" y="3303"/>
                      <a:pt x="5971" y="1602"/>
                      <a:pt x="82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2529375" y="4894975"/>
                <a:ext cx="204325" cy="119275"/>
              </a:xfrm>
              <a:custGeom>
                <a:rect b="b" l="l" r="r" t="t"/>
                <a:pathLst>
                  <a:path extrusionOk="0" h="4771" w="8173">
                    <a:moveTo>
                      <a:pt x="6939" y="1"/>
                    </a:moveTo>
                    <a:cubicBezTo>
                      <a:pt x="4937" y="1735"/>
                      <a:pt x="2436" y="3237"/>
                      <a:pt x="1" y="4771"/>
                    </a:cubicBezTo>
                    <a:cubicBezTo>
                      <a:pt x="434" y="4771"/>
                      <a:pt x="868" y="4771"/>
                      <a:pt x="1301" y="4738"/>
                    </a:cubicBez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23667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5972" y="1602"/>
                      <a:pt x="82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232672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6972" y="1"/>
                    </a:moveTo>
                    <a:cubicBezTo>
                      <a:pt x="4971" y="1769"/>
                      <a:pt x="2436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5972" y="1602"/>
                      <a:pt x="82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21649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1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7" y="3303"/>
                      <a:pt x="5971" y="1602"/>
                      <a:pt x="82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2569400" y="4894975"/>
                <a:ext cx="205175" cy="118450"/>
              </a:xfrm>
              <a:custGeom>
                <a:rect b="b" l="l" r="r" t="t"/>
                <a:pathLst>
                  <a:path extrusionOk="0" h="4738" w="8207">
                    <a:moveTo>
                      <a:pt x="6972" y="1"/>
                    </a:moveTo>
                    <a:cubicBezTo>
                      <a:pt x="4938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37" y="3270"/>
                      <a:pt x="5972" y="1602"/>
                      <a:pt x="82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228587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6005" y="1602"/>
                      <a:pt x="82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1678775" y="4894975"/>
                <a:ext cx="207675" cy="120950"/>
              </a:xfrm>
              <a:custGeom>
                <a:rect b="b" l="l" r="r" t="t"/>
                <a:pathLst>
                  <a:path extrusionOk="0" h="4838" w="8307">
                    <a:moveTo>
                      <a:pt x="7072" y="1"/>
                    </a:moveTo>
                    <a:cubicBezTo>
                      <a:pt x="5037" y="1769"/>
                      <a:pt x="2502" y="3270"/>
                      <a:pt x="0" y="4838"/>
                    </a:cubicBezTo>
                    <a:cubicBezTo>
                      <a:pt x="434" y="4838"/>
                      <a:pt x="867" y="4838"/>
                      <a:pt x="1301" y="4804"/>
                    </a:cubicBezTo>
                    <a:cubicBezTo>
                      <a:pt x="3870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2124075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804"/>
                    </a:cubicBezTo>
                    <a:cubicBezTo>
                      <a:pt x="435" y="4804"/>
                      <a:pt x="868" y="4804"/>
                      <a:pt x="1302" y="4771"/>
                    </a:cubicBezTo>
                    <a:cubicBezTo>
                      <a:pt x="3837" y="3303"/>
                      <a:pt x="6005" y="1602"/>
                      <a:pt x="82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-718775" y="47940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-718775" y="3639075"/>
                <a:ext cx="67575" cy="45900"/>
              </a:xfrm>
              <a:custGeom>
                <a:rect b="b" l="l" r="r" t="t"/>
                <a:pathLst>
                  <a:path extrusionOk="0" h="1836" w="2703">
                    <a:moveTo>
                      <a:pt x="1768" y="1"/>
                    </a:moveTo>
                    <a:cubicBezTo>
                      <a:pt x="1535" y="234"/>
                      <a:pt x="1201" y="468"/>
                      <a:pt x="901" y="701"/>
                    </a:cubicBezTo>
                    <a:cubicBezTo>
                      <a:pt x="601" y="935"/>
                      <a:pt x="334" y="1168"/>
                      <a:pt x="34" y="1402"/>
                    </a:cubicBezTo>
                    <a:lnTo>
                      <a:pt x="0" y="1402"/>
                    </a:lnTo>
                    <a:lnTo>
                      <a:pt x="0" y="1836"/>
                    </a:lnTo>
                    <a:cubicBezTo>
                      <a:pt x="734" y="1168"/>
                      <a:pt x="1668" y="535"/>
                      <a:pt x="2702" y="34"/>
                    </a:cubicBezTo>
                    <a:cubicBezTo>
                      <a:pt x="2435" y="34"/>
                      <a:pt x="2102" y="1"/>
                      <a:pt x="1768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-718775" y="3639925"/>
                <a:ext cx="98425" cy="62575"/>
              </a:xfrm>
              <a:custGeom>
                <a:rect b="b" l="l" r="r" t="t"/>
                <a:pathLst>
                  <a:path extrusionOk="0" h="2503" w="3937">
                    <a:moveTo>
                      <a:pt x="3003" y="0"/>
                    </a:moveTo>
                    <a:cubicBezTo>
                      <a:pt x="1902" y="701"/>
                      <a:pt x="901" y="1435"/>
                      <a:pt x="0" y="2202"/>
                    </a:cubicBezTo>
                    <a:lnTo>
                      <a:pt x="0" y="2502"/>
                    </a:lnTo>
                    <a:cubicBezTo>
                      <a:pt x="1168" y="1601"/>
                      <a:pt x="2502" y="768"/>
                      <a:pt x="3937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-718775" y="3639925"/>
                <a:ext cx="135125" cy="81750"/>
              </a:xfrm>
              <a:custGeom>
                <a:rect b="b" l="l" r="r" t="t"/>
                <a:pathLst>
                  <a:path extrusionOk="0" h="3270" w="5405">
                    <a:moveTo>
                      <a:pt x="4170" y="0"/>
                    </a:moveTo>
                    <a:cubicBezTo>
                      <a:pt x="2736" y="968"/>
                      <a:pt x="1335" y="1935"/>
                      <a:pt x="0" y="2936"/>
                    </a:cubicBezTo>
                    <a:lnTo>
                      <a:pt x="0" y="3269"/>
                    </a:lnTo>
                    <a:cubicBezTo>
                      <a:pt x="1501" y="2068"/>
                      <a:pt x="3470" y="968"/>
                      <a:pt x="5404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-718775" y="4383775"/>
                <a:ext cx="232675" cy="173500"/>
              </a:xfrm>
              <a:custGeom>
                <a:rect b="b" l="l" r="r" t="t"/>
                <a:pathLst>
                  <a:path extrusionOk="0" h="6940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34" y="6172"/>
                    </a:cubicBezTo>
                    <a:cubicBezTo>
                      <a:pt x="0" y="6439"/>
                      <a:pt x="0" y="6706"/>
                      <a:pt x="0" y="6939"/>
                    </a:cubicBezTo>
                    <a:cubicBezTo>
                      <a:pt x="3436" y="5038"/>
                      <a:pt x="6338" y="2836"/>
                      <a:pt x="9307" y="668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-718775" y="3639075"/>
                <a:ext cx="31700" cy="24225"/>
              </a:xfrm>
              <a:custGeom>
                <a:rect b="b" l="l" r="r" t="t"/>
                <a:pathLst>
                  <a:path extrusionOk="0" h="969" w="1268">
                    <a:moveTo>
                      <a:pt x="734" y="1"/>
                    </a:moveTo>
                    <a:cubicBezTo>
                      <a:pt x="467" y="1"/>
                      <a:pt x="201" y="1"/>
                      <a:pt x="0" y="68"/>
                    </a:cubicBezTo>
                    <a:lnTo>
                      <a:pt x="0" y="968"/>
                    </a:lnTo>
                    <a:cubicBezTo>
                      <a:pt x="201" y="802"/>
                      <a:pt x="401" y="635"/>
                      <a:pt x="634" y="501"/>
                    </a:cubicBezTo>
                    <a:cubicBezTo>
                      <a:pt x="834" y="335"/>
                      <a:pt x="1034" y="134"/>
                      <a:pt x="1268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-718775" y="3767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-718775" y="3793375"/>
                <a:ext cx="232675" cy="174300"/>
              </a:xfrm>
              <a:custGeom>
                <a:rect b="b" l="l" r="r" t="t"/>
                <a:pathLst>
                  <a:path extrusionOk="0" h="6972" w="9307">
                    <a:moveTo>
                      <a:pt x="9307" y="0"/>
                    </a:moveTo>
                    <a:cubicBezTo>
                      <a:pt x="6505" y="2202"/>
                      <a:pt x="3236" y="4136"/>
                      <a:pt x="0" y="6171"/>
                    </a:cubicBezTo>
                    <a:lnTo>
                      <a:pt x="0" y="6972"/>
                    </a:lnTo>
                    <a:cubicBezTo>
                      <a:pt x="3436" y="5037"/>
                      <a:pt x="6338" y="2835"/>
                      <a:pt x="9307" y="701"/>
                    </a:cubicBezTo>
                    <a:lnTo>
                      <a:pt x="9307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-718775" y="38183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739"/>
                    </a:lnTo>
                    <a:cubicBezTo>
                      <a:pt x="0" y="6806"/>
                      <a:pt x="0" y="6906"/>
                      <a:pt x="0" y="6972"/>
                    </a:cubicBez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-304325" y="4894975"/>
                <a:ext cx="214350" cy="125125"/>
              </a:xfrm>
              <a:custGeom>
                <a:rect b="b" l="l" r="r" t="t"/>
                <a:pathLst>
                  <a:path extrusionOk="0" h="5005" w="8574">
                    <a:moveTo>
                      <a:pt x="7339" y="1"/>
                    </a:moveTo>
                    <a:cubicBezTo>
                      <a:pt x="5205" y="1836"/>
                      <a:pt x="2569" y="3370"/>
                      <a:pt x="1" y="5004"/>
                    </a:cubicBezTo>
                    <a:cubicBezTo>
                      <a:pt x="435" y="4971"/>
                      <a:pt x="835" y="4971"/>
                      <a:pt x="1268" y="4971"/>
                    </a:cubicBezTo>
                    <a:cubicBezTo>
                      <a:pt x="3970" y="3470"/>
                      <a:pt x="6205" y="1669"/>
                      <a:pt x="85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-718775" y="3741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1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-718775" y="36899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-718775" y="3639075"/>
                <a:ext cx="228525" cy="150150"/>
              </a:xfrm>
              <a:custGeom>
                <a:rect b="b" l="l" r="r" t="t"/>
                <a:pathLst>
                  <a:path extrusionOk="0" h="6006" w="9141">
                    <a:moveTo>
                      <a:pt x="8740" y="1"/>
                    </a:moveTo>
                    <a:cubicBezTo>
                      <a:pt x="5905" y="1769"/>
                      <a:pt x="2936" y="3470"/>
                      <a:pt x="0" y="5205"/>
                    </a:cubicBezTo>
                    <a:lnTo>
                      <a:pt x="0" y="6005"/>
                    </a:lnTo>
                    <a:cubicBezTo>
                      <a:pt x="3336" y="4137"/>
                      <a:pt x="6171" y="2036"/>
                      <a:pt x="91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-718775" y="3715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-718775" y="3643250"/>
                <a:ext cx="232675" cy="170150"/>
              </a:xfrm>
              <a:custGeom>
                <a:rect b="b" l="l" r="r" t="t"/>
                <a:pathLst>
                  <a:path extrusionOk="0" h="6806" w="9307">
                    <a:moveTo>
                      <a:pt x="9307" y="1"/>
                    </a:moveTo>
                    <a:cubicBezTo>
                      <a:pt x="6805" y="2236"/>
                      <a:pt x="3436" y="4137"/>
                      <a:pt x="0" y="5972"/>
                    </a:cubicBezTo>
                    <a:lnTo>
                      <a:pt x="0" y="6806"/>
                    </a:lnTo>
                    <a:cubicBezTo>
                      <a:pt x="3436" y="4871"/>
                      <a:pt x="6338" y="2669"/>
                      <a:pt x="9307" y="534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-718775" y="3664950"/>
                <a:ext cx="232675" cy="173475"/>
              </a:xfrm>
              <a:custGeom>
                <a:rect b="b" l="l" r="r" t="t"/>
                <a:pathLst>
                  <a:path extrusionOk="0" h="6939" w="9307">
                    <a:moveTo>
                      <a:pt x="9307" y="0"/>
                    </a:moveTo>
                    <a:cubicBezTo>
                      <a:pt x="6505" y="2202"/>
                      <a:pt x="3236" y="4136"/>
                      <a:pt x="0" y="6171"/>
                    </a:cubicBezTo>
                    <a:lnTo>
                      <a:pt x="0" y="6938"/>
                    </a:lnTo>
                    <a:cubicBezTo>
                      <a:pt x="3436" y="5037"/>
                      <a:pt x="6338" y="2835"/>
                      <a:pt x="9307" y="667"/>
                    </a:cubicBezTo>
                    <a:lnTo>
                      <a:pt x="9307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-718775" y="3639075"/>
                <a:ext cx="207675" cy="121800"/>
              </a:xfrm>
              <a:custGeom>
                <a:rect b="b" l="l" r="r" t="t"/>
                <a:pathLst>
                  <a:path extrusionOk="0" h="4872" w="8307">
                    <a:moveTo>
                      <a:pt x="7072" y="1"/>
                    </a:moveTo>
                    <a:cubicBezTo>
                      <a:pt x="4804" y="1502"/>
                      <a:pt x="2435" y="2970"/>
                      <a:pt x="0" y="4404"/>
                    </a:cubicBezTo>
                    <a:lnTo>
                      <a:pt x="0" y="4871"/>
                    </a:lnTo>
                    <a:cubicBezTo>
                      <a:pt x="2736" y="3237"/>
                      <a:pt x="5471" y="1569"/>
                      <a:pt x="83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-718775" y="3639075"/>
                <a:ext cx="167650" cy="103450"/>
              </a:xfrm>
              <a:custGeom>
                <a:rect b="b" l="l" r="r" t="t"/>
                <a:pathLst>
                  <a:path extrusionOk="0" h="4138" w="6706">
                    <a:moveTo>
                      <a:pt x="6705" y="1"/>
                    </a:moveTo>
                    <a:cubicBezTo>
                      <a:pt x="6372" y="1"/>
                      <a:pt x="6038" y="34"/>
                      <a:pt x="5704" y="34"/>
                    </a:cubicBezTo>
                    <a:cubicBezTo>
                      <a:pt x="5704" y="34"/>
                      <a:pt x="5704" y="34"/>
                      <a:pt x="5671" y="68"/>
                    </a:cubicBezTo>
                    <a:cubicBezTo>
                      <a:pt x="3803" y="1269"/>
                      <a:pt x="1968" y="2536"/>
                      <a:pt x="0" y="3704"/>
                    </a:cubicBezTo>
                    <a:lnTo>
                      <a:pt x="0" y="4137"/>
                    </a:lnTo>
                    <a:cubicBezTo>
                      <a:pt x="2169" y="2736"/>
                      <a:pt x="4404" y="1335"/>
                      <a:pt x="670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-736300" y="4956700"/>
                <a:ext cx="4200" cy="21700"/>
              </a:xfrm>
              <a:custGeom>
                <a:rect b="b" l="l" r="r" t="t"/>
                <a:pathLst>
                  <a:path extrusionOk="0" h="868" w="168">
                    <a:moveTo>
                      <a:pt x="168" y="0"/>
                    </a:moveTo>
                    <a:cubicBezTo>
                      <a:pt x="134" y="34"/>
                      <a:pt x="101" y="34"/>
                      <a:pt x="68" y="34"/>
                    </a:cubicBezTo>
                    <a:lnTo>
                      <a:pt x="1" y="868"/>
                    </a:lnTo>
                    <a:cubicBezTo>
                      <a:pt x="68" y="834"/>
                      <a:pt x="134" y="801"/>
                      <a:pt x="168" y="768"/>
                    </a:cubicBez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-737950" y="4982550"/>
                <a:ext cx="5850" cy="22525"/>
              </a:xfrm>
              <a:custGeom>
                <a:rect b="b" l="l" r="r" t="t"/>
                <a:pathLst>
                  <a:path extrusionOk="0" h="901" w="234">
                    <a:moveTo>
                      <a:pt x="67" y="0"/>
                    </a:moveTo>
                    <a:cubicBezTo>
                      <a:pt x="34" y="301"/>
                      <a:pt x="34" y="601"/>
                      <a:pt x="0" y="901"/>
                    </a:cubicBezTo>
                    <a:cubicBezTo>
                      <a:pt x="34" y="868"/>
                      <a:pt x="34" y="868"/>
                      <a:pt x="34" y="868"/>
                    </a:cubicBezTo>
                    <a:cubicBezTo>
                      <a:pt x="100" y="834"/>
                      <a:pt x="167" y="801"/>
                      <a:pt x="234" y="768"/>
                    </a:cubicBezTo>
                    <a:lnTo>
                      <a:pt x="234" y="0"/>
                    </a:lnTo>
                    <a:cubicBezTo>
                      <a:pt x="211" y="12"/>
                      <a:pt x="189" y="15"/>
                      <a:pt x="168" y="15"/>
                    </a:cubicBezTo>
                    <a:cubicBezTo>
                      <a:pt x="126" y="15"/>
                      <a:pt x="89" y="0"/>
                      <a:pt x="67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-735450" y="3649925"/>
                <a:ext cx="3350" cy="25875"/>
              </a:xfrm>
              <a:custGeom>
                <a:rect b="b" l="l" r="r" t="t"/>
                <a:pathLst>
                  <a:path extrusionOk="0" h="1035" w="134">
                    <a:moveTo>
                      <a:pt x="134" y="1"/>
                    </a:moveTo>
                    <a:cubicBezTo>
                      <a:pt x="0" y="267"/>
                      <a:pt x="67" y="668"/>
                      <a:pt x="134" y="1035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-732950" y="4905825"/>
                <a:ext cx="850" cy="19200"/>
              </a:xfrm>
              <a:custGeom>
                <a:rect b="b" l="l" r="r" t="t"/>
                <a:pathLst>
                  <a:path extrusionOk="0" h="768" w="34">
                    <a:moveTo>
                      <a:pt x="34" y="1"/>
                    </a:moveTo>
                    <a:cubicBezTo>
                      <a:pt x="34" y="267"/>
                      <a:pt x="0" y="501"/>
                      <a:pt x="0" y="768"/>
                    </a:cubicBezTo>
                    <a:cubicBezTo>
                      <a:pt x="0" y="768"/>
                      <a:pt x="34" y="768"/>
                      <a:pt x="34" y="734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-734625" y="4931675"/>
                <a:ext cx="2525" cy="20050"/>
              </a:xfrm>
              <a:custGeom>
                <a:rect b="b" l="l" r="r" t="t"/>
                <a:pathLst>
                  <a:path extrusionOk="0" h="802" w="101">
                    <a:moveTo>
                      <a:pt x="34" y="1"/>
                    </a:moveTo>
                    <a:cubicBezTo>
                      <a:pt x="34" y="267"/>
                      <a:pt x="34" y="534"/>
                      <a:pt x="1" y="801"/>
                    </a:cubicBezTo>
                    <a:cubicBezTo>
                      <a:pt x="34" y="768"/>
                      <a:pt x="67" y="768"/>
                      <a:pt x="101" y="734"/>
                    </a:cubicBez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-717950" y="435792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36" y="4137"/>
                      <a:pt x="1" y="6172"/>
                    </a:cubicBezTo>
                    <a:cubicBezTo>
                      <a:pt x="1" y="6439"/>
                      <a:pt x="1" y="6672"/>
                      <a:pt x="1" y="6939"/>
                    </a:cubicBezTo>
                    <a:cubicBezTo>
                      <a:pt x="3403" y="5038"/>
                      <a:pt x="6305" y="2836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-718775" y="47173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-718775" y="4743200"/>
                <a:ext cx="232675" cy="173500"/>
              </a:xfrm>
              <a:custGeom>
                <a:rect b="b" l="l" r="r" t="t"/>
                <a:pathLst>
                  <a:path extrusionOk="0" h="6940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39"/>
                    </a:lnTo>
                    <a:cubicBezTo>
                      <a:pt x="3436" y="5038"/>
                      <a:pt x="6338" y="2836"/>
                      <a:pt x="9307" y="668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-718775" y="4665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-718775" y="4691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3408325" y="4894975"/>
                <a:ext cx="220200" cy="116775"/>
              </a:xfrm>
              <a:custGeom>
                <a:rect b="b" l="l" r="r" t="t"/>
                <a:pathLst>
                  <a:path extrusionOk="0" h="4671" w="8808">
                    <a:moveTo>
                      <a:pt x="6973" y="1"/>
                    </a:moveTo>
                    <a:cubicBezTo>
                      <a:pt x="4904" y="1702"/>
                      <a:pt x="2403" y="3170"/>
                      <a:pt x="1" y="4671"/>
                    </a:cubicBezTo>
                    <a:lnTo>
                      <a:pt x="1902" y="4671"/>
                    </a:lnTo>
                    <a:cubicBezTo>
                      <a:pt x="4471" y="3270"/>
                      <a:pt x="6606" y="1602"/>
                      <a:pt x="88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-718775" y="45122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-718775" y="4768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-718775" y="4639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69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-718775" y="45630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-718775" y="4537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-718775" y="45889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-718775" y="46147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-718775" y="48199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-466925" y="4894975"/>
                <a:ext cx="216000" cy="125950"/>
              </a:xfrm>
              <a:custGeom>
                <a:rect b="b" l="l" r="r" t="t"/>
                <a:pathLst>
                  <a:path extrusionOk="0" h="5038" w="8640">
                    <a:moveTo>
                      <a:pt x="7372" y="1"/>
                    </a:moveTo>
                    <a:cubicBezTo>
                      <a:pt x="5237" y="1869"/>
                      <a:pt x="2569" y="3403"/>
                      <a:pt x="0" y="5038"/>
                    </a:cubicBezTo>
                    <a:lnTo>
                      <a:pt x="1234" y="5038"/>
                    </a:lnTo>
                    <a:cubicBezTo>
                      <a:pt x="3970" y="3503"/>
                      <a:pt x="6238" y="1702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-507800" y="4894975"/>
                <a:ext cx="216025" cy="125950"/>
              </a:xfrm>
              <a:custGeom>
                <a:rect b="b" l="l" r="r" t="t"/>
                <a:pathLst>
                  <a:path extrusionOk="0" h="5038" w="8641">
                    <a:moveTo>
                      <a:pt x="7406" y="1"/>
                    </a:moveTo>
                    <a:cubicBezTo>
                      <a:pt x="5271" y="1869"/>
                      <a:pt x="2569" y="3403"/>
                      <a:pt x="1" y="5038"/>
                    </a:cubicBezTo>
                    <a:lnTo>
                      <a:pt x="1235" y="5038"/>
                    </a:lnTo>
                    <a:cubicBezTo>
                      <a:pt x="3970" y="3503"/>
                      <a:pt x="6272" y="1702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-426900" y="4894975"/>
                <a:ext cx="216000" cy="125950"/>
              </a:xfrm>
              <a:custGeom>
                <a:rect b="b" l="l" r="r" t="t"/>
                <a:pathLst>
                  <a:path extrusionOk="0" h="5038" w="8640">
                    <a:moveTo>
                      <a:pt x="7406" y="1"/>
                    </a:moveTo>
                    <a:cubicBezTo>
                      <a:pt x="5271" y="1869"/>
                      <a:pt x="2602" y="3403"/>
                      <a:pt x="0" y="5038"/>
                    </a:cubicBezTo>
                    <a:cubicBezTo>
                      <a:pt x="434" y="5004"/>
                      <a:pt x="834" y="5004"/>
                      <a:pt x="1268" y="5004"/>
                    </a:cubicBezTo>
                    <a:cubicBezTo>
                      <a:pt x="4003" y="3503"/>
                      <a:pt x="6272" y="1702"/>
                      <a:pt x="8640" y="34"/>
                    </a:cubicBezTo>
                    <a:lnTo>
                      <a:pt x="7406" y="34"/>
                    </a:lnTo>
                    <a:lnTo>
                      <a:pt x="7406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718775" y="48457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386050" y="4894975"/>
                <a:ext cx="215175" cy="125125"/>
              </a:xfrm>
              <a:custGeom>
                <a:rect b="b" l="l" r="r" t="t"/>
                <a:pathLst>
                  <a:path extrusionOk="0" h="5005" w="8607">
                    <a:moveTo>
                      <a:pt x="7373" y="1"/>
                    </a:moveTo>
                    <a:cubicBezTo>
                      <a:pt x="5238" y="1836"/>
                      <a:pt x="2603" y="3370"/>
                      <a:pt x="1" y="5004"/>
                    </a:cubicBezTo>
                    <a:lnTo>
                      <a:pt x="1268" y="5004"/>
                    </a:lnTo>
                    <a:cubicBezTo>
                      <a:pt x="3970" y="3503"/>
                      <a:pt x="6239" y="1702"/>
                      <a:pt x="86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-345175" y="4894975"/>
                <a:ext cx="215175" cy="125125"/>
              </a:xfrm>
              <a:custGeom>
                <a:rect b="b" l="l" r="r" t="t"/>
                <a:pathLst>
                  <a:path extrusionOk="0" h="5005" w="8607">
                    <a:moveTo>
                      <a:pt x="7372" y="1"/>
                    </a:moveTo>
                    <a:cubicBezTo>
                      <a:pt x="5237" y="1836"/>
                      <a:pt x="2569" y="3370"/>
                      <a:pt x="0" y="5004"/>
                    </a:cubicBezTo>
                    <a:lnTo>
                      <a:pt x="1268" y="5004"/>
                    </a:lnTo>
                    <a:cubicBezTo>
                      <a:pt x="3970" y="3470"/>
                      <a:pt x="6238" y="1702"/>
                      <a:pt x="86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-672075" y="4894975"/>
                <a:ext cx="219350" cy="127625"/>
              </a:xfrm>
              <a:custGeom>
                <a:rect b="b" l="l" r="r" t="t"/>
                <a:pathLst>
                  <a:path extrusionOk="0" h="5105" w="8774">
                    <a:moveTo>
                      <a:pt x="8373" y="1"/>
                    </a:moveTo>
                    <a:cubicBezTo>
                      <a:pt x="8321" y="122"/>
                      <a:pt x="8125" y="180"/>
                      <a:pt x="7930" y="180"/>
                    </a:cubicBezTo>
                    <a:cubicBezTo>
                      <a:pt x="7750" y="180"/>
                      <a:pt x="7570" y="130"/>
                      <a:pt x="7506" y="34"/>
                    </a:cubicBezTo>
                    <a:cubicBezTo>
                      <a:pt x="5338" y="1902"/>
                      <a:pt x="2636" y="3437"/>
                      <a:pt x="0" y="5105"/>
                    </a:cubicBezTo>
                    <a:lnTo>
                      <a:pt x="1235" y="5105"/>
                    </a:lnTo>
                    <a:cubicBezTo>
                      <a:pt x="4037" y="3570"/>
                      <a:pt x="6338" y="1735"/>
                      <a:pt x="87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-713775" y="4871625"/>
                <a:ext cx="227675" cy="150975"/>
              </a:xfrm>
              <a:custGeom>
                <a:rect b="b" l="l" r="r" t="t"/>
                <a:pathLst>
                  <a:path extrusionOk="0" h="6039" w="9107">
                    <a:moveTo>
                      <a:pt x="9107" y="1"/>
                    </a:moveTo>
                    <a:cubicBezTo>
                      <a:pt x="6372" y="2169"/>
                      <a:pt x="3169" y="4070"/>
                      <a:pt x="1" y="6039"/>
                    </a:cubicBezTo>
                    <a:lnTo>
                      <a:pt x="1268" y="6039"/>
                    </a:lnTo>
                    <a:cubicBezTo>
                      <a:pt x="4170" y="4471"/>
                      <a:pt x="6539" y="2536"/>
                      <a:pt x="9040" y="801"/>
                    </a:cubicBezTo>
                    <a:cubicBezTo>
                      <a:pt x="8673" y="768"/>
                      <a:pt x="8707" y="468"/>
                      <a:pt x="9074" y="435"/>
                    </a:cubicBezTo>
                    <a:lnTo>
                      <a:pt x="9107" y="435"/>
                    </a:lnTo>
                    <a:lnTo>
                      <a:pt x="91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-631225" y="4894975"/>
                <a:ext cx="218525" cy="127625"/>
              </a:xfrm>
              <a:custGeom>
                <a:rect b="b" l="l" r="r" t="t"/>
                <a:pathLst>
                  <a:path extrusionOk="0" h="5105" w="8741">
                    <a:moveTo>
                      <a:pt x="7506" y="1"/>
                    </a:moveTo>
                    <a:cubicBezTo>
                      <a:pt x="5338" y="1869"/>
                      <a:pt x="2636" y="3437"/>
                      <a:pt x="1" y="5105"/>
                    </a:cubicBezTo>
                    <a:cubicBezTo>
                      <a:pt x="435" y="5071"/>
                      <a:pt x="835" y="5071"/>
                      <a:pt x="1268" y="5071"/>
                    </a:cubicBezTo>
                    <a:cubicBezTo>
                      <a:pt x="4037" y="3537"/>
                      <a:pt x="6339" y="1702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-590350" y="4894975"/>
                <a:ext cx="218500" cy="126800"/>
              </a:xfrm>
              <a:custGeom>
                <a:rect b="b" l="l" r="r" t="t"/>
                <a:pathLst>
                  <a:path extrusionOk="0" h="5072" w="8740">
                    <a:moveTo>
                      <a:pt x="7472" y="1"/>
                    </a:moveTo>
                    <a:cubicBezTo>
                      <a:pt x="5338" y="1869"/>
                      <a:pt x="2636" y="3437"/>
                      <a:pt x="0" y="5071"/>
                    </a:cubicBezTo>
                    <a:lnTo>
                      <a:pt x="1268" y="5071"/>
                    </a:lnTo>
                    <a:cubicBezTo>
                      <a:pt x="4037" y="3537"/>
                      <a:pt x="6305" y="1702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-548650" y="4894975"/>
                <a:ext cx="216825" cy="126800"/>
              </a:xfrm>
              <a:custGeom>
                <a:rect b="b" l="l" r="r" t="t"/>
                <a:pathLst>
                  <a:path extrusionOk="0" h="5072" w="8673">
                    <a:moveTo>
                      <a:pt x="7439" y="1"/>
                    </a:moveTo>
                    <a:cubicBezTo>
                      <a:pt x="5271" y="1869"/>
                      <a:pt x="2569" y="3403"/>
                      <a:pt x="0" y="5071"/>
                    </a:cubicBezTo>
                    <a:lnTo>
                      <a:pt x="1234" y="5038"/>
                    </a:lnTo>
                    <a:cubicBezTo>
                      <a:pt x="4003" y="3503"/>
                      <a:pt x="6271" y="1702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-717100" y="3895925"/>
                <a:ext cx="231000" cy="173500"/>
              </a:xfrm>
              <a:custGeom>
                <a:rect b="b" l="l" r="r" t="t"/>
                <a:pathLst>
                  <a:path extrusionOk="0" h="6940" w="9240">
                    <a:moveTo>
                      <a:pt x="9240" y="1"/>
                    </a:moveTo>
                    <a:cubicBezTo>
                      <a:pt x="6471" y="2203"/>
                      <a:pt x="3202" y="4137"/>
                      <a:pt x="0" y="6139"/>
                    </a:cubicBezTo>
                    <a:cubicBezTo>
                      <a:pt x="0" y="6406"/>
                      <a:pt x="0" y="6672"/>
                      <a:pt x="0" y="6939"/>
                    </a:cubicBezTo>
                    <a:cubicBezTo>
                      <a:pt x="3403" y="5005"/>
                      <a:pt x="6305" y="2803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-715450" y="4152775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170" y="4104"/>
                      <a:pt x="1" y="6105"/>
                    </a:cubicBezTo>
                    <a:cubicBezTo>
                      <a:pt x="1" y="6339"/>
                      <a:pt x="1" y="6606"/>
                      <a:pt x="1" y="6873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-715450" y="4126925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203" y="4104"/>
                      <a:pt x="1" y="6105"/>
                    </a:cubicBezTo>
                    <a:cubicBezTo>
                      <a:pt x="1" y="6339"/>
                      <a:pt x="1" y="6606"/>
                      <a:pt x="1" y="6872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-715450" y="407522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-715450" y="410107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169"/>
                      <a:pt x="3203" y="4104"/>
                      <a:pt x="1" y="6105"/>
                    </a:cubicBezTo>
                    <a:lnTo>
                      <a:pt x="1" y="6272"/>
                    </a:lnTo>
                    <a:lnTo>
                      <a:pt x="1" y="6906"/>
                    </a:ln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-715450" y="404937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-715450" y="4177800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-715450" y="4203650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-716275" y="4280375"/>
                <a:ext cx="230175" cy="173475"/>
              </a:xfrm>
              <a:custGeom>
                <a:rect b="b" l="l" r="r" t="t"/>
                <a:pathLst>
                  <a:path extrusionOk="0" h="6939" w="9207">
                    <a:moveTo>
                      <a:pt x="9207" y="1"/>
                    </a:moveTo>
                    <a:cubicBezTo>
                      <a:pt x="6438" y="2202"/>
                      <a:pt x="3203" y="4137"/>
                      <a:pt x="0" y="6138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370" y="5038"/>
                      <a:pt x="6272" y="2836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-717100" y="4306225"/>
                <a:ext cx="231000" cy="173475"/>
              </a:xfrm>
              <a:custGeom>
                <a:rect b="b" l="l" r="r" t="t"/>
                <a:pathLst>
                  <a:path extrusionOk="0" h="6939" w="9240">
                    <a:moveTo>
                      <a:pt x="9240" y="1"/>
                    </a:moveTo>
                    <a:cubicBezTo>
                      <a:pt x="6471" y="2202"/>
                      <a:pt x="3202" y="4137"/>
                      <a:pt x="0" y="6138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403" y="5038"/>
                      <a:pt x="6305" y="2836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-716275" y="425535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0" y="6105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370" y="5005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-716275" y="42295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34" y="6105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-718775" y="3844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172"/>
                    </a:cubicBezTo>
                    <a:cubicBezTo>
                      <a:pt x="0" y="6439"/>
                      <a:pt x="34" y="6706"/>
                      <a:pt x="34" y="6972"/>
                    </a:cubicBez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-717950" y="387007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03" y="4137"/>
                      <a:pt x="1" y="6172"/>
                    </a:cubicBezTo>
                    <a:cubicBezTo>
                      <a:pt x="1" y="6405"/>
                      <a:pt x="1" y="6672"/>
                      <a:pt x="1" y="6939"/>
                    </a:cubicBezTo>
                    <a:cubicBezTo>
                      <a:pt x="3403" y="5004"/>
                      <a:pt x="6339" y="2803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-718775" y="44863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-718775" y="4408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-718775" y="4434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-718775" y="4460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-717100" y="3920950"/>
                <a:ext cx="231000" cy="173475"/>
              </a:xfrm>
              <a:custGeom>
                <a:rect b="b" l="l" r="r" t="t"/>
                <a:pathLst>
                  <a:path extrusionOk="0" h="6939" w="9240">
                    <a:moveTo>
                      <a:pt x="9240" y="1"/>
                    </a:moveTo>
                    <a:cubicBezTo>
                      <a:pt x="6471" y="2202"/>
                      <a:pt x="3202" y="4137"/>
                      <a:pt x="0" y="6172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403" y="5038"/>
                      <a:pt x="6305" y="2836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-717950" y="433207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36" y="4137"/>
                      <a:pt x="34" y="6139"/>
                    </a:cubicBezTo>
                    <a:cubicBezTo>
                      <a:pt x="34" y="6405"/>
                      <a:pt x="34" y="6672"/>
                      <a:pt x="1" y="6939"/>
                    </a:cubicBezTo>
                    <a:cubicBezTo>
                      <a:pt x="3403" y="5038"/>
                      <a:pt x="6339" y="2836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-716275" y="39985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0" y="6105"/>
                    </a:cubicBezTo>
                    <a:cubicBezTo>
                      <a:pt x="34" y="6372"/>
                      <a:pt x="34" y="6639"/>
                      <a:pt x="34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-716275" y="397265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202"/>
                      <a:pt x="3203" y="4137"/>
                      <a:pt x="0" y="6139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-716275" y="39468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202"/>
                      <a:pt x="3169" y="4137"/>
                      <a:pt x="0" y="6138"/>
                    </a:cubicBezTo>
                    <a:cubicBezTo>
                      <a:pt x="0" y="6405"/>
                      <a:pt x="0" y="6672"/>
                      <a:pt x="0" y="6906"/>
                    </a:cubicBezTo>
                    <a:cubicBezTo>
                      <a:pt x="3370" y="5004"/>
                      <a:pt x="6272" y="2836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-715450" y="4024350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873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656810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cubicBezTo>
                      <a:pt x="601" y="4437"/>
                      <a:pt x="1234" y="4404"/>
                      <a:pt x="1835" y="4404"/>
                    </a:cubicBez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8857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38" y="1569"/>
                      <a:pt x="87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800912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5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34" y="34"/>
                      <a:pt x="234" y="67"/>
                      <a:pt x="200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5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94325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8" y="3103"/>
                      <a:pt x="0" y="4604"/>
                    </a:cubicBezTo>
                    <a:cubicBezTo>
                      <a:pt x="667" y="4604"/>
                      <a:pt x="1301" y="4571"/>
                      <a:pt x="1935" y="4571"/>
                    </a:cubicBezTo>
                    <a:cubicBezTo>
                      <a:pt x="4403" y="3203"/>
                      <a:pt x="6538" y="1569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80658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35" y="167"/>
                      <a:pt x="2135" y="100"/>
                      <a:pt x="2269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82900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9" y="3103"/>
                      <a:pt x="0" y="4604"/>
                    </a:cubicBezTo>
                    <a:lnTo>
                      <a:pt x="1902" y="4604"/>
                    </a:lnTo>
                    <a:cubicBezTo>
                      <a:pt x="4403" y="3203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837325" y="4882475"/>
                <a:ext cx="55900" cy="5850"/>
              </a:xfrm>
              <a:custGeom>
                <a:rect b="b" l="l" r="r" t="t"/>
                <a:pathLst>
                  <a:path extrusionOk="0" h="234" w="2236">
                    <a:moveTo>
                      <a:pt x="234" y="1"/>
                    </a:moveTo>
                    <a:cubicBezTo>
                      <a:pt x="234" y="1"/>
                      <a:pt x="234" y="34"/>
                      <a:pt x="234" y="34"/>
                    </a:cubicBezTo>
                    <a:cubicBezTo>
                      <a:pt x="168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3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81233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34" y="34"/>
                      <a:pt x="234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69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713900" y="4894975"/>
                <a:ext cx="217700" cy="115125"/>
              </a:xfrm>
              <a:custGeom>
                <a:rect b="b" l="l" r="r" t="t"/>
                <a:pathLst>
                  <a:path extrusionOk="0" h="4605" w="8708">
                    <a:moveTo>
                      <a:pt x="6872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36" y="4604"/>
                    </a:lnTo>
                    <a:cubicBezTo>
                      <a:pt x="4437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89487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77145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369" y="3103"/>
                      <a:pt x="1" y="4604"/>
                    </a:cubicBezTo>
                    <a:lnTo>
                      <a:pt x="1935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95157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6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68" y="34"/>
                      <a:pt x="268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6" y="100"/>
                      <a:pt x="2236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8466125" y="4880800"/>
                <a:ext cx="57550" cy="7525"/>
              </a:xfrm>
              <a:custGeom>
                <a:rect b="b" l="l" r="r" t="t"/>
                <a:pathLst>
                  <a:path extrusionOk="0" h="301" w="2302">
                    <a:moveTo>
                      <a:pt x="200" y="1"/>
                    </a:moveTo>
                    <a:cubicBezTo>
                      <a:pt x="234" y="34"/>
                      <a:pt x="267" y="68"/>
                      <a:pt x="234" y="101"/>
                    </a:cubicBezTo>
                    <a:cubicBezTo>
                      <a:pt x="167" y="168"/>
                      <a:pt x="67" y="234"/>
                      <a:pt x="0" y="301"/>
                    </a:cubicBezTo>
                    <a:lnTo>
                      <a:pt x="1901" y="301"/>
                    </a:lnTo>
                    <a:cubicBezTo>
                      <a:pt x="2035" y="201"/>
                      <a:pt x="2168" y="101"/>
                      <a:pt x="23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83518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0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68" y="67"/>
                      <a:pt x="2268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823010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506" y="1569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800077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cubicBezTo>
                      <a:pt x="635" y="4604"/>
                      <a:pt x="1302" y="4571"/>
                      <a:pt x="1935" y="4571"/>
                    </a:cubicBezTo>
                    <a:cubicBezTo>
                      <a:pt x="4404" y="3170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817257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840940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201" y="1"/>
                    </a:moveTo>
                    <a:cubicBezTo>
                      <a:pt x="234" y="34"/>
                      <a:pt x="268" y="68"/>
                      <a:pt x="201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656375" y="4894975"/>
                <a:ext cx="218500" cy="115125"/>
              </a:xfrm>
              <a:custGeom>
                <a:rect b="b" l="l" r="r" t="t"/>
                <a:pathLst>
                  <a:path extrusionOk="0" h="4605" w="8740">
                    <a:moveTo>
                      <a:pt x="6872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81800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101" y="200"/>
                      <a:pt x="1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269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852365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167" y="1"/>
                    </a:moveTo>
                    <a:cubicBezTo>
                      <a:pt x="234" y="34"/>
                      <a:pt x="268" y="68"/>
                      <a:pt x="201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82376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34"/>
                      <a:pt x="267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35" y="67"/>
                      <a:pt x="2268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8294325" y="4881650"/>
                <a:ext cx="57575" cy="6675"/>
              </a:xfrm>
              <a:custGeom>
                <a:rect b="b" l="l" r="r" t="t"/>
                <a:pathLst>
                  <a:path extrusionOk="0" h="267" w="2303">
                    <a:moveTo>
                      <a:pt x="234" y="0"/>
                    </a:moveTo>
                    <a:cubicBezTo>
                      <a:pt x="267" y="34"/>
                      <a:pt x="267" y="34"/>
                      <a:pt x="234" y="67"/>
                    </a:cubicBezTo>
                    <a:cubicBezTo>
                      <a:pt x="167" y="134"/>
                      <a:pt x="101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302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8115875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0" y="1669"/>
                      <a:pt x="2368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471" y="1569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805832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4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210225" y="4894975"/>
                <a:ext cx="204325" cy="109275"/>
              </a:xfrm>
              <a:custGeom>
                <a:rect b="b" l="l" r="r" t="t"/>
                <a:pathLst>
                  <a:path extrusionOk="0" h="4371" w="8173">
                    <a:moveTo>
                      <a:pt x="6471" y="1"/>
                    </a:moveTo>
                    <a:cubicBezTo>
                      <a:pt x="4537" y="1602"/>
                      <a:pt x="2235" y="2970"/>
                      <a:pt x="0" y="4371"/>
                    </a:cubicBezTo>
                    <a:lnTo>
                      <a:pt x="1801" y="4371"/>
                    </a:lnTo>
                    <a:cubicBezTo>
                      <a:pt x="4103" y="3003"/>
                      <a:pt x="6105" y="1469"/>
                      <a:pt x="81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327800" y="4883300"/>
                <a:ext cx="49225" cy="5025"/>
              </a:xfrm>
              <a:custGeom>
                <a:rect b="b" l="l" r="r" t="t"/>
                <a:pathLst>
                  <a:path extrusionOk="0" h="201" w="1969">
                    <a:moveTo>
                      <a:pt x="201" y="1"/>
                    </a:moveTo>
                    <a:cubicBezTo>
                      <a:pt x="134" y="68"/>
                      <a:pt x="67" y="134"/>
                      <a:pt x="1" y="201"/>
                    </a:cubicBezTo>
                    <a:lnTo>
                      <a:pt x="1702" y="201"/>
                    </a:lnTo>
                    <a:cubicBezTo>
                      <a:pt x="1802" y="134"/>
                      <a:pt x="1869" y="68"/>
                      <a:pt x="19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56850" y="4894975"/>
                <a:ext cx="203500" cy="109275"/>
              </a:xfrm>
              <a:custGeom>
                <a:rect b="b" l="l" r="r" t="t"/>
                <a:pathLst>
                  <a:path extrusionOk="0" h="4371" w="8140">
                    <a:moveTo>
                      <a:pt x="6472" y="1"/>
                    </a:moveTo>
                    <a:cubicBezTo>
                      <a:pt x="4537" y="1602"/>
                      <a:pt x="2235" y="2970"/>
                      <a:pt x="0" y="4371"/>
                    </a:cubicBezTo>
                    <a:lnTo>
                      <a:pt x="1735" y="4371"/>
                    </a:lnTo>
                    <a:cubicBezTo>
                      <a:pt x="4070" y="3036"/>
                      <a:pt x="6071" y="1502"/>
                      <a:pt x="81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381175" y="4883300"/>
                <a:ext cx="50050" cy="5025"/>
              </a:xfrm>
              <a:custGeom>
                <a:rect b="b" l="l" r="r" t="t"/>
                <a:pathLst>
                  <a:path extrusionOk="0" h="201" w="2002">
                    <a:moveTo>
                      <a:pt x="201" y="1"/>
                    </a:moveTo>
                    <a:cubicBezTo>
                      <a:pt x="134" y="68"/>
                      <a:pt x="67" y="134"/>
                      <a:pt x="0" y="201"/>
                    </a:cubicBezTo>
                    <a:lnTo>
                      <a:pt x="1735" y="201"/>
                    </a:lnTo>
                    <a:cubicBezTo>
                      <a:pt x="1835" y="134"/>
                      <a:pt x="1902" y="68"/>
                      <a:pt x="20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65250" y="4894975"/>
                <a:ext cx="209350" cy="115950"/>
              </a:xfrm>
              <a:custGeom>
                <a:rect b="b" l="l" r="r" t="t"/>
                <a:pathLst>
                  <a:path extrusionOk="0" h="4638" w="8374">
                    <a:moveTo>
                      <a:pt x="6539" y="1"/>
                    </a:moveTo>
                    <a:cubicBezTo>
                      <a:pt x="4604" y="1602"/>
                      <a:pt x="2302" y="2936"/>
                      <a:pt x="34" y="4371"/>
                    </a:cubicBezTo>
                    <a:lnTo>
                      <a:pt x="268" y="4371"/>
                    </a:lnTo>
                    <a:cubicBezTo>
                      <a:pt x="134" y="4471"/>
                      <a:pt x="67" y="4537"/>
                      <a:pt x="1" y="4638"/>
                    </a:cubicBezTo>
                    <a:lnTo>
                      <a:pt x="1502" y="4638"/>
                    </a:lnTo>
                    <a:cubicBezTo>
                      <a:pt x="4037" y="3237"/>
                      <a:pt x="6172" y="1602"/>
                      <a:pt x="83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020925" y="5022575"/>
                <a:ext cx="23375" cy="25"/>
              </a:xfrm>
              <a:custGeom>
                <a:rect b="b" l="l" r="r" t="t"/>
                <a:pathLst>
                  <a:path extrusionOk="0" h="1" w="935">
                    <a:moveTo>
                      <a:pt x="0" y="1"/>
                    </a:moveTo>
                    <a:lnTo>
                      <a:pt x="867" y="1"/>
                    </a:lnTo>
                    <a:cubicBezTo>
                      <a:pt x="901" y="1"/>
                      <a:pt x="901" y="1"/>
                      <a:pt x="934" y="1"/>
                    </a:cubicBezTo>
                    <a:lnTo>
                      <a:pt x="33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74425" y="4883300"/>
                <a:ext cx="45050" cy="5025"/>
              </a:xfrm>
              <a:custGeom>
                <a:rect b="b" l="l" r="r" t="t"/>
                <a:pathLst>
                  <a:path extrusionOk="0" h="201" w="1802">
                    <a:moveTo>
                      <a:pt x="1802" y="1"/>
                    </a:moveTo>
                    <a:cubicBezTo>
                      <a:pt x="1268" y="1"/>
                      <a:pt x="735" y="34"/>
                      <a:pt x="201" y="34"/>
                    </a:cubicBezTo>
                    <a:lnTo>
                      <a:pt x="1" y="201"/>
                    </a:lnTo>
                    <a:lnTo>
                      <a:pt x="1535" y="201"/>
                    </a:lnTo>
                    <a:cubicBezTo>
                      <a:pt x="1635" y="134"/>
                      <a:pt x="1702" y="68"/>
                      <a:pt x="18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049275" y="4894975"/>
                <a:ext cx="196825" cy="109275"/>
              </a:xfrm>
              <a:custGeom>
                <a:rect b="b" l="l" r="r" t="t"/>
                <a:pathLst>
                  <a:path extrusionOk="0" h="4371" w="7873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371"/>
                    </a:cubicBezTo>
                    <a:lnTo>
                      <a:pt x="1435" y="4371"/>
                    </a:lnTo>
                    <a:cubicBezTo>
                      <a:pt x="3770" y="3036"/>
                      <a:pt x="5804" y="1502"/>
                      <a:pt x="78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43705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102" y="68"/>
                      <a:pt x="21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102650" y="4894975"/>
                <a:ext cx="200150" cy="109275"/>
              </a:xfrm>
              <a:custGeom>
                <a:rect b="b" l="l" r="r" t="t"/>
                <a:pathLst>
                  <a:path extrusionOk="0" h="4371" w="8006">
                    <a:moveTo>
                      <a:pt x="6505" y="1"/>
                    </a:moveTo>
                    <a:cubicBezTo>
                      <a:pt x="4570" y="1602"/>
                      <a:pt x="2268" y="2970"/>
                      <a:pt x="0" y="4371"/>
                    </a:cubicBezTo>
                    <a:lnTo>
                      <a:pt x="1601" y="4371"/>
                    </a:lnTo>
                    <a:cubicBezTo>
                      <a:pt x="3936" y="3036"/>
                      <a:pt x="5938" y="1502"/>
                      <a:pt x="80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7094300" y="4969200"/>
                <a:ext cx="55900" cy="35050"/>
              </a:xfrm>
              <a:custGeom>
                <a:rect b="b" l="l" r="r" t="t"/>
                <a:pathLst>
                  <a:path extrusionOk="0" h="1402" w="2236">
                    <a:moveTo>
                      <a:pt x="2235" y="1"/>
                    </a:moveTo>
                    <a:lnTo>
                      <a:pt x="2235" y="1"/>
                    </a:lnTo>
                    <a:cubicBezTo>
                      <a:pt x="1502" y="468"/>
                      <a:pt x="768" y="935"/>
                      <a:pt x="1" y="1402"/>
                    </a:cubicBezTo>
                    <a:lnTo>
                      <a:pt x="34" y="1402"/>
                    </a:lnTo>
                    <a:cubicBezTo>
                      <a:pt x="801" y="968"/>
                      <a:pt x="1535" y="501"/>
                      <a:pt x="22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>
                <a:off x="760882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202" y="1"/>
                    </a:moveTo>
                    <a:cubicBezTo>
                      <a:pt x="1535" y="1"/>
                      <a:pt x="868" y="34"/>
                      <a:pt x="234" y="34"/>
                    </a:cubicBezTo>
                    <a:cubicBezTo>
                      <a:pt x="134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>
                <a:off x="7542125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872" y="1"/>
                    </a:moveTo>
                    <a:cubicBezTo>
                      <a:pt x="4837" y="1669"/>
                      <a:pt x="2369" y="3136"/>
                      <a:pt x="0" y="4638"/>
                    </a:cubicBezTo>
                    <a:cubicBezTo>
                      <a:pt x="634" y="4638"/>
                      <a:pt x="1268" y="4604"/>
                      <a:pt x="1935" y="4604"/>
                    </a:cubicBezTo>
                    <a:cubicBezTo>
                      <a:pt x="4437" y="3203"/>
                      <a:pt x="6538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66555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599650" y="4894975"/>
                <a:ext cx="217700" cy="115125"/>
              </a:xfrm>
              <a:custGeom>
                <a:rect b="b" l="l" r="r" t="t"/>
                <a:pathLst>
                  <a:path extrusionOk="0" h="4605" w="8708">
                    <a:moveTo>
                      <a:pt x="6873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4845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72307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8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78062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01" y="1"/>
                    </a:moveTo>
                    <a:cubicBezTo>
                      <a:pt x="201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868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7494575" y="4883300"/>
                <a:ext cx="54250" cy="5025"/>
              </a:xfrm>
              <a:custGeom>
                <a:rect b="b" l="l" r="r" t="t"/>
                <a:pathLst>
                  <a:path extrusionOk="0" h="201" w="2170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1969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731280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01" y="4638"/>
                    </a:lnTo>
                    <a:cubicBezTo>
                      <a:pt x="4437" y="3237"/>
                      <a:pt x="6571" y="1602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736950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669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70" y="3237"/>
                      <a:pt x="6572" y="1569"/>
                      <a:pt x="87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742705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37" y="3237"/>
                      <a:pt x="6571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55130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202" y="1"/>
                    </a:moveTo>
                    <a:cubicBezTo>
                      <a:pt x="1535" y="1"/>
                      <a:pt x="901" y="34"/>
                      <a:pt x="234" y="34"/>
                    </a:cubicBezTo>
                    <a:cubicBezTo>
                      <a:pt x="167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6967550" y="5022575"/>
                <a:ext cx="43375" cy="25"/>
              </a:xfrm>
              <a:custGeom>
                <a:rect b="b" l="l" r="r" t="t"/>
                <a:pathLst>
                  <a:path extrusionOk="0" h="1" w="1735">
                    <a:moveTo>
                      <a:pt x="0" y="1"/>
                    </a:moveTo>
                    <a:lnTo>
                      <a:pt x="1735" y="1"/>
                    </a:lnTo>
                    <a:lnTo>
                      <a:pt x="1735" y="1"/>
                    </a:lnTo>
                    <a:cubicBezTo>
                      <a:pt x="1168" y="1"/>
                      <a:pt x="601" y="1"/>
                      <a:pt x="34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995635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cubicBezTo>
                      <a:pt x="601" y="4437"/>
                      <a:pt x="1201" y="4404"/>
                      <a:pt x="1835" y="4404"/>
                    </a:cubicBez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974285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6" y="1"/>
                    </a:moveTo>
                    <a:cubicBezTo>
                      <a:pt x="4638" y="1602"/>
                      <a:pt x="2303" y="3003"/>
                      <a:pt x="1" y="4437"/>
                    </a:cubicBezTo>
                    <a:lnTo>
                      <a:pt x="1802" y="4437"/>
                    </a:lnTo>
                    <a:cubicBezTo>
                      <a:pt x="4171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984960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572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968950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4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990297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979622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947517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1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942180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9581900" y="4894975"/>
                <a:ext cx="208525" cy="110950"/>
              </a:xfrm>
              <a:custGeom>
                <a:rect b="b" l="l" r="r" t="t"/>
                <a:pathLst>
                  <a:path extrusionOk="0" h="4438" w="8341">
                    <a:moveTo>
                      <a:pt x="6639" y="1"/>
                    </a:moveTo>
                    <a:cubicBezTo>
                      <a:pt x="4671" y="1635"/>
                      <a:pt x="2303" y="3003"/>
                      <a:pt x="1" y="4437"/>
                    </a:cubicBezTo>
                    <a:lnTo>
                      <a:pt x="1836" y="4437"/>
                    </a:lnTo>
                    <a:cubicBezTo>
                      <a:pt x="4204" y="3070"/>
                      <a:pt x="6239" y="1502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95285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cubicBezTo>
                      <a:pt x="600" y="4471"/>
                      <a:pt x="1201" y="4437"/>
                      <a:pt x="1835" y="4437"/>
                    </a:cubicBezTo>
                    <a:cubicBezTo>
                      <a:pt x="4203" y="3070"/>
                      <a:pt x="6238" y="1502"/>
                      <a:pt x="83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963612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10436700" y="4872475"/>
                <a:ext cx="1675" cy="15850"/>
              </a:xfrm>
              <a:custGeom>
                <a:rect b="b" l="l" r="r" t="t"/>
                <a:pathLst>
                  <a:path extrusionOk="0" h="634" w="67">
                    <a:moveTo>
                      <a:pt x="67" y="0"/>
                    </a:moveTo>
                    <a:cubicBezTo>
                      <a:pt x="33" y="34"/>
                      <a:pt x="33" y="34"/>
                      <a:pt x="0" y="67"/>
                    </a:cubicBezTo>
                    <a:cubicBezTo>
                      <a:pt x="0" y="234"/>
                      <a:pt x="0" y="434"/>
                      <a:pt x="0" y="634"/>
                    </a:cubicBezTo>
                    <a:lnTo>
                      <a:pt x="67" y="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10248225" y="4875800"/>
                <a:ext cx="14200" cy="12525"/>
              </a:xfrm>
              <a:custGeom>
                <a:rect b="b" l="l" r="r" t="t"/>
                <a:pathLst>
                  <a:path extrusionOk="0" h="501" w="568">
                    <a:moveTo>
                      <a:pt x="0" y="1"/>
                    </a:moveTo>
                    <a:cubicBezTo>
                      <a:pt x="67" y="167"/>
                      <a:pt x="134" y="334"/>
                      <a:pt x="167" y="501"/>
                    </a:cubicBezTo>
                    <a:lnTo>
                      <a:pt x="567" y="501"/>
                    </a:lnTo>
                    <a:cubicBezTo>
                      <a:pt x="567" y="334"/>
                      <a:pt x="567" y="167"/>
                      <a:pt x="56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93684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9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10281575" y="4875800"/>
                <a:ext cx="136800" cy="12525"/>
              </a:xfrm>
              <a:custGeom>
                <a:rect b="b" l="l" r="r" t="t"/>
                <a:pathLst>
                  <a:path extrusionOk="0" h="501" w="5472">
                    <a:moveTo>
                      <a:pt x="1" y="1"/>
                    </a:moveTo>
                    <a:cubicBezTo>
                      <a:pt x="1" y="167"/>
                      <a:pt x="1" y="334"/>
                      <a:pt x="34" y="501"/>
                    </a:cubicBezTo>
                    <a:lnTo>
                      <a:pt x="5438" y="501"/>
                    </a:lnTo>
                    <a:cubicBezTo>
                      <a:pt x="5438" y="334"/>
                      <a:pt x="5471" y="167"/>
                      <a:pt x="5471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10009725" y="4894975"/>
                <a:ext cx="206825" cy="110100"/>
              </a:xfrm>
              <a:custGeom>
                <a:rect b="b" l="l" r="r" t="t"/>
                <a:pathLst>
                  <a:path extrusionOk="0" h="4404" w="8273">
                    <a:moveTo>
                      <a:pt x="6572" y="1"/>
                    </a:moveTo>
                    <a:cubicBezTo>
                      <a:pt x="4637" y="1602"/>
                      <a:pt x="2302" y="2970"/>
                      <a:pt x="0" y="4404"/>
                    </a:cubicBezTo>
                    <a:lnTo>
                      <a:pt x="1835" y="4404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10251550" y="4894975"/>
                <a:ext cx="10875" cy="69250"/>
              </a:xfrm>
              <a:custGeom>
                <a:rect b="b" l="l" r="r" t="t"/>
                <a:pathLst>
                  <a:path extrusionOk="0" h="2770" w="435">
                    <a:moveTo>
                      <a:pt x="101" y="1"/>
                    </a:moveTo>
                    <a:cubicBezTo>
                      <a:pt x="201" y="868"/>
                      <a:pt x="1" y="1769"/>
                      <a:pt x="168" y="2603"/>
                    </a:cubicBezTo>
                    <a:cubicBezTo>
                      <a:pt x="168" y="2669"/>
                      <a:pt x="201" y="2703"/>
                      <a:pt x="201" y="2770"/>
                    </a:cubicBezTo>
                    <a:cubicBezTo>
                      <a:pt x="401" y="1869"/>
                      <a:pt x="434" y="935"/>
                      <a:pt x="43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10063100" y="4900000"/>
                <a:ext cx="157625" cy="105075"/>
              </a:xfrm>
              <a:custGeom>
                <a:rect b="b" l="l" r="r" t="t"/>
                <a:pathLst>
                  <a:path extrusionOk="0" h="4203" w="6305">
                    <a:moveTo>
                      <a:pt x="6305" y="0"/>
                    </a:moveTo>
                    <a:cubicBezTo>
                      <a:pt x="4403" y="1501"/>
                      <a:pt x="2202" y="2835"/>
                      <a:pt x="0" y="4203"/>
                    </a:cubicBezTo>
                    <a:lnTo>
                      <a:pt x="1835" y="4203"/>
                    </a:lnTo>
                    <a:cubicBezTo>
                      <a:pt x="3436" y="3269"/>
                      <a:pt x="4870" y="2268"/>
                      <a:pt x="6305" y="1234"/>
                    </a:cubicBezTo>
                    <a:cubicBezTo>
                      <a:pt x="6271" y="834"/>
                      <a:pt x="6271" y="400"/>
                      <a:pt x="6305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10117300" y="4938350"/>
                <a:ext cx="109250" cy="66725"/>
              </a:xfrm>
              <a:custGeom>
                <a:rect b="b" l="l" r="r" t="t"/>
                <a:pathLst>
                  <a:path extrusionOk="0" h="2669" w="4370">
                    <a:moveTo>
                      <a:pt x="4170" y="0"/>
                    </a:moveTo>
                    <a:cubicBezTo>
                      <a:pt x="2836" y="901"/>
                      <a:pt x="1401" y="1802"/>
                      <a:pt x="0" y="2669"/>
                    </a:cubicBezTo>
                    <a:lnTo>
                      <a:pt x="1802" y="2669"/>
                    </a:lnTo>
                    <a:cubicBezTo>
                      <a:pt x="2702" y="2135"/>
                      <a:pt x="3536" y="1602"/>
                      <a:pt x="4370" y="1035"/>
                    </a:cubicBezTo>
                    <a:cubicBezTo>
                      <a:pt x="4303" y="701"/>
                      <a:pt x="4237" y="367"/>
                      <a:pt x="4170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10170675" y="4969200"/>
                <a:ext cx="59225" cy="35875"/>
              </a:xfrm>
              <a:custGeom>
                <a:rect b="b" l="l" r="r" t="t"/>
                <a:pathLst>
                  <a:path extrusionOk="0" h="1435" w="2369">
                    <a:moveTo>
                      <a:pt x="2268" y="1"/>
                    </a:moveTo>
                    <a:cubicBezTo>
                      <a:pt x="1501" y="468"/>
                      <a:pt x="734" y="968"/>
                      <a:pt x="0" y="1435"/>
                    </a:cubicBezTo>
                    <a:lnTo>
                      <a:pt x="1801" y="1435"/>
                    </a:lnTo>
                    <a:cubicBezTo>
                      <a:pt x="1968" y="1335"/>
                      <a:pt x="2135" y="1235"/>
                      <a:pt x="2335" y="1101"/>
                    </a:cubicBezTo>
                    <a:cubicBezTo>
                      <a:pt x="2335" y="801"/>
                      <a:pt x="2368" y="501"/>
                      <a:pt x="2335" y="368"/>
                    </a:cubicBezTo>
                    <a:cubicBezTo>
                      <a:pt x="2302" y="234"/>
                      <a:pt x="2302" y="134"/>
                      <a:pt x="2268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10224025" y="5001725"/>
                <a:ext cx="5050" cy="3350"/>
              </a:xfrm>
              <a:custGeom>
                <a:rect b="b" l="l" r="r" t="t"/>
                <a:pathLst>
                  <a:path extrusionOk="0" h="134" w="202">
                    <a:moveTo>
                      <a:pt x="201" y="1"/>
                    </a:moveTo>
                    <a:cubicBezTo>
                      <a:pt x="134" y="34"/>
                      <a:pt x="68" y="101"/>
                      <a:pt x="1" y="134"/>
                    </a:cubicBezTo>
                    <a:lnTo>
                      <a:pt x="201" y="134"/>
                    </a:lnTo>
                    <a:cubicBezTo>
                      <a:pt x="201" y="101"/>
                      <a:pt x="201" y="34"/>
                      <a:pt x="201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9406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459450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9" y="3070"/>
                      <a:pt x="0" y="4537"/>
                    </a:cubicBezTo>
                    <a:lnTo>
                      <a:pt x="1801" y="4537"/>
                    </a:lnTo>
                    <a:cubicBezTo>
                      <a:pt x="4237" y="3170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512825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8" y="3070"/>
                      <a:pt x="0" y="4537"/>
                    </a:cubicBezTo>
                    <a:lnTo>
                      <a:pt x="1801" y="4537"/>
                    </a:lnTo>
                    <a:cubicBezTo>
                      <a:pt x="4236" y="3136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62040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56702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305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40190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cubicBezTo>
                      <a:pt x="668" y="4571"/>
                      <a:pt x="1301" y="4537"/>
                      <a:pt x="1969" y="4537"/>
                    </a:cubicBezTo>
                    <a:cubicBezTo>
                      <a:pt x="4404" y="3170"/>
                      <a:pt x="6505" y="1535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5200" y="4894975"/>
                <a:ext cx="215175" cy="114275"/>
              </a:xfrm>
              <a:custGeom>
                <a:rect b="b" l="l" r="r" t="t"/>
                <a:pathLst>
                  <a:path extrusionOk="0" h="4571" w="8607">
                    <a:moveTo>
                      <a:pt x="6772" y="1"/>
                    </a:moveTo>
                    <a:cubicBezTo>
                      <a:pt x="4770" y="1669"/>
                      <a:pt x="2335" y="3070"/>
                      <a:pt x="0" y="4571"/>
                    </a:cubicBezTo>
                    <a:cubicBezTo>
                      <a:pt x="634" y="4571"/>
                      <a:pt x="1268" y="4537"/>
                      <a:pt x="1935" y="4537"/>
                    </a:cubicBezTo>
                    <a:cubicBezTo>
                      <a:pt x="4370" y="3170"/>
                      <a:pt x="6472" y="1569"/>
                      <a:pt x="86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691275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01" y="1"/>
                    </a:moveTo>
                    <a:cubicBezTo>
                      <a:pt x="201" y="1"/>
                      <a:pt x="267" y="68"/>
                      <a:pt x="201" y="101"/>
                    </a:cubicBezTo>
                    <a:cubicBezTo>
                      <a:pt x="134" y="168"/>
                      <a:pt x="67" y="234"/>
                      <a:pt x="0" y="301"/>
                    </a:cubicBezTo>
                    <a:lnTo>
                      <a:pt x="1735" y="301"/>
                    </a:lnTo>
                    <a:cubicBezTo>
                      <a:pt x="1868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673750" y="4894975"/>
                <a:ext cx="211025" cy="113450"/>
              </a:xfrm>
              <a:custGeom>
                <a:rect b="b" l="l" r="r" t="t"/>
                <a:pathLst>
                  <a:path extrusionOk="0" h="4538" w="8441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lnTo>
                      <a:pt x="1802" y="4537"/>
                    </a:lnTo>
                    <a:cubicBezTo>
                      <a:pt x="4204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637900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34" y="1"/>
                    </a:moveTo>
                    <a:cubicBezTo>
                      <a:pt x="201" y="1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735" y="301"/>
                    </a:lnTo>
                    <a:cubicBezTo>
                      <a:pt x="1869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744650" y="4874975"/>
                <a:ext cx="1485250" cy="13350"/>
              </a:xfrm>
              <a:custGeom>
                <a:rect b="b" l="l" r="r" t="t"/>
                <a:pathLst>
                  <a:path extrusionOk="0" h="534" w="59410">
                    <a:moveTo>
                      <a:pt x="59409" y="0"/>
                    </a:moveTo>
                    <a:lnTo>
                      <a:pt x="59409" y="0"/>
                    </a:lnTo>
                    <a:cubicBezTo>
                      <a:pt x="46901" y="34"/>
                      <a:pt x="34392" y="34"/>
                      <a:pt x="21849" y="67"/>
                    </a:cubicBezTo>
                    <a:cubicBezTo>
                      <a:pt x="14644" y="67"/>
                      <a:pt x="7406" y="100"/>
                      <a:pt x="167" y="100"/>
                    </a:cubicBezTo>
                    <a:cubicBezTo>
                      <a:pt x="267" y="134"/>
                      <a:pt x="367" y="167"/>
                      <a:pt x="301" y="234"/>
                    </a:cubicBezTo>
                    <a:cubicBezTo>
                      <a:pt x="134" y="401"/>
                      <a:pt x="67" y="467"/>
                      <a:pt x="0" y="534"/>
                    </a:cubicBezTo>
                    <a:lnTo>
                      <a:pt x="1735" y="534"/>
                    </a:lnTo>
                    <a:cubicBezTo>
                      <a:pt x="1868" y="434"/>
                      <a:pt x="2002" y="334"/>
                      <a:pt x="2135" y="234"/>
                    </a:cubicBezTo>
                    <a:cubicBezTo>
                      <a:pt x="2158" y="218"/>
                      <a:pt x="2187" y="212"/>
                      <a:pt x="2216" y="212"/>
                    </a:cubicBezTo>
                    <a:cubicBezTo>
                      <a:pt x="2312" y="212"/>
                      <a:pt x="2412" y="283"/>
                      <a:pt x="2335" y="334"/>
                    </a:cubicBezTo>
                    <a:cubicBezTo>
                      <a:pt x="2269" y="401"/>
                      <a:pt x="2202" y="467"/>
                      <a:pt x="2135" y="534"/>
                    </a:cubicBezTo>
                    <a:lnTo>
                      <a:pt x="3870" y="534"/>
                    </a:lnTo>
                    <a:cubicBezTo>
                      <a:pt x="4003" y="434"/>
                      <a:pt x="4137" y="334"/>
                      <a:pt x="4270" y="234"/>
                    </a:cubicBezTo>
                    <a:cubicBezTo>
                      <a:pt x="4293" y="218"/>
                      <a:pt x="4322" y="212"/>
                      <a:pt x="4351" y="212"/>
                    </a:cubicBezTo>
                    <a:cubicBezTo>
                      <a:pt x="4447" y="212"/>
                      <a:pt x="4547" y="283"/>
                      <a:pt x="4470" y="334"/>
                    </a:cubicBezTo>
                    <a:cubicBezTo>
                      <a:pt x="4403" y="401"/>
                      <a:pt x="4337" y="467"/>
                      <a:pt x="4270" y="501"/>
                    </a:cubicBezTo>
                    <a:lnTo>
                      <a:pt x="6005" y="501"/>
                    </a:lnTo>
                    <a:cubicBezTo>
                      <a:pt x="6138" y="434"/>
                      <a:pt x="6271" y="334"/>
                      <a:pt x="6405" y="234"/>
                    </a:cubicBezTo>
                    <a:cubicBezTo>
                      <a:pt x="6428" y="218"/>
                      <a:pt x="6457" y="212"/>
                      <a:pt x="6486" y="212"/>
                    </a:cubicBezTo>
                    <a:cubicBezTo>
                      <a:pt x="6582" y="212"/>
                      <a:pt x="6682" y="283"/>
                      <a:pt x="6605" y="334"/>
                    </a:cubicBezTo>
                    <a:cubicBezTo>
                      <a:pt x="6538" y="401"/>
                      <a:pt x="6472" y="434"/>
                      <a:pt x="6405" y="501"/>
                    </a:cubicBezTo>
                    <a:lnTo>
                      <a:pt x="8139" y="501"/>
                    </a:lnTo>
                    <a:cubicBezTo>
                      <a:pt x="8273" y="434"/>
                      <a:pt x="8406" y="334"/>
                      <a:pt x="8540" y="234"/>
                    </a:cubicBezTo>
                    <a:cubicBezTo>
                      <a:pt x="8563" y="218"/>
                      <a:pt x="8592" y="212"/>
                      <a:pt x="8621" y="212"/>
                    </a:cubicBezTo>
                    <a:cubicBezTo>
                      <a:pt x="8717" y="212"/>
                      <a:pt x="8817" y="283"/>
                      <a:pt x="8740" y="334"/>
                    </a:cubicBezTo>
                    <a:cubicBezTo>
                      <a:pt x="8673" y="401"/>
                      <a:pt x="8606" y="434"/>
                      <a:pt x="8540" y="501"/>
                    </a:cubicBezTo>
                    <a:lnTo>
                      <a:pt x="10274" y="501"/>
                    </a:lnTo>
                    <a:cubicBezTo>
                      <a:pt x="10408" y="401"/>
                      <a:pt x="10541" y="334"/>
                      <a:pt x="10675" y="234"/>
                    </a:cubicBezTo>
                    <a:cubicBezTo>
                      <a:pt x="10703" y="215"/>
                      <a:pt x="10738" y="207"/>
                      <a:pt x="10773" y="207"/>
                    </a:cubicBezTo>
                    <a:cubicBezTo>
                      <a:pt x="10863" y="207"/>
                      <a:pt x="10947" y="262"/>
                      <a:pt x="10875" y="334"/>
                    </a:cubicBezTo>
                    <a:cubicBezTo>
                      <a:pt x="10808" y="367"/>
                      <a:pt x="10741" y="434"/>
                      <a:pt x="10675" y="501"/>
                    </a:cubicBezTo>
                    <a:lnTo>
                      <a:pt x="12409" y="501"/>
                    </a:lnTo>
                    <a:cubicBezTo>
                      <a:pt x="12543" y="401"/>
                      <a:pt x="12676" y="301"/>
                      <a:pt x="12809" y="234"/>
                    </a:cubicBezTo>
                    <a:cubicBezTo>
                      <a:pt x="12839" y="214"/>
                      <a:pt x="12877" y="206"/>
                      <a:pt x="12913" y="206"/>
                    </a:cubicBezTo>
                    <a:cubicBezTo>
                      <a:pt x="13001" y="206"/>
                      <a:pt x="13080" y="253"/>
                      <a:pt x="13010" y="301"/>
                    </a:cubicBezTo>
                    <a:cubicBezTo>
                      <a:pt x="12943" y="367"/>
                      <a:pt x="12876" y="434"/>
                      <a:pt x="12809" y="501"/>
                    </a:cubicBezTo>
                    <a:lnTo>
                      <a:pt x="14544" y="501"/>
                    </a:lnTo>
                    <a:cubicBezTo>
                      <a:pt x="14677" y="401"/>
                      <a:pt x="14811" y="301"/>
                      <a:pt x="14944" y="234"/>
                    </a:cubicBezTo>
                    <a:cubicBezTo>
                      <a:pt x="14975" y="203"/>
                      <a:pt x="15014" y="191"/>
                      <a:pt x="15052" y="191"/>
                    </a:cubicBezTo>
                    <a:cubicBezTo>
                      <a:pt x="15138" y="191"/>
                      <a:pt x="15214" y="254"/>
                      <a:pt x="15144" y="301"/>
                    </a:cubicBezTo>
                    <a:cubicBezTo>
                      <a:pt x="15078" y="367"/>
                      <a:pt x="15011" y="434"/>
                      <a:pt x="14944" y="501"/>
                    </a:cubicBezTo>
                    <a:lnTo>
                      <a:pt x="16679" y="501"/>
                    </a:lnTo>
                    <a:cubicBezTo>
                      <a:pt x="16812" y="401"/>
                      <a:pt x="16946" y="301"/>
                      <a:pt x="17079" y="200"/>
                    </a:cubicBezTo>
                    <a:cubicBezTo>
                      <a:pt x="17102" y="185"/>
                      <a:pt x="17131" y="178"/>
                      <a:pt x="17160" y="178"/>
                    </a:cubicBezTo>
                    <a:cubicBezTo>
                      <a:pt x="17256" y="178"/>
                      <a:pt x="17356" y="249"/>
                      <a:pt x="17279" y="301"/>
                    </a:cubicBezTo>
                    <a:cubicBezTo>
                      <a:pt x="17213" y="367"/>
                      <a:pt x="17146" y="434"/>
                      <a:pt x="17079" y="501"/>
                    </a:cubicBezTo>
                    <a:lnTo>
                      <a:pt x="18814" y="501"/>
                    </a:lnTo>
                    <a:cubicBezTo>
                      <a:pt x="18947" y="401"/>
                      <a:pt x="19081" y="301"/>
                      <a:pt x="19214" y="200"/>
                    </a:cubicBezTo>
                    <a:cubicBezTo>
                      <a:pt x="19237" y="185"/>
                      <a:pt x="19266" y="178"/>
                      <a:pt x="19295" y="178"/>
                    </a:cubicBezTo>
                    <a:cubicBezTo>
                      <a:pt x="19391" y="178"/>
                      <a:pt x="19491" y="249"/>
                      <a:pt x="19414" y="301"/>
                    </a:cubicBezTo>
                    <a:cubicBezTo>
                      <a:pt x="19347" y="367"/>
                      <a:pt x="19281" y="434"/>
                      <a:pt x="19214" y="501"/>
                    </a:cubicBezTo>
                    <a:lnTo>
                      <a:pt x="20949" y="501"/>
                    </a:lnTo>
                    <a:cubicBezTo>
                      <a:pt x="21082" y="401"/>
                      <a:pt x="21215" y="301"/>
                      <a:pt x="21349" y="200"/>
                    </a:cubicBezTo>
                    <a:cubicBezTo>
                      <a:pt x="21372" y="185"/>
                      <a:pt x="21401" y="178"/>
                      <a:pt x="21430" y="178"/>
                    </a:cubicBezTo>
                    <a:cubicBezTo>
                      <a:pt x="21526" y="178"/>
                      <a:pt x="21626" y="249"/>
                      <a:pt x="21549" y="301"/>
                    </a:cubicBezTo>
                    <a:cubicBezTo>
                      <a:pt x="21482" y="367"/>
                      <a:pt x="21416" y="434"/>
                      <a:pt x="21349" y="467"/>
                    </a:cubicBezTo>
                    <a:lnTo>
                      <a:pt x="23083" y="467"/>
                    </a:lnTo>
                    <a:cubicBezTo>
                      <a:pt x="23217" y="401"/>
                      <a:pt x="23350" y="301"/>
                      <a:pt x="23484" y="200"/>
                    </a:cubicBezTo>
                    <a:cubicBezTo>
                      <a:pt x="23507" y="185"/>
                      <a:pt x="23536" y="178"/>
                      <a:pt x="23565" y="178"/>
                    </a:cubicBezTo>
                    <a:cubicBezTo>
                      <a:pt x="23661" y="178"/>
                      <a:pt x="23761" y="249"/>
                      <a:pt x="23684" y="301"/>
                    </a:cubicBezTo>
                    <a:cubicBezTo>
                      <a:pt x="23617" y="367"/>
                      <a:pt x="23550" y="401"/>
                      <a:pt x="23484" y="467"/>
                    </a:cubicBezTo>
                    <a:lnTo>
                      <a:pt x="25218" y="467"/>
                    </a:lnTo>
                    <a:cubicBezTo>
                      <a:pt x="25352" y="401"/>
                      <a:pt x="25485" y="301"/>
                      <a:pt x="25619" y="200"/>
                    </a:cubicBezTo>
                    <a:cubicBezTo>
                      <a:pt x="25642" y="185"/>
                      <a:pt x="25671" y="178"/>
                      <a:pt x="25700" y="178"/>
                    </a:cubicBezTo>
                    <a:cubicBezTo>
                      <a:pt x="25796" y="178"/>
                      <a:pt x="25896" y="249"/>
                      <a:pt x="25819" y="301"/>
                    </a:cubicBezTo>
                    <a:cubicBezTo>
                      <a:pt x="25752" y="367"/>
                      <a:pt x="25685" y="401"/>
                      <a:pt x="25619" y="467"/>
                    </a:cubicBezTo>
                    <a:lnTo>
                      <a:pt x="27353" y="467"/>
                    </a:lnTo>
                    <a:cubicBezTo>
                      <a:pt x="27487" y="367"/>
                      <a:pt x="27620" y="301"/>
                      <a:pt x="27753" y="200"/>
                    </a:cubicBezTo>
                    <a:cubicBezTo>
                      <a:pt x="27781" y="182"/>
                      <a:pt x="27817" y="174"/>
                      <a:pt x="27852" y="174"/>
                    </a:cubicBezTo>
                    <a:cubicBezTo>
                      <a:pt x="27942" y="174"/>
                      <a:pt x="28026" y="228"/>
                      <a:pt x="27954" y="301"/>
                    </a:cubicBezTo>
                    <a:cubicBezTo>
                      <a:pt x="27887" y="334"/>
                      <a:pt x="27820" y="401"/>
                      <a:pt x="27753" y="467"/>
                    </a:cubicBezTo>
                    <a:lnTo>
                      <a:pt x="29488" y="467"/>
                    </a:lnTo>
                    <a:cubicBezTo>
                      <a:pt x="29621" y="367"/>
                      <a:pt x="29755" y="267"/>
                      <a:pt x="29888" y="200"/>
                    </a:cubicBezTo>
                    <a:cubicBezTo>
                      <a:pt x="29918" y="181"/>
                      <a:pt x="29956" y="173"/>
                      <a:pt x="29992" y="173"/>
                    </a:cubicBezTo>
                    <a:cubicBezTo>
                      <a:pt x="30080" y="173"/>
                      <a:pt x="30159" y="220"/>
                      <a:pt x="30088" y="267"/>
                    </a:cubicBezTo>
                    <a:cubicBezTo>
                      <a:pt x="30022" y="334"/>
                      <a:pt x="29955" y="401"/>
                      <a:pt x="29888" y="467"/>
                    </a:cubicBezTo>
                    <a:lnTo>
                      <a:pt x="31623" y="467"/>
                    </a:lnTo>
                    <a:cubicBezTo>
                      <a:pt x="31756" y="367"/>
                      <a:pt x="31890" y="267"/>
                      <a:pt x="32023" y="200"/>
                    </a:cubicBezTo>
                    <a:cubicBezTo>
                      <a:pt x="32054" y="170"/>
                      <a:pt x="32093" y="158"/>
                      <a:pt x="32131" y="158"/>
                    </a:cubicBezTo>
                    <a:cubicBezTo>
                      <a:pt x="32217" y="158"/>
                      <a:pt x="32293" y="221"/>
                      <a:pt x="32223" y="267"/>
                    </a:cubicBezTo>
                    <a:cubicBezTo>
                      <a:pt x="32157" y="334"/>
                      <a:pt x="32090" y="401"/>
                      <a:pt x="32023" y="467"/>
                    </a:cubicBezTo>
                    <a:lnTo>
                      <a:pt x="33758" y="467"/>
                    </a:lnTo>
                    <a:cubicBezTo>
                      <a:pt x="33891" y="367"/>
                      <a:pt x="34025" y="267"/>
                      <a:pt x="34158" y="167"/>
                    </a:cubicBezTo>
                    <a:cubicBezTo>
                      <a:pt x="34181" y="152"/>
                      <a:pt x="34210" y="145"/>
                      <a:pt x="34239" y="145"/>
                    </a:cubicBezTo>
                    <a:cubicBezTo>
                      <a:pt x="34335" y="145"/>
                      <a:pt x="34435" y="216"/>
                      <a:pt x="34358" y="267"/>
                    </a:cubicBezTo>
                    <a:cubicBezTo>
                      <a:pt x="34291" y="334"/>
                      <a:pt x="34225" y="401"/>
                      <a:pt x="34158" y="467"/>
                    </a:cubicBezTo>
                    <a:lnTo>
                      <a:pt x="35893" y="467"/>
                    </a:lnTo>
                    <a:cubicBezTo>
                      <a:pt x="36026" y="367"/>
                      <a:pt x="36160" y="267"/>
                      <a:pt x="36293" y="167"/>
                    </a:cubicBezTo>
                    <a:cubicBezTo>
                      <a:pt x="36316" y="152"/>
                      <a:pt x="36345" y="145"/>
                      <a:pt x="36374" y="145"/>
                    </a:cubicBezTo>
                    <a:cubicBezTo>
                      <a:pt x="36470" y="145"/>
                      <a:pt x="36570" y="216"/>
                      <a:pt x="36493" y="267"/>
                    </a:cubicBezTo>
                    <a:cubicBezTo>
                      <a:pt x="36426" y="334"/>
                      <a:pt x="36360" y="401"/>
                      <a:pt x="36293" y="467"/>
                    </a:cubicBezTo>
                    <a:lnTo>
                      <a:pt x="38028" y="467"/>
                    </a:lnTo>
                    <a:cubicBezTo>
                      <a:pt x="38161" y="367"/>
                      <a:pt x="38294" y="267"/>
                      <a:pt x="38428" y="167"/>
                    </a:cubicBezTo>
                    <a:cubicBezTo>
                      <a:pt x="38451" y="152"/>
                      <a:pt x="38480" y="145"/>
                      <a:pt x="38509" y="145"/>
                    </a:cubicBezTo>
                    <a:cubicBezTo>
                      <a:pt x="38605" y="145"/>
                      <a:pt x="38705" y="216"/>
                      <a:pt x="38628" y="267"/>
                    </a:cubicBezTo>
                    <a:cubicBezTo>
                      <a:pt x="38561" y="334"/>
                      <a:pt x="38495" y="401"/>
                      <a:pt x="38428" y="434"/>
                    </a:cubicBezTo>
                    <a:lnTo>
                      <a:pt x="40162" y="434"/>
                    </a:lnTo>
                    <a:cubicBezTo>
                      <a:pt x="40296" y="367"/>
                      <a:pt x="40429" y="267"/>
                      <a:pt x="40563" y="167"/>
                    </a:cubicBezTo>
                    <a:cubicBezTo>
                      <a:pt x="40586" y="152"/>
                      <a:pt x="40615" y="145"/>
                      <a:pt x="40644" y="145"/>
                    </a:cubicBezTo>
                    <a:cubicBezTo>
                      <a:pt x="40740" y="145"/>
                      <a:pt x="40840" y="216"/>
                      <a:pt x="40763" y="267"/>
                    </a:cubicBezTo>
                    <a:cubicBezTo>
                      <a:pt x="40696" y="334"/>
                      <a:pt x="40629" y="367"/>
                      <a:pt x="40563" y="434"/>
                    </a:cubicBezTo>
                    <a:lnTo>
                      <a:pt x="42297" y="434"/>
                    </a:lnTo>
                    <a:cubicBezTo>
                      <a:pt x="42431" y="367"/>
                      <a:pt x="42564" y="267"/>
                      <a:pt x="42698" y="167"/>
                    </a:cubicBezTo>
                    <a:cubicBezTo>
                      <a:pt x="42721" y="152"/>
                      <a:pt x="42749" y="145"/>
                      <a:pt x="42778" y="145"/>
                    </a:cubicBezTo>
                    <a:cubicBezTo>
                      <a:pt x="42874" y="145"/>
                      <a:pt x="42974" y="216"/>
                      <a:pt x="42898" y="267"/>
                    </a:cubicBezTo>
                    <a:cubicBezTo>
                      <a:pt x="42831" y="334"/>
                      <a:pt x="42764" y="367"/>
                      <a:pt x="42698" y="434"/>
                    </a:cubicBezTo>
                    <a:lnTo>
                      <a:pt x="44432" y="434"/>
                    </a:lnTo>
                    <a:cubicBezTo>
                      <a:pt x="44566" y="334"/>
                      <a:pt x="44699" y="267"/>
                      <a:pt x="44832" y="167"/>
                    </a:cubicBezTo>
                    <a:cubicBezTo>
                      <a:pt x="44860" y="148"/>
                      <a:pt x="44896" y="140"/>
                      <a:pt x="44931" y="140"/>
                    </a:cubicBezTo>
                    <a:cubicBezTo>
                      <a:pt x="45021" y="140"/>
                      <a:pt x="45105" y="195"/>
                      <a:pt x="45033" y="267"/>
                    </a:cubicBezTo>
                    <a:cubicBezTo>
                      <a:pt x="44966" y="301"/>
                      <a:pt x="44899" y="367"/>
                      <a:pt x="44832" y="434"/>
                    </a:cubicBezTo>
                    <a:lnTo>
                      <a:pt x="46567" y="434"/>
                    </a:lnTo>
                    <a:cubicBezTo>
                      <a:pt x="46700" y="334"/>
                      <a:pt x="46834" y="234"/>
                      <a:pt x="46967" y="167"/>
                    </a:cubicBezTo>
                    <a:cubicBezTo>
                      <a:pt x="46997" y="148"/>
                      <a:pt x="47034" y="139"/>
                      <a:pt x="47071" y="139"/>
                    </a:cubicBezTo>
                    <a:cubicBezTo>
                      <a:pt x="47159" y="139"/>
                      <a:pt x="47238" y="187"/>
                      <a:pt x="47167" y="234"/>
                    </a:cubicBezTo>
                    <a:cubicBezTo>
                      <a:pt x="47101" y="301"/>
                      <a:pt x="47034" y="367"/>
                      <a:pt x="46967" y="434"/>
                    </a:cubicBezTo>
                    <a:lnTo>
                      <a:pt x="48702" y="434"/>
                    </a:lnTo>
                    <a:cubicBezTo>
                      <a:pt x="48835" y="334"/>
                      <a:pt x="48969" y="234"/>
                      <a:pt x="49102" y="167"/>
                    </a:cubicBezTo>
                    <a:cubicBezTo>
                      <a:pt x="49132" y="137"/>
                      <a:pt x="49172" y="125"/>
                      <a:pt x="49210" y="125"/>
                    </a:cubicBezTo>
                    <a:cubicBezTo>
                      <a:pt x="49296" y="125"/>
                      <a:pt x="49372" y="187"/>
                      <a:pt x="49302" y="234"/>
                    </a:cubicBezTo>
                    <a:cubicBezTo>
                      <a:pt x="49236" y="301"/>
                      <a:pt x="49169" y="367"/>
                      <a:pt x="49102" y="434"/>
                    </a:cubicBezTo>
                    <a:lnTo>
                      <a:pt x="50837" y="434"/>
                    </a:lnTo>
                    <a:cubicBezTo>
                      <a:pt x="50970" y="334"/>
                      <a:pt x="51104" y="234"/>
                      <a:pt x="51237" y="134"/>
                    </a:cubicBezTo>
                    <a:cubicBezTo>
                      <a:pt x="51260" y="118"/>
                      <a:pt x="51289" y="112"/>
                      <a:pt x="51318" y="112"/>
                    </a:cubicBezTo>
                    <a:cubicBezTo>
                      <a:pt x="51414" y="112"/>
                      <a:pt x="51514" y="183"/>
                      <a:pt x="51437" y="234"/>
                    </a:cubicBezTo>
                    <a:cubicBezTo>
                      <a:pt x="51370" y="301"/>
                      <a:pt x="51304" y="367"/>
                      <a:pt x="51237" y="434"/>
                    </a:cubicBezTo>
                    <a:lnTo>
                      <a:pt x="52972" y="434"/>
                    </a:lnTo>
                    <a:cubicBezTo>
                      <a:pt x="53105" y="334"/>
                      <a:pt x="53238" y="234"/>
                      <a:pt x="53372" y="134"/>
                    </a:cubicBezTo>
                    <a:cubicBezTo>
                      <a:pt x="53395" y="118"/>
                      <a:pt x="53424" y="112"/>
                      <a:pt x="53453" y="112"/>
                    </a:cubicBezTo>
                    <a:cubicBezTo>
                      <a:pt x="53549" y="112"/>
                      <a:pt x="53649" y="183"/>
                      <a:pt x="53572" y="234"/>
                    </a:cubicBezTo>
                    <a:cubicBezTo>
                      <a:pt x="53505" y="301"/>
                      <a:pt x="53439" y="367"/>
                      <a:pt x="53372" y="434"/>
                    </a:cubicBezTo>
                    <a:lnTo>
                      <a:pt x="55106" y="434"/>
                    </a:lnTo>
                    <a:cubicBezTo>
                      <a:pt x="55240" y="334"/>
                      <a:pt x="55373" y="234"/>
                      <a:pt x="55507" y="134"/>
                    </a:cubicBezTo>
                    <a:cubicBezTo>
                      <a:pt x="55530" y="118"/>
                      <a:pt x="55559" y="112"/>
                      <a:pt x="55588" y="112"/>
                    </a:cubicBezTo>
                    <a:cubicBezTo>
                      <a:pt x="55684" y="112"/>
                      <a:pt x="55784" y="183"/>
                      <a:pt x="55707" y="234"/>
                    </a:cubicBezTo>
                    <a:cubicBezTo>
                      <a:pt x="55640" y="301"/>
                      <a:pt x="55573" y="367"/>
                      <a:pt x="55507" y="401"/>
                    </a:cubicBezTo>
                    <a:lnTo>
                      <a:pt x="57241" y="401"/>
                    </a:lnTo>
                    <a:cubicBezTo>
                      <a:pt x="57375" y="334"/>
                      <a:pt x="57508" y="234"/>
                      <a:pt x="57642" y="134"/>
                    </a:cubicBezTo>
                    <a:cubicBezTo>
                      <a:pt x="57665" y="118"/>
                      <a:pt x="57693" y="112"/>
                      <a:pt x="57722" y="112"/>
                    </a:cubicBezTo>
                    <a:cubicBezTo>
                      <a:pt x="57818" y="112"/>
                      <a:pt x="57918" y="183"/>
                      <a:pt x="57842" y="234"/>
                    </a:cubicBezTo>
                    <a:cubicBezTo>
                      <a:pt x="57775" y="301"/>
                      <a:pt x="57708" y="334"/>
                      <a:pt x="57642" y="401"/>
                    </a:cubicBezTo>
                    <a:lnTo>
                      <a:pt x="59243" y="401"/>
                    </a:lnTo>
                    <a:cubicBezTo>
                      <a:pt x="59309" y="267"/>
                      <a:pt x="59343" y="134"/>
                      <a:pt x="59409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28765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5" y="4571"/>
                    </a:lnTo>
                    <a:cubicBezTo>
                      <a:pt x="4404" y="3170"/>
                      <a:pt x="6472" y="1569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9208300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3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9154950" y="4894975"/>
                <a:ext cx="208500" cy="112625"/>
              </a:xfrm>
              <a:custGeom>
                <a:rect b="b" l="l" r="r" t="t"/>
                <a:pathLst>
                  <a:path extrusionOk="0" h="4505" w="8340">
                    <a:moveTo>
                      <a:pt x="6671" y="1"/>
                    </a:moveTo>
                    <a:cubicBezTo>
                      <a:pt x="4670" y="1635"/>
                      <a:pt x="2302" y="3036"/>
                      <a:pt x="0" y="4504"/>
                    </a:cubicBezTo>
                    <a:cubicBezTo>
                      <a:pt x="600" y="4504"/>
                      <a:pt x="1201" y="4471"/>
                      <a:pt x="1801" y="4471"/>
                    </a:cubicBezTo>
                    <a:cubicBezTo>
                      <a:pt x="4203" y="3103"/>
                      <a:pt x="6238" y="1535"/>
                      <a:pt x="83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91007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6" y="1"/>
                    </a:moveTo>
                    <a:cubicBezTo>
                      <a:pt x="4704" y="1635"/>
                      <a:pt x="2336" y="3036"/>
                      <a:pt x="1" y="4504"/>
                    </a:cubicBezTo>
                    <a:lnTo>
                      <a:pt x="1835" y="4504"/>
                    </a:lnTo>
                    <a:cubicBezTo>
                      <a:pt x="4237" y="3103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904735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6" y="1"/>
                    </a:moveTo>
                    <a:cubicBezTo>
                      <a:pt x="4738" y="1635"/>
                      <a:pt x="2336" y="3036"/>
                      <a:pt x="1" y="4504"/>
                    </a:cubicBezTo>
                    <a:lnTo>
                      <a:pt x="1802" y="4504"/>
                    </a:lnTo>
                    <a:cubicBezTo>
                      <a:pt x="4237" y="3103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93150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9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9261675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883387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6" y="3036"/>
                      <a:pt x="1" y="4504"/>
                    </a:cubicBezTo>
                    <a:lnTo>
                      <a:pt x="1802" y="4504"/>
                    </a:ln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878050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899400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36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872712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888725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37" y="3136"/>
                      <a:pt x="6272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858035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8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40387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3" y="3136"/>
                      <a:pt x="1" y="4638"/>
                    </a:cubicBezTo>
                    <a:lnTo>
                      <a:pt x="1936" y="4638"/>
                    </a:lnTo>
                    <a:cubicBezTo>
                      <a:pt x="4437" y="3237"/>
                      <a:pt x="6572" y="1569"/>
                      <a:pt x="8741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450662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1"/>
                      <a:pt x="234" y="34"/>
                      <a:pt x="200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4449075" y="4882475"/>
                <a:ext cx="55900" cy="5850"/>
              </a:xfrm>
              <a:custGeom>
                <a:rect b="b" l="l" r="r" t="t"/>
                <a:pathLst>
                  <a:path extrusionOk="0" h="234" w="2236">
                    <a:moveTo>
                      <a:pt x="234" y="1"/>
                    </a:moveTo>
                    <a:cubicBezTo>
                      <a:pt x="234" y="1"/>
                      <a:pt x="234" y="34"/>
                      <a:pt x="234" y="34"/>
                    </a:cubicBezTo>
                    <a:cubicBezTo>
                      <a:pt x="167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3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432565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8" y="1669"/>
                      <a:pt x="2403" y="3103"/>
                      <a:pt x="1" y="4604"/>
                    </a:cubicBezTo>
                    <a:lnTo>
                      <a:pt x="1936" y="4604"/>
                    </a:lnTo>
                    <a:cubicBezTo>
                      <a:pt x="4437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456332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6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67" y="34"/>
                      <a:pt x="234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6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43832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369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38" y="1569"/>
                      <a:pt x="87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444075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8" y="3103"/>
                      <a:pt x="0" y="4604"/>
                    </a:cubicBezTo>
                    <a:lnTo>
                      <a:pt x="1935" y="4604"/>
                    </a:lnTo>
                    <a:cubicBezTo>
                      <a:pt x="4403" y="3203"/>
                      <a:pt x="6538" y="1569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4153875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872" y="1"/>
                    </a:moveTo>
                    <a:cubicBezTo>
                      <a:pt x="4837" y="1669"/>
                      <a:pt x="2369" y="3136"/>
                      <a:pt x="0" y="4638"/>
                    </a:cubicBezTo>
                    <a:cubicBezTo>
                      <a:pt x="634" y="4638"/>
                      <a:pt x="1268" y="4604"/>
                      <a:pt x="1935" y="4604"/>
                    </a:cubicBezTo>
                    <a:cubicBezTo>
                      <a:pt x="4437" y="3203"/>
                      <a:pt x="6538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4268125" y="4894975"/>
                <a:ext cx="218500" cy="115125"/>
              </a:xfrm>
              <a:custGeom>
                <a:rect b="b" l="l" r="r" t="t"/>
                <a:pathLst>
                  <a:path extrusionOk="0" h="4605" w="8740">
                    <a:moveTo>
                      <a:pt x="6905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433482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8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439237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01" y="1"/>
                    </a:moveTo>
                    <a:cubicBezTo>
                      <a:pt x="201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868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42114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47351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34" y="34"/>
                      <a:pt x="234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68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48493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34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35" y="67"/>
                      <a:pt x="2268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467007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472760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771" y="1669"/>
                      <a:pt x="2369" y="3103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472" y="1569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462087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5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34" y="34"/>
                      <a:pt x="234" y="67"/>
                      <a:pt x="200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5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4906900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1" y="0"/>
                    </a:moveTo>
                    <a:cubicBezTo>
                      <a:pt x="234" y="34"/>
                      <a:pt x="234" y="34"/>
                      <a:pt x="201" y="67"/>
                    </a:cubicBezTo>
                    <a:cubicBezTo>
                      <a:pt x="134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6" y="67"/>
                      <a:pt x="2269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47918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101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269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46775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lnTo>
                      <a:pt x="2269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461252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cubicBezTo>
                      <a:pt x="634" y="4604"/>
                      <a:pt x="1302" y="4571"/>
                      <a:pt x="1935" y="4571"/>
                    </a:cubicBezTo>
                    <a:cubicBezTo>
                      <a:pt x="4404" y="3170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449827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427730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1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45550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38" y="1"/>
                    </a:moveTo>
                    <a:cubicBezTo>
                      <a:pt x="4837" y="1669"/>
                      <a:pt x="2368" y="3103"/>
                      <a:pt x="0" y="4604"/>
                    </a:cubicBezTo>
                    <a:cubicBezTo>
                      <a:pt x="667" y="4604"/>
                      <a:pt x="1301" y="4571"/>
                      <a:pt x="1935" y="4571"/>
                    </a:cubicBezTo>
                    <a:cubicBezTo>
                      <a:pt x="4437" y="3203"/>
                      <a:pt x="6538" y="1569"/>
                      <a:pt x="87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358012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02" y="3136"/>
                      <a:pt x="1" y="4671"/>
                    </a:cubicBezTo>
                    <a:lnTo>
                      <a:pt x="1935" y="4671"/>
                    </a:lnTo>
                    <a:cubicBezTo>
                      <a:pt x="4470" y="3237"/>
                      <a:pt x="6605" y="1602"/>
                      <a:pt x="88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3820300" y="4883300"/>
                <a:ext cx="53400" cy="5025"/>
              </a:xfrm>
              <a:custGeom>
                <a:rect b="b" l="l" r="r" t="t"/>
                <a:pathLst>
                  <a:path extrusionOk="0" h="201" w="2136">
                    <a:moveTo>
                      <a:pt x="2135" y="1"/>
                    </a:moveTo>
                    <a:cubicBezTo>
                      <a:pt x="1501" y="1"/>
                      <a:pt x="834" y="34"/>
                      <a:pt x="201" y="34"/>
                    </a:cubicBezTo>
                    <a:cubicBezTo>
                      <a:pt x="134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1968" y="134"/>
                      <a:pt x="2069" y="68"/>
                      <a:pt x="21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363767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38" y="1"/>
                    </a:moveTo>
                    <a:cubicBezTo>
                      <a:pt x="4904" y="1702"/>
                      <a:pt x="2402" y="3136"/>
                      <a:pt x="0" y="4671"/>
                    </a:cubicBezTo>
                    <a:lnTo>
                      <a:pt x="1902" y="4671"/>
                    </a:lnTo>
                    <a:cubicBezTo>
                      <a:pt x="4437" y="3237"/>
                      <a:pt x="6605" y="1602"/>
                      <a:pt x="88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3695200" y="4894975"/>
                <a:ext cx="219350" cy="116775"/>
              </a:xfrm>
              <a:custGeom>
                <a:rect b="b" l="l" r="r" t="t"/>
                <a:pathLst>
                  <a:path extrusionOk="0" h="4671" w="8774">
                    <a:moveTo>
                      <a:pt x="6939" y="1"/>
                    </a:moveTo>
                    <a:cubicBezTo>
                      <a:pt x="4871" y="1702"/>
                      <a:pt x="2403" y="3136"/>
                      <a:pt x="1" y="4671"/>
                    </a:cubicBezTo>
                    <a:lnTo>
                      <a:pt x="1902" y="4671"/>
                    </a:lnTo>
                    <a:cubicBezTo>
                      <a:pt x="4437" y="3237"/>
                      <a:pt x="6572" y="1602"/>
                      <a:pt x="87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3877850" y="4883300"/>
                <a:ext cx="53375" cy="5025"/>
              </a:xfrm>
              <a:custGeom>
                <a:rect b="b" l="l" r="r" t="t"/>
                <a:pathLst>
                  <a:path extrusionOk="0" h="201" w="2135">
                    <a:moveTo>
                      <a:pt x="2135" y="1"/>
                    </a:moveTo>
                    <a:cubicBezTo>
                      <a:pt x="1501" y="1"/>
                      <a:pt x="834" y="34"/>
                      <a:pt x="200" y="34"/>
                    </a:cubicBezTo>
                    <a:cubicBezTo>
                      <a:pt x="133" y="68"/>
                      <a:pt x="67" y="134"/>
                      <a:pt x="0" y="201"/>
                    </a:cubicBezTo>
                    <a:lnTo>
                      <a:pt x="1868" y="201"/>
                    </a:lnTo>
                    <a:cubicBezTo>
                      <a:pt x="1968" y="134"/>
                      <a:pt x="2035" y="68"/>
                      <a:pt x="21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376275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68" y="34"/>
                      <a:pt x="67" y="100"/>
                      <a:pt x="1" y="167"/>
                    </a:cubicBezTo>
                    <a:lnTo>
                      <a:pt x="1902" y="167"/>
                    </a:lnTo>
                    <a:cubicBezTo>
                      <a:pt x="2002" y="100"/>
                      <a:pt x="2069" y="34"/>
                      <a:pt x="2136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375192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35" y="3136"/>
                      <a:pt x="0" y="4671"/>
                    </a:cubicBezTo>
                    <a:cubicBezTo>
                      <a:pt x="667" y="4671"/>
                      <a:pt x="1301" y="4638"/>
                      <a:pt x="1935" y="4638"/>
                    </a:cubicBezTo>
                    <a:cubicBezTo>
                      <a:pt x="4470" y="3237"/>
                      <a:pt x="6605" y="1602"/>
                      <a:pt x="88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364850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34" y="67"/>
                      <a:pt x="68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69" y="34"/>
                      <a:pt x="2136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346587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02" y="3136"/>
                      <a:pt x="1" y="4671"/>
                    </a:cubicBezTo>
                    <a:lnTo>
                      <a:pt x="1902" y="4671"/>
                    </a:lnTo>
                    <a:cubicBezTo>
                      <a:pt x="4437" y="3270"/>
                      <a:pt x="6605" y="1602"/>
                      <a:pt x="88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3522575" y="4894975"/>
                <a:ext cx="221025" cy="116775"/>
              </a:xfrm>
              <a:custGeom>
                <a:rect b="b" l="l" r="r" t="t"/>
                <a:pathLst>
                  <a:path extrusionOk="0" h="4671" w="8841">
                    <a:moveTo>
                      <a:pt x="6973" y="1"/>
                    </a:moveTo>
                    <a:cubicBezTo>
                      <a:pt x="4938" y="1702"/>
                      <a:pt x="2436" y="3136"/>
                      <a:pt x="1" y="4671"/>
                    </a:cubicBezTo>
                    <a:lnTo>
                      <a:pt x="1936" y="4671"/>
                    </a:lnTo>
                    <a:cubicBezTo>
                      <a:pt x="4471" y="3237"/>
                      <a:pt x="6639" y="1602"/>
                      <a:pt x="8841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4784325" y="4894975"/>
                <a:ext cx="216825" cy="114275"/>
              </a:xfrm>
              <a:custGeom>
                <a:rect b="b" l="l" r="r" t="t"/>
                <a:pathLst>
                  <a:path extrusionOk="0" h="4571" w="8673">
                    <a:moveTo>
                      <a:pt x="6838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68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370605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34" y="67"/>
                      <a:pt x="67" y="100"/>
                      <a:pt x="0" y="167"/>
                    </a:cubicBezTo>
                    <a:lnTo>
                      <a:pt x="1902" y="167"/>
                    </a:lnTo>
                    <a:cubicBezTo>
                      <a:pt x="1969" y="100"/>
                      <a:pt x="2035" y="34"/>
                      <a:pt x="2135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3591800" y="4884150"/>
                <a:ext cx="52550" cy="4175"/>
              </a:xfrm>
              <a:custGeom>
                <a:rect b="b" l="l" r="r" t="t"/>
                <a:pathLst>
                  <a:path extrusionOk="0" h="167" w="2102">
                    <a:moveTo>
                      <a:pt x="167" y="0"/>
                    </a:moveTo>
                    <a:cubicBezTo>
                      <a:pt x="101" y="67"/>
                      <a:pt x="34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35" y="67"/>
                      <a:pt x="2102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416305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202" y="1"/>
                    </a:moveTo>
                    <a:cubicBezTo>
                      <a:pt x="1535" y="1"/>
                      <a:pt x="901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39820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37" y="1669"/>
                      <a:pt x="2369" y="3136"/>
                      <a:pt x="1" y="4638"/>
                    </a:cubicBezTo>
                    <a:lnTo>
                      <a:pt x="1902" y="4638"/>
                    </a:lnTo>
                    <a:cubicBezTo>
                      <a:pt x="4437" y="3237"/>
                      <a:pt x="6539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393455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068" y="68"/>
                      <a:pt x="21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422057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202" y="1"/>
                    </a:moveTo>
                    <a:cubicBezTo>
                      <a:pt x="1535" y="1"/>
                      <a:pt x="868" y="34"/>
                      <a:pt x="234" y="34"/>
                    </a:cubicBezTo>
                    <a:cubicBezTo>
                      <a:pt x="134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409632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4106325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2002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380945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702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37"/>
                      <a:pt x="6572" y="1602"/>
                      <a:pt x="87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3992075" y="4883300"/>
                <a:ext cx="54250" cy="5025"/>
              </a:xfrm>
              <a:custGeom>
                <a:rect b="b" l="l" r="r" t="t"/>
                <a:pathLst>
                  <a:path extrusionOk="0" h="201" w="2170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1969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404880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100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102" y="68"/>
                      <a:pt x="2168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386700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702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37" y="3237"/>
                      <a:pt x="6572" y="1602"/>
                      <a:pt x="87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392455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01" y="4638"/>
                    </a:lnTo>
                    <a:cubicBezTo>
                      <a:pt x="4437" y="3237"/>
                      <a:pt x="6571" y="1602"/>
                      <a:pt x="87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5303025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00" y="1"/>
                    </a:moveTo>
                    <a:cubicBezTo>
                      <a:pt x="201" y="1"/>
                      <a:pt x="267" y="68"/>
                      <a:pt x="201" y="101"/>
                    </a:cubicBezTo>
                    <a:cubicBezTo>
                      <a:pt x="134" y="168"/>
                      <a:pt x="67" y="234"/>
                      <a:pt x="0" y="301"/>
                    </a:cubicBezTo>
                    <a:lnTo>
                      <a:pt x="1735" y="301"/>
                    </a:lnTo>
                    <a:cubicBezTo>
                      <a:pt x="1868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60869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1" y="4471"/>
                    </a:lnTo>
                    <a:cubicBezTo>
                      <a:pt x="4203" y="3103"/>
                      <a:pt x="6238" y="1535"/>
                      <a:pt x="83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60335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6247875" y="4894975"/>
                <a:ext cx="207650" cy="110950"/>
              </a:xfrm>
              <a:custGeom>
                <a:rect b="b" l="l" r="r" t="t"/>
                <a:pathLst>
                  <a:path extrusionOk="0" h="4438" w="8306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4" y="1502"/>
                      <a:pt x="83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6194500" y="4894975"/>
                <a:ext cx="207675" cy="110950"/>
              </a:xfrm>
              <a:custGeom>
                <a:rect b="b" l="l" r="r" t="t"/>
                <a:pathLst>
                  <a:path extrusionOk="0" h="4438" w="8307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5" y="1502"/>
                      <a:pt x="83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6140275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39" y="1"/>
                    </a:moveTo>
                    <a:cubicBezTo>
                      <a:pt x="4671" y="1635"/>
                      <a:pt x="2336" y="3003"/>
                      <a:pt x="1" y="4471"/>
                    </a:cubicBezTo>
                    <a:cubicBezTo>
                      <a:pt x="635" y="4471"/>
                      <a:pt x="1235" y="4437"/>
                      <a:pt x="1836" y="4437"/>
                    </a:cubicBezTo>
                    <a:cubicBezTo>
                      <a:pt x="4204" y="3070"/>
                      <a:pt x="6239" y="1502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598017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5659950" y="4894975"/>
                <a:ext cx="209325" cy="112625"/>
              </a:xfrm>
              <a:custGeom>
                <a:rect b="b" l="l" r="r" t="t"/>
                <a:pathLst>
                  <a:path extrusionOk="0" h="4505" w="8373">
                    <a:moveTo>
                      <a:pt x="6672" y="1"/>
                    </a:moveTo>
                    <a:cubicBezTo>
                      <a:pt x="4704" y="1635"/>
                      <a:pt x="2302" y="3036"/>
                      <a:pt x="0" y="4504"/>
                    </a:cubicBezTo>
                    <a:lnTo>
                      <a:pt x="1768" y="4504"/>
                    </a:lnTo>
                    <a:cubicBezTo>
                      <a:pt x="4203" y="3103"/>
                      <a:pt x="6238" y="1535"/>
                      <a:pt x="83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5713325" y="4894975"/>
                <a:ext cx="209325" cy="112625"/>
              </a:xfrm>
              <a:custGeom>
                <a:rect b="b" l="l" r="r" t="t"/>
                <a:pathLst>
                  <a:path extrusionOk="0" h="4505" w="8373">
                    <a:moveTo>
                      <a:pt x="6672" y="1"/>
                    </a:moveTo>
                    <a:cubicBezTo>
                      <a:pt x="4703" y="1635"/>
                      <a:pt x="2302" y="3036"/>
                      <a:pt x="0" y="4504"/>
                    </a:cubicBezTo>
                    <a:lnTo>
                      <a:pt x="1801" y="4504"/>
                    </a:lnTo>
                    <a:cubicBezTo>
                      <a:pt x="4203" y="3103"/>
                      <a:pt x="6238" y="1535"/>
                      <a:pt x="83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58734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72" y="1"/>
                    </a:moveTo>
                    <a:cubicBezTo>
                      <a:pt x="4704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5820050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592680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5766675" y="4894975"/>
                <a:ext cx="208525" cy="112625"/>
              </a:xfrm>
              <a:custGeom>
                <a:rect b="b" l="l" r="r" t="t"/>
                <a:pathLst>
                  <a:path extrusionOk="0" h="4505" w="8341">
                    <a:moveTo>
                      <a:pt x="6672" y="1"/>
                    </a:moveTo>
                    <a:cubicBezTo>
                      <a:pt x="4704" y="1635"/>
                      <a:pt x="2303" y="3036"/>
                      <a:pt x="1" y="4504"/>
                    </a:cubicBezTo>
                    <a:cubicBezTo>
                      <a:pt x="601" y="4504"/>
                      <a:pt x="1202" y="4471"/>
                      <a:pt x="1802" y="4471"/>
                    </a:cubicBez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678240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5505" y="868"/>
                      <a:pt x="4337" y="1635"/>
                      <a:pt x="3170" y="2403"/>
                    </a:cubicBezTo>
                    <a:cubicBezTo>
                      <a:pt x="2136" y="3103"/>
                      <a:pt x="1068" y="3737"/>
                      <a:pt x="1" y="4404"/>
                    </a:cubicBezTo>
                    <a:lnTo>
                      <a:pt x="1802" y="4404"/>
                    </a:lnTo>
                    <a:cubicBezTo>
                      <a:pt x="2269" y="4137"/>
                      <a:pt x="2736" y="3837"/>
                      <a:pt x="3170" y="3570"/>
                    </a:cubicBezTo>
                    <a:cubicBezTo>
                      <a:pt x="4938" y="2436"/>
                      <a:pt x="6572" y="1202"/>
                      <a:pt x="82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6729050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6138" y="368"/>
                      <a:pt x="5704" y="668"/>
                      <a:pt x="5237" y="1002"/>
                    </a:cubicBezTo>
                    <a:cubicBezTo>
                      <a:pt x="3603" y="2169"/>
                      <a:pt x="1801" y="3270"/>
                      <a:pt x="0" y="4404"/>
                    </a:cubicBezTo>
                    <a:lnTo>
                      <a:pt x="1801" y="4404"/>
                    </a:lnTo>
                    <a:cubicBezTo>
                      <a:pt x="3036" y="3704"/>
                      <a:pt x="4170" y="2936"/>
                      <a:pt x="5304" y="2136"/>
                    </a:cubicBezTo>
                    <a:cubicBezTo>
                      <a:pt x="6271" y="1435"/>
                      <a:pt x="7239" y="701"/>
                      <a:pt x="82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6835775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9" y="1"/>
                    </a:moveTo>
                    <a:cubicBezTo>
                      <a:pt x="4871" y="1369"/>
                      <a:pt x="2970" y="2569"/>
                      <a:pt x="1035" y="3770"/>
                    </a:cubicBezTo>
                    <a:cubicBezTo>
                      <a:pt x="668" y="3970"/>
                      <a:pt x="334" y="4204"/>
                      <a:pt x="1" y="4404"/>
                    </a:cubicBezTo>
                    <a:lnTo>
                      <a:pt x="1835" y="4404"/>
                    </a:lnTo>
                    <a:cubicBezTo>
                      <a:pt x="4170" y="3070"/>
                      <a:pt x="6172" y="1502"/>
                      <a:pt x="8240" y="34"/>
                    </a:cubicBezTo>
                    <a:lnTo>
                      <a:pt x="6539" y="34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6675675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404"/>
                    </a:cubicBezTo>
                    <a:lnTo>
                      <a:pt x="1802" y="4404"/>
                    </a:lnTo>
                    <a:cubicBezTo>
                      <a:pt x="3803" y="3237"/>
                      <a:pt x="5571" y="1936"/>
                      <a:pt x="7372" y="635"/>
                    </a:cubicBezTo>
                    <a:cubicBezTo>
                      <a:pt x="7639" y="435"/>
                      <a:pt x="7939" y="234"/>
                      <a:pt x="823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630122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6" y="1"/>
                    </a:moveTo>
                    <a:cubicBezTo>
                      <a:pt x="4638" y="1602"/>
                      <a:pt x="2303" y="3003"/>
                      <a:pt x="1" y="4437"/>
                    </a:cubicBezTo>
                    <a:lnTo>
                      <a:pt x="1802" y="4437"/>
                    </a:lnTo>
                    <a:cubicBezTo>
                      <a:pt x="4171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688915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4604" y="1602"/>
                      <a:pt x="2269" y="2970"/>
                      <a:pt x="1" y="4404"/>
                    </a:cubicBezTo>
                    <a:lnTo>
                      <a:pt x="1835" y="4404"/>
                    </a:lnTo>
                    <a:cubicBezTo>
                      <a:pt x="4137" y="3036"/>
                      <a:pt x="6172" y="1502"/>
                      <a:pt x="82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635460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640797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6622300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404"/>
                    </a:cubicBezTo>
                    <a:lnTo>
                      <a:pt x="1802" y="4404"/>
                    </a:lnTo>
                    <a:cubicBezTo>
                      <a:pt x="4137" y="3070"/>
                      <a:pt x="6171" y="1502"/>
                      <a:pt x="82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646135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651472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35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489940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5" y="4571"/>
                    </a:lnTo>
                    <a:cubicBezTo>
                      <a:pt x="4404" y="3170"/>
                      <a:pt x="6505" y="1569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5356400" y="4873300"/>
                <a:ext cx="1908875" cy="15025"/>
              </a:xfrm>
              <a:custGeom>
                <a:rect b="b" l="l" r="r" t="t"/>
                <a:pathLst>
                  <a:path extrusionOk="0" h="601" w="76355">
                    <a:moveTo>
                      <a:pt x="75354" y="1"/>
                    </a:moveTo>
                    <a:cubicBezTo>
                      <a:pt x="70250" y="1"/>
                      <a:pt x="65180" y="34"/>
                      <a:pt x="60076" y="34"/>
                    </a:cubicBezTo>
                    <a:cubicBezTo>
                      <a:pt x="47334" y="67"/>
                      <a:pt x="34625" y="67"/>
                      <a:pt x="21883" y="101"/>
                    </a:cubicBezTo>
                    <a:cubicBezTo>
                      <a:pt x="14677" y="101"/>
                      <a:pt x="7439" y="134"/>
                      <a:pt x="200" y="134"/>
                    </a:cubicBezTo>
                    <a:cubicBezTo>
                      <a:pt x="300" y="167"/>
                      <a:pt x="401" y="201"/>
                      <a:pt x="334" y="267"/>
                    </a:cubicBezTo>
                    <a:cubicBezTo>
                      <a:pt x="134" y="468"/>
                      <a:pt x="67" y="534"/>
                      <a:pt x="0" y="601"/>
                    </a:cubicBezTo>
                    <a:lnTo>
                      <a:pt x="1735" y="601"/>
                    </a:lnTo>
                    <a:cubicBezTo>
                      <a:pt x="1868" y="501"/>
                      <a:pt x="2002" y="401"/>
                      <a:pt x="2135" y="301"/>
                    </a:cubicBezTo>
                    <a:cubicBezTo>
                      <a:pt x="2158" y="285"/>
                      <a:pt x="2187" y="279"/>
                      <a:pt x="2216" y="279"/>
                    </a:cubicBezTo>
                    <a:cubicBezTo>
                      <a:pt x="2312" y="279"/>
                      <a:pt x="2412" y="350"/>
                      <a:pt x="2335" y="401"/>
                    </a:cubicBezTo>
                    <a:cubicBezTo>
                      <a:pt x="2269" y="468"/>
                      <a:pt x="2202" y="534"/>
                      <a:pt x="2135" y="601"/>
                    </a:cubicBezTo>
                    <a:lnTo>
                      <a:pt x="3870" y="601"/>
                    </a:lnTo>
                    <a:cubicBezTo>
                      <a:pt x="4003" y="501"/>
                      <a:pt x="4137" y="401"/>
                      <a:pt x="4270" y="301"/>
                    </a:cubicBezTo>
                    <a:cubicBezTo>
                      <a:pt x="4293" y="285"/>
                      <a:pt x="4322" y="279"/>
                      <a:pt x="4351" y="279"/>
                    </a:cubicBezTo>
                    <a:cubicBezTo>
                      <a:pt x="4447" y="279"/>
                      <a:pt x="4547" y="350"/>
                      <a:pt x="4470" y="401"/>
                    </a:cubicBezTo>
                    <a:cubicBezTo>
                      <a:pt x="4403" y="468"/>
                      <a:pt x="4337" y="534"/>
                      <a:pt x="4270" y="568"/>
                    </a:cubicBezTo>
                    <a:lnTo>
                      <a:pt x="6005" y="568"/>
                    </a:lnTo>
                    <a:cubicBezTo>
                      <a:pt x="6138" y="501"/>
                      <a:pt x="6271" y="401"/>
                      <a:pt x="6405" y="301"/>
                    </a:cubicBezTo>
                    <a:cubicBezTo>
                      <a:pt x="6428" y="285"/>
                      <a:pt x="6457" y="279"/>
                      <a:pt x="6486" y="279"/>
                    </a:cubicBezTo>
                    <a:cubicBezTo>
                      <a:pt x="6582" y="279"/>
                      <a:pt x="6682" y="350"/>
                      <a:pt x="6605" y="401"/>
                    </a:cubicBezTo>
                    <a:cubicBezTo>
                      <a:pt x="6538" y="468"/>
                      <a:pt x="6472" y="501"/>
                      <a:pt x="6405" y="568"/>
                    </a:cubicBezTo>
                    <a:lnTo>
                      <a:pt x="8139" y="568"/>
                    </a:lnTo>
                    <a:cubicBezTo>
                      <a:pt x="8273" y="501"/>
                      <a:pt x="8406" y="401"/>
                      <a:pt x="8540" y="301"/>
                    </a:cubicBezTo>
                    <a:cubicBezTo>
                      <a:pt x="8563" y="285"/>
                      <a:pt x="8592" y="279"/>
                      <a:pt x="8621" y="279"/>
                    </a:cubicBezTo>
                    <a:cubicBezTo>
                      <a:pt x="8717" y="279"/>
                      <a:pt x="8817" y="350"/>
                      <a:pt x="8740" y="401"/>
                    </a:cubicBezTo>
                    <a:cubicBezTo>
                      <a:pt x="8673" y="468"/>
                      <a:pt x="8606" y="501"/>
                      <a:pt x="8540" y="568"/>
                    </a:cubicBezTo>
                    <a:lnTo>
                      <a:pt x="10274" y="568"/>
                    </a:lnTo>
                    <a:cubicBezTo>
                      <a:pt x="10408" y="468"/>
                      <a:pt x="10541" y="401"/>
                      <a:pt x="10675" y="301"/>
                    </a:cubicBezTo>
                    <a:cubicBezTo>
                      <a:pt x="10702" y="282"/>
                      <a:pt x="10738" y="274"/>
                      <a:pt x="10773" y="274"/>
                    </a:cubicBezTo>
                    <a:cubicBezTo>
                      <a:pt x="10863" y="274"/>
                      <a:pt x="10947" y="329"/>
                      <a:pt x="10875" y="401"/>
                    </a:cubicBezTo>
                    <a:cubicBezTo>
                      <a:pt x="10808" y="434"/>
                      <a:pt x="10741" y="501"/>
                      <a:pt x="10675" y="568"/>
                    </a:cubicBezTo>
                    <a:lnTo>
                      <a:pt x="12409" y="568"/>
                    </a:lnTo>
                    <a:cubicBezTo>
                      <a:pt x="12543" y="468"/>
                      <a:pt x="12676" y="368"/>
                      <a:pt x="12809" y="301"/>
                    </a:cubicBezTo>
                    <a:cubicBezTo>
                      <a:pt x="12839" y="281"/>
                      <a:pt x="12877" y="273"/>
                      <a:pt x="12913" y="273"/>
                    </a:cubicBezTo>
                    <a:cubicBezTo>
                      <a:pt x="13001" y="273"/>
                      <a:pt x="13080" y="320"/>
                      <a:pt x="13010" y="368"/>
                    </a:cubicBezTo>
                    <a:cubicBezTo>
                      <a:pt x="12943" y="434"/>
                      <a:pt x="12876" y="501"/>
                      <a:pt x="12809" y="568"/>
                    </a:cubicBezTo>
                    <a:lnTo>
                      <a:pt x="14544" y="568"/>
                    </a:lnTo>
                    <a:cubicBezTo>
                      <a:pt x="14677" y="468"/>
                      <a:pt x="14811" y="368"/>
                      <a:pt x="14944" y="301"/>
                    </a:cubicBezTo>
                    <a:cubicBezTo>
                      <a:pt x="14975" y="270"/>
                      <a:pt x="15014" y="258"/>
                      <a:pt x="15052" y="258"/>
                    </a:cubicBezTo>
                    <a:cubicBezTo>
                      <a:pt x="15138" y="258"/>
                      <a:pt x="15214" y="321"/>
                      <a:pt x="15144" y="368"/>
                    </a:cubicBezTo>
                    <a:cubicBezTo>
                      <a:pt x="15078" y="434"/>
                      <a:pt x="15011" y="501"/>
                      <a:pt x="14944" y="568"/>
                    </a:cubicBezTo>
                    <a:lnTo>
                      <a:pt x="16679" y="568"/>
                    </a:lnTo>
                    <a:cubicBezTo>
                      <a:pt x="16812" y="468"/>
                      <a:pt x="16946" y="368"/>
                      <a:pt x="17079" y="267"/>
                    </a:cubicBezTo>
                    <a:cubicBezTo>
                      <a:pt x="17102" y="252"/>
                      <a:pt x="17131" y="245"/>
                      <a:pt x="17160" y="245"/>
                    </a:cubicBezTo>
                    <a:cubicBezTo>
                      <a:pt x="17256" y="245"/>
                      <a:pt x="17356" y="316"/>
                      <a:pt x="17279" y="368"/>
                    </a:cubicBezTo>
                    <a:cubicBezTo>
                      <a:pt x="17213" y="434"/>
                      <a:pt x="17146" y="501"/>
                      <a:pt x="17079" y="568"/>
                    </a:cubicBezTo>
                    <a:lnTo>
                      <a:pt x="18814" y="568"/>
                    </a:lnTo>
                    <a:cubicBezTo>
                      <a:pt x="18947" y="468"/>
                      <a:pt x="19081" y="368"/>
                      <a:pt x="19214" y="267"/>
                    </a:cubicBezTo>
                    <a:cubicBezTo>
                      <a:pt x="19237" y="252"/>
                      <a:pt x="19266" y="245"/>
                      <a:pt x="19295" y="245"/>
                    </a:cubicBezTo>
                    <a:cubicBezTo>
                      <a:pt x="19391" y="245"/>
                      <a:pt x="19491" y="316"/>
                      <a:pt x="19414" y="368"/>
                    </a:cubicBezTo>
                    <a:cubicBezTo>
                      <a:pt x="19347" y="434"/>
                      <a:pt x="19281" y="501"/>
                      <a:pt x="19214" y="568"/>
                    </a:cubicBezTo>
                    <a:lnTo>
                      <a:pt x="20949" y="568"/>
                    </a:lnTo>
                    <a:cubicBezTo>
                      <a:pt x="21082" y="468"/>
                      <a:pt x="21215" y="368"/>
                      <a:pt x="21349" y="267"/>
                    </a:cubicBezTo>
                    <a:cubicBezTo>
                      <a:pt x="21372" y="252"/>
                      <a:pt x="21401" y="245"/>
                      <a:pt x="21430" y="245"/>
                    </a:cubicBezTo>
                    <a:cubicBezTo>
                      <a:pt x="21526" y="245"/>
                      <a:pt x="21626" y="316"/>
                      <a:pt x="21549" y="368"/>
                    </a:cubicBezTo>
                    <a:cubicBezTo>
                      <a:pt x="21482" y="434"/>
                      <a:pt x="21416" y="501"/>
                      <a:pt x="21349" y="534"/>
                    </a:cubicBezTo>
                    <a:lnTo>
                      <a:pt x="23083" y="534"/>
                    </a:lnTo>
                    <a:cubicBezTo>
                      <a:pt x="23217" y="468"/>
                      <a:pt x="23350" y="368"/>
                      <a:pt x="23484" y="267"/>
                    </a:cubicBezTo>
                    <a:cubicBezTo>
                      <a:pt x="23507" y="252"/>
                      <a:pt x="23536" y="245"/>
                      <a:pt x="23565" y="245"/>
                    </a:cubicBezTo>
                    <a:cubicBezTo>
                      <a:pt x="23661" y="245"/>
                      <a:pt x="23761" y="316"/>
                      <a:pt x="23684" y="368"/>
                    </a:cubicBezTo>
                    <a:cubicBezTo>
                      <a:pt x="23617" y="434"/>
                      <a:pt x="23550" y="468"/>
                      <a:pt x="23484" y="534"/>
                    </a:cubicBezTo>
                    <a:lnTo>
                      <a:pt x="25218" y="534"/>
                    </a:lnTo>
                    <a:cubicBezTo>
                      <a:pt x="25352" y="468"/>
                      <a:pt x="25485" y="368"/>
                      <a:pt x="25619" y="267"/>
                    </a:cubicBezTo>
                    <a:cubicBezTo>
                      <a:pt x="25642" y="252"/>
                      <a:pt x="25670" y="245"/>
                      <a:pt x="25699" y="245"/>
                    </a:cubicBezTo>
                    <a:cubicBezTo>
                      <a:pt x="25795" y="245"/>
                      <a:pt x="25895" y="316"/>
                      <a:pt x="25819" y="368"/>
                    </a:cubicBezTo>
                    <a:cubicBezTo>
                      <a:pt x="25752" y="434"/>
                      <a:pt x="25685" y="468"/>
                      <a:pt x="25619" y="534"/>
                    </a:cubicBezTo>
                    <a:lnTo>
                      <a:pt x="27353" y="534"/>
                    </a:lnTo>
                    <a:cubicBezTo>
                      <a:pt x="27487" y="434"/>
                      <a:pt x="27620" y="368"/>
                      <a:pt x="27753" y="267"/>
                    </a:cubicBezTo>
                    <a:cubicBezTo>
                      <a:pt x="27781" y="249"/>
                      <a:pt x="27817" y="241"/>
                      <a:pt x="27852" y="241"/>
                    </a:cubicBezTo>
                    <a:cubicBezTo>
                      <a:pt x="27942" y="241"/>
                      <a:pt x="28026" y="295"/>
                      <a:pt x="27954" y="368"/>
                    </a:cubicBezTo>
                    <a:cubicBezTo>
                      <a:pt x="27887" y="401"/>
                      <a:pt x="27820" y="468"/>
                      <a:pt x="27753" y="534"/>
                    </a:cubicBezTo>
                    <a:lnTo>
                      <a:pt x="29488" y="534"/>
                    </a:lnTo>
                    <a:cubicBezTo>
                      <a:pt x="29621" y="434"/>
                      <a:pt x="29755" y="334"/>
                      <a:pt x="29888" y="267"/>
                    </a:cubicBezTo>
                    <a:cubicBezTo>
                      <a:pt x="29918" y="248"/>
                      <a:pt x="29955" y="240"/>
                      <a:pt x="29992" y="240"/>
                    </a:cubicBezTo>
                    <a:cubicBezTo>
                      <a:pt x="30080" y="240"/>
                      <a:pt x="30159" y="287"/>
                      <a:pt x="30088" y="334"/>
                    </a:cubicBezTo>
                    <a:cubicBezTo>
                      <a:pt x="30022" y="401"/>
                      <a:pt x="29955" y="468"/>
                      <a:pt x="29888" y="534"/>
                    </a:cubicBezTo>
                    <a:lnTo>
                      <a:pt x="31623" y="534"/>
                    </a:lnTo>
                    <a:cubicBezTo>
                      <a:pt x="31756" y="434"/>
                      <a:pt x="31890" y="334"/>
                      <a:pt x="32023" y="267"/>
                    </a:cubicBezTo>
                    <a:cubicBezTo>
                      <a:pt x="32054" y="237"/>
                      <a:pt x="32093" y="225"/>
                      <a:pt x="32131" y="225"/>
                    </a:cubicBezTo>
                    <a:cubicBezTo>
                      <a:pt x="32217" y="225"/>
                      <a:pt x="32293" y="288"/>
                      <a:pt x="32223" y="334"/>
                    </a:cubicBezTo>
                    <a:cubicBezTo>
                      <a:pt x="32157" y="401"/>
                      <a:pt x="32090" y="468"/>
                      <a:pt x="32023" y="534"/>
                    </a:cubicBezTo>
                    <a:lnTo>
                      <a:pt x="33758" y="534"/>
                    </a:lnTo>
                    <a:cubicBezTo>
                      <a:pt x="33891" y="434"/>
                      <a:pt x="34025" y="334"/>
                      <a:pt x="34158" y="234"/>
                    </a:cubicBezTo>
                    <a:cubicBezTo>
                      <a:pt x="34181" y="219"/>
                      <a:pt x="34210" y="212"/>
                      <a:pt x="34239" y="212"/>
                    </a:cubicBezTo>
                    <a:cubicBezTo>
                      <a:pt x="34335" y="212"/>
                      <a:pt x="34435" y="283"/>
                      <a:pt x="34358" y="334"/>
                    </a:cubicBezTo>
                    <a:cubicBezTo>
                      <a:pt x="34291" y="401"/>
                      <a:pt x="34225" y="468"/>
                      <a:pt x="34158" y="534"/>
                    </a:cubicBezTo>
                    <a:lnTo>
                      <a:pt x="35893" y="534"/>
                    </a:lnTo>
                    <a:cubicBezTo>
                      <a:pt x="36026" y="434"/>
                      <a:pt x="36159" y="334"/>
                      <a:pt x="36293" y="234"/>
                    </a:cubicBezTo>
                    <a:cubicBezTo>
                      <a:pt x="36316" y="219"/>
                      <a:pt x="36345" y="212"/>
                      <a:pt x="36374" y="212"/>
                    </a:cubicBezTo>
                    <a:cubicBezTo>
                      <a:pt x="36470" y="212"/>
                      <a:pt x="36570" y="283"/>
                      <a:pt x="36493" y="334"/>
                    </a:cubicBezTo>
                    <a:cubicBezTo>
                      <a:pt x="36426" y="401"/>
                      <a:pt x="36360" y="468"/>
                      <a:pt x="36293" y="534"/>
                    </a:cubicBezTo>
                    <a:lnTo>
                      <a:pt x="38027" y="534"/>
                    </a:lnTo>
                    <a:cubicBezTo>
                      <a:pt x="38161" y="434"/>
                      <a:pt x="38294" y="334"/>
                      <a:pt x="38428" y="234"/>
                    </a:cubicBezTo>
                    <a:cubicBezTo>
                      <a:pt x="38451" y="219"/>
                      <a:pt x="38480" y="212"/>
                      <a:pt x="38509" y="212"/>
                    </a:cubicBezTo>
                    <a:cubicBezTo>
                      <a:pt x="38605" y="212"/>
                      <a:pt x="38705" y="283"/>
                      <a:pt x="38628" y="334"/>
                    </a:cubicBezTo>
                    <a:cubicBezTo>
                      <a:pt x="38561" y="401"/>
                      <a:pt x="38494" y="468"/>
                      <a:pt x="38428" y="501"/>
                    </a:cubicBezTo>
                    <a:lnTo>
                      <a:pt x="40162" y="501"/>
                    </a:lnTo>
                    <a:cubicBezTo>
                      <a:pt x="40296" y="434"/>
                      <a:pt x="40429" y="334"/>
                      <a:pt x="40563" y="234"/>
                    </a:cubicBezTo>
                    <a:cubicBezTo>
                      <a:pt x="40586" y="219"/>
                      <a:pt x="40614" y="212"/>
                      <a:pt x="40643" y="212"/>
                    </a:cubicBezTo>
                    <a:cubicBezTo>
                      <a:pt x="40739" y="212"/>
                      <a:pt x="40839" y="283"/>
                      <a:pt x="40763" y="334"/>
                    </a:cubicBezTo>
                    <a:cubicBezTo>
                      <a:pt x="40696" y="401"/>
                      <a:pt x="40629" y="434"/>
                      <a:pt x="40563" y="501"/>
                    </a:cubicBezTo>
                    <a:lnTo>
                      <a:pt x="42297" y="501"/>
                    </a:lnTo>
                    <a:cubicBezTo>
                      <a:pt x="42431" y="434"/>
                      <a:pt x="42564" y="334"/>
                      <a:pt x="42697" y="234"/>
                    </a:cubicBezTo>
                    <a:cubicBezTo>
                      <a:pt x="42721" y="219"/>
                      <a:pt x="42749" y="212"/>
                      <a:pt x="42778" y="212"/>
                    </a:cubicBezTo>
                    <a:cubicBezTo>
                      <a:pt x="42874" y="212"/>
                      <a:pt x="42974" y="283"/>
                      <a:pt x="42898" y="334"/>
                    </a:cubicBezTo>
                    <a:cubicBezTo>
                      <a:pt x="42831" y="401"/>
                      <a:pt x="42764" y="434"/>
                      <a:pt x="42697" y="501"/>
                    </a:cubicBezTo>
                    <a:lnTo>
                      <a:pt x="44432" y="501"/>
                    </a:lnTo>
                    <a:cubicBezTo>
                      <a:pt x="44565" y="401"/>
                      <a:pt x="44699" y="334"/>
                      <a:pt x="44832" y="234"/>
                    </a:cubicBezTo>
                    <a:cubicBezTo>
                      <a:pt x="44860" y="215"/>
                      <a:pt x="44896" y="207"/>
                      <a:pt x="44931" y="207"/>
                    </a:cubicBezTo>
                    <a:cubicBezTo>
                      <a:pt x="45021" y="207"/>
                      <a:pt x="45105" y="262"/>
                      <a:pt x="45032" y="334"/>
                    </a:cubicBezTo>
                    <a:cubicBezTo>
                      <a:pt x="44966" y="368"/>
                      <a:pt x="44899" y="434"/>
                      <a:pt x="44832" y="501"/>
                    </a:cubicBezTo>
                    <a:lnTo>
                      <a:pt x="46567" y="501"/>
                    </a:lnTo>
                    <a:cubicBezTo>
                      <a:pt x="46700" y="401"/>
                      <a:pt x="46834" y="301"/>
                      <a:pt x="46967" y="234"/>
                    </a:cubicBezTo>
                    <a:cubicBezTo>
                      <a:pt x="46996" y="215"/>
                      <a:pt x="47034" y="206"/>
                      <a:pt x="47071" y="206"/>
                    </a:cubicBezTo>
                    <a:cubicBezTo>
                      <a:pt x="47159" y="206"/>
                      <a:pt x="47238" y="254"/>
                      <a:pt x="47167" y="301"/>
                    </a:cubicBezTo>
                    <a:cubicBezTo>
                      <a:pt x="47101" y="368"/>
                      <a:pt x="47034" y="434"/>
                      <a:pt x="46967" y="501"/>
                    </a:cubicBezTo>
                    <a:lnTo>
                      <a:pt x="48702" y="501"/>
                    </a:lnTo>
                    <a:cubicBezTo>
                      <a:pt x="48835" y="401"/>
                      <a:pt x="48969" y="301"/>
                      <a:pt x="49102" y="234"/>
                    </a:cubicBezTo>
                    <a:cubicBezTo>
                      <a:pt x="49132" y="204"/>
                      <a:pt x="49172" y="192"/>
                      <a:pt x="49210" y="192"/>
                    </a:cubicBezTo>
                    <a:cubicBezTo>
                      <a:pt x="49296" y="192"/>
                      <a:pt x="49372" y="254"/>
                      <a:pt x="49302" y="301"/>
                    </a:cubicBezTo>
                    <a:cubicBezTo>
                      <a:pt x="49235" y="368"/>
                      <a:pt x="49169" y="434"/>
                      <a:pt x="49102" y="501"/>
                    </a:cubicBezTo>
                    <a:lnTo>
                      <a:pt x="50837" y="501"/>
                    </a:lnTo>
                    <a:cubicBezTo>
                      <a:pt x="50970" y="401"/>
                      <a:pt x="51103" y="301"/>
                      <a:pt x="51237" y="201"/>
                    </a:cubicBezTo>
                    <a:cubicBezTo>
                      <a:pt x="51260" y="185"/>
                      <a:pt x="51289" y="179"/>
                      <a:pt x="51318" y="179"/>
                    </a:cubicBezTo>
                    <a:cubicBezTo>
                      <a:pt x="51414" y="179"/>
                      <a:pt x="51514" y="250"/>
                      <a:pt x="51437" y="301"/>
                    </a:cubicBezTo>
                    <a:cubicBezTo>
                      <a:pt x="51370" y="368"/>
                      <a:pt x="51304" y="434"/>
                      <a:pt x="51237" y="501"/>
                    </a:cubicBezTo>
                    <a:lnTo>
                      <a:pt x="52971" y="501"/>
                    </a:lnTo>
                    <a:cubicBezTo>
                      <a:pt x="53105" y="401"/>
                      <a:pt x="53238" y="301"/>
                      <a:pt x="53372" y="201"/>
                    </a:cubicBezTo>
                    <a:cubicBezTo>
                      <a:pt x="53395" y="185"/>
                      <a:pt x="53424" y="179"/>
                      <a:pt x="53453" y="179"/>
                    </a:cubicBezTo>
                    <a:cubicBezTo>
                      <a:pt x="53549" y="179"/>
                      <a:pt x="53649" y="250"/>
                      <a:pt x="53572" y="301"/>
                    </a:cubicBezTo>
                    <a:cubicBezTo>
                      <a:pt x="53505" y="368"/>
                      <a:pt x="53438" y="434"/>
                      <a:pt x="53372" y="501"/>
                    </a:cubicBezTo>
                    <a:lnTo>
                      <a:pt x="55106" y="501"/>
                    </a:lnTo>
                    <a:cubicBezTo>
                      <a:pt x="55240" y="401"/>
                      <a:pt x="55373" y="301"/>
                      <a:pt x="55507" y="201"/>
                    </a:cubicBezTo>
                    <a:cubicBezTo>
                      <a:pt x="55530" y="185"/>
                      <a:pt x="55558" y="179"/>
                      <a:pt x="55587" y="179"/>
                    </a:cubicBezTo>
                    <a:cubicBezTo>
                      <a:pt x="55683" y="179"/>
                      <a:pt x="55783" y="250"/>
                      <a:pt x="55707" y="301"/>
                    </a:cubicBezTo>
                    <a:cubicBezTo>
                      <a:pt x="55640" y="368"/>
                      <a:pt x="55573" y="434"/>
                      <a:pt x="55507" y="468"/>
                    </a:cubicBezTo>
                    <a:lnTo>
                      <a:pt x="57241" y="468"/>
                    </a:lnTo>
                    <a:cubicBezTo>
                      <a:pt x="57375" y="401"/>
                      <a:pt x="57508" y="301"/>
                      <a:pt x="57641" y="201"/>
                    </a:cubicBezTo>
                    <a:cubicBezTo>
                      <a:pt x="57665" y="185"/>
                      <a:pt x="57693" y="179"/>
                      <a:pt x="57722" y="179"/>
                    </a:cubicBezTo>
                    <a:cubicBezTo>
                      <a:pt x="57818" y="179"/>
                      <a:pt x="57918" y="250"/>
                      <a:pt x="57842" y="301"/>
                    </a:cubicBezTo>
                    <a:cubicBezTo>
                      <a:pt x="57775" y="368"/>
                      <a:pt x="57708" y="401"/>
                      <a:pt x="57641" y="468"/>
                    </a:cubicBezTo>
                    <a:lnTo>
                      <a:pt x="59376" y="468"/>
                    </a:lnTo>
                    <a:cubicBezTo>
                      <a:pt x="59509" y="401"/>
                      <a:pt x="59643" y="301"/>
                      <a:pt x="59776" y="201"/>
                    </a:cubicBezTo>
                    <a:cubicBezTo>
                      <a:pt x="59800" y="185"/>
                      <a:pt x="59828" y="179"/>
                      <a:pt x="59857" y="179"/>
                    </a:cubicBezTo>
                    <a:cubicBezTo>
                      <a:pt x="59953" y="179"/>
                      <a:pt x="60053" y="250"/>
                      <a:pt x="59976" y="301"/>
                    </a:cubicBezTo>
                    <a:cubicBezTo>
                      <a:pt x="59910" y="368"/>
                      <a:pt x="59843" y="401"/>
                      <a:pt x="59776" y="468"/>
                    </a:cubicBezTo>
                    <a:lnTo>
                      <a:pt x="61511" y="468"/>
                    </a:lnTo>
                    <a:cubicBezTo>
                      <a:pt x="61644" y="368"/>
                      <a:pt x="61778" y="301"/>
                      <a:pt x="61911" y="201"/>
                    </a:cubicBezTo>
                    <a:cubicBezTo>
                      <a:pt x="61939" y="182"/>
                      <a:pt x="61975" y="174"/>
                      <a:pt x="62010" y="174"/>
                    </a:cubicBezTo>
                    <a:cubicBezTo>
                      <a:pt x="62100" y="174"/>
                      <a:pt x="62183" y="229"/>
                      <a:pt x="62111" y="301"/>
                    </a:cubicBezTo>
                    <a:cubicBezTo>
                      <a:pt x="62045" y="334"/>
                      <a:pt x="61978" y="401"/>
                      <a:pt x="61911" y="468"/>
                    </a:cubicBezTo>
                    <a:lnTo>
                      <a:pt x="63646" y="468"/>
                    </a:lnTo>
                    <a:cubicBezTo>
                      <a:pt x="63779" y="368"/>
                      <a:pt x="63913" y="267"/>
                      <a:pt x="64046" y="201"/>
                    </a:cubicBezTo>
                    <a:cubicBezTo>
                      <a:pt x="64075" y="181"/>
                      <a:pt x="64113" y="173"/>
                      <a:pt x="64150" y="173"/>
                    </a:cubicBezTo>
                    <a:cubicBezTo>
                      <a:pt x="64238" y="173"/>
                      <a:pt x="64317" y="220"/>
                      <a:pt x="64246" y="267"/>
                    </a:cubicBezTo>
                    <a:cubicBezTo>
                      <a:pt x="64179" y="334"/>
                      <a:pt x="64113" y="401"/>
                      <a:pt x="64046" y="468"/>
                    </a:cubicBezTo>
                    <a:lnTo>
                      <a:pt x="65781" y="468"/>
                    </a:lnTo>
                    <a:cubicBezTo>
                      <a:pt x="65914" y="368"/>
                      <a:pt x="66047" y="267"/>
                      <a:pt x="66181" y="201"/>
                    </a:cubicBezTo>
                    <a:cubicBezTo>
                      <a:pt x="66211" y="170"/>
                      <a:pt x="66251" y="158"/>
                      <a:pt x="66289" y="158"/>
                    </a:cubicBezTo>
                    <a:cubicBezTo>
                      <a:pt x="66375" y="158"/>
                      <a:pt x="66451" y="221"/>
                      <a:pt x="66381" y="267"/>
                    </a:cubicBezTo>
                    <a:cubicBezTo>
                      <a:pt x="66314" y="334"/>
                      <a:pt x="66248" y="401"/>
                      <a:pt x="66181" y="468"/>
                    </a:cubicBezTo>
                    <a:lnTo>
                      <a:pt x="67915" y="468"/>
                    </a:lnTo>
                    <a:cubicBezTo>
                      <a:pt x="68049" y="368"/>
                      <a:pt x="68182" y="267"/>
                      <a:pt x="68316" y="167"/>
                    </a:cubicBezTo>
                    <a:cubicBezTo>
                      <a:pt x="68339" y="152"/>
                      <a:pt x="68368" y="145"/>
                      <a:pt x="68397" y="145"/>
                    </a:cubicBezTo>
                    <a:cubicBezTo>
                      <a:pt x="68493" y="145"/>
                      <a:pt x="68593" y="216"/>
                      <a:pt x="68516" y="267"/>
                    </a:cubicBezTo>
                    <a:cubicBezTo>
                      <a:pt x="68449" y="334"/>
                      <a:pt x="68382" y="401"/>
                      <a:pt x="68316" y="468"/>
                    </a:cubicBezTo>
                    <a:lnTo>
                      <a:pt x="70050" y="468"/>
                    </a:lnTo>
                    <a:cubicBezTo>
                      <a:pt x="70184" y="368"/>
                      <a:pt x="70317" y="267"/>
                      <a:pt x="70451" y="167"/>
                    </a:cubicBezTo>
                    <a:cubicBezTo>
                      <a:pt x="70474" y="152"/>
                      <a:pt x="70502" y="145"/>
                      <a:pt x="70532" y="145"/>
                    </a:cubicBezTo>
                    <a:cubicBezTo>
                      <a:pt x="70627" y="145"/>
                      <a:pt x="70727" y="216"/>
                      <a:pt x="70651" y="267"/>
                    </a:cubicBezTo>
                    <a:cubicBezTo>
                      <a:pt x="70584" y="334"/>
                      <a:pt x="70517" y="401"/>
                      <a:pt x="70451" y="468"/>
                    </a:cubicBezTo>
                    <a:lnTo>
                      <a:pt x="72185" y="468"/>
                    </a:lnTo>
                    <a:cubicBezTo>
                      <a:pt x="72319" y="368"/>
                      <a:pt x="72452" y="267"/>
                      <a:pt x="72585" y="167"/>
                    </a:cubicBezTo>
                    <a:cubicBezTo>
                      <a:pt x="72609" y="152"/>
                      <a:pt x="72637" y="145"/>
                      <a:pt x="72666" y="145"/>
                    </a:cubicBezTo>
                    <a:cubicBezTo>
                      <a:pt x="72762" y="145"/>
                      <a:pt x="72862" y="216"/>
                      <a:pt x="72786" y="267"/>
                    </a:cubicBezTo>
                    <a:cubicBezTo>
                      <a:pt x="72719" y="334"/>
                      <a:pt x="72652" y="401"/>
                      <a:pt x="72585" y="434"/>
                    </a:cubicBezTo>
                    <a:lnTo>
                      <a:pt x="74320" y="434"/>
                    </a:lnTo>
                    <a:cubicBezTo>
                      <a:pt x="74453" y="368"/>
                      <a:pt x="74587" y="267"/>
                      <a:pt x="74720" y="167"/>
                    </a:cubicBezTo>
                    <a:cubicBezTo>
                      <a:pt x="74744" y="152"/>
                      <a:pt x="74772" y="145"/>
                      <a:pt x="74801" y="145"/>
                    </a:cubicBezTo>
                    <a:cubicBezTo>
                      <a:pt x="74897" y="145"/>
                      <a:pt x="74997" y="216"/>
                      <a:pt x="74920" y="267"/>
                    </a:cubicBezTo>
                    <a:cubicBezTo>
                      <a:pt x="74854" y="334"/>
                      <a:pt x="74787" y="368"/>
                      <a:pt x="74720" y="434"/>
                    </a:cubicBezTo>
                    <a:lnTo>
                      <a:pt x="76121" y="434"/>
                    </a:lnTo>
                    <a:cubicBezTo>
                      <a:pt x="76188" y="401"/>
                      <a:pt x="76255" y="334"/>
                      <a:pt x="76355" y="267"/>
                    </a:cubicBezTo>
                    <a:lnTo>
                      <a:pt x="75154" y="267"/>
                    </a:lnTo>
                    <a:cubicBezTo>
                      <a:pt x="75254" y="167"/>
                      <a:pt x="75321" y="101"/>
                      <a:pt x="7535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6942525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4570" y="1602"/>
                      <a:pt x="2269" y="2970"/>
                      <a:pt x="1" y="4404"/>
                    </a:cubicBezTo>
                    <a:cubicBezTo>
                      <a:pt x="601" y="4404"/>
                      <a:pt x="1235" y="4371"/>
                      <a:pt x="1835" y="4371"/>
                    </a:cubicBezTo>
                    <a:cubicBezTo>
                      <a:pt x="4137" y="3036"/>
                      <a:pt x="6138" y="1502"/>
                      <a:pt x="82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4963625" y="4881650"/>
                <a:ext cx="57550" cy="6675"/>
              </a:xfrm>
              <a:custGeom>
                <a:rect b="b" l="l" r="r" t="t"/>
                <a:pathLst>
                  <a:path extrusionOk="0" h="267" w="2302">
                    <a:moveTo>
                      <a:pt x="200" y="0"/>
                    </a:moveTo>
                    <a:cubicBezTo>
                      <a:pt x="234" y="0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68" y="67"/>
                      <a:pt x="2302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5249650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34" y="1"/>
                    </a:moveTo>
                    <a:cubicBezTo>
                      <a:pt x="201" y="1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735" y="301"/>
                    </a:lnTo>
                    <a:cubicBezTo>
                      <a:pt x="1869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699590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8" y="1"/>
                    </a:moveTo>
                    <a:cubicBezTo>
                      <a:pt x="4570" y="1602"/>
                      <a:pt x="2269" y="2970"/>
                      <a:pt x="0" y="4404"/>
                    </a:cubicBezTo>
                    <a:cubicBezTo>
                      <a:pt x="601" y="4404"/>
                      <a:pt x="1235" y="4371"/>
                      <a:pt x="1835" y="4371"/>
                    </a:cubicBezTo>
                    <a:cubicBezTo>
                      <a:pt x="4137" y="3036"/>
                      <a:pt x="6138" y="1502"/>
                      <a:pt x="82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507785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201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484185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804" y="1669"/>
                      <a:pt x="2369" y="3070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506" y="1569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502115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201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513540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7" y="1"/>
                    </a:moveTo>
                    <a:cubicBezTo>
                      <a:pt x="234" y="34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35" y="201"/>
                      <a:pt x="2135" y="101"/>
                      <a:pt x="2302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519210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8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4956950" y="4894975"/>
                <a:ext cx="215175" cy="114275"/>
              </a:xfrm>
              <a:custGeom>
                <a:rect b="b" l="l" r="r" t="t"/>
                <a:pathLst>
                  <a:path extrusionOk="0" h="4571" w="8607">
                    <a:moveTo>
                      <a:pt x="6772" y="1"/>
                    </a:moveTo>
                    <a:cubicBezTo>
                      <a:pt x="4770" y="1669"/>
                      <a:pt x="2335" y="3070"/>
                      <a:pt x="0" y="4571"/>
                    </a:cubicBezTo>
                    <a:cubicBezTo>
                      <a:pt x="634" y="4571"/>
                      <a:pt x="1301" y="4537"/>
                      <a:pt x="1935" y="4537"/>
                    </a:cubicBezTo>
                    <a:cubicBezTo>
                      <a:pt x="4403" y="3170"/>
                      <a:pt x="6471" y="1569"/>
                      <a:pt x="86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555237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533887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37" y="3136"/>
                      <a:pt x="6305" y="15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54456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39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03" y="3136"/>
                      <a:pt x="6272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539225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1" y="4504"/>
                      <a:pt x="1802" y="4504"/>
                    </a:cubicBezTo>
                    <a:cubicBezTo>
                      <a:pt x="4204" y="3136"/>
                      <a:pt x="6305" y="1535"/>
                      <a:pt x="8407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5605750" y="4894975"/>
                <a:ext cx="210150" cy="112625"/>
              </a:xfrm>
              <a:custGeom>
                <a:rect b="b" l="l" r="r" t="t"/>
                <a:pathLst>
                  <a:path extrusionOk="0" h="4505" w="8406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9"/>
              <p:cNvSpPr/>
              <p:nvPr/>
            </p:nvSpPr>
            <p:spPr>
              <a:xfrm>
                <a:off x="549900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37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5285500" y="4894975"/>
                <a:ext cx="211025" cy="113450"/>
              </a:xfrm>
              <a:custGeom>
                <a:rect b="b" l="l" r="r" t="t"/>
                <a:pathLst>
                  <a:path extrusionOk="0" h="4538" w="8441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lnTo>
                      <a:pt x="1769" y="4537"/>
                    </a:lnTo>
                    <a:cubicBezTo>
                      <a:pt x="4204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>
                <a:off x="5071200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8" y="3070"/>
                      <a:pt x="0" y="4537"/>
                    </a:cubicBezTo>
                    <a:lnTo>
                      <a:pt x="1801" y="4537"/>
                    </a:lnTo>
                    <a:cubicBezTo>
                      <a:pt x="4236" y="3170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5124550" y="4894975"/>
                <a:ext cx="211850" cy="113450"/>
              </a:xfrm>
              <a:custGeom>
                <a:rect b="b" l="l" r="r" t="t"/>
                <a:pathLst>
                  <a:path extrusionOk="0" h="4538" w="8474">
                    <a:moveTo>
                      <a:pt x="6772" y="1"/>
                    </a:moveTo>
                    <a:cubicBezTo>
                      <a:pt x="4771" y="1669"/>
                      <a:pt x="2369" y="3070"/>
                      <a:pt x="1" y="4537"/>
                    </a:cubicBezTo>
                    <a:lnTo>
                      <a:pt x="1802" y="4537"/>
                    </a:lnTo>
                    <a:cubicBezTo>
                      <a:pt x="4237" y="3136"/>
                      <a:pt x="6339" y="1535"/>
                      <a:pt x="847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5232150" y="4894975"/>
                <a:ext cx="210150" cy="113450"/>
              </a:xfrm>
              <a:custGeom>
                <a:rect b="b" l="l" r="r" t="t"/>
                <a:pathLst>
                  <a:path extrusionOk="0" h="4538" w="8406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5178775" y="4894975"/>
                <a:ext cx="211000" cy="113450"/>
              </a:xfrm>
              <a:custGeom>
                <a:rect b="b" l="l" r="r" t="t"/>
                <a:pathLst>
                  <a:path extrusionOk="0" h="4538" w="8440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501365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0" y="4571"/>
                    </a:cubicBezTo>
                    <a:cubicBezTo>
                      <a:pt x="668" y="4571"/>
                      <a:pt x="1301" y="4537"/>
                      <a:pt x="1969" y="4537"/>
                    </a:cubicBezTo>
                    <a:cubicBezTo>
                      <a:pt x="4404" y="3170"/>
                      <a:pt x="6505" y="1535"/>
                      <a:pt x="8640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-49125" y="3425600"/>
                <a:ext cx="75900" cy="61725"/>
              </a:xfrm>
              <a:custGeom>
                <a:rect b="b" l="l" r="r" t="t"/>
                <a:pathLst>
                  <a:path extrusionOk="0" h="2469" w="3036">
                    <a:moveTo>
                      <a:pt x="434" y="0"/>
                    </a:moveTo>
                    <a:cubicBezTo>
                      <a:pt x="300" y="67"/>
                      <a:pt x="134" y="167"/>
                      <a:pt x="0" y="267"/>
                    </a:cubicBezTo>
                    <a:cubicBezTo>
                      <a:pt x="67" y="267"/>
                      <a:pt x="100" y="267"/>
                      <a:pt x="167" y="301"/>
                    </a:cubicBezTo>
                    <a:cubicBezTo>
                      <a:pt x="734" y="734"/>
                      <a:pt x="1334" y="1168"/>
                      <a:pt x="1902" y="1635"/>
                    </a:cubicBezTo>
                    <a:cubicBezTo>
                      <a:pt x="2268" y="1902"/>
                      <a:pt x="2702" y="2169"/>
                      <a:pt x="3036" y="2469"/>
                    </a:cubicBezTo>
                    <a:lnTo>
                      <a:pt x="3036" y="2169"/>
                    </a:lnTo>
                    <a:cubicBezTo>
                      <a:pt x="2602" y="1868"/>
                      <a:pt x="2235" y="1502"/>
                      <a:pt x="1868" y="1201"/>
                    </a:cubicBezTo>
                    <a:cubicBezTo>
                      <a:pt x="1401" y="801"/>
                      <a:pt x="901" y="401"/>
                      <a:pt x="434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-193400" y="3490650"/>
                <a:ext cx="28375" cy="5850"/>
              </a:xfrm>
              <a:custGeom>
                <a:rect b="b" l="l" r="r" t="t"/>
                <a:pathLst>
                  <a:path extrusionOk="0" h="234" w="1135">
                    <a:moveTo>
                      <a:pt x="701" y="0"/>
                    </a:moveTo>
                    <a:cubicBezTo>
                      <a:pt x="467" y="67"/>
                      <a:pt x="234" y="167"/>
                      <a:pt x="0" y="234"/>
                    </a:cubicBezTo>
                    <a:lnTo>
                      <a:pt x="1135" y="234"/>
                    </a:lnTo>
                    <a:cubicBezTo>
                      <a:pt x="1001" y="134"/>
                      <a:pt x="834" y="67"/>
                      <a:pt x="701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-169225" y="3482300"/>
                <a:ext cx="35050" cy="14200"/>
              </a:xfrm>
              <a:custGeom>
                <a:rect b="b" l="l" r="r" t="t"/>
                <a:pathLst>
                  <a:path extrusionOk="0" h="568" w="1402">
                    <a:moveTo>
                      <a:pt x="568" y="1"/>
                    </a:moveTo>
                    <a:cubicBezTo>
                      <a:pt x="401" y="101"/>
                      <a:pt x="201" y="168"/>
                      <a:pt x="1" y="234"/>
                    </a:cubicBezTo>
                    <a:cubicBezTo>
                      <a:pt x="134" y="301"/>
                      <a:pt x="268" y="368"/>
                      <a:pt x="401" y="434"/>
                    </a:cubicBezTo>
                    <a:cubicBezTo>
                      <a:pt x="501" y="468"/>
                      <a:pt x="601" y="535"/>
                      <a:pt x="701" y="568"/>
                    </a:cubicBezTo>
                    <a:lnTo>
                      <a:pt x="1402" y="568"/>
                    </a:lnTo>
                    <a:cubicBezTo>
                      <a:pt x="1302" y="501"/>
                      <a:pt x="1202" y="434"/>
                      <a:pt x="1102" y="368"/>
                    </a:cubicBezTo>
                    <a:cubicBezTo>
                      <a:pt x="935" y="268"/>
                      <a:pt x="735" y="134"/>
                      <a:pt x="568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-135025" y="3468975"/>
                <a:ext cx="52550" cy="27525"/>
              </a:xfrm>
              <a:custGeom>
                <a:rect b="b" l="l" r="r" t="t"/>
                <a:pathLst>
                  <a:path extrusionOk="0" h="1101" w="2102">
                    <a:moveTo>
                      <a:pt x="501" y="0"/>
                    </a:moveTo>
                    <a:cubicBezTo>
                      <a:pt x="334" y="67"/>
                      <a:pt x="167" y="167"/>
                      <a:pt x="0" y="234"/>
                    </a:cubicBezTo>
                    <a:cubicBezTo>
                      <a:pt x="234" y="367"/>
                      <a:pt x="467" y="500"/>
                      <a:pt x="701" y="667"/>
                    </a:cubicBezTo>
                    <a:cubicBezTo>
                      <a:pt x="901" y="801"/>
                      <a:pt x="1168" y="967"/>
                      <a:pt x="1368" y="1101"/>
                    </a:cubicBezTo>
                    <a:lnTo>
                      <a:pt x="2102" y="1101"/>
                    </a:lnTo>
                    <a:cubicBezTo>
                      <a:pt x="1802" y="967"/>
                      <a:pt x="1568" y="767"/>
                      <a:pt x="1335" y="600"/>
                    </a:cubicBezTo>
                    <a:cubicBezTo>
                      <a:pt x="1068" y="400"/>
                      <a:pt x="768" y="200"/>
                      <a:pt x="501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-67475" y="3434775"/>
                <a:ext cx="87575" cy="61725"/>
              </a:xfrm>
              <a:custGeom>
                <a:rect b="b" l="l" r="r" t="t"/>
                <a:pathLst>
                  <a:path extrusionOk="0" h="2469" w="3503">
                    <a:moveTo>
                      <a:pt x="534" y="0"/>
                    </a:moveTo>
                    <a:cubicBezTo>
                      <a:pt x="334" y="100"/>
                      <a:pt x="167" y="201"/>
                      <a:pt x="0" y="301"/>
                    </a:cubicBezTo>
                    <a:cubicBezTo>
                      <a:pt x="567" y="701"/>
                      <a:pt x="1134" y="1068"/>
                      <a:pt x="1702" y="1468"/>
                    </a:cubicBezTo>
                    <a:cubicBezTo>
                      <a:pt x="2169" y="1768"/>
                      <a:pt x="2769" y="2102"/>
                      <a:pt x="3136" y="2469"/>
                    </a:cubicBezTo>
                    <a:lnTo>
                      <a:pt x="3503" y="2469"/>
                    </a:lnTo>
                    <a:cubicBezTo>
                      <a:pt x="3069" y="2169"/>
                      <a:pt x="2702" y="1802"/>
                      <a:pt x="2302" y="1501"/>
                    </a:cubicBezTo>
                    <a:cubicBezTo>
                      <a:pt x="1702" y="1001"/>
                      <a:pt x="1134" y="534"/>
                      <a:pt x="534" y="34"/>
                    </a:cubicBezTo>
                    <a:cubicBezTo>
                      <a:pt x="534" y="34"/>
                      <a:pt x="534" y="34"/>
                      <a:pt x="534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-82500" y="3445625"/>
                <a:ext cx="77575" cy="50875"/>
              </a:xfrm>
              <a:custGeom>
                <a:rect b="b" l="l" r="r" t="t"/>
                <a:pathLst>
                  <a:path extrusionOk="0" h="2035" w="3103">
                    <a:moveTo>
                      <a:pt x="368" y="0"/>
                    </a:moveTo>
                    <a:cubicBezTo>
                      <a:pt x="234" y="33"/>
                      <a:pt x="134" y="100"/>
                      <a:pt x="1" y="167"/>
                    </a:cubicBezTo>
                    <a:cubicBezTo>
                      <a:pt x="34" y="167"/>
                      <a:pt x="68" y="200"/>
                      <a:pt x="101" y="200"/>
                    </a:cubicBezTo>
                    <a:cubicBezTo>
                      <a:pt x="935" y="801"/>
                      <a:pt x="1902" y="1401"/>
                      <a:pt x="2669" y="2035"/>
                    </a:cubicBezTo>
                    <a:lnTo>
                      <a:pt x="3103" y="2035"/>
                    </a:lnTo>
                    <a:cubicBezTo>
                      <a:pt x="2669" y="1768"/>
                      <a:pt x="2336" y="1468"/>
                      <a:pt x="1936" y="1168"/>
                    </a:cubicBez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-117525" y="3452275"/>
                <a:ext cx="85925" cy="44225"/>
              </a:xfrm>
              <a:custGeom>
                <a:rect b="b" l="l" r="r" t="t"/>
                <a:pathLst>
                  <a:path extrusionOk="0" h="1769" w="3437">
                    <a:moveTo>
                      <a:pt x="1235" y="1"/>
                    </a:moveTo>
                    <a:cubicBezTo>
                      <a:pt x="1102" y="68"/>
                      <a:pt x="968" y="134"/>
                      <a:pt x="835" y="201"/>
                    </a:cubicBezTo>
                    <a:cubicBezTo>
                      <a:pt x="1168" y="435"/>
                      <a:pt x="1502" y="668"/>
                      <a:pt x="1869" y="902"/>
                    </a:cubicBezTo>
                    <a:cubicBezTo>
                      <a:pt x="2236" y="1135"/>
                      <a:pt x="2736" y="1369"/>
                      <a:pt x="2970" y="1635"/>
                    </a:cubicBezTo>
                    <a:cubicBezTo>
                      <a:pt x="3024" y="1690"/>
                      <a:pt x="2945" y="1744"/>
                      <a:pt x="2842" y="1744"/>
                    </a:cubicBezTo>
                    <a:cubicBezTo>
                      <a:pt x="2819" y="1744"/>
                      <a:pt x="2794" y="1742"/>
                      <a:pt x="2770" y="1736"/>
                    </a:cubicBezTo>
                    <a:cubicBezTo>
                      <a:pt x="2236" y="1602"/>
                      <a:pt x="1802" y="1235"/>
                      <a:pt x="1435" y="1002"/>
                    </a:cubicBezTo>
                    <a:cubicBezTo>
                      <a:pt x="1102" y="768"/>
                      <a:pt x="835" y="568"/>
                      <a:pt x="535" y="334"/>
                    </a:cubicBezTo>
                    <a:cubicBezTo>
                      <a:pt x="368" y="401"/>
                      <a:pt x="168" y="501"/>
                      <a:pt x="1" y="601"/>
                    </a:cubicBezTo>
                    <a:cubicBezTo>
                      <a:pt x="301" y="768"/>
                      <a:pt x="635" y="968"/>
                      <a:pt x="935" y="1168"/>
                    </a:cubicBezTo>
                    <a:cubicBezTo>
                      <a:pt x="1235" y="1369"/>
                      <a:pt x="1635" y="1535"/>
                      <a:pt x="1836" y="1769"/>
                    </a:cubicBezTo>
                    <a:lnTo>
                      <a:pt x="3437" y="1769"/>
                    </a:lnTo>
                    <a:cubicBezTo>
                      <a:pt x="2636" y="1235"/>
                      <a:pt x="1969" y="601"/>
                      <a:pt x="1235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-147525" y="3476475"/>
                <a:ext cx="35025" cy="20025"/>
              </a:xfrm>
              <a:custGeom>
                <a:rect b="b" l="l" r="r" t="t"/>
                <a:pathLst>
                  <a:path extrusionOk="0" h="801" w="1401">
                    <a:moveTo>
                      <a:pt x="267" y="0"/>
                    </a:moveTo>
                    <a:cubicBezTo>
                      <a:pt x="200" y="67"/>
                      <a:pt x="100" y="100"/>
                      <a:pt x="0" y="134"/>
                    </a:cubicBezTo>
                    <a:cubicBezTo>
                      <a:pt x="200" y="234"/>
                      <a:pt x="367" y="334"/>
                      <a:pt x="534" y="434"/>
                    </a:cubicBezTo>
                    <a:cubicBezTo>
                      <a:pt x="734" y="567"/>
                      <a:pt x="967" y="667"/>
                      <a:pt x="1134" y="801"/>
                    </a:cubicBezTo>
                    <a:lnTo>
                      <a:pt x="1401" y="801"/>
                    </a:lnTo>
                    <a:cubicBezTo>
                      <a:pt x="1268" y="701"/>
                      <a:pt x="1101" y="601"/>
                      <a:pt x="967" y="501"/>
                    </a:cubicBezTo>
                    <a:cubicBezTo>
                      <a:pt x="734" y="334"/>
                      <a:pt x="500" y="167"/>
                      <a:pt x="267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1843875" y="3486475"/>
                <a:ext cx="262725" cy="10025"/>
              </a:xfrm>
              <a:custGeom>
                <a:rect b="b" l="l" r="r" t="t"/>
                <a:pathLst>
                  <a:path extrusionOk="0" h="401" w="10509">
                    <a:moveTo>
                      <a:pt x="1" y="1"/>
                    </a:moveTo>
                    <a:cubicBezTo>
                      <a:pt x="1" y="134"/>
                      <a:pt x="34" y="267"/>
                      <a:pt x="34" y="401"/>
                    </a:cubicBezTo>
                    <a:lnTo>
                      <a:pt x="10508" y="401"/>
                    </a:lnTo>
                    <a:cubicBezTo>
                      <a:pt x="7006" y="334"/>
                      <a:pt x="3470" y="267"/>
                      <a:pt x="1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1825550" y="3553200"/>
                <a:ext cx="17525" cy="793075"/>
              </a:xfrm>
              <a:custGeom>
                <a:rect b="b" l="l" r="r" t="t"/>
                <a:pathLst>
                  <a:path extrusionOk="0" h="31723" w="701">
                    <a:moveTo>
                      <a:pt x="200" y="0"/>
                    </a:moveTo>
                    <a:cubicBezTo>
                      <a:pt x="200" y="267"/>
                      <a:pt x="200" y="501"/>
                      <a:pt x="200" y="734"/>
                    </a:cubicBezTo>
                    <a:lnTo>
                      <a:pt x="133" y="5337"/>
                    </a:lnTo>
                    <a:cubicBezTo>
                      <a:pt x="100" y="9540"/>
                      <a:pt x="67" y="13777"/>
                      <a:pt x="67" y="18013"/>
                    </a:cubicBezTo>
                    <a:cubicBezTo>
                      <a:pt x="33" y="21749"/>
                      <a:pt x="33" y="25485"/>
                      <a:pt x="0" y="29221"/>
                    </a:cubicBezTo>
                    <a:cubicBezTo>
                      <a:pt x="67" y="30055"/>
                      <a:pt x="133" y="30889"/>
                      <a:pt x="200" y="31723"/>
                    </a:cubicBezTo>
                    <a:cubicBezTo>
                      <a:pt x="200" y="31456"/>
                      <a:pt x="234" y="31156"/>
                      <a:pt x="234" y="30889"/>
                    </a:cubicBezTo>
                    <a:cubicBezTo>
                      <a:pt x="467" y="26753"/>
                      <a:pt x="600" y="22583"/>
                      <a:pt x="634" y="18447"/>
                    </a:cubicBezTo>
                    <a:cubicBezTo>
                      <a:pt x="701" y="12276"/>
                      <a:pt x="567" y="6138"/>
                      <a:pt x="200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1400225" y="4567250"/>
                <a:ext cx="238525" cy="37550"/>
              </a:xfrm>
              <a:custGeom>
                <a:rect b="b" l="l" r="r" t="t"/>
                <a:pathLst>
                  <a:path extrusionOk="0" h="1502" w="9541">
                    <a:moveTo>
                      <a:pt x="535" y="1"/>
                    </a:moveTo>
                    <a:cubicBezTo>
                      <a:pt x="368" y="34"/>
                      <a:pt x="201" y="67"/>
                      <a:pt x="1" y="134"/>
                    </a:cubicBezTo>
                    <a:cubicBezTo>
                      <a:pt x="568" y="201"/>
                      <a:pt x="1102" y="301"/>
                      <a:pt x="1635" y="367"/>
                    </a:cubicBezTo>
                    <a:cubicBezTo>
                      <a:pt x="1769" y="334"/>
                      <a:pt x="1869" y="334"/>
                      <a:pt x="2002" y="301"/>
                    </a:cubicBezTo>
                    <a:cubicBezTo>
                      <a:pt x="2035" y="290"/>
                      <a:pt x="2067" y="285"/>
                      <a:pt x="2098" y="285"/>
                    </a:cubicBezTo>
                    <a:cubicBezTo>
                      <a:pt x="2258" y="285"/>
                      <a:pt x="2376" y="412"/>
                      <a:pt x="2236" y="468"/>
                    </a:cubicBezTo>
                    <a:cubicBezTo>
                      <a:pt x="4671" y="834"/>
                      <a:pt x="7106" y="1168"/>
                      <a:pt x="9541" y="1502"/>
                    </a:cubicBezTo>
                    <a:lnTo>
                      <a:pt x="535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1345200" y="4557250"/>
                <a:ext cx="54225" cy="10850"/>
              </a:xfrm>
              <a:custGeom>
                <a:rect b="b" l="l" r="r" t="t"/>
                <a:pathLst>
                  <a:path extrusionOk="0" h="434" w="2169">
                    <a:moveTo>
                      <a:pt x="567" y="0"/>
                    </a:moveTo>
                    <a:cubicBezTo>
                      <a:pt x="367" y="67"/>
                      <a:pt x="167" y="100"/>
                      <a:pt x="0" y="167"/>
                    </a:cubicBezTo>
                    <a:cubicBezTo>
                      <a:pt x="234" y="200"/>
                      <a:pt x="467" y="234"/>
                      <a:pt x="701" y="267"/>
                    </a:cubicBezTo>
                    <a:cubicBezTo>
                      <a:pt x="1001" y="334"/>
                      <a:pt x="1301" y="367"/>
                      <a:pt x="1601" y="434"/>
                    </a:cubicBezTo>
                    <a:cubicBezTo>
                      <a:pt x="1802" y="367"/>
                      <a:pt x="1968" y="334"/>
                      <a:pt x="2169" y="267"/>
                    </a:cubicBez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1211775" y="4534725"/>
                <a:ext cx="42550" cy="8375"/>
              </a:xfrm>
              <a:custGeom>
                <a:rect b="b" l="l" r="r" t="t"/>
                <a:pathLst>
                  <a:path extrusionOk="0" h="335" w="1702">
                    <a:moveTo>
                      <a:pt x="467" y="1"/>
                    </a:moveTo>
                    <a:cubicBezTo>
                      <a:pt x="300" y="34"/>
                      <a:pt x="134" y="67"/>
                      <a:pt x="0" y="101"/>
                    </a:cubicBezTo>
                    <a:cubicBezTo>
                      <a:pt x="367" y="167"/>
                      <a:pt x="767" y="267"/>
                      <a:pt x="1168" y="334"/>
                    </a:cubicBezTo>
                    <a:cubicBezTo>
                      <a:pt x="1334" y="267"/>
                      <a:pt x="1535" y="234"/>
                      <a:pt x="1701" y="201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6075" y="3397375"/>
                <a:ext cx="19875" cy="14075"/>
              </a:xfrm>
              <a:custGeom>
                <a:rect b="b" l="l" r="r" t="t"/>
                <a:pathLst>
                  <a:path extrusionOk="0" h="563" w="795">
                    <a:moveTo>
                      <a:pt x="0" y="0"/>
                    </a:moveTo>
                    <a:lnTo>
                      <a:pt x="0" y="0"/>
                    </a:lnTo>
                    <a:cubicBezTo>
                      <a:pt x="232" y="165"/>
                      <a:pt x="463" y="331"/>
                      <a:pt x="694" y="496"/>
                    </a:cubicBezTo>
                    <a:cubicBezTo>
                      <a:pt x="728" y="496"/>
                      <a:pt x="761" y="529"/>
                      <a:pt x="794" y="562"/>
                    </a:cubicBezTo>
                    <a:lnTo>
                      <a:pt x="794" y="462"/>
                    </a:lnTo>
                    <a:cubicBezTo>
                      <a:pt x="464" y="330"/>
                      <a:pt x="232" y="165"/>
                      <a:pt x="0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>
                <a:off x="65125" y="4616450"/>
                <a:ext cx="71725" cy="20875"/>
              </a:xfrm>
              <a:custGeom>
                <a:rect b="b" l="l" r="r" t="t"/>
                <a:pathLst>
                  <a:path extrusionOk="0" h="835" w="2869">
                    <a:moveTo>
                      <a:pt x="2869" y="1"/>
                    </a:moveTo>
                    <a:lnTo>
                      <a:pt x="0" y="501"/>
                    </a:lnTo>
                    <a:cubicBezTo>
                      <a:pt x="0" y="601"/>
                      <a:pt x="0" y="734"/>
                      <a:pt x="0" y="835"/>
                    </a:cubicBezTo>
                    <a:cubicBezTo>
                      <a:pt x="901" y="534"/>
                      <a:pt x="1868" y="234"/>
                      <a:pt x="2869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15075" y="3382225"/>
                <a:ext cx="10875" cy="15050"/>
              </a:xfrm>
              <a:custGeom>
                <a:rect b="b" l="l" r="r" t="t"/>
                <a:pathLst>
                  <a:path extrusionOk="0" h="602" w="435">
                    <a:moveTo>
                      <a:pt x="434" y="1"/>
                    </a:moveTo>
                    <a:cubicBezTo>
                      <a:pt x="301" y="134"/>
                      <a:pt x="167" y="234"/>
                      <a:pt x="1" y="334"/>
                    </a:cubicBezTo>
                    <a:cubicBezTo>
                      <a:pt x="34" y="334"/>
                      <a:pt x="34" y="334"/>
                      <a:pt x="34" y="368"/>
                    </a:cubicBezTo>
                    <a:cubicBezTo>
                      <a:pt x="167" y="435"/>
                      <a:pt x="334" y="535"/>
                      <a:pt x="434" y="601"/>
                    </a:cubicBezTo>
                    <a:cubicBezTo>
                      <a:pt x="434" y="401"/>
                      <a:pt x="434" y="201"/>
                      <a:pt x="434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>
                <a:off x="-16600" y="3406425"/>
                <a:ext cx="43375" cy="37550"/>
              </a:xfrm>
              <a:custGeom>
                <a:rect b="b" l="l" r="r" t="t"/>
                <a:pathLst>
                  <a:path extrusionOk="0" h="1502" w="1735">
                    <a:moveTo>
                      <a:pt x="367" y="0"/>
                    </a:moveTo>
                    <a:cubicBezTo>
                      <a:pt x="234" y="67"/>
                      <a:pt x="134" y="134"/>
                      <a:pt x="0" y="234"/>
                    </a:cubicBezTo>
                    <a:cubicBezTo>
                      <a:pt x="567" y="634"/>
                      <a:pt x="1201" y="1068"/>
                      <a:pt x="1735" y="1501"/>
                    </a:cubicBezTo>
                    <a:cubicBezTo>
                      <a:pt x="1735" y="1401"/>
                      <a:pt x="1735" y="1335"/>
                      <a:pt x="1735" y="1268"/>
                    </a:cubicBezTo>
                    <a:cubicBezTo>
                      <a:pt x="1601" y="1134"/>
                      <a:pt x="1468" y="1001"/>
                      <a:pt x="1334" y="901"/>
                    </a:cubicBezTo>
                    <a:cubicBezTo>
                      <a:pt x="1001" y="601"/>
                      <a:pt x="667" y="300"/>
                      <a:pt x="367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>
                <a:off x="1299325" y="4549750"/>
                <a:ext cx="45050" cy="9175"/>
              </a:xfrm>
              <a:custGeom>
                <a:rect b="b" l="l" r="r" t="t"/>
                <a:pathLst>
                  <a:path extrusionOk="0" h="367" w="1802">
                    <a:moveTo>
                      <a:pt x="601" y="0"/>
                    </a:moveTo>
                    <a:cubicBezTo>
                      <a:pt x="401" y="67"/>
                      <a:pt x="201" y="100"/>
                      <a:pt x="1" y="133"/>
                    </a:cubicBezTo>
                    <a:cubicBezTo>
                      <a:pt x="434" y="234"/>
                      <a:pt x="835" y="300"/>
                      <a:pt x="1235" y="367"/>
                    </a:cubicBezTo>
                    <a:lnTo>
                      <a:pt x="1802" y="200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9"/>
              <p:cNvSpPr/>
              <p:nvPr/>
            </p:nvSpPr>
            <p:spPr>
              <a:xfrm>
                <a:off x="-3275" y="3400575"/>
                <a:ext cx="30050" cy="25875"/>
              </a:xfrm>
              <a:custGeom>
                <a:rect b="b" l="l" r="r" t="t"/>
                <a:pathLst>
                  <a:path extrusionOk="0" h="1035" w="1202">
                    <a:moveTo>
                      <a:pt x="168" y="1"/>
                    </a:moveTo>
                    <a:cubicBezTo>
                      <a:pt x="101" y="34"/>
                      <a:pt x="34" y="101"/>
                      <a:pt x="1" y="134"/>
                    </a:cubicBezTo>
                    <a:cubicBezTo>
                      <a:pt x="368" y="434"/>
                      <a:pt x="768" y="701"/>
                      <a:pt x="1135" y="1001"/>
                    </a:cubicBezTo>
                    <a:cubicBezTo>
                      <a:pt x="1168" y="1035"/>
                      <a:pt x="1168" y="1035"/>
                      <a:pt x="1202" y="1035"/>
                    </a:cubicBezTo>
                    <a:lnTo>
                      <a:pt x="1202" y="835"/>
                    </a:lnTo>
                    <a:cubicBezTo>
                      <a:pt x="1002" y="735"/>
                      <a:pt x="868" y="601"/>
                      <a:pt x="735" y="501"/>
                    </a:cubicBezTo>
                    <a:cubicBezTo>
                      <a:pt x="568" y="334"/>
                      <a:pt x="368" y="168"/>
                      <a:pt x="168" y="1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>
                <a:off x="953250" y="4488850"/>
                <a:ext cx="165150" cy="29225"/>
              </a:xfrm>
              <a:custGeom>
                <a:rect b="b" l="l" r="r" t="t"/>
                <a:pathLst>
                  <a:path extrusionOk="0" h="1169" w="6606">
                    <a:moveTo>
                      <a:pt x="0" y="1"/>
                    </a:moveTo>
                    <a:cubicBezTo>
                      <a:pt x="0" y="1"/>
                      <a:pt x="0" y="1"/>
                      <a:pt x="0" y="34"/>
                    </a:cubicBezTo>
                    <a:cubicBezTo>
                      <a:pt x="1535" y="301"/>
                      <a:pt x="3036" y="568"/>
                      <a:pt x="4570" y="868"/>
                    </a:cubicBezTo>
                    <a:cubicBezTo>
                      <a:pt x="4604" y="835"/>
                      <a:pt x="4637" y="835"/>
                      <a:pt x="4670" y="835"/>
                    </a:cubicBezTo>
                    <a:cubicBezTo>
                      <a:pt x="4709" y="819"/>
                      <a:pt x="4746" y="813"/>
                      <a:pt x="4780" y="813"/>
                    </a:cubicBezTo>
                    <a:cubicBezTo>
                      <a:pt x="4892" y="813"/>
                      <a:pt x="4971" y="884"/>
                      <a:pt x="4971" y="935"/>
                    </a:cubicBezTo>
                    <a:cubicBezTo>
                      <a:pt x="5404" y="1002"/>
                      <a:pt x="5871" y="1102"/>
                      <a:pt x="6305" y="1168"/>
                    </a:cubicBezTo>
                    <a:lnTo>
                      <a:pt x="6605" y="11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>
                <a:off x="-30775" y="3415600"/>
                <a:ext cx="57550" cy="50050"/>
              </a:xfrm>
              <a:custGeom>
                <a:rect b="b" l="l" r="r" t="t"/>
                <a:pathLst>
                  <a:path extrusionOk="0" h="2002" w="2302">
                    <a:moveTo>
                      <a:pt x="334" y="0"/>
                    </a:moveTo>
                    <a:lnTo>
                      <a:pt x="0" y="200"/>
                    </a:lnTo>
                    <a:cubicBezTo>
                      <a:pt x="534" y="634"/>
                      <a:pt x="1034" y="1034"/>
                      <a:pt x="1568" y="1435"/>
                    </a:cubicBezTo>
                    <a:cubicBezTo>
                      <a:pt x="1801" y="1635"/>
                      <a:pt x="2068" y="1801"/>
                      <a:pt x="2302" y="2002"/>
                    </a:cubicBezTo>
                    <a:lnTo>
                      <a:pt x="2302" y="1701"/>
                    </a:lnTo>
                    <a:cubicBezTo>
                      <a:pt x="1568" y="1201"/>
                      <a:pt x="967" y="567"/>
                      <a:pt x="334" y="0"/>
                    </a:cubicBez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9"/>
              <p:cNvSpPr/>
              <p:nvPr/>
            </p:nvSpPr>
            <p:spPr>
              <a:xfrm>
                <a:off x="1255125" y="4542225"/>
                <a:ext cx="44225" cy="9200"/>
              </a:xfrm>
              <a:custGeom>
                <a:rect b="b" l="l" r="r" t="t"/>
                <a:pathLst>
                  <a:path extrusionOk="0" h="368" w="1769">
                    <a:moveTo>
                      <a:pt x="534" y="1"/>
                    </a:moveTo>
                    <a:cubicBezTo>
                      <a:pt x="368" y="34"/>
                      <a:pt x="201" y="101"/>
                      <a:pt x="1" y="134"/>
                    </a:cubicBezTo>
                    <a:cubicBezTo>
                      <a:pt x="401" y="201"/>
                      <a:pt x="801" y="268"/>
                      <a:pt x="1202" y="368"/>
                    </a:cubicBezTo>
                    <a:cubicBezTo>
                      <a:pt x="1402" y="301"/>
                      <a:pt x="1569" y="268"/>
                      <a:pt x="1769" y="201"/>
                    </a:cubicBezTo>
                    <a:lnTo>
                      <a:pt x="534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9"/>
              <p:cNvSpPr/>
              <p:nvPr/>
            </p:nvSpPr>
            <p:spPr>
              <a:xfrm>
                <a:off x="1124200" y="4518050"/>
                <a:ext cx="39225" cy="8350"/>
              </a:xfrm>
              <a:custGeom>
                <a:rect b="b" l="l" r="r" t="t"/>
                <a:pathLst>
                  <a:path extrusionOk="0" h="334" w="1569">
                    <a:moveTo>
                      <a:pt x="134" y="0"/>
                    </a:moveTo>
                    <a:cubicBezTo>
                      <a:pt x="134" y="34"/>
                      <a:pt x="134" y="101"/>
                      <a:pt x="34" y="101"/>
                    </a:cubicBezTo>
                    <a:cubicBezTo>
                      <a:pt x="34" y="101"/>
                      <a:pt x="1" y="134"/>
                      <a:pt x="1" y="134"/>
                    </a:cubicBezTo>
                    <a:cubicBezTo>
                      <a:pt x="401" y="201"/>
                      <a:pt x="801" y="267"/>
                      <a:pt x="1202" y="334"/>
                    </a:cubicBezTo>
                    <a:cubicBezTo>
                      <a:pt x="1302" y="301"/>
                      <a:pt x="1435" y="267"/>
                      <a:pt x="1568" y="234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9"/>
              <p:cNvSpPr/>
              <p:nvPr/>
            </p:nvSpPr>
            <p:spPr>
              <a:xfrm>
                <a:off x="1167575" y="4526400"/>
                <a:ext cx="40875" cy="8350"/>
              </a:xfrm>
              <a:custGeom>
                <a:rect b="b" l="l" r="r" t="t"/>
                <a:pathLst>
                  <a:path extrusionOk="0" h="334" w="1635">
                    <a:moveTo>
                      <a:pt x="367" y="0"/>
                    </a:moveTo>
                    <a:cubicBezTo>
                      <a:pt x="334" y="33"/>
                      <a:pt x="334" y="33"/>
                      <a:pt x="267" y="33"/>
                    </a:cubicBezTo>
                    <a:cubicBezTo>
                      <a:pt x="200" y="67"/>
                      <a:pt x="100" y="100"/>
                      <a:pt x="0" y="100"/>
                    </a:cubicBezTo>
                    <a:cubicBezTo>
                      <a:pt x="401" y="200"/>
                      <a:pt x="801" y="267"/>
                      <a:pt x="1201" y="334"/>
                    </a:cubicBezTo>
                    <a:cubicBezTo>
                      <a:pt x="1335" y="300"/>
                      <a:pt x="1501" y="267"/>
                      <a:pt x="1635" y="234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1673775" y="3363050"/>
                <a:ext cx="125925" cy="4200"/>
              </a:xfrm>
              <a:custGeom>
                <a:rect b="b" l="l" r="r" t="t"/>
                <a:pathLst>
                  <a:path extrusionOk="0" h="168" w="5037">
                    <a:moveTo>
                      <a:pt x="0" y="1"/>
                    </a:moveTo>
                    <a:cubicBezTo>
                      <a:pt x="1668" y="67"/>
                      <a:pt x="3369" y="101"/>
                      <a:pt x="5037" y="167"/>
                    </a:cubicBezTo>
                    <a:lnTo>
                      <a:pt x="5037" y="1"/>
                    </a:lnTo>
                    <a:close/>
                  </a:path>
                </a:pathLst>
              </a:custGeom>
              <a:solidFill>
                <a:srgbClr val="1CA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19"/>
            <p:cNvGrpSpPr/>
            <p:nvPr/>
          </p:nvGrpSpPr>
          <p:grpSpPr>
            <a:xfrm>
              <a:off x="744322" y="1471321"/>
              <a:ext cx="3509885" cy="1274693"/>
              <a:chOff x="-466100" y="5457050"/>
              <a:chExt cx="10903650" cy="1516950"/>
            </a:xfrm>
          </p:grpSpPr>
          <p:sp>
            <p:nvSpPr>
              <p:cNvPr id="549" name="Google Shape;549;p19"/>
              <p:cNvSpPr/>
              <p:nvPr/>
            </p:nvSpPr>
            <p:spPr>
              <a:xfrm>
                <a:off x="50950" y="5457050"/>
                <a:ext cx="1748750" cy="1258425"/>
              </a:xfrm>
              <a:custGeom>
                <a:rect b="b" l="l" r="r" t="t"/>
                <a:pathLst>
                  <a:path extrusionOk="0" h="50337" w="69950">
                    <a:moveTo>
                      <a:pt x="0" y="1"/>
                    </a:moveTo>
                    <a:cubicBezTo>
                      <a:pt x="167" y="16746"/>
                      <a:pt x="434" y="33525"/>
                      <a:pt x="567" y="50270"/>
                    </a:cubicBezTo>
                    <a:lnTo>
                      <a:pt x="10941" y="48502"/>
                    </a:lnTo>
                    <a:cubicBezTo>
                      <a:pt x="12909" y="48102"/>
                      <a:pt x="14877" y="47735"/>
                      <a:pt x="16845" y="47368"/>
                    </a:cubicBezTo>
                    <a:cubicBezTo>
                      <a:pt x="20481" y="46734"/>
                      <a:pt x="24184" y="46134"/>
                      <a:pt x="27920" y="45600"/>
                    </a:cubicBezTo>
                    <a:lnTo>
                      <a:pt x="34858" y="44432"/>
                    </a:lnTo>
                    <a:lnTo>
                      <a:pt x="50670" y="47134"/>
                    </a:lnTo>
                    <a:cubicBezTo>
                      <a:pt x="50670" y="47101"/>
                      <a:pt x="50703" y="47101"/>
                      <a:pt x="50703" y="47101"/>
                    </a:cubicBezTo>
                    <a:cubicBezTo>
                      <a:pt x="50728" y="47095"/>
                      <a:pt x="50754" y="47092"/>
                      <a:pt x="50779" y="47092"/>
                    </a:cubicBezTo>
                    <a:cubicBezTo>
                      <a:pt x="50884" y="47092"/>
                      <a:pt x="50976" y="47141"/>
                      <a:pt x="51003" y="47168"/>
                    </a:cubicBezTo>
                    <a:lnTo>
                      <a:pt x="52471" y="47435"/>
                    </a:lnTo>
                    <a:cubicBezTo>
                      <a:pt x="52538" y="47401"/>
                      <a:pt x="52638" y="47401"/>
                      <a:pt x="52704" y="47368"/>
                    </a:cubicBezTo>
                    <a:cubicBezTo>
                      <a:pt x="52732" y="47363"/>
                      <a:pt x="52758" y="47361"/>
                      <a:pt x="52784" y="47361"/>
                    </a:cubicBezTo>
                    <a:cubicBezTo>
                      <a:pt x="52946" y="47361"/>
                      <a:pt x="53062" y="47444"/>
                      <a:pt x="53005" y="47501"/>
                    </a:cubicBezTo>
                    <a:lnTo>
                      <a:pt x="69583" y="50337"/>
                    </a:lnTo>
                    <a:cubicBezTo>
                      <a:pt x="69550" y="41997"/>
                      <a:pt x="69650" y="33691"/>
                      <a:pt x="69716" y="25385"/>
                    </a:cubicBezTo>
                    <a:cubicBezTo>
                      <a:pt x="69750" y="21149"/>
                      <a:pt x="69817" y="16913"/>
                      <a:pt x="69850" y="12710"/>
                    </a:cubicBezTo>
                    <a:cubicBezTo>
                      <a:pt x="69883" y="9274"/>
                      <a:pt x="69750" y="5838"/>
                      <a:pt x="69950" y="2402"/>
                    </a:cubicBezTo>
                    <a:lnTo>
                      <a:pt x="69950" y="735"/>
                    </a:lnTo>
                    <a:cubicBezTo>
                      <a:pt x="58275" y="468"/>
                      <a:pt x="46567" y="234"/>
                      <a:pt x="34858" y="134"/>
                    </a:cubicBezTo>
                    <a:cubicBezTo>
                      <a:pt x="33044" y="118"/>
                      <a:pt x="31227" y="113"/>
                      <a:pt x="29407" y="113"/>
                    </a:cubicBezTo>
                    <a:cubicBezTo>
                      <a:pt x="24058" y="113"/>
                      <a:pt x="18689" y="163"/>
                      <a:pt x="13327" y="163"/>
                    </a:cubicBezTo>
                    <a:cubicBezTo>
                      <a:pt x="8875" y="163"/>
                      <a:pt x="4428" y="12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-466100" y="5596325"/>
                <a:ext cx="10903650" cy="1377675"/>
              </a:xfrm>
              <a:custGeom>
                <a:rect b="b" l="l" r="r" t="t"/>
                <a:pathLst>
                  <a:path extrusionOk="0" h="55107" w="436146">
                    <a:moveTo>
                      <a:pt x="92333" y="44999"/>
                    </a:moveTo>
                    <a:cubicBezTo>
                      <a:pt x="92367" y="44999"/>
                      <a:pt x="92367" y="45033"/>
                      <a:pt x="92333" y="45033"/>
                    </a:cubicBezTo>
                    <a:cubicBezTo>
                      <a:pt x="92300" y="45033"/>
                      <a:pt x="92300" y="44999"/>
                      <a:pt x="92333" y="44999"/>
                    </a:cubicBezTo>
                    <a:close/>
                    <a:moveTo>
                      <a:pt x="92433" y="0"/>
                    </a:moveTo>
                    <a:cubicBezTo>
                      <a:pt x="92867" y="6805"/>
                      <a:pt x="93067" y="13610"/>
                      <a:pt x="93000" y="20382"/>
                    </a:cubicBezTo>
                    <a:cubicBezTo>
                      <a:pt x="92934" y="27253"/>
                      <a:pt x="93034" y="34225"/>
                      <a:pt x="92166" y="41096"/>
                    </a:cubicBezTo>
                    <a:cubicBezTo>
                      <a:pt x="92200" y="42597"/>
                      <a:pt x="92200" y="44099"/>
                      <a:pt x="92166" y="45600"/>
                    </a:cubicBezTo>
                    <a:cubicBezTo>
                      <a:pt x="92166" y="45683"/>
                      <a:pt x="92050" y="45725"/>
                      <a:pt x="91929" y="45725"/>
                    </a:cubicBezTo>
                    <a:cubicBezTo>
                      <a:pt x="91808" y="45725"/>
                      <a:pt x="91683" y="45683"/>
                      <a:pt x="91666" y="45600"/>
                    </a:cubicBezTo>
                    <a:cubicBezTo>
                      <a:pt x="91599" y="45633"/>
                      <a:pt x="91533" y="45633"/>
                      <a:pt x="91466" y="45666"/>
                    </a:cubicBezTo>
                    <a:cubicBezTo>
                      <a:pt x="91421" y="45696"/>
                      <a:pt x="91342" y="45713"/>
                      <a:pt x="91266" y="45713"/>
                    </a:cubicBezTo>
                    <a:cubicBezTo>
                      <a:pt x="91173" y="45713"/>
                      <a:pt x="91084" y="45688"/>
                      <a:pt x="91066" y="45633"/>
                    </a:cubicBezTo>
                    <a:cubicBezTo>
                      <a:pt x="90765" y="45600"/>
                      <a:pt x="90499" y="45566"/>
                      <a:pt x="90198" y="45533"/>
                    </a:cubicBezTo>
                    <a:cubicBezTo>
                      <a:pt x="88931" y="45866"/>
                      <a:pt x="87663" y="46200"/>
                      <a:pt x="86329" y="46467"/>
                    </a:cubicBezTo>
                    <a:cubicBezTo>
                      <a:pt x="86315" y="46472"/>
                      <a:pt x="86302" y="46474"/>
                      <a:pt x="86289" y="46474"/>
                    </a:cubicBezTo>
                    <a:cubicBezTo>
                      <a:pt x="86213" y="46474"/>
                      <a:pt x="86176" y="46396"/>
                      <a:pt x="86262" y="46367"/>
                    </a:cubicBezTo>
                    <a:cubicBezTo>
                      <a:pt x="87330" y="46033"/>
                      <a:pt x="88430" y="45733"/>
                      <a:pt x="89531" y="45466"/>
                    </a:cubicBezTo>
                    <a:cubicBezTo>
                      <a:pt x="88997" y="45399"/>
                      <a:pt x="88464" y="45333"/>
                      <a:pt x="87930" y="45266"/>
                    </a:cubicBezTo>
                    <a:cubicBezTo>
                      <a:pt x="86763" y="45566"/>
                      <a:pt x="85562" y="45866"/>
                      <a:pt x="84361" y="46133"/>
                    </a:cubicBezTo>
                    <a:cubicBezTo>
                      <a:pt x="84227" y="46133"/>
                      <a:pt x="84194" y="46067"/>
                      <a:pt x="84261" y="46033"/>
                    </a:cubicBezTo>
                    <a:cubicBezTo>
                      <a:pt x="85261" y="45733"/>
                      <a:pt x="86262" y="45466"/>
                      <a:pt x="87263" y="45199"/>
                    </a:cubicBezTo>
                    <a:cubicBezTo>
                      <a:pt x="86729" y="45133"/>
                      <a:pt x="86229" y="45066"/>
                      <a:pt x="85695" y="44999"/>
                    </a:cubicBezTo>
                    <a:cubicBezTo>
                      <a:pt x="84594" y="45266"/>
                      <a:pt x="83494" y="45566"/>
                      <a:pt x="82359" y="45800"/>
                    </a:cubicBezTo>
                    <a:cubicBezTo>
                      <a:pt x="82259" y="45800"/>
                      <a:pt x="82193" y="45700"/>
                      <a:pt x="82293" y="45666"/>
                    </a:cubicBezTo>
                    <a:cubicBezTo>
                      <a:pt x="83193" y="45399"/>
                      <a:pt x="84127" y="45133"/>
                      <a:pt x="85061" y="44899"/>
                    </a:cubicBezTo>
                    <a:cubicBezTo>
                      <a:pt x="84561" y="44832"/>
                      <a:pt x="84061" y="44766"/>
                      <a:pt x="83527" y="44699"/>
                    </a:cubicBezTo>
                    <a:cubicBezTo>
                      <a:pt x="82493" y="44966"/>
                      <a:pt x="81459" y="45233"/>
                      <a:pt x="80358" y="45433"/>
                    </a:cubicBezTo>
                    <a:cubicBezTo>
                      <a:pt x="80344" y="45437"/>
                      <a:pt x="80331" y="45440"/>
                      <a:pt x="80318" y="45440"/>
                    </a:cubicBezTo>
                    <a:cubicBezTo>
                      <a:pt x="80243" y="45440"/>
                      <a:pt x="80205" y="45361"/>
                      <a:pt x="80291" y="45333"/>
                    </a:cubicBezTo>
                    <a:cubicBezTo>
                      <a:pt x="81159" y="45066"/>
                      <a:pt x="82026" y="44832"/>
                      <a:pt x="82893" y="44599"/>
                    </a:cubicBezTo>
                    <a:cubicBezTo>
                      <a:pt x="82426" y="44532"/>
                      <a:pt x="81959" y="44465"/>
                      <a:pt x="81459" y="44399"/>
                    </a:cubicBezTo>
                    <a:cubicBezTo>
                      <a:pt x="80458" y="44666"/>
                      <a:pt x="79424" y="44932"/>
                      <a:pt x="78390" y="45133"/>
                    </a:cubicBezTo>
                    <a:cubicBezTo>
                      <a:pt x="78371" y="45137"/>
                      <a:pt x="78354" y="45139"/>
                      <a:pt x="78338" y="45139"/>
                    </a:cubicBezTo>
                    <a:cubicBezTo>
                      <a:pt x="78241" y="45139"/>
                      <a:pt x="78204" y="45061"/>
                      <a:pt x="78290" y="45033"/>
                    </a:cubicBezTo>
                    <a:cubicBezTo>
                      <a:pt x="79124" y="44766"/>
                      <a:pt x="79991" y="44532"/>
                      <a:pt x="80858" y="44299"/>
                    </a:cubicBezTo>
                    <a:cubicBezTo>
                      <a:pt x="80391" y="44232"/>
                      <a:pt x="79924" y="44165"/>
                      <a:pt x="79457" y="44099"/>
                    </a:cubicBezTo>
                    <a:cubicBezTo>
                      <a:pt x="78457" y="44365"/>
                      <a:pt x="77423" y="44599"/>
                      <a:pt x="76388" y="44799"/>
                    </a:cubicBezTo>
                    <a:cubicBezTo>
                      <a:pt x="76375" y="44804"/>
                      <a:pt x="76361" y="44806"/>
                      <a:pt x="76349" y="44806"/>
                    </a:cubicBezTo>
                    <a:cubicBezTo>
                      <a:pt x="76273" y="44806"/>
                      <a:pt x="76236" y="44728"/>
                      <a:pt x="76322" y="44699"/>
                    </a:cubicBezTo>
                    <a:cubicBezTo>
                      <a:pt x="77122" y="44465"/>
                      <a:pt x="77990" y="44232"/>
                      <a:pt x="78857" y="43998"/>
                    </a:cubicBezTo>
                    <a:cubicBezTo>
                      <a:pt x="78390" y="43932"/>
                      <a:pt x="77923" y="43865"/>
                      <a:pt x="77456" y="43765"/>
                    </a:cubicBezTo>
                    <a:cubicBezTo>
                      <a:pt x="76455" y="44032"/>
                      <a:pt x="75454" y="44265"/>
                      <a:pt x="74387" y="44499"/>
                    </a:cubicBezTo>
                    <a:cubicBezTo>
                      <a:pt x="74373" y="44503"/>
                      <a:pt x="74360" y="44506"/>
                      <a:pt x="74347" y="44506"/>
                    </a:cubicBezTo>
                    <a:cubicBezTo>
                      <a:pt x="74272" y="44506"/>
                      <a:pt x="74234" y="44427"/>
                      <a:pt x="74320" y="44399"/>
                    </a:cubicBezTo>
                    <a:cubicBezTo>
                      <a:pt x="75154" y="44132"/>
                      <a:pt x="76022" y="43898"/>
                      <a:pt x="76855" y="43665"/>
                    </a:cubicBezTo>
                    <a:cubicBezTo>
                      <a:pt x="76322" y="43598"/>
                      <a:pt x="75788" y="43498"/>
                      <a:pt x="75254" y="43398"/>
                    </a:cubicBezTo>
                    <a:cubicBezTo>
                      <a:pt x="74454" y="43598"/>
                      <a:pt x="73620" y="43798"/>
                      <a:pt x="72786" y="43998"/>
                    </a:cubicBezTo>
                    <a:cubicBezTo>
                      <a:pt x="72686" y="43998"/>
                      <a:pt x="72619" y="43898"/>
                      <a:pt x="72719" y="43898"/>
                    </a:cubicBezTo>
                    <a:cubicBezTo>
                      <a:pt x="73353" y="43665"/>
                      <a:pt x="74020" y="43498"/>
                      <a:pt x="74687" y="43298"/>
                    </a:cubicBezTo>
                    <a:lnTo>
                      <a:pt x="73086" y="43031"/>
                    </a:lnTo>
                    <a:cubicBezTo>
                      <a:pt x="72452" y="43198"/>
                      <a:pt x="71819" y="43331"/>
                      <a:pt x="71185" y="43465"/>
                    </a:cubicBezTo>
                    <a:cubicBezTo>
                      <a:pt x="71166" y="43469"/>
                      <a:pt x="71149" y="43471"/>
                      <a:pt x="71133" y="43471"/>
                    </a:cubicBezTo>
                    <a:cubicBezTo>
                      <a:pt x="71036" y="43471"/>
                      <a:pt x="70999" y="43393"/>
                      <a:pt x="71085" y="43365"/>
                    </a:cubicBezTo>
                    <a:cubicBezTo>
                      <a:pt x="71585" y="43231"/>
                      <a:pt x="72052" y="43064"/>
                      <a:pt x="72552" y="42931"/>
                    </a:cubicBezTo>
                    <a:cubicBezTo>
                      <a:pt x="72486" y="42931"/>
                      <a:pt x="72419" y="42931"/>
                      <a:pt x="72386" y="42898"/>
                    </a:cubicBezTo>
                    <a:cubicBezTo>
                      <a:pt x="71885" y="42831"/>
                      <a:pt x="71418" y="42731"/>
                      <a:pt x="70918" y="42664"/>
                    </a:cubicBezTo>
                    <a:cubicBezTo>
                      <a:pt x="70451" y="42764"/>
                      <a:pt x="70017" y="42864"/>
                      <a:pt x="69550" y="42964"/>
                    </a:cubicBezTo>
                    <a:cubicBezTo>
                      <a:pt x="69532" y="42969"/>
                      <a:pt x="69514" y="42971"/>
                      <a:pt x="69499" y="42971"/>
                    </a:cubicBezTo>
                    <a:cubicBezTo>
                      <a:pt x="69401" y="42971"/>
                      <a:pt x="69364" y="42893"/>
                      <a:pt x="69450" y="42864"/>
                    </a:cubicBezTo>
                    <a:cubicBezTo>
                      <a:pt x="69784" y="42764"/>
                      <a:pt x="70117" y="42664"/>
                      <a:pt x="70418" y="42564"/>
                    </a:cubicBezTo>
                    <a:cubicBezTo>
                      <a:pt x="70017" y="42497"/>
                      <a:pt x="69584" y="42431"/>
                      <a:pt x="69150" y="42331"/>
                    </a:cubicBezTo>
                    <a:cubicBezTo>
                      <a:pt x="68616" y="42464"/>
                      <a:pt x="68083" y="42597"/>
                      <a:pt x="67549" y="42698"/>
                    </a:cubicBezTo>
                    <a:cubicBezTo>
                      <a:pt x="67535" y="42702"/>
                      <a:pt x="67522" y="42704"/>
                      <a:pt x="67509" y="42704"/>
                    </a:cubicBezTo>
                    <a:cubicBezTo>
                      <a:pt x="67433" y="42704"/>
                      <a:pt x="67396" y="42626"/>
                      <a:pt x="67482" y="42597"/>
                    </a:cubicBezTo>
                    <a:cubicBezTo>
                      <a:pt x="67849" y="42464"/>
                      <a:pt x="68249" y="42364"/>
                      <a:pt x="68650" y="42264"/>
                    </a:cubicBezTo>
                    <a:lnTo>
                      <a:pt x="67382" y="42030"/>
                    </a:lnTo>
                    <a:cubicBezTo>
                      <a:pt x="66782" y="42164"/>
                      <a:pt x="66181" y="42297"/>
                      <a:pt x="65547" y="42431"/>
                    </a:cubicBezTo>
                    <a:cubicBezTo>
                      <a:pt x="65533" y="42435"/>
                      <a:pt x="65520" y="42437"/>
                      <a:pt x="65508" y="42437"/>
                    </a:cubicBezTo>
                    <a:cubicBezTo>
                      <a:pt x="65432" y="42437"/>
                      <a:pt x="65395" y="42359"/>
                      <a:pt x="65481" y="42331"/>
                    </a:cubicBezTo>
                    <a:cubicBezTo>
                      <a:pt x="65948" y="42197"/>
                      <a:pt x="66415" y="42064"/>
                      <a:pt x="66882" y="41930"/>
                    </a:cubicBezTo>
                    <a:cubicBezTo>
                      <a:pt x="66448" y="41864"/>
                      <a:pt x="66048" y="41764"/>
                      <a:pt x="65647" y="41697"/>
                    </a:cubicBezTo>
                    <a:cubicBezTo>
                      <a:pt x="64947" y="41864"/>
                      <a:pt x="64280" y="42030"/>
                      <a:pt x="63579" y="42164"/>
                    </a:cubicBezTo>
                    <a:cubicBezTo>
                      <a:pt x="63561" y="42168"/>
                      <a:pt x="63543" y="42171"/>
                      <a:pt x="63528" y="42171"/>
                    </a:cubicBezTo>
                    <a:cubicBezTo>
                      <a:pt x="63431" y="42171"/>
                      <a:pt x="63393" y="42092"/>
                      <a:pt x="63479" y="42064"/>
                    </a:cubicBezTo>
                    <a:cubicBezTo>
                      <a:pt x="64013" y="41897"/>
                      <a:pt x="64580" y="41764"/>
                      <a:pt x="65114" y="41597"/>
                    </a:cubicBezTo>
                    <a:cubicBezTo>
                      <a:pt x="64713" y="41530"/>
                      <a:pt x="64313" y="41463"/>
                      <a:pt x="63946" y="41363"/>
                    </a:cubicBezTo>
                    <a:cubicBezTo>
                      <a:pt x="63146" y="41563"/>
                      <a:pt x="62378" y="41764"/>
                      <a:pt x="61578" y="41897"/>
                    </a:cubicBezTo>
                    <a:cubicBezTo>
                      <a:pt x="61564" y="41902"/>
                      <a:pt x="61551" y="41904"/>
                      <a:pt x="61538" y="41904"/>
                    </a:cubicBezTo>
                    <a:cubicBezTo>
                      <a:pt x="61462" y="41904"/>
                      <a:pt x="61425" y="41826"/>
                      <a:pt x="61511" y="41797"/>
                    </a:cubicBezTo>
                    <a:cubicBezTo>
                      <a:pt x="62112" y="41630"/>
                      <a:pt x="62745" y="41430"/>
                      <a:pt x="63379" y="41263"/>
                    </a:cubicBezTo>
                    <a:cubicBezTo>
                      <a:pt x="63012" y="41196"/>
                      <a:pt x="62645" y="41096"/>
                      <a:pt x="62245" y="41030"/>
                    </a:cubicBezTo>
                    <a:cubicBezTo>
                      <a:pt x="61378" y="41263"/>
                      <a:pt x="60510" y="41463"/>
                      <a:pt x="59610" y="41663"/>
                    </a:cubicBezTo>
                    <a:cubicBezTo>
                      <a:pt x="59476" y="41663"/>
                      <a:pt x="59410" y="41563"/>
                      <a:pt x="59510" y="41530"/>
                    </a:cubicBezTo>
                    <a:cubicBezTo>
                      <a:pt x="60244" y="41330"/>
                      <a:pt x="60977" y="41130"/>
                      <a:pt x="61711" y="40930"/>
                    </a:cubicBezTo>
                    <a:cubicBezTo>
                      <a:pt x="61344" y="40830"/>
                      <a:pt x="60977" y="40763"/>
                      <a:pt x="60611" y="40696"/>
                    </a:cubicBezTo>
                    <a:cubicBezTo>
                      <a:pt x="59610" y="40930"/>
                      <a:pt x="58609" y="41196"/>
                      <a:pt x="57608" y="41397"/>
                    </a:cubicBezTo>
                    <a:cubicBezTo>
                      <a:pt x="57508" y="41397"/>
                      <a:pt x="57442" y="41330"/>
                      <a:pt x="57542" y="41297"/>
                    </a:cubicBezTo>
                    <a:cubicBezTo>
                      <a:pt x="58342" y="41030"/>
                      <a:pt x="59210" y="40796"/>
                      <a:pt x="60077" y="40563"/>
                    </a:cubicBezTo>
                    <a:cubicBezTo>
                      <a:pt x="59710" y="40496"/>
                      <a:pt x="59343" y="40396"/>
                      <a:pt x="58976" y="40329"/>
                    </a:cubicBezTo>
                    <a:cubicBezTo>
                      <a:pt x="57875" y="40629"/>
                      <a:pt x="56774" y="40896"/>
                      <a:pt x="55607" y="41130"/>
                    </a:cubicBezTo>
                    <a:cubicBezTo>
                      <a:pt x="55593" y="41134"/>
                      <a:pt x="55580" y="41136"/>
                      <a:pt x="55567" y="41136"/>
                    </a:cubicBezTo>
                    <a:cubicBezTo>
                      <a:pt x="55492" y="41136"/>
                      <a:pt x="55454" y="41058"/>
                      <a:pt x="55540" y="41030"/>
                    </a:cubicBezTo>
                    <a:cubicBezTo>
                      <a:pt x="56508" y="40729"/>
                      <a:pt x="57475" y="40463"/>
                      <a:pt x="58476" y="40196"/>
                    </a:cubicBezTo>
                    <a:cubicBezTo>
                      <a:pt x="58142" y="40129"/>
                      <a:pt x="57775" y="40029"/>
                      <a:pt x="57442" y="39962"/>
                    </a:cubicBezTo>
                    <a:cubicBezTo>
                      <a:pt x="56174" y="40296"/>
                      <a:pt x="54940" y="40596"/>
                      <a:pt x="53639" y="40863"/>
                    </a:cubicBezTo>
                    <a:cubicBezTo>
                      <a:pt x="53620" y="40868"/>
                      <a:pt x="53603" y="40870"/>
                      <a:pt x="53587" y="40870"/>
                    </a:cubicBezTo>
                    <a:cubicBezTo>
                      <a:pt x="53490" y="40870"/>
                      <a:pt x="53453" y="40792"/>
                      <a:pt x="53539" y="40763"/>
                    </a:cubicBezTo>
                    <a:cubicBezTo>
                      <a:pt x="54640" y="40429"/>
                      <a:pt x="55774" y="40129"/>
                      <a:pt x="56941" y="39829"/>
                    </a:cubicBezTo>
                    <a:cubicBezTo>
                      <a:pt x="56774" y="39795"/>
                      <a:pt x="56608" y="39762"/>
                      <a:pt x="56441" y="39729"/>
                    </a:cubicBezTo>
                    <a:lnTo>
                      <a:pt x="56408" y="39729"/>
                    </a:lnTo>
                    <a:cubicBezTo>
                      <a:pt x="50337" y="40496"/>
                      <a:pt x="44299" y="41330"/>
                      <a:pt x="38328" y="42364"/>
                    </a:cubicBezTo>
                    <a:cubicBezTo>
                      <a:pt x="35359" y="42898"/>
                      <a:pt x="32424" y="43465"/>
                      <a:pt x="29488" y="44065"/>
                    </a:cubicBezTo>
                    <a:cubicBezTo>
                      <a:pt x="26820" y="44632"/>
                      <a:pt x="24051" y="45433"/>
                      <a:pt x="21249" y="45766"/>
                    </a:cubicBezTo>
                    <a:cubicBezTo>
                      <a:pt x="21152" y="45892"/>
                      <a:pt x="20921" y="45953"/>
                      <a:pt x="20685" y="45953"/>
                    </a:cubicBezTo>
                    <a:cubicBezTo>
                      <a:pt x="20355" y="45953"/>
                      <a:pt x="20015" y="45833"/>
                      <a:pt x="20015" y="45600"/>
                    </a:cubicBezTo>
                    <a:cubicBezTo>
                      <a:pt x="20015" y="45500"/>
                      <a:pt x="20015" y="45366"/>
                      <a:pt x="19982" y="45266"/>
                    </a:cubicBezTo>
                    <a:cubicBezTo>
                      <a:pt x="18781" y="45666"/>
                      <a:pt x="17613" y="46133"/>
                      <a:pt x="16346" y="46500"/>
                    </a:cubicBezTo>
                    <a:cubicBezTo>
                      <a:pt x="16324" y="46504"/>
                      <a:pt x="16302" y="46506"/>
                      <a:pt x="16280" y="46506"/>
                    </a:cubicBezTo>
                    <a:cubicBezTo>
                      <a:pt x="16100" y="46506"/>
                      <a:pt x="15930" y="46393"/>
                      <a:pt x="16079" y="46333"/>
                    </a:cubicBezTo>
                    <a:cubicBezTo>
                      <a:pt x="17246" y="45833"/>
                      <a:pt x="18581" y="45399"/>
                      <a:pt x="19815" y="44966"/>
                    </a:cubicBezTo>
                    <a:cubicBezTo>
                      <a:pt x="19848" y="44966"/>
                      <a:pt x="19881" y="44932"/>
                      <a:pt x="19915" y="44932"/>
                    </a:cubicBezTo>
                    <a:lnTo>
                      <a:pt x="19915" y="43932"/>
                    </a:lnTo>
                    <a:cubicBezTo>
                      <a:pt x="18747" y="44332"/>
                      <a:pt x="17580" y="44799"/>
                      <a:pt x="16346" y="45133"/>
                    </a:cubicBezTo>
                    <a:cubicBezTo>
                      <a:pt x="16313" y="45143"/>
                      <a:pt x="16280" y="45148"/>
                      <a:pt x="16248" y="45148"/>
                    </a:cubicBezTo>
                    <a:cubicBezTo>
                      <a:pt x="16080" y="45148"/>
                      <a:pt x="15939" y="45022"/>
                      <a:pt x="16079" y="44966"/>
                    </a:cubicBezTo>
                    <a:cubicBezTo>
                      <a:pt x="17246" y="44465"/>
                      <a:pt x="18581" y="44065"/>
                      <a:pt x="19815" y="43598"/>
                    </a:cubicBezTo>
                    <a:lnTo>
                      <a:pt x="19915" y="43598"/>
                    </a:lnTo>
                    <a:lnTo>
                      <a:pt x="19915" y="42597"/>
                    </a:lnTo>
                    <a:cubicBezTo>
                      <a:pt x="18747" y="42998"/>
                      <a:pt x="17580" y="43431"/>
                      <a:pt x="16346" y="43765"/>
                    </a:cubicBezTo>
                    <a:cubicBezTo>
                      <a:pt x="16308" y="43777"/>
                      <a:pt x="16270" y="43783"/>
                      <a:pt x="16233" y="43783"/>
                    </a:cubicBezTo>
                    <a:cubicBezTo>
                      <a:pt x="16072" y="43783"/>
                      <a:pt x="15943" y="43680"/>
                      <a:pt x="16079" y="43598"/>
                    </a:cubicBezTo>
                    <a:cubicBezTo>
                      <a:pt x="17246" y="43098"/>
                      <a:pt x="18581" y="42698"/>
                      <a:pt x="19815" y="42264"/>
                    </a:cubicBezTo>
                    <a:cubicBezTo>
                      <a:pt x="19848" y="42231"/>
                      <a:pt x="19881" y="42231"/>
                      <a:pt x="19915" y="42231"/>
                    </a:cubicBezTo>
                    <a:lnTo>
                      <a:pt x="19915" y="41230"/>
                    </a:lnTo>
                    <a:cubicBezTo>
                      <a:pt x="18747" y="41630"/>
                      <a:pt x="17580" y="42064"/>
                      <a:pt x="16346" y="42431"/>
                    </a:cubicBezTo>
                    <a:cubicBezTo>
                      <a:pt x="16324" y="42434"/>
                      <a:pt x="16302" y="42436"/>
                      <a:pt x="16280" y="42436"/>
                    </a:cubicBezTo>
                    <a:cubicBezTo>
                      <a:pt x="16100" y="42436"/>
                      <a:pt x="15930" y="42323"/>
                      <a:pt x="16079" y="42264"/>
                    </a:cubicBezTo>
                    <a:cubicBezTo>
                      <a:pt x="17246" y="41764"/>
                      <a:pt x="18581" y="41330"/>
                      <a:pt x="19815" y="40896"/>
                    </a:cubicBezTo>
                    <a:cubicBezTo>
                      <a:pt x="19848" y="40896"/>
                      <a:pt x="19881" y="40896"/>
                      <a:pt x="19915" y="40863"/>
                    </a:cubicBezTo>
                    <a:lnTo>
                      <a:pt x="19915" y="39862"/>
                    </a:lnTo>
                    <a:cubicBezTo>
                      <a:pt x="18747" y="40296"/>
                      <a:pt x="17580" y="40729"/>
                      <a:pt x="16346" y="41063"/>
                    </a:cubicBezTo>
                    <a:cubicBezTo>
                      <a:pt x="16313" y="41074"/>
                      <a:pt x="16280" y="41078"/>
                      <a:pt x="16248" y="41078"/>
                    </a:cubicBezTo>
                    <a:cubicBezTo>
                      <a:pt x="16080" y="41078"/>
                      <a:pt x="15939" y="40952"/>
                      <a:pt x="16079" y="40896"/>
                    </a:cubicBezTo>
                    <a:cubicBezTo>
                      <a:pt x="17246" y="40396"/>
                      <a:pt x="18581" y="39996"/>
                      <a:pt x="19815" y="39529"/>
                    </a:cubicBezTo>
                    <a:lnTo>
                      <a:pt x="19915" y="39529"/>
                    </a:lnTo>
                    <a:lnTo>
                      <a:pt x="19915" y="38528"/>
                    </a:lnTo>
                    <a:cubicBezTo>
                      <a:pt x="18747" y="38928"/>
                      <a:pt x="17580" y="39362"/>
                      <a:pt x="16346" y="39729"/>
                    </a:cubicBezTo>
                    <a:cubicBezTo>
                      <a:pt x="16324" y="39732"/>
                      <a:pt x="16302" y="39734"/>
                      <a:pt x="16281" y="39734"/>
                    </a:cubicBezTo>
                    <a:cubicBezTo>
                      <a:pt x="16100" y="39734"/>
                      <a:pt x="15930" y="39618"/>
                      <a:pt x="16079" y="39529"/>
                    </a:cubicBezTo>
                    <a:cubicBezTo>
                      <a:pt x="17246" y="39062"/>
                      <a:pt x="18581" y="38628"/>
                      <a:pt x="19815" y="38194"/>
                    </a:cubicBezTo>
                    <a:cubicBezTo>
                      <a:pt x="19848" y="38161"/>
                      <a:pt x="19881" y="38161"/>
                      <a:pt x="19915" y="38161"/>
                    </a:cubicBezTo>
                    <a:lnTo>
                      <a:pt x="19915" y="37160"/>
                    </a:lnTo>
                    <a:cubicBezTo>
                      <a:pt x="18747" y="37561"/>
                      <a:pt x="17580" y="38028"/>
                      <a:pt x="16346" y="38361"/>
                    </a:cubicBezTo>
                    <a:cubicBezTo>
                      <a:pt x="16313" y="38372"/>
                      <a:pt x="16280" y="38377"/>
                      <a:pt x="16248" y="38377"/>
                    </a:cubicBezTo>
                    <a:cubicBezTo>
                      <a:pt x="16080" y="38377"/>
                      <a:pt x="15939" y="38250"/>
                      <a:pt x="16079" y="38194"/>
                    </a:cubicBezTo>
                    <a:cubicBezTo>
                      <a:pt x="17246" y="37694"/>
                      <a:pt x="18581" y="37260"/>
                      <a:pt x="19815" y="36827"/>
                    </a:cubicBezTo>
                    <a:lnTo>
                      <a:pt x="19915" y="36827"/>
                    </a:lnTo>
                    <a:lnTo>
                      <a:pt x="19915" y="35793"/>
                    </a:lnTo>
                    <a:cubicBezTo>
                      <a:pt x="18747" y="36226"/>
                      <a:pt x="17580" y="36660"/>
                      <a:pt x="16346" y="36993"/>
                    </a:cubicBezTo>
                    <a:cubicBezTo>
                      <a:pt x="16308" y="37006"/>
                      <a:pt x="16270" y="37011"/>
                      <a:pt x="16233" y="37011"/>
                    </a:cubicBezTo>
                    <a:cubicBezTo>
                      <a:pt x="16072" y="37011"/>
                      <a:pt x="15943" y="36908"/>
                      <a:pt x="16079" y="36827"/>
                    </a:cubicBezTo>
                    <a:cubicBezTo>
                      <a:pt x="17246" y="36326"/>
                      <a:pt x="18581" y="35926"/>
                      <a:pt x="19815" y="35492"/>
                    </a:cubicBezTo>
                    <a:cubicBezTo>
                      <a:pt x="19848" y="35459"/>
                      <a:pt x="19881" y="35459"/>
                      <a:pt x="19915" y="35459"/>
                    </a:cubicBezTo>
                    <a:lnTo>
                      <a:pt x="19915" y="34458"/>
                    </a:lnTo>
                    <a:cubicBezTo>
                      <a:pt x="18747" y="34859"/>
                      <a:pt x="17580" y="35292"/>
                      <a:pt x="16346" y="35659"/>
                    </a:cubicBezTo>
                    <a:cubicBezTo>
                      <a:pt x="16324" y="35663"/>
                      <a:pt x="16302" y="35664"/>
                      <a:pt x="16280" y="35664"/>
                    </a:cubicBezTo>
                    <a:cubicBezTo>
                      <a:pt x="16100" y="35664"/>
                      <a:pt x="15930" y="35552"/>
                      <a:pt x="16079" y="35492"/>
                    </a:cubicBezTo>
                    <a:cubicBezTo>
                      <a:pt x="17246" y="34992"/>
                      <a:pt x="18581" y="34558"/>
                      <a:pt x="19815" y="34125"/>
                    </a:cubicBezTo>
                    <a:cubicBezTo>
                      <a:pt x="19848" y="34125"/>
                      <a:pt x="19881" y="34091"/>
                      <a:pt x="19915" y="34091"/>
                    </a:cubicBezTo>
                    <a:lnTo>
                      <a:pt x="19915" y="33825"/>
                    </a:lnTo>
                    <a:cubicBezTo>
                      <a:pt x="19915" y="33591"/>
                      <a:pt x="19915" y="33324"/>
                      <a:pt x="19915" y="33091"/>
                    </a:cubicBezTo>
                    <a:cubicBezTo>
                      <a:pt x="18747" y="33491"/>
                      <a:pt x="17580" y="33958"/>
                      <a:pt x="16346" y="34292"/>
                    </a:cubicBezTo>
                    <a:cubicBezTo>
                      <a:pt x="16313" y="34302"/>
                      <a:pt x="16280" y="34307"/>
                      <a:pt x="16248" y="34307"/>
                    </a:cubicBezTo>
                    <a:cubicBezTo>
                      <a:pt x="16080" y="34307"/>
                      <a:pt x="15939" y="34181"/>
                      <a:pt x="16079" y="34125"/>
                    </a:cubicBezTo>
                    <a:cubicBezTo>
                      <a:pt x="17246" y="33624"/>
                      <a:pt x="18581" y="33224"/>
                      <a:pt x="19815" y="32757"/>
                    </a:cubicBezTo>
                    <a:lnTo>
                      <a:pt x="19915" y="32757"/>
                    </a:lnTo>
                    <a:cubicBezTo>
                      <a:pt x="19915" y="32424"/>
                      <a:pt x="19915" y="32090"/>
                      <a:pt x="19915" y="31756"/>
                    </a:cubicBezTo>
                    <a:cubicBezTo>
                      <a:pt x="18714" y="32157"/>
                      <a:pt x="17580" y="32590"/>
                      <a:pt x="16346" y="32924"/>
                    </a:cubicBezTo>
                    <a:cubicBezTo>
                      <a:pt x="16308" y="32936"/>
                      <a:pt x="16270" y="32942"/>
                      <a:pt x="16233" y="32942"/>
                    </a:cubicBezTo>
                    <a:cubicBezTo>
                      <a:pt x="16072" y="32942"/>
                      <a:pt x="15943" y="32838"/>
                      <a:pt x="16079" y="32757"/>
                    </a:cubicBezTo>
                    <a:cubicBezTo>
                      <a:pt x="17246" y="32257"/>
                      <a:pt x="18581" y="31856"/>
                      <a:pt x="19815" y="31423"/>
                    </a:cubicBezTo>
                    <a:cubicBezTo>
                      <a:pt x="19848" y="31389"/>
                      <a:pt x="19881" y="31389"/>
                      <a:pt x="19881" y="31389"/>
                    </a:cubicBezTo>
                    <a:cubicBezTo>
                      <a:pt x="19881" y="31056"/>
                      <a:pt x="19881" y="30722"/>
                      <a:pt x="19881" y="30389"/>
                    </a:cubicBezTo>
                    <a:cubicBezTo>
                      <a:pt x="18714" y="30789"/>
                      <a:pt x="17546" y="31256"/>
                      <a:pt x="16312" y="31590"/>
                    </a:cubicBezTo>
                    <a:cubicBezTo>
                      <a:pt x="16285" y="31600"/>
                      <a:pt x="16257" y="31605"/>
                      <a:pt x="16228" y="31605"/>
                    </a:cubicBezTo>
                    <a:cubicBezTo>
                      <a:pt x="16080" y="31605"/>
                      <a:pt x="15939" y="31479"/>
                      <a:pt x="16079" y="31423"/>
                    </a:cubicBezTo>
                    <a:cubicBezTo>
                      <a:pt x="17246" y="30922"/>
                      <a:pt x="18547" y="30489"/>
                      <a:pt x="19815" y="30055"/>
                    </a:cubicBezTo>
                    <a:lnTo>
                      <a:pt x="19881" y="30055"/>
                    </a:lnTo>
                    <a:cubicBezTo>
                      <a:pt x="19881" y="29722"/>
                      <a:pt x="19881" y="29388"/>
                      <a:pt x="19881" y="29054"/>
                    </a:cubicBezTo>
                    <a:cubicBezTo>
                      <a:pt x="18714" y="29455"/>
                      <a:pt x="17546" y="29888"/>
                      <a:pt x="16312" y="30222"/>
                    </a:cubicBezTo>
                    <a:cubicBezTo>
                      <a:pt x="16281" y="30234"/>
                      <a:pt x="16248" y="30240"/>
                      <a:pt x="16215" y="30240"/>
                    </a:cubicBezTo>
                    <a:cubicBezTo>
                      <a:pt x="16072" y="30240"/>
                      <a:pt x="15943" y="30137"/>
                      <a:pt x="16079" y="30055"/>
                    </a:cubicBezTo>
                    <a:cubicBezTo>
                      <a:pt x="17246" y="29555"/>
                      <a:pt x="18547" y="29155"/>
                      <a:pt x="19815" y="28721"/>
                    </a:cubicBezTo>
                    <a:cubicBezTo>
                      <a:pt x="19848" y="28688"/>
                      <a:pt x="19848" y="28688"/>
                      <a:pt x="19881" y="28688"/>
                    </a:cubicBezTo>
                    <a:cubicBezTo>
                      <a:pt x="19881" y="28354"/>
                      <a:pt x="19881" y="28020"/>
                      <a:pt x="19881" y="27687"/>
                    </a:cubicBezTo>
                    <a:cubicBezTo>
                      <a:pt x="18714" y="28087"/>
                      <a:pt x="17546" y="28521"/>
                      <a:pt x="16312" y="28888"/>
                    </a:cubicBezTo>
                    <a:cubicBezTo>
                      <a:pt x="16294" y="28891"/>
                      <a:pt x="16275" y="28893"/>
                      <a:pt x="16255" y="28893"/>
                    </a:cubicBezTo>
                    <a:cubicBezTo>
                      <a:pt x="16093" y="28893"/>
                      <a:pt x="15900" y="28780"/>
                      <a:pt x="16079" y="28721"/>
                    </a:cubicBezTo>
                    <a:cubicBezTo>
                      <a:pt x="17246" y="28221"/>
                      <a:pt x="18547" y="27787"/>
                      <a:pt x="19815" y="27353"/>
                    </a:cubicBezTo>
                    <a:lnTo>
                      <a:pt x="19881" y="27353"/>
                    </a:lnTo>
                    <a:cubicBezTo>
                      <a:pt x="19881" y="26986"/>
                      <a:pt x="19881" y="26686"/>
                      <a:pt x="19881" y="26353"/>
                    </a:cubicBezTo>
                    <a:cubicBezTo>
                      <a:pt x="18714" y="26753"/>
                      <a:pt x="17546" y="27186"/>
                      <a:pt x="16312" y="27520"/>
                    </a:cubicBezTo>
                    <a:cubicBezTo>
                      <a:pt x="16285" y="27531"/>
                      <a:pt x="16256" y="27535"/>
                      <a:pt x="16226" y="27535"/>
                    </a:cubicBezTo>
                    <a:cubicBezTo>
                      <a:pt x="16071" y="27535"/>
                      <a:pt x="15911" y="27409"/>
                      <a:pt x="16079" y="27353"/>
                    </a:cubicBezTo>
                    <a:cubicBezTo>
                      <a:pt x="17246" y="26853"/>
                      <a:pt x="18547" y="26453"/>
                      <a:pt x="19815" y="25986"/>
                    </a:cubicBezTo>
                    <a:lnTo>
                      <a:pt x="19848" y="25986"/>
                    </a:lnTo>
                    <a:cubicBezTo>
                      <a:pt x="19848" y="25652"/>
                      <a:pt x="19848" y="25318"/>
                      <a:pt x="19848" y="24985"/>
                    </a:cubicBezTo>
                    <a:cubicBezTo>
                      <a:pt x="18714" y="25385"/>
                      <a:pt x="17546" y="25819"/>
                      <a:pt x="16312" y="26186"/>
                    </a:cubicBezTo>
                    <a:cubicBezTo>
                      <a:pt x="16294" y="26189"/>
                      <a:pt x="16275" y="26191"/>
                      <a:pt x="16256" y="26191"/>
                    </a:cubicBezTo>
                    <a:cubicBezTo>
                      <a:pt x="16094" y="26191"/>
                      <a:pt x="15900" y="26075"/>
                      <a:pt x="16079" y="25986"/>
                    </a:cubicBezTo>
                    <a:cubicBezTo>
                      <a:pt x="17246" y="25485"/>
                      <a:pt x="18547" y="25085"/>
                      <a:pt x="19815" y="24651"/>
                    </a:cubicBezTo>
                    <a:lnTo>
                      <a:pt x="19848" y="24618"/>
                    </a:lnTo>
                    <a:cubicBezTo>
                      <a:pt x="19848" y="24284"/>
                      <a:pt x="19848" y="23984"/>
                      <a:pt x="19848" y="23651"/>
                    </a:cubicBezTo>
                    <a:cubicBezTo>
                      <a:pt x="18681" y="24051"/>
                      <a:pt x="17546" y="24485"/>
                      <a:pt x="16312" y="24818"/>
                    </a:cubicBezTo>
                    <a:cubicBezTo>
                      <a:pt x="16280" y="24829"/>
                      <a:pt x="16247" y="24834"/>
                      <a:pt x="16215" y="24834"/>
                    </a:cubicBezTo>
                    <a:cubicBezTo>
                      <a:pt x="16048" y="24834"/>
                      <a:pt x="15911" y="24707"/>
                      <a:pt x="16079" y="24651"/>
                    </a:cubicBezTo>
                    <a:cubicBezTo>
                      <a:pt x="17246" y="24151"/>
                      <a:pt x="18547" y="23717"/>
                      <a:pt x="19815" y="23284"/>
                    </a:cubicBezTo>
                    <a:lnTo>
                      <a:pt x="19848" y="23284"/>
                    </a:lnTo>
                    <a:cubicBezTo>
                      <a:pt x="19848" y="22950"/>
                      <a:pt x="19848" y="22617"/>
                      <a:pt x="19848" y="22283"/>
                    </a:cubicBezTo>
                    <a:cubicBezTo>
                      <a:pt x="18681" y="22683"/>
                      <a:pt x="17546" y="23117"/>
                      <a:pt x="16312" y="23450"/>
                    </a:cubicBezTo>
                    <a:cubicBezTo>
                      <a:pt x="16275" y="23463"/>
                      <a:pt x="16236" y="23468"/>
                      <a:pt x="16199" y="23468"/>
                    </a:cubicBezTo>
                    <a:cubicBezTo>
                      <a:pt x="16040" y="23468"/>
                      <a:pt x="15916" y="23365"/>
                      <a:pt x="16079" y="23284"/>
                    </a:cubicBezTo>
                    <a:cubicBezTo>
                      <a:pt x="17246" y="22783"/>
                      <a:pt x="18547" y="22383"/>
                      <a:pt x="19815" y="21949"/>
                    </a:cubicBezTo>
                    <a:cubicBezTo>
                      <a:pt x="19815" y="21916"/>
                      <a:pt x="19815" y="21916"/>
                      <a:pt x="19848" y="21916"/>
                    </a:cubicBezTo>
                    <a:cubicBezTo>
                      <a:pt x="19848" y="21582"/>
                      <a:pt x="19848" y="21249"/>
                      <a:pt x="19848" y="20915"/>
                    </a:cubicBezTo>
                    <a:cubicBezTo>
                      <a:pt x="18681" y="21349"/>
                      <a:pt x="17546" y="21749"/>
                      <a:pt x="16312" y="22116"/>
                    </a:cubicBezTo>
                    <a:cubicBezTo>
                      <a:pt x="16291" y="22120"/>
                      <a:pt x="16269" y="22121"/>
                      <a:pt x="16247" y="22121"/>
                    </a:cubicBezTo>
                    <a:cubicBezTo>
                      <a:pt x="16067" y="22121"/>
                      <a:pt x="15900" y="22009"/>
                      <a:pt x="16079" y="21949"/>
                    </a:cubicBezTo>
                    <a:cubicBezTo>
                      <a:pt x="17246" y="21449"/>
                      <a:pt x="18547" y="21015"/>
                      <a:pt x="19781" y="20582"/>
                    </a:cubicBezTo>
                    <a:lnTo>
                      <a:pt x="19815" y="20582"/>
                    </a:lnTo>
                    <a:cubicBezTo>
                      <a:pt x="19815" y="20248"/>
                      <a:pt x="19815" y="19915"/>
                      <a:pt x="19815" y="19581"/>
                    </a:cubicBezTo>
                    <a:cubicBezTo>
                      <a:pt x="18681" y="19981"/>
                      <a:pt x="17513" y="20415"/>
                      <a:pt x="16312" y="20749"/>
                    </a:cubicBezTo>
                    <a:cubicBezTo>
                      <a:pt x="16280" y="20759"/>
                      <a:pt x="16247" y="20764"/>
                      <a:pt x="16215" y="20764"/>
                    </a:cubicBezTo>
                    <a:cubicBezTo>
                      <a:pt x="16048" y="20764"/>
                      <a:pt x="15911" y="20638"/>
                      <a:pt x="16079" y="20582"/>
                    </a:cubicBezTo>
                    <a:cubicBezTo>
                      <a:pt x="17246" y="20081"/>
                      <a:pt x="18547" y="19648"/>
                      <a:pt x="19781" y="19214"/>
                    </a:cubicBezTo>
                    <a:lnTo>
                      <a:pt x="19815" y="19214"/>
                    </a:lnTo>
                    <a:cubicBezTo>
                      <a:pt x="19815" y="18880"/>
                      <a:pt x="19815" y="18547"/>
                      <a:pt x="19815" y="18213"/>
                    </a:cubicBezTo>
                    <a:cubicBezTo>
                      <a:pt x="18681" y="18614"/>
                      <a:pt x="17513" y="19047"/>
                      <a:pt x="16312" y="19381"/>
                    </a:cubicBezTo>
                    <a:cubicBezTo>
                      <a:pt x="16275" y="19393"/>
                      <a:pt x="16236" y="19399"/>
                      <a:pt x="16199" y="19399"/>
                    </a:cubicBezTo>
                    <a:cubicBezTo>
                      <a:pt x="16040" y="19399"/>
                      <a:pt x="15916" y="19295"/>
                      <a:pt x="16079" y="19214"/>
                    </a:cubicBezTo>
                    <a:cubicBezTo>
                      <a:pt x="17246" y="18714"/>
                      <a:pt x="18547" y="18313"/>
                      <a:pt x="19781" y="17880"/>
                    </a:cubicBezTo>
                    <a:lnTo>
                      <a:pt x="19815" y="17880"/>
                    </a:lnTo>
                    <a:cubicBezTo>
                      <a:pt x="19815" y="17546"/>
                      <a:pt x="19815" y="17213"/>
                      <a:pt x="19815" y="16879"/>
                    </a:cubicBezTo>
                    <a:cubicBezTo>
                      <a:pt x="18647" y="17279"/>
                      <a:pt x="17513" y="17713"/>
                      <a:pt x="16312" y="18047"/>
                    </a:cubicBezTo>
                    <a:cubicBezTo>
                      <a:pt x="16291" y="18050"/>
                      <a:pt x="16269" y="18052"/>
                      <a:pt x="16247" y="18052"/>
                    </a:cubicBezTo>
                    <a:cubicBezTo>
                      <a:pt x="16067" y="18052"/>
                      <a:pt x="15900" y="17939"/>
                      <a:pt x="16079" y="17880"/>
                    </a:cubicBezTo>
                    <a:cubicBezTo>
                      <a:pt x="17246" y="17379"/>
                      <a:pt x="18547" y="16946"/>
                      <a:pt x="19781" y="16512"/>
                    </a:cubicBezTo>
                    <a:lnTo>
                      <a:pt x="19815" y="16512"/>
                    </a:lnTo>
                    <a:cubicBezTo>
                      <a:pt x="19815" y="16179"/>
                      <a:pt x="19815" y="15845"/>
                      <a:pt x="19815" y="15511"/>
                    </a:cubicBezTo>
                    <a:cubicBezTo>
                      <a:pt x="18647" y="15912"/>
                      <a:pt x="17513" y="16345"/>
                      <a:pt x="16312" y="16679"/>
                    </a:cubicBezTo>
                    <a:cubicBezTo>
                      <a:pt x="16280" y="16690"/>
                      <a:pt x="16247" y="16694"/>
                      <a:pt x="16215" y="16694"/>
                    </a:cubicBezTo>
                    <a:cubicBezTo>
                      <a:pt x="16048" y="16694"/>
                      <a:pt x="15911" y="16568"/>
                      <a:pt x="16079" y="16512"/>
                    </a:cubicBezTo>
                    <a:cubicBezTo>
                      <a:pt x="17246" y="16012"/>
                      <a:pt x="18547" y="15611"/>
                      <a:pt x="19781" y="15144"/>
                    </a:cubicBezTo>
                    <a:cubicBezTo>
                      <a:pt x="19781" y="14844"/>
                      <a:pt x="19781" y="14511"/>
                      <a:pt x="19781" y="14177"/>
                    </a:cubicBezTo>
                    <a:cubicBezTo>
                      <a:pt x="18647" y="14577"/>
                      <a:pt x="17513" y="14978"/>
                      <a:pt x="16312" y="15345"/>
                    </a:cubicBezTo>
                    <a:cubicBezTo>
                      <a:pt x="16291" y="15348"/>
                      <a:pt x="16269" y="15350"/>
                      <a:pt x="16248" y="15350"/>
                    </a:cubicBezTo>
                    <a:cubicBezTo>
                      <a:pt x="16067" y="15350"/>
                      <a:pt x="15900" y="15234"/>
                      <a:pt x="16079" y="15144"/>
                    </a:cubicBezTo>
                    <a:cubicBezTo>
                      <a:pt x="17246" y="14644"/>
                      <a:pt x="18547" y="14244"/>
                      <a:pt x="19781" y="13810"/>
                    </a:cubicBezTo>
                    <a:cubicBezTo>
                      <a:pt x="19781" y="13477"/>
                      <a:pt x="19781" y="13143"/>
                      <a:pt x="19781" y="12809"/>
                    </a:cubicBezTo>
                    <a:cubicBezTo>
                      <a:pt x="18647" y="13210"/>
                      <a:pt x="17513" y="13643"/>
                      <a:pt x="16312" y="13977"/>
                    </a:cubicBezTo>
                    <a:cubicBezTo>
                      <a:pt x="16280" y="13988"/>
                      <a:pt x="16247" y="13992"/>
                      <a:pt x="16215" y="13992"/>
                    </a:cubicBezTo>
                    <a:cubicBezTo>
                      <a:pt x="16047" y="13992"/>
                      <a:pt x="15906" y="13866"/>
                      <a:pt x="16045" y="13810"/>
                    </a:cubicBezTo>
                    <a:cubicBezTo>
                      <a:pt x="17246" y="13310"/>
                      <a:pt x="18547" y="12876"/>
                      <a:pt x="19781" y="12443"/>
                    </a:cubicBezTo>
                    <a:cubicBezTo>
                      <a:pt x="19781" y="12109"/>
                      <a:pt x="19781" y="11809"/>
                      <a:pt x="19781" y="11475"/>
                    </a:cubicBezTo>
                    <a:cubicBezTo>
                      <a:pt x="18647" y="11875"/>
                      <a:pt x="17513" y="12276"/>
                      <a:pt x="16312" y="12609"/>
                    </a:cubicBezTo>
                    <a:cubicBezTo>
                      <a:pt x="16275" y="12622"/>
                      <a:pt x="16236" y="12627"/>
                      <a:pt x="16199" y="12627"/>
                    </a:cubicBezTo>
                    <a:cubicBezTo>
                      <a:pt x="16039" y="12627"/>
                      <a:pt x="15910" y="12524"/>
                      <a:pt x="16045" y="12443"/>
                    </a:cubicBezTo>
                    <a:cubicBezTo>
                      <a:pt x="17213" y="11942"/>
                      <a:pt x="18514" y="11542"/>
                      <a:pt x="19781" y="11108"/>
                    </a:cubicBezTo>
                    <a:cubicBezTo>
                      <a:pt x="19781" y="10775"/>
                      <a:pt x="19781" y="10441"/>
                      <a:pt x="19781" y="10108"/>
                    </a:cubicBezTo>
                    <a:cubicBezTo>
                      <a:pt x="18647" y="10508"/>
                      <a:pt x="17513" y="10941"/>
                      <a:pt x="16312" y="11275"/>
                    </a:cubicBezTo>
                    <a:cubicBezTo>
                      <a:pt x="16291" y="11279"/>
                      <a:pt x="16269" y="11280"/>
                      <a:pt x="16247" y="11280"/>
                    </a:cubicBezTo>
                    <a:cubicBezTo>
                      <a:pt x="16066" y="11280"/>
                      <a:pt x="15897" y="11168"/>
                      <a:pt x="16045" y="11108"/>
                    </a:cubicBezTo>
                    <a:cubicBezTo>
                      <a:pt x="17213" y="10608"/>
                      <a:pt x="18514" y="10174"/>
                      <a:pt x="19781" y="9741"/>
                    </a:cubicBezTo>
                    <a:cubicBezTo>
                      <a:pt x="19781" y="9407"/>
                      <a:pt x="19748" y="9073"/>
                      <a:pt x="19748" y="8740"/>
                    </a:cubicBezTo>
                    <a:cubicBezTo>
                      <a:pt x="18614" y="9140"/>
                      <a:pt x="17513" y="9574"/>
                      <a:pt x="16312" y="9907"/>
                    </a:cubicBezTo>
                    <a:cubicBezTo>
                      <a:pt x="16280" y="9918"/>
                      <a:pt x="16247" y="9923"/>
                      <a:pt x="16215" y="9923"/>
                    </a:cubicBezTo>
                    <a:cubicBezTo>
                      <a:pt x="16047" y="9923"/>
                      <a:pt x="15906" y="9797"/>
                      <a:pt x="16045" y="9741"/>
                    </a:cubicBezTo>
                    <a:cubicBezTo>
                      <a:pt x="17213" y="9240"/>
                      <a:pt x="18514" y="8840"/>
                      <a:pt x="19748" y="8406"/>
                    </a:cubicBezTo>
                    <a:cubicBezTo>
                      <a:pt x="19748" y="8073"/>
                      <a:pt x="19748" y="7739"/>
                      <a:pt x="19748" y="7406"/>
                    </a:cubicBezTo>
                    <a:cubicBezTo>
                      <a:pt x="18614" y="7806"/>
                      <a:pt x="17513" y="8206"/>
                      <a:pt x="16312" y="8540"/>
                    </a:cubicBezTo>
                    <a:cubicBezTo>
                      <a:pt x="16275" y="8552"/>
                      <a:pt x="16236" y="8558"/>
                      <a:pt x="16199" y="8558"/>
                    </a:cubicBezTo>
                    <a:cubicBezTo>
                      <a:pt x="16039" y="8558"/>
                      <a:pt x="15910" y="8454"/>
                      <a:pt x="16045" y="8373"/>
                    </a:cubicBezTo>
                    <a:cubicBezTo>
                      <a:pt x="17213" y="7873"/>
                      <a:pt x="18514" y="7472"/>
                      <a:pt x="19748" y="7039"/>
                    </a:cubicBezTo>
                    <a:cubicBezTo>
                      <a:pt x="19748" y="6705"/>
                      <a:pt x="19748" y="6372"/>
                      <a:pt x="19748" y="6038"/>
                    </a:cubicBezTo>
                    <a:cubicBezTo>
                      <a:pt x="18614" y="6438"/>
                      <a:pt x="17480" y="6872"/>
                      <a:pt x="16312" y="7205"/>
                    </a:cubicBezTo>
                    <a:cubicBezTo>
                      <a:pt x="16280" y="7216"/>
                      <a:pt x="16247" y="7221"/>
                      <a:pt x="16215" y="7221"/>
                    </a:cubicBezTo>
                    <a:cubicBezTo>
                      <a:pt x="16047" y="7221"/>
                      <a:pt x="15906" y="7095"/>
                      <a:pt x="16045" y="7039"/>
                    </a:cubicBezTo>
                    <a:cubicBezTo>
                      <a:pt x="17213" y="6538"/>
                      <a:pt x="18514" y="6138"/>
                      <a:pt x="19748" y="5704"/>
                    </a:cubicBezTo>
                    <a:cubicBezTo>
                      <a:pt x="19748" y="5371"/>
                      <a:pt x="19748" y="5037"/>
                      <a:pt x="19748" y="4704"/>
                    </a:cubicBezTo>
                    <a:cubicBezTo>
                      <a:pt x="18614" y="5104"/>
                      <a:pt x="17480" y="5504"/>
                      <a:pt x="16312" y="5838"/>
                    </a:cubicBezTo>
                    <a:cubicBezTo>
                      <a:pt x="16275" y="5850"/>
                      <a:pt x="16236" y="5856"/>
                      <a:pt x="16199" y="5856"/>
                    </a:cubicBezTo>
                    <a:cubicBezTo>
                      <a:pt x="16039" y="5856"/>
                      <a:pt x="15910" y="5752"/>
                      <a:pt x="16045" y="5671"/>
                    </a:cubicBezTo>
                    <a:cubicBezTo>
                      <a:pt x="17213" y="5204"/>
                      <a:pt x="18514" y="4770"/>
                      <a:pt x="19748" y="4337"/>
                    </a:cubicBezTo>
                    <a:cubicBezTo>
                      <a:pt x="19748" y="4003"/>
                      <a:pt x="19748" y="3670"/>
                      <a:pt x="19748" y="3369"/>
                    </a:cubicBezTo>
                    <a:cubicBezTo>
                      <a:pt x="18614" y="3736"/>
                      <a:pt x="17480" y="4170"/>
                      <a:pt x="16312" y="4504"/>
                    </a:cubicBezTo>
                    <a:cubicBezTo>
                      <a:pt x="16280" y="4514"/>
                      <a:pt x="16247" y="4519"/>
                      <a:pt x="16215" y="4519"/>
                    </a:cubicBezTo>
                    <a:cubicBezTo>
                      <a:pt x="16047" y="4519"/>
                      <a:pt x="15906" y="4393"/>
                      <a:pt x="16045" y="4337"/>
                    </a:cubicBezTo>
                    <a:cubicBezTo>
                      <a:pt x="17213" y="3836"/>
                      <a:pt x="18514" y="3436"/>
                      <a:pt x="19715" y="3002"/>
                    </a:cubicBezTo>
                    <a:cubicBezTo>
                      <a:pt x="19715" y="2669"/>
                      <a:pt x="19715" y="2335"/>
                      <a:pt x="19715" y="2002"/>
                    </a:cubicBezTo>
                    <a:cubicBezTo>
                      <a:pt x="18614" y="2402"/>
                      <a:pt x="17480" y="2802"/>
                      <a:pt x="16312" y="3136"/>
                    </a:cubicBezTo>
                    <a:cubicBezTo>
                      <a:pt x="16275" y="3148"/>
                      <a:pt x="16236" y="3154"/>
                      <a:pt x="16199" y="3154"/>
                    </a:cubicBezTo>
                    <a:cubicBezTo>
                      <a:pt x="16039" y="3154"/>
                      <a:pt x="15910" y="3050"/>
                      <a:pt x="16045" y="2969"/>
                    </a:cubicBezTo>
                    <a:cubicBezTo>
                      <a:pt x="17213" y="2502"/>
                      <a:pt x="18480" y="2068"/>
                      <a:pt x="19715" y="1635"/>
                    </a:cubicBezTo>
                    <a:cubicBezTo>
                      <a:pt x="19715" y="1335"/>
                      <a:pt x="19715" y="1001"/>
                      <a:pt x="19715" y="667"/>
                    </a:cubicBezTo>
                    <a:cubicBezTo>
                      <a:pt x="18614" y="1068"/>
                      <a:pt x="17480" y="1468"/>
                      <a:pt x="16312" y="1802"/>
                    </a:cubicBezTo>
                    <a:cubicBezTo>
                      <a:pt x="16280" y="1812"/>
                      <a:pt x="16247" y="1817"/>
                      <a:pt x="16215" y="1817"/>
                    </a:cubicBezTo>
                    <a:cubicBezTo>
                      <a:pt x="16047" y="1817"/>
                      <a:pt x="15906" y="1691"/>
                      <a:pt x="16045" y="1635"/>
                    </a:cubicBezTo>
                    <a:cubicBezTo>
                      <a:pt x="17213" y="1134"/>
                      <a:pt x="18480" y="734"/>
                      <a:pt x="19715" y="301"/>
                    </a:cubicBezTo>
                    <a:lnTo>
                      <a:pt x="19715" y="200"/>
                    </a:lnTo>
                    <a:cubicBezTo>
                      <a:pt x="16546" y="434"/>
                      <a:pt x="13243" y="367"/>
                      <a:pt x="10074" y="401"/>
                    </a:cubicBezTo>
                    <a:cubicBezTo>
                      <a:pt x="7692" y="424"/>
                      <a:pt x="5310" y="448"/>
                      <a:pt x="2939" y="448"/>
                    </a:cubicBezTo>
                    <a:cubicBezTo>
                      <a:pt x="1957" y="448"/>
                      <a:pt x="978" y="444"/>
                      <a:pt x="1" y="434"/>
                    </a:cubicBezTo>
                    <a:lnTo>
                      <a:pt x="1" y="434"/>
                    </a:lnTo>
                    <a:cubicBezTo>
                      <a:pt x="601" y="4904"/>
                      <a:pt x="301" y="9440"/>
                      <a:pt x="301" y="13910"/>
                    </a:cubicBezTo>
                    <a:cubicBezTo>
                      <a:pt x="267" y="18547"/>
                      <a:pt x="267" y="23184"/>
                      <a:pt x="267" y="27787"/>
                    </a:cubicBezTo>
                    <a:cubicBezTo>
                      <a:pt x="234" y="36893"/>
                      <a:pt x="167" y="46000"/>
                      <a:pt x="134" y="55106"/>
                    </a:cubicBezTo>
                    <a:cubicBezTo>
                      <a:pt x="23851" y="54906"/>
                      <a:pt x="47568" y="54906"/>
                      <a:pt x="71251" y="54873"/>
                    </a:cubicBezTo>
                    <a:cubicBezTo>
                      <a:pt x="99138" y="54806"/>
                      <a:pt x="127025" y="54739"/>
                      <a:pt x="154911" y="54673"/>
                    </a:cubicBezTo>
                    <a:cubicBezTo>
                      <a:pt x="169622" y="54639"/>
                      <a:pt x="184299" y="54606"/>
                      <a:pt x="199009" y="54573"/>
                    </a:cubicBezTo>
                    <a:cubicBezTo>
                      <a:pt x="216655" y="54539"/>
                      <a:pt x="253081" y="54473"/>
                      <a:pt x="292710" y="54439"/>
                    </a:cubicBezTo>
                    <a:cubicBezTo>
                      <a:pt x="348483" y="54373"/>
                      <a:pt x="410527" y="54306"/>
                      <a:pt x="435345" y="54239"/>
                    </a:cubicBezTo>
                    <a:cubicBezTo>
                      <a:pt x="435445" y="45299"/>
                      <a:pt x="435578" y="36393"/>
                      <a:pt x="435812" y="27453"/>
                    </a:cubicBezTo>
                    <a:cubicBezTo>
                      <a:pt x="435912" y="23350"/>
                      <a:pt x="436012" y="19247"/>
                      <a:pt x="436145" y="15144"/>
                    </a:cubicBezTo>
                    <a:lnTo>
                      <a:pt x="436145" y="534"/>
                    </a:lnTo>
                    <a:cubicBezTo>
                      <a:pt x="419700" y="367"/>
                      <a:pt x="294277" y="234"/>
                      <a:pt x="277799" y="134"/>
                    </a:cubicBezTo>
                    <a:cubicBezTo>
                      <a:pt x="262154" y="67"/>
                      <a:pt x="246510" y="34"/>
                      <a:pt x="230832" y="0"/>
                    </a:cubicBezTo>
                    <a:lnTo>
                      <a:pt x="157680" y="0"/>
                    </a:lnTo>
                    <a:cubicBezTo>
                      <a:pt x="153333" y="96"/>
                      <a:pt x="148970" y="130"/>
                      <a:pt x="144603" y="130"/>
                    </a:cubicBezTo>
                    <a:cubicBezTo>
                      <a:pt x="138314" y="130"/>
                      <a:pt x="132018" y="59"/>
                      <a:pt x="1257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9"/>
            <p:cNvGrpSpPr/>
            <p:nvPr/>
          </p:nvGrpSpPr>
          <p:grpSpPr>
            <a:xfrm>
              <a:off x="647550" y="1457537"/>
              <a:ext cx="3620079" cy="1421493"/>
              <a:chOff x="-766725" y="1457525"/>
              <a:chExt cx="11245975" cy="1691650"/>
            </a:xfrm>
          </p:grpSpPr>
          <p:sp>
            <p:nvSpPr>
              <p:cNvPr id="552" name="Google Shape;552;p19"/>
              <p:cNvSpPr/>
              <p:nvPr/>
            </p:nvSpPr>
            <p:spPr>
              <a:xfrm>
                <a:off x="-766725" y="1457525"/>
                <a:ext cx="11245975" cy="1691650"/>
              </a:xfrm>
              <a:custGeom>
                <a:rect b="b" l="l" r="r" t="t"/>
                <a:pathLst>
                  <a:path extrusionOk="0" h="67666" w="449839">
                    <a:moveTo>
                      <a:pt x="102657" y="668"/>
                    </a:moveTo>
                    <a:lnTo>
                      <a:pt x="102657" y="834"/>
                    </a:lnTo>
                    <a:cubicBezTo>
                      <a:pt x="100989" y="768"/>
                      <a:pt x="99288" y="701"/>
                      <a:pt x="97620" y="668"/>
                    </a:cubicBezTo>
                    <a:close/>
                    <a:moveTo>
                      <a:pt x="31706" y="1435"/>
                    </a:moveTo>
                    <a:cubicBezTo>
                      <a:pt x="31706" y="1635"/>
                      <a:pt x="31706" y="1835"/>
                      <a:pt x="31706" y="2035"/>
                    </a:cubicBezTo>
                    <a:cubicBezTo>
                      <a:pt x="31606" y="1935"/>
                      <a:pt x="31439" y="1869"/>
                      <a:pt x="31306" y="1768"/>
                    </a:cubicBezTo>
                    <a:cubicBezTo>
                      <a:pt x="31306" y="1768"/>
                      <a:pt x="31306" y="1768"/>
                      <a:pt x="31273" y="1735"/>
                    </a:cubicBezTo>
                    <a:cubicBezTo>
                      <a:pt x="31439" y="1635"/>
                      <a:pt x="31573" y="1535"/>
                      <a:pt x="31706" y="1435"/>
                    </a:cubicBezTo>
                    <a:close/>
                    <a:moveTo>
                      <a:pt x="30906" y="2002"/>
                    </a:moveTo>
                    <a:cubicBezTo>
                      <a:pt x="31139" y="2169"/>
                      <a:pt x="31373" y="2369"/>
                      <a:pt x="31706" y="2469"/>
                    </a:cubicBezTo>
                    <a:cubicBezTo>
                      <a:pt x="31706" y="2502"/>
                      <a:pt x="31706" y="2502"/>
                      <a:pt x="31706" y="2502"/>
                    </a:cubicBezTo>
                    <a:lnTo>
                      <a:pt x="31706" y="2569"/>
                    </a:lnTo>
                    <a:cubicBezTo>
                      <a:pt x="31673" y="2536"/>
                      <a:pt x="31640" y="2536"/>
                      <a:pt x="31606" y="2502"/>
                    </a:cubicBezTo>
                    <a:cubicBezTo>
                      <a:pt x="31373" y="2336"/>
                      <a:pt x="31139" y="2169"/>
                      <a:pt x="30906" y="2035"/>
                    </a:cubicBezTo>
                    <a:cubicBezTo>
                      <a:pt x="30906" y="2035"/>
                      <a:pt x="30906" y="2002"/>
                      <a:pt x="30906" y="2002"/>
                    </a:cubicBezTo>
                    <a:close/>
                    <a:moveTo>
                      <a:pt x="30706" y="2169"/>
                    </a:moveTo>
                    <a:cubicBezTo>
                      <a:pt x="30906" y="2336"/>
                      <a:pt x="31106" y="2469"/>
                      <a:pt x="31273" y="2636"/>
                    </a:cubicBezTo>
                    <a:cubicBezTo>
                      <a:pt x="31406" y="2769"/>
                      <a:pt x="31540" y="2903"/>
                      <a:pt x="31740" y="3003"/>
                    </a:cubicBezTo>
                    <a:lnTo>
                      <a:pt x="31740" y="3203"/>
                    </a:lnTo>
                    <a:cubicBezTo>
                      <a:pt x="31706" y="3169"/>
                      <a:pt x="31706" y="3169"/>
                      <a:pt x="31673" y="3169"/>
                    </a:cubicBezTo>
                    <a:cubicBezTo>
                      <a:pt x="31306" y="2869"/>
                      <a:pt x="30906" y="2569"/>
                      <a:pt x="30539" y="2269"/>
                    </a:cubicBezTo>
                    <a:lnTo>
                      <a:pt x="30505" y="2269"/>
                    </a:lnTo>
                    <a:cubicBezTo>
                      <a:pt x="30572" y="2235"/>
                      <a:pt x="30639" y="2202"/>
                      <a:pt x="30706" y="2169"/>
                    </a:cubicBezTo>
                    <a:close/>
                    <a:moveTo>
                      <a:pt x="30339" y="2402"/>
                    </a:moveTo>
                    <a:cubicBezTo>
                      <a:pt x="30672" y="2702"/>
                      <a:pt x="31006" y="2969"/>
                      <a:pt x="31339" y="3270"/>
                    </a:cubicBezTo>
                    <a:cubicBezTo>
                      <a:pt x="31473" y="3403"/>
                      <a:pt x="31606" y="3536"/>
                      <a:pt x="31740" y="3670"/>
                    </a:cubicBezTo>
                    <a:lnTo>
                      <a:pt x="31740" y="3870"/>
                    </a:lnTo>
                    <a:cubicBezTo>
                      <a:pt x="31206" y="3436"/>
                      <a:pt x="30572" y="3036"/>
                      <a:pt x="30005" y="2602"/>
                    </a:cubicBezTo>
                    <a:cubicBezTo>
                      <a:pt x="30139" y="2536"/>
                      <a:pt x="30239" y="2469"/>
                      <a:pt x="30339" y="2402"/>
                    </a:cubicBezTo>
                    <a:close/>
                    <a:moveTo>
                      <a:pt x="29772" y="2769"/>
                    </a:moveTo>
                    <a:cubicBezTo>
                      <a:pt x="30372" y="3336"/>
                      <a:pt x="30972" y="3937"/>
                      <a:pt x="31740" y="4470"/>
                    </a:cubicBezTo>
                    <a:lnTo>
                      <a:pt x="31740" y="4771"/>
                    </a:lnTo>
                    <a:cubicBezTo>
                      <a:pt x="31506" y="4570"/>
                      <a:pt x="31239" y="4404"/>
                      <a:pt x="31006" y="4204"/>
                    </a:cubicBezTo>
                    <a:cubicBezTo>
                      <a:pt x="30472" y="3803"/>
                      <a:pt x="29938" y="3403"/>
                      <a:pt x="29438" y="2969"/>
                    </a:cubicBezTo>
                    <a:cubicBezTo>
                      <a:pt x="29538" y="2903"/>
                      <a:pt x="29638" y="2836"/>
                      <a:pt x="29772" y="2769"/>
                    </a:cubicBezTo>
                    <a:close/>
                    <a:moveTo>
                      <a:pt x="29138" y="3136"/>
                    </a:moveTo>
                    <a:cubicBezTo>
                      <a:pt x="29605" y="3536"/>
                      <a:pt x="30105" y="3937"/>
                      <a:pt x="30572" y="4337"/>
                    </a:cubicBezTo>
                    <a:cubicBezTo>
                      <a:pt x="30939" y="4671"/>
                      <a:pt x="31306" y="5004"/>
                      <a:pt x="31740" y="5304"/>
                    </a:cubicBezTo>
                    <a:lnTo>
                      <a:pt x="31740" y="5605"/>
                    </a:lnTo>
                    <a:cubicBezTo>
                      <a:pt x="31373" y="5338"/>
                      <a:pt x="30972" y="5071"/>
                      <a:pt x="30606" y="4771"/>
                    </a:cubicBezTo>
                    <a:cubicBezTo>
                      <a:pt x="30038" y="4337"/>
                      <a:pt x="29438" y="3903"/>
                      <a:pt x="28871" y="3470"/>
                    </a:cubicBezTo>
                    <a:cubicBezTo>
                      <a:pt x="28804" y="3436"/>
                      <a:pt x="28738" y="3403"/>
                      <a:pt x="28704" y="3403"/>
                    </a:cubicBezTo>
                    <a:cubicBezTo>
                      <a:pt x="28838" y="3336"/>
                      <a:pt x="29004" y="3236"/>
                      <a:pt x="29138" y="3136"/>
                    </a:cubicBezTo>
                    <a:close/>
                    <a:moveTo>
                      <a:pt x="23634" y="5738"/>
                    </a:moveTo>
                    <a:cubicBezTo>
                      <a:pt x="23767" y="5838"/>
                      <a:pt x="23934" y="5905"/>
                      <a:pt x="24068" y="5971"/>
                    </a:cubicBezTo>
                    <a:cubicBezTo>
                      <a:pt x="24068" y="5971"/>
                      <a:pt x="24101" y="6005"/>
                      <a:pt x="24101" y="6005"/>
                    </a:cubicBezTo>
                    <a:lnTo>
                      <a:pt x="22933" y="6005"/>
                    </a:lnTo>
                    <a:cubicBezTo>
                      <a:pt x="23167" y="5905"/>
                      <a:pt x="23400" y="5838"/>
                      <a:pt x="23634" y="5738"/>
                    </a:cubicBezTo>
                    <a:close/>
                    <a:moveTo>
                      <a:pt x="24468" y="5438"/>
                    </a:moveTo>
                    <a:cubicBezTo>
                      <a:pt x="24635" y="5571"/>
                      <a:pt x="24835" y="5671"/>
                      <a:pt x="25002" y="5805"/>
                    </a:cubicBezTo>
                    <a:cubicBezTo>
                      <a:pt x="25102" y="5871"/>
                      <a:pt x="25202" y="5938"/>
                      <a:pt x="25302" y="6005"/>
                    </a:cubicBezTo>
                    <a:lnTo>
                      <a:pt x="24601" y="6005"/>
                    </a:lnTo>
                    <a:cubicBezTo>
                      <a:pt x="24501" y="5938"/>
                      <a:pt x="24401" y="5905"/>
                      <a:pt x="24301" y="5838"/>
                    </a:cubicBezTo>
                    <a:cubicBezTo>
                      <a:pt x="24168" y="5771"/>
                      <a:pt x="24034" y="5705"/>
                      <a:pt x="23901" y="5638"/>
                    </a:cubicBezTo>
                    <a:cubicBezTo>
                      <a:pt x="24101" y="5571"/>
                      <a:pt x="24301" y="5504"/>
                      <a:pt x="24468" y="5438"/>
                    </a:cubicBezTo>
                    <a:close/>
                    <a:moveTo>
                      <a:pt x="25035" y="5204"/>
                    </a:moveTo>
                    <a:cubicBezTo>
                      <a:pt x="25268" y="5371"/>
                      <a:pt x="25502" y="5538"/>
                      <a:pt x="25702" y="5671"/>
                    </a:cubicBezTo>
                    <a:cubicBezTo>
                      <a:pt x="25869" y="5771"/>
                      <a:pt x="26002" y="5905"/>
                      <a:pt x="26169" y="6005"/>
                    </a:cubicBezTo>
                    <a:lnTo>
                      <a:pt x="25902" y="6005"/>
                    </a:lnTo>
                    <a:cubicBezTo>
                      <a:pt x="25702" y="5871"/>
                      <a:pt x="25502" y="5738"/>
                      <a:pt x="25302" y="5638"/>
                    </a:cubicBezTo>
                    <a:cubicBezTo>
                      <a:pt x="25135" y="5538"/>
                      <a:pt x="24935" y="5438"/>
                      <a:pt x="24768" y="5338"/>
                    </a:cubicBezTo>
                    <a:cubicBezTo>
                      <a:pt x="24868" y="5271"/>
                      <a:pt x="24935" y="5238"/>
                      <a:pt x="25035" y="5204"/>
                    </a:cubicBezTo>
                    <a:close/>
                    <a:moveTo>
                      <a:pt x="25735" y="4904"/>
                    </a:moveTo>
                    <a:cubicBezTo>
                      <a:pt x="26036" y="5104"/>
                      <a:pt x="26336" y="5304"/>
                      <a:pt x="26603" y="5471"/>
                    </a:cubicBezTo>
                    <a:cubicBezTo>
                      <a:pt x="26836" y="5638"/>
                      <a:pt x="27070" y="5838"/>
                      <a:pt x="27370" y="6005"/>
                    </a:cubicBezTo>
                    <a:lnTo>
                      <a:pt x="26636" y="6005"/>
                    </a:lnTo>
                    <a:cubicBezTo>
                      <a:pt x="26436" y="5838"/>
                      <a:pt x="26169" y="5705"/>
                      <a:pt x="25969" y="5538"/>
                    </a:cubicBezTo>
                    <a:cubicBezTo>
                      <a:pt x="25735" y="5404"/>
                      <a:pt x="25502" y="5271"/>
                      <a:pt x="25268" y="5104"/>
                    </a:cubicBezTo>
                    <a:cubicBezTo>
                      <a:pt x="25435" y="5037"/>
                      <a:pt x="25602" y="4971"/>
                      <a:pt x="25735" y="4904"/>
                    </a:cubicBezTo>
                    <a:close/>
                    <a:moveTo>
                      <a:pt x="27203" y="4237"/>
                    </a:moveTo>
                    <a:cubicBezTo>
                      <a:pt x="27937" y="4804"/>
                      <a:pt x="28604" y="5438"/>
                      <a:pt x="29405" y="6005"/>
                    </a:cubicBezTo>
                    <a:lnTo>
                      <a:pt x="27804" y="6005"/>
                    </a:lnTo>
                    <a:cubicBezTo>
                      <a:pt x="27603" y="5771"/>
                      <a:pt x="27203" y="5571"/>
                      <a:pt x="26903" y="5404"/>
                    </a:cubicBezTo>
                    <a:cubicBezTo>
                      <a:pt x="26603" y="5204"/>
                      <a:pt x="26269" y="5004"/>
                      <a:pt x="25969" y="4804"/>
                    </a:cubicBezTo>
                    <a:cubicBezTo>
                      <a:pt x="26136" y="4737"/>
                      <a:pt x="26336" y="4637"/>
                      <a:pt x="26503" y="4570"/>
                    </a:cubicBezTo>
                    <a:cubicBezTo>
                      <a:pt x="26803" y="4771"/>
                      <a:pt x="27070" y="5004"/>
                      <a:pt x="27403" y="5238"/>
                    </a:cubicBezTo>
                    <a:cubicBezTo>
                      <a:pt x="27770" y="5471"/>
                      <a:pt x="28204" y="5838"/>
                      <a:pt x="28738" y="5971"/>
                    </a:cubicBezTo>
                    <a:cubicBezTo>
                      <a:pt x="28762" y="5978"/>
                      <a:pt x="28787" y="5980"/>
                      <a:pt x="28810" y="5980"/>
                    </a:cubicBezTo>
                    <a:cubicBezTo>
                      <a:pt x="28913" y="5980"/>
                      <a:pt x="28992" y="5926"/>
                      <a:pt x="28938" y="5871"/>
                    </a:cubicBezTo>
                    <a:cubicBezTo>
                      <a:pt x="28704" y="5605"/>
                      <a:pt x="28204" y="5371"/>
                      <a:pt x="27837" y="5138"/>
                    </a:cubicBezTo>
                    <a:cubicBezTo>
                      <a:pt x="27470" y="4904"/>
                      <a:pt x="27136" y="4671"/>
                      <a:pt x="26803" y="4404"/>
                    </a:cubicBezTo>
                    <a:cubicBezTo>
                      <a:pt x="26936" y="4337"/>
                      <a:pt x="27070" y="4270"/>
                      <a:pt x="27203" y="4237"/>
                    </a:cubicBezTo>
                    <a:close/>
                    <a:moveTo>
                      <a:pt x="27737" y="3937"/>
                    </a:moveTo>
                    <a:lnTo>
                      <a:pt x="29305" y="5138"/>
                    </a:lnTo>
                    <a:cubicBezTo>
                      <a:pt x="29705" y="5404"/>
                      <a:pt x="30038" y="5738"/>
                      <a:pt x="30472" y="6005"/>
                    </a:cubicBezTo>
                    <a:lnTo>
                      <a:pt x="30038" y="6005"/>
                    </a:lnTo>
                    <a:cubicBezTo>
                      <a:pt x="29271" y="5371"/>
                      <a:pt x="28304" y="4771"/>
                      <a:pt x="27470" y="4170"/>
                    </a:cubicBezTo>
                    <a:cubicBezTo>
                      <a:pt x="27437" y="4137"/>
                      <a:pt x="27403" y="4137"/>
                      <a:pt x="27370" y="4137"/>
                    </a:cubicBezTo>
                    <a:cubicBezTo>
                      <a:pt x="27503" y="4070"/>
                      <a:pt x="27603" y="4003"/>
                      <a:pt x="27737" y="3937"/>
                    </a:cubicBezTo>
                    <a:close/>
                    <a:moveTo>
                      <a:pt x="28504" y="3536"/>
                    </a:moveTo>
                    <a:cubicBezTo>
                      <a:pt x="28504" y="3536"/>
                      <a:pt x="28504" y="3570"/>
                      <a:pt x="28504" y="3570"/>
                    </a:cubicBezTo>
                    <a:cubicBezTo>
                      <a:pt x="29104" y="4037"/>
                      <a:pt x="29672" y="4537"/>
                      <a:pt x="30272" y="5004"/>
                    </a:cubicBezTo>
                    <a:cubicBezTo>
                      <a:pt x="30672" y="5338"/>
                      <a:pt x="31039" y="5705"/>
                      <a:pt x="31473" y="6005"/>
                    </a:cubicBezTo>
                    <a:lnTo>
                      <a:pt x="31106" y="6005"/>
                    </a:lnTo>
                    <a:cubicBezTo>
                      <a:pt x="30739" y="5638"/>
                      <a:pt x="30139" y="5304"/>
                      <a:pt x="29672" y="4971"/>
                    </a:cubicBezTo>
                    <a:cubicBezTo>
                      <a:pt x="29104" y="4604"/>
                      <a:pt x="28537" y="4204"/>
                      <a:pt x="27937" y="3837"/>
                    </a:cubicBezTo>
                    <a:cubicBezTo>
                      <a:pt x="28137" y="3737"/>
                      <a:pt x="28304" y="3636"/>
                      <a:pt x="28504" y="3536"/>
                    </a:cubicBezTo>
                    <a:close/>
                    <a:moveTo>
                      <a:pt x="104425" y="5605"/>
                    </a:moveTo>
                    <a:cubicBezTo>
                      <a:pt x="107894" y="5871"/>
                      <a:pt x="111430" y="5938"/>
                      <a:pt x="114932" y="5971"/>
                    </a:cubicBezTo>
                    <a:cubicBezTo>
                      <a:pt x="114299" y="5971"/>
                      <a:pt x="113631" y="6005"/>
                      <a:pt x="112998" y="6005"/>
                    </a:cubicBezTo>
                    <a:lnTo>
                      <a:pt x="104458" y="6005"/>
                    </a:lnTo>
                    <a:cubicBezTo>
                      <a:pt x="104458" y="5871"/>
                      <a:pt x="104425" y="5738"/>
                      <a:pt x="104425" y="5605"/>
                    </a:cubicBezTo>
                    <a:close/>
                    <a:moveTo>
                      <a:pt x="3186" y="11676"/>
                    </a:moveTo>
                    <a:cubicBezTo>
                      <a:pt x="2952" y="11842"/>
                      <a:pt x="2752" y="12009"/>
                      <a:pt x="2519" y="12176"/>
                    </a:cubicBezTo>
                    <a:cubicBezTo>
                      <a:pt x="2319" y="12343"/>
                      <a:pt x="2119" y="12509"/>
                      <a:pt x="1918" y="12676"/>
                    </a:cubicBezTo>
                    <a:lnTo>
                      <a:pt x="1918" y="11742"/>
                    </a:lnTo>
                    <a:cubicBezTo>
                      <a:pt x="2119" y="11709"/>
                      <a:pt x="2385" y="11676"/>
                      <a:pt x="2652" y="11676"/>
                    </a:cubicBezTo>
                    <a:close/>
                    <a:moveTo>
                      <a:pt x="1385" y="12143"/>
                    </a:moveTo>
                    <a:lnTo>
                      <a:pt x="1385" y="13143"/>
                    </a:lnTo>
                    <a:cubicBezTo>
                      <a:pt x="1318" y="12810"/>
                      <a:pt x="1251" y="12409"/>
                      <a:pt x="1385" y="12143"/>
                    </a:cubicBezTo>
                    <a:close/>
                    <a:moveTo>
                      <a:pt x="3686" y="11676"/>
                    </a:moveTo>
                    <a:cubicBezTo>
                      <a:pt x="4020" y="11709"/>
                      <a:pt x="4353" y="11709"/>
                      <a:pt x="4620" y="11742"/>
                    </a:cubicBezTo>
                    <a:cubicBezTo>
                      <a:pt x="3586" y="12243"/>
                      <a:pt x="2652" y="12843"/>
                      <a:pt x="1918" y="13510"/>
                    </a:cubicBezTo>
                    <a:lnTo>
                      <a:pt x="1918" y="13110"/>
                    </a:lnTo>
                    <a:cubicBezTo>
                      <a:pt x="1918" y="13077"/>
                      <a:pt x="1918" y="13077"/>
                      <a:pt x="1918" y="13077"/>
                    </a:cubicBezTo>
                    <a:cubicBezTo>
                      <a:pt x="2252" y="12876"/>
                      <a:pt x="2519" y="12643"/>
                      <a:pt x="2819" y="12409"/>
                    </a:cubicBezTo>
                    <a:cubicBezTo>
                      <a:pt x="3119" y="12176"/>
                      <a:pt x="3453" y="11942"/>
                      <a:pt x="3686" y="11676"/>
                    </a:cubicBezTo>
                    <a:close/>
                    <a:moveTo>
                      <a:pt x="5855" y="11742"/>
                    </a:moveTo>
                    <a:cubicBezTo>
                      <a:pt x="4420" y="12509"/>
                      <a:pt x="3119" y="13343"/>
                      <a:pt x="1918" y="14244"/>
                    </a:cubicBezTo>
                    <a:lnTo>
                      <a:pt x="1918" y="13944"/>
                    </a:lnTo>
                    <a:cubicBezTo>
                      <a:pt x="2819" y="13177"/>
                      <a:pt x="3820" y="12443"/>
                      <a:pt x="4921" y="11742"/>
                    </a:cubicBezTo>
                    <a:close/>
                    <a:moveTo>
                      <a:pt x="7322" y="11709"/>
                    </a:moveTo>
                    <a:cubicBezTo>
                      <a:pt x="5388" y="12676"/>
                      <a:pt x="3419" y="13810"/>
                      <a:pt x="1918" y="15011"/>
                    </a:cubicBezTo>
                    <a:lnTo>
                      <a:pt x="1918" y="14644"/>
                    </a:lnTo>
                    <a:cubicBezTo>
                      <a:pt x="3253" y="13677"/>
                      <a:pt x="4654" y="12676"/>
                      <a:pt x="6088" y="11742"/>
                    </a:cubicBezTo>
                    <a:cubicBezTo>
                      <a:pt x="6488" y="11742"/>
                      <a:pt x="6922" y="11742"/>
                      <a:pt x="7322" y="11709"/>
                    </a:cubicBezTo>
                    <a:close/>
                    <a:moveTo>
                      <a:pt x="8623" y="11709"/>
                    </a:moveTo>
                    <a:cubicBezTo>
                      <a:pt x="6322" y="13043"/>
                      <a:pt x="4087" y="14411"/>
                      <a:pt x="1918" y="15812"/>
                    </a:cubicBezTo>
                    <a:lnTo>
                      <a:pt x="1918" y="15412"/>
                    </a:lnTo>
                    <a:cubicBezTo>
                      <a:pt x="3886" y="14244"/>
                      <a:pt x="5688" y="12943"/>
                      <a:pt x="7589" y="11742"/>
                    </a:cubicBezTo>
                    <a:cubicBezTo>
                      <a:pt x="7622" y="11742"/>
                      <a:pt x="7622" y="11742"/>
                      <a:pt x="7622" y="11709"/>
                    </a:cubicBezTo>
                    <a:close/>
                    <a:moveTo>
                      <a:pt x="10224" y="11676"/>
                    </a:moveTo>
                    <a:cubicBezTo>
                      <a:pt x="7389" y="13277"/>
                      <a:pt x="4654" y="14911"/>
                      <a:pt x="1918" y="16546"/>
                    </a:cubicBezTo>
                    <a:lnTo>
                      <a:pt x="1918" y="16112"/>
                    </a:lnTo>
                    <a:cubicBezTo>
                      <a:pt x="4353" y="14678"/>
                      <a:pt x="6722" y="13210"/>
                      <a:pt x="8990" y="11709"/>
                    </a:cubicBezTo>
                    <a:cubicBezTo>
                      <a:pt x="9290" y="11676"/>
                      <a:pt x="9591" y="11676"/>
                      <a:pt x="9891" y="11676"/>
                    </a:cubicBezTo>
                    <a:close/>
                    <a:moveTo>
                      <a:pt x="11058" y="11676"/>
                    </a:moveTo>
                    <a:cubicBezTo>
                      <a:pt x="8056" y="13710"/>
                      <a:pt x="5254" y="15812"/>
                      <a:pt x="1918" y="17680"/>
                    </a:cubicBezTo>
                    <a:lnTo>
                      <a:pt x="1918" y="16913"/>
                    </a:lnTo>
                    <a:cubicBezTo>
                      <a:pt x="4854" y="15178"/>
                      <a:pt x="7823" y="13443"/>
                      <a:pt x="10658" y="11676"/>
                    </a:cubicBezTo>
                    <a:close/>
                    <a:moveTo>
                      <a:pt x="11225" y="11876"/>
                    </a:moveTo>
                    <a:lnTo>
                      <a:pt x="11225" y="12376"/>
                    </a:lnTo>
                    <a:cubicBezTo>
                      <a:pt x="8256" y="14511"/>
                      <a:pt x="5354" y="16746"/>
                      <a:pt x="1918" y="18647"/>
                    </a:cubicBezTo>
                    <a:lnTo>
                      <a:pt x="1918" y="17847"/>
                    </a:lnTo>
                    <a:cubicBezTo>
                      <a:pt x="5354" y="16012"/>
                      <a:pt x="8723" y="14111"/>
                      <a:pt x="11225" y="11876"/>
                    </a:cubicBezTo>
                    <a:close/>
                    <a:moveTo>
                      <a:pt x="11225" y="12710"/>
                    </a:moveTo>
                    <a:lnTo>
                      <a:pt x="11225" y="13410"/>
                    </a:lnTo>
                    <a:cubicBezTo>
                      <a:pt x="8256" y="15545"/>
                      <a:pt x="5354" y="17747"/>
                      <a:pt x="1918" y="19681"/>
                    </a:cubicBezTo>
                    <a:lnTo>
                      <a:pt x="1918" y="18914"/>
                    </a:lnTo>
                    <a:cubicBezTo>
                      <a:pt x="5154" y="16879"/>
                      <a:pt x="8423" y="14945"/>
                      <a:pt x="11225" y="12710"/>
                    </a:cubicBezTo>
                    <a:close/>
                    <a:moveTo>
                      <a:pt x="11225" y="13744"/>
                    </a:moveTo>
                    <a:lnTo>
                      <a:pt x="11225" y="14444"/>
                    </a:lnTo>
                    <a:cubicBezTo>
                      <a:pt x="8256" y="16579"/>
                      <a:pt x="5354" y="18781"/>
                      <a:pt x="1918" y="20715"/>
                    </a:cubicBezTo>
                    <a:lnTo>
                      <a:pt x="1918" y="19915"/>
                    </a:lnTo>
                    <a:cubicBezTo>
                      <a:pt x="5154" y="17913"/>
                      <a:pt x="8423" y="15945"/>
                      <a:pt x="11225" y="13744"/>
                    </a:cubicBezTo>
                    <a:close/>
                    <a:moveTo>
                      <a:pt x="11225" y="14778"/>
                    </a:moveTo>
                    <a:lnTo>
                      <a:pt x="11225" y="15478"/>
                    </a:lnTo>
                    <a:cubicBezTo>
                      <a:pt x="8256" y="17613"/>
                      <a:pt x="5354" y="19815"/>
                      <a:pt x="1918" y="21749"/>
                    </a:cubicBezTo>
                    <a:lnTo>
                      <a:pt x="1918" y="20949"/>
                    </a:lnTo>
                    <a:cubicBezTo>
                      <a:pt x="5154" y="18914"/>
                      <a:pt x="8423" y="16979"/>
                      <a:pt x="11225" y="14778"/>
                    </a:cubicBezTo>
                    <a:close/>
                    <a:moveTo>
                      <a:pt x="11225" y="15778"/>
                    </a:moveTo>
                    <a:lnTo>
                      <a:pt x="11225" y="16479"/>
                    </a:lnTo>
                    <a:cubicBezTo>
                      <a:pt x="8256" y="18647"/>
                      <a:pt x="5354" y="20849"/>
                      <a:pt x="1918" y="22750"/>
                    </a:cubicBezTo>
                    <a:lnTo>
                      <a:pt x="1918" y="21983"/>
                    </a:lnTo>
                    <a:cubicBezTo>
                      <a:pt x="5154" y="19948"/>
                      <a:pt x="8423" y="18013"/>
                      <a:pt x="11225" y="15778"/>
                    </a:cubicBezTo>
                    <a:close/>
                    <a:moveTo>
                      <a:pt x="11225" y="16813"/>
                    </a:moveTo>
                    <a:lnTo>
                      <a:pt x="11225" y="17513"/>
                    </a:lnTo>
                    <a:cubicBezTo>
                      <a:pt x="8256" y="19648"/>
                      <a:pt x="5354" y="21883"/>
                      <a:pt x="1918" y="23784"/>
                    </a:cubicBezTo>
                    <a:lnTo>
                      <a:pt x="1918" y="23017"/>
                    </a:lnTo>
                    <a:cubicBezTo>
                      <a:pt x="5154" y="20982"/>
                      <a:pt x="8423" y="19047"/>
                      <a:pt x="11225" y="16813"/>
                    </a:cubicBezTo>
                    <a:close/>
                    <a:moveTo>
                      <a:pt x="11225" y="17847"/>
                    </a:moveTo>
                    <a:lnTo>
                      <a:pt x="11225" y="18547"/>
                    </a:lnTo>
                    <a:cubicBezTo>
                      <a:pt x="8256" y="20682"/>
                      <a:pt x="5354" y="22884"/>
                      <a:pt x="1918" y="24818"/>
                    </a:cubicBezTo>
                    <a:lnTo>
                      <a:pt x="1918" y="24051"/>
                    </a:lnTo>
                    <a:cubicBezTo>
                      <a:pt x="5154" y="22016"/>
                      <a:pt x="8423" y="20048"/>
                      <a:pt x="11225" y="17847"/>
                    </a:cubicBezTo>
                    <a:close/>
                    <a:moveTo>
                      <a:pt x="11225" y="18881"/>
                    </a:moveTo>
                    <a:lnTo>
                      <a:pt x="11225" y="19581"/>
                    </a:lnTo>
                    <a:cubicBezTo>
                      <a:pt x="8256" y="21716"/>
                      <a:pt x="5354" y="23918"/>
                      <a:pt x="1918" y="25852"/>
                    </a:cubicBezTo>
                    <a:cubicBezTo>
                      <a:pt x="1918" y="25752"/>
                      <a:pt x="1918" y="25686"/>
                      <a:pt x="1918" y="25619"/>
                    </a:cubicBezTo>
                    <a:lnTo>
                      <a:pt x="1918" y="25052"/>
                    </a:lnTo>
                    <a:cubicBezTo>
                      <a:pt x="5154" y="23050"/>
                      <a:pt x="8423" y="21082"/>
                      <a:pt x="11225" y="18881"/>
                    </a:cubicBezTo>
                    <a:close/>
                    <a:moveTo>
                      <a:pt x="11225" y="19915"/>
                    </a:moveTo>
                    <a:lnTo>
                      <a:pt x="11225" y="20615"/>
                    </a:lnTo>
                    <a:cubicBezTo>
                      <a:pt x="8256" y="22717"/>
                      <a:pt x="5354" y="24952"/>
                      <a:pt x="1952" y="26853"/>
                    </a:cubicBezTo>
                    <a:cubicBezTo>
                      <a:pt x="1952" y="26586"/>
                      <a:pt x="1952" y="26353"/>
                      <a:pt x="1918" y="26086"/>
                    </a:cubicBezTo>
                    <a:cubicBezTo>
                      <a:pt x="5154" y="24051"/>
                      <a:pt x="8423" y="22116"/>
                      <a:pt x="11225" y="19915"/>
                    </a:cubicBezTo>
                    <a:close/>
                    <a:moveTo>
                      <a:pt x="11225" y="20949"/>
                    </a:moveTo>
                    <a:lnTo>
                      <a:pt x="11225" y="21616"/>
                    </a:lnTo>
                    <a:cubicBezTo>
                      <a:pt x="8290" y="23751"/>
                      <a:pt x="5354" y="25952"/>
                      <a:pt x="1952" y="27854"/>
                    </a:cubicBezTo>
                    <a:cubicBezTo>
                      <a:pt x="1952" y="27620"/>
                      <a:pt x="1952" y="27353"/>
                      <a:pt x="1952" y="27087"/>
                    </a:cubicBezTo>
                    <a:cubicBezTo>
                      <a:pt x="5154" y="25085"/>
                      <a:pt x="8456" y="23150"/>
                      <a:pt x="11225" y="20949"/>
                    </a:cubicBezTo>
                    <a:close/>
                    <a:moveTo>
                      <a:pt x="11225" y="21950"/>
                    </a:moveTo>
                    <a:lnTo>
                      <a:pt x="11225" y="22650"/>
                    </a:lnTo>
                    <a:cubicBezTo>
                      <a:pt x="8290" y="24785"/>
                      <a:pt x="5388" y="26986"/>
                      <a:pt x="1985" y="28888"/>
                    </a:cubicBezTo>
                    <a:cubicBezTo>
                      <a:pt x="1985" y="28621"/>
                      <a:pt x="1985" y="28387"/>
                      <a:pt x="1985" y="28121"/>
                    </a:cubicBezTo>
                    <a:cubicBezTo>
                      <a:pt x="5187" y="26086"/>
                      <a:pt x="8456" y="24151"/>
                      <a:pt x="11225" y="21950"/>
                    </a:cubicBezTo>
                    <a:close/>
                    <a:moveTo>
                      <a:pt x="11225" y="22984"/>
                    </a:moveTo>
                    <a:lnTo>
                      <a:pt x="11225" y="23684"/>
                    </a:lnTo>
                    <a:cubicBezTo>
                      <a:pt x="8290" y="25786"/>
                      <a:pt x="5388" y="27987"/>
                      <a:pt x="1985" y="29922"/>
                    </a:cubicBezTo>
                    <a:cubicBezTo>
                      <a:pt x="1985" y="29655"/>
                      <a:pt x="1985" y="29388"/>
                      <a:pt x="1985" y="29121"/>
                    </a:cubicBezTo>
                    <a:cubicBezTo>
                      <a:pt x="5187" y="27120"/>
                      <a:pt x="8456" y="25185"/>
                      <a:pt x="11225" y="22984"/>
                    </a:cubicBezTo>
                    <a:close/>
                    <a:moveTo>
                      <a:pt x="11225" y="24018"/>
                    </a:moveTo>
                    <a:lnTo>
                      <a:pt x="11225" y="24718"/>
                    </a:lnTo>
                    <a:cubicBezTo>
                      <a:pt x="8290" y="26820"/>
                      <a:pt x="5388" y="29021"/>
                      <a:pt x="2018" y="30923"/>
                    </a:cubicBezTo>
                    <a:cubicBezTo>
                      <a:pt x="2018" y="30656"/>
                      <a:pt x="2018" y="30389"/>
                      <a:pt x="2018" y="30155"/>
                    </a:cubicBezTo>
                    <a:cubicBezTo>
                      <a:pt x="5221" y="28154"/>
                      <a:pt x="8456" y="26219"/>
                      <a:pt x="11225" y="24018"/>
                    </a:cubicBezTo>
                    <a:close/>
                    <a:moveTo>
                      <a:pt x="11225" y="25052"/>
                    </a:moveTo>
                    <a:lnTo>
                      <a:pt x="11225" y="25752"/>
                    </a:lnTo>
                    <a:cubicBezTo>
                      <a:pt x="8290" y="27854"/>
                      <a:pt x="5388" y="30022"/>
                      <a:pt x="2018" y="31957"/>
                    </a:cubicBezTo>
                    <a:cubicBezTo>
                      <a:pt x="2018" y="31690"/>
                      <a:pt x="2018" y="31423"/>
                      <a:pt x="2018" y="31156"/>
                    </a:cubicBezTo>
                    <a:cubicBezTo>
                      <a:pt x="5221" y="29155"/>
                      <a:pt x="8456" y="27220"/>
                      <a:pt x="11225" y="25052"/>
                    </a:cubicBezTo>
                    <a:close/>
                    <a:moveTo>
                      <a:pt x="11225" y="26052"/>
                    </a:moveTo>
                    <a:lnTo>
                      <a:pt x="11225" y="26753"/>
                    </a:lnTo>
                    <a:cubicBezTo>
                      <a:pt x="8290" y="28888"/>
                      <a:pt x="5421" y="31056"/>
                      <a:pt x="2052" y="32957"/>
                    </a:cubicBezTo>
                    <a:cubicBezTo>
                      <a:pt x="2018" y="32691"/>
                      <a:pt x="2018" y="32457"/>
                      <a:pt x="2018" y="32190"/>
                    </a:cubicBezTo>
                    <a:cubicBezTo>
                      <a:pt x="5221" y="30189"/>
                      <a:pt x="8456" y="28254"/>
                      <a:pt x="11225" y="26052"/>
                    </a:cubicBezTo>
                    <a:close/>
                    <a:moveTo>
                      <a:pt x="11225" y="27087"/>
                    </a:moveTo>
                    <a:lnTo>
                      <a:pt x="11225" y="27787"/>
                    </a:lnTo>
                    <a:cubicBezTo>
                      <a:pt x="8290" y="29889"/>
                      <a:pt x="5421" y="32090"/>
                      <a:pt x="2052" y="33992"/>
                    </a:cubicBezTo>
                    <a:cubicBezTo>
                      <a:pt x="2052" y="33725"/>
                      <a:pt x="2052" y="33458"/>
                      <a:pt x="2052" y="33191"/>
                    </a:cubicBezTo>
                    <a:cubicBezTo>
                      <a:pt x="5221" y="31223"/>
                      <a:pt x="8456" y="29288"/>
                      <a:pt x="11225" y="27087"/>
                    </a:cubicBezTo>
                    <a:close/>
                    <a:moveTo>
                      <a:pt x="11225" y="28121"/>
                    </a:moveTo>
                    <a:lnTo>
                      <a:pt x="11225" y="28821"/>
                    </a:lnTo>
                    <a:cubicBezTo>
                      <a:pt x="8290" y="30923"/>
                      <a:pt x="5421" y="33124"/>
                      <a:pt x="2052" y="35026"/>
                    </a:cubicBezTo>
                    <a:cubicBezTo>
                      <a:pt x="2052" y="34759"/>
                      <a:pt x="2052" y="34492"/>
                      <a:pt x="2052" y="34225"/>
                    </a:cubicBezTo>
                    <a:cubicBezTo>
                      <a:pt x="5221" y="32224"/>
                      <a:pt x="8456" y="30322"/>
                      <a:pt x="11225" y="28121"/>
                    </a:cubicBezTo>
                    <a:close/>
                    <a:moveTo>
                      <a:pt x="11225" y="29155"/>
                    </a:moveTo>
                    <a:lnTo>
                      <a:pt x="11225" y="29855"/>
                    </a:lnTo>
                    <a:cubicBezTo>
                      <a:pt x="8290" y="31957"/>
                      <a:pt x="5421" y="34125"/>
                      <a:pt x="2052" y="36026"/>
                    </a:cubicBezTo>
                    <a:cubicBezTo>
                      <a:pt x="2052" y="35759"/>
                      <a:pt x="2052" y="35526"/>
                      <a:pt x="2052" y="35259"/>
                    </a:cubicBezTo>
                    <a:cubicBezTo>
                      <a:pt x="5221" y="33258"/>
                      <a:pt x="8456" y="31323"/>
                      <a:pt x="11225" y="29155"/>
                    </a:cubicBezTo>
                    <a:close/>
                    <a:moveTo>
                      <a:pt x="11225" y="30155"/>
                    </a:moveTo>
                    <a:lnTo>
                      <a:pt x="11225" y="30856"/>
                    </a:lnTo>
                    <a:cubicBezTo>
                      <a:pt x="8290" y="32991"/>
                      <a:pt x="5421" y="35159"/>
                      <a:pt x="2052" y="37060"/>
                    </a:cubicBezTo>
                    <a:lnTo>
                      <a:pt x="2052" y="36460"/>
                    </a:lnTo>
                    <a:lnTo>
                      <a:pt x="2052" y="36260"/>
                    </a:lnTo>
                    <a:cubicBezTo>
                      <a:pt x="5221" y="34292"/>
                      <a:pt x="8456" y="32357"/>
                      <a:pt x="11225" y="30155"/>
                    </a:cubicBezTo>
                    <a:close/>
                    <a:moveTo>
                      <a:pt x="11225" y="31189"/>
                    </a:moveTo>
                    <a:lnTo>
                      <a:pt x="11225" y="31890"/>
                    </a:lnTo>
                    <a:cubicBezTo>
                      <a:pt x="8290" y="33992"/>
                      <a:pt x="5421" y="36193"/>
                      <a:pt x="2052" y="38094"/>
                    </a:cubicBezTo>
                    <a:cubicBezTo>
                      <a:pt x="2052" y="37828"/>
                      <a:pt x="2052" y="37561"/>
                      <a:pt x="2052" y="37294"/>
                    </a:cubicBezTo>
                    <a:cubicBezTo>
                      <a:pt x="5254" y="35326"/>
                      <a:pt x="8490" y="33391"/>
                      <a:pt x="11225" y="31189"/>
                    </a:cubicBezTo>
                    <a:close/>
                    <a:moveTo>
                      <a:pt x="11225" y="32224"/>
                    </a:moveTo>
                    <a:lnTo>
                      <a:pt x="11225" y="32924"/>
                    </a:lnTo>
                    <a:cubicBezTo>
                      <a:pt x="8290" y="35026"/>
                      <a:pt x="5421" y="37227"/>
                      <a:pt x="2052" y="39129"/>
                    </a:cubicBezTo>
                    <a:cubicBezTo>
                      <a:pt x="2052" y="38862"/>
                      <a:pt x="2052" y="38595"/>
                      <a:pt x="2052" y="38328"/>
                    </a:cubicBezTo>
                    <a:cubicBezTo>
                      <a:pt x="5221" y="36327"/>
                      <a:pt x="8456" y="34425"/>
                      <a:pt x="11225" y="32224"/>
                    </a:cubicBezTo>
                    <a:close/>
                    <a:moveTo>
                      <a:pt x="103891" y="8273"/>
                    </a:moveTo>
                    <a:cubicBezTo>
                      <a:pt x="104258" y="14411"/>
                      <a:pt x="104392" y="20549"/>
                      <a:pt x="104325" y="26686"/>
                    </a:cubicBezTo>
                    <a:cubicBezTo>
                      <a:pt x="104291" y="30856"/>
                      <a:pt x="104158" y="34992"/>
                      <a:pt x="103925" y="39162"/>
                    </a:cubicBezTo>
                    <a:cubicBezTo>
                      <a:pt x="103925" y="39429"/>
                      <a:pt x="103891" y="39696"/>
                      <a:pt x="103858" y="39996"/>
                    </a:cubicBezTo>
                    <a:cubicBezTo>
                      <a:pt x="103824" y="39162"/>
                      <a:pt x="103758" y="38328"/>
                      <a:pt x="103691" y="37461"/>
                    </a:cubicBezTo>
                    <a:cubicBezTo>
                      <a:pt x="103724" y="33725"/>
                      <a:pt x="103724" y="29989"/>
                      <a:pt x="103724" y="26253"/>
                    </a:cubicBezTo>
                    <a:cubicBezTo>
                      <a:pt x="103758" y="22050"/>
                      <a:pt x="103791" y="17813"/>
                      <a:pt x="103824" y="13577"/>
                    </a:cubicBezTo>
                    <a:cubicBezTo>
                      <a:pt x="103858" y="12042"/>
                      <a:pt x="103858" y="10541"/>
                      <a:pt x="103891" y="9007"/>
                    </a:cubicBezTo>
                    <a:cubicBezTo>
                      <a:pt x="103891" y="8773"/>
                      <a:pt x="103891" y="8507"/>
                      <a:pt x="103891" y="8273"/>
                    </a:cubicBezTo>
                    <a:close/>
                    <a:moveTo>
                      <a:pt x="11225" y="33258"/>
                    </a:moveTo>
                    <a:lnTo>
                      <a:pt x="11225" y="33958"/>
                    </a:lnTo>
                    <a:cubicBezTo>
                      <a:pt x="8290" y="36060"/>
                      <a:pt x="5421" y="38261"/>
                      <a:pt x="2052" y="40163"/>
                    </a:cubicBezTo>
                    <a:cubicBezTo>
                      <a:pt x="2052" y="39896"/>
                      <a:pt x="2052" y="39629"/>
                      <a:pt x="2052" y="39362"/>
                    </a:cubicBezTo>
                    <a:cubicBezTo>
                      <a:pt x="5221" y="37361"/>
                      <a:pt x="8490" y="35426"/>
                      <a:pt x="11225" y="33258"/>
                    </a:cubicBezTo>
                    <a:close/>
                    <a:moveTo>
                      <a:pt x="11225" y="34292"/>
                    </a:moveTo>
                    <a:lnTo>
                      <a:pt x="11225" y="34992"/>
                    </a:lnTo>
                    <a:cubicBezTo>
                      <a:pt x="8290" y="37094"/>
                      <a:pt x="5421" y="39262"/>
                      <a:pt x="2052" y="41197"/>
                    </a:cubicBezTo>
                    <a:cubicBezTo>
                      <a:pt x="2052" y="40930"/>
                      <a:pt x="2052" y="40663"/>
                      <a:pt x="2052" y="40396"/>
                    </a:cubicBezTo>
                    <a:cubicBezTo>
                      <a:pt x="5221" y="38395"/>
                      <a:pt x="8456" y="36460"/>
                      <a:pt x="11225" y="34292"/>
                    </a:cubicBezTo>
                    <a:close/>
                    <a:moveTo>
                      <a:pt x="11225" y="35326"/>
                    </a:moveTo>
                    <a:lnTo>
                      <a:pt x="11225" y="35993"/>
                    </a:lnTo>
                    <a:cubicBezTo>
                      <a:pt x="8290" y="38128"/>
                      <a:pt x="5388" y="40296"/>
                      <a:pt x="2018" y="42231"/>
                    </a:cubicBezTo>
                    <a:cubicBezTo>
                      <a:pt x="2018" y="41964"/>
                      <a:pt x="2018" y="41697"/>
                      <a:pt x="2018" y="41430"/>
                    </a:cubicBezTo>
                    <a:cubicBezTo>
                      <a:pt x="5221" y="39429"/>
                      <a:pt x="8456" y="37494"/>
                      <a:pt x="11225" y="35326"/>
                    </a:cubicBezTo>
                    <a:close/>
                    <a:moveTo>
                      <a:pt x="11225" y="36327"/>
                    </a:moveTo>
                    <a:lnTo>
                      <a:pt x="11225" y="37027"/>
                    </a:lnTo>
                    <a:cubicBezTo>
                      <a:pt x="8290" y="39162"/>
                      <a:pt x="5388" y="41330"/>
                      <a:pt x="2018" y="43265"/>
                    </a:cubicBezTo>
                    <a:cubicBezTo>
                      <a:pt x="2018" y="42998"/>
                      <a:pt x="2018" y="42731"/>
                      <a:pt x="2018" y="42464"/>
                    </a:cubicBezTo>
                    <a:cubicBezTo>
                      <a:pt x="5221" y="40463"/>
                      <a:pt x="8456" y="38528"/>
                      <a:pt x="11225" y="36327"/>
                    </a:cubicBezTo>
                    <a:close/>
                    <a:moveTo>
                      <a:pt x="11225" y="37361"/>
                    </a:moveTo>
                    <a:lnTo>
                      <a:pt x="11225" y="38061"/>
                    </a:lnTo>
                    <a:cubicBezTo>
                      <a:pt x="8290" y="40163"/>
                      <a:pt x="5388" y="42364"/>
                      <a:pt x="2018" y="44266"/>
                    </a:cubicBezTo>
                    <a:cubicBezTo>
                      <a:pt x="2018" y="44032"/>
                      <a:pt x="2018" y="43765"/>
                      <a:pt x="2018" y="43498"/>
                    </a:cubicBezTo>
                    <a:cubicBezTo>
                      <a:pt x="5221" y="41497"/>
                      <a:pt x="8456" y="39562"/>
                      <a:pt x="11225" y="37361"/>
                    </a:cubicBezTo>
                    <a:close/>
                    <a:moveTo>
                      <a:pt x="11225" y="38395"/>
                    </a:moveTo>
                    <a:lnTo>
                      <a:pt x="11225" y="39095"/>
                    </a:lnTo>
                    <a:cubicBezTo>
                      <a:pt x="8290" y="41197"/>
                      <a:pt x="5388" y="43398"/>
                      <a:pt x="1985" y="45333"/>
                    </a:cubicBezTo>
                    <a:cubicBezTo>
                      <a:pt x="1985" y="45066"/>
                      <a:pt x="1985" y="44799"/>
                      <a:pt x="1985" y="44532"/>
                    </a:cubicBezTo>
                    <a:cubicBezTo>
                      <a:pt x="5187" y="42531"/>
                      <a:pt x="8456" y="40596"/>
                      <a:pt x="11225" y="38395"/>
                    </a:cubicBezTo>
                    <a:close/>
                    <a:moveTo>
                      <a:pt x="11225" y="39429"/>
                    </a:moveTo>
                    <a:lnTo>
                      <a:pt x="11225" y="40096"/>
                    </a:lnTo>
                    <a:cubicBezTo>
                      <a:pt x="8256" y="42231"/>
                      <a:pt x="5354" y="44432"/>
                      <a:pt x="1952" y="46367"/>
                    </a:cubicBezTo>
                    <a:cubicBezTo>
                      <a:pt x="1985" y="46100"/>
                      <a:pt x="1985" y="45833"/>
                      <a:pt x="1985" y="45566"/>
                    </a:cubicBezTo>
                    <a:cubicBezTo>
                      <a:pt x="5187" y="43565"/>
                      <a:pt x="8456" y="41630"/>
                      <a:pt x="11225" y="39429"/>
                    </a:cubicBezTo>
                    <a:close/>
                    <a:moveTo>
                      <a:pt x="68799" y="45667"/>
                    </a:moveTo>
                    <a:lnTo>
                      <a:pt x="75404" y="46801"/>
                    </a:lnTo>
                    <a:lnTo>
                      <a:pt x="75104" y="46867"/>
                    </a:lnTo>
                    <a:cubicBezTo>
                      <a:pt x="74670" y="46801"/>
                      <a:pt x="74203" y="46701"/>
                      <a:pt x="73770" y="46634"/>
                    </a:cubicBezTo>
                    <a:cubicBezTo>
                      <a:pt x="73770" y="46552"/>
                      <a:pt x="73679" y="46492"/>
                      <a:pt x="73554" y="46492"/>
                    </a:cubicBezTo>
                    <a:cubicBezTo>
                      <a:pt x="73528" y="46492"/>
                      <a:pt x="73499" y="46495"/>
                      <a:pt x="73469" y="46500"/>
                    </a:cubicBezTo>
                    <a:cubicBezTo>
                      <a:pt x="73436" y="46534"/>
                      <a:pt x="73403" y="46534"/>
                      <a:pt x="73369" y="46534"/>
                    </a:cubicBezTo>
                    <a:cubicBezTo>
                      <a:pt x="71868" y="46267"/>
                      <a:pt x="70334" y="46000"/>
                      <a:pt x="68799" y="45733"/>
                    </a:cubicBezTo>
                    <a:cubicBezTo>
                      <a:pt x="68799" y="45700"/>
                      <a:pt x="68799" y="45700"/>
                      <a:pt x="68799" y="45667"/>
                    </a:cubicBezTo>
                    <a:close/>
                    <a:moveTo>
                      <a:pt x="75771" y="46867"/>
                    </a:moveTo>
                    <a:lnTo>
                      <a:pt x="77205" y="47101"/>
                    </a:lnTo>
                    <a:cubicBezTo>
                      <a:pt x="77072" y="47134"/>
                      <a:pt x="76939" y="47168"/>
                      <a:pt x="76839" y="47201"/>
                    </a:cubicBezTo>
                    <a:cubicBezTo>
                      <a:pt x="76438" y="47134"/>
                      <a:pt x="76038" y="47034"/>
                      <a:pt x="75638" y="46967"/>
                    </a:cubicBezTo>
                    <a:lnTo>
                      <a:pt x="75671" y="46967"/>
                    </a:lnTo>
                    <a:cubicBezTo>
                      <a:pt x="75771" y="46934"/>
                      <a:pt x="75771" y="46901"/>
                      <a:pt x="75771" y="46867"/>
                    </a:cubicBezTo>
                    <a:close/>
                    <a:moveTo>
                      <a:pt x="11225" y="40429"/>
                    </a:moveTo>
                    <a:lnTo>
                      <a:pt x="11225" y="41130"/>
                    </a:lnTo>
                    <a:cubicBezTo>
                      <a:pt x="8256" y="43265"/>
                      <a:pt x="5354" y="45466"/>
                      <a:pt x="1952" y="47401"/>
                    </a:cubicBezTo>
                    <a:cubicBezTo>
                      <a:pt x="1952" y="47134"/>
                      <a:pt x="1952" y="46867"/>
                      <a:pt x="1952" y="46601"/>
                    </a:cubicBezTo>
                    <a:cubicBezTo>
                      <a:pt x="5154" y="44599"/>
                      <a:pt x="8456" y="42664"/>
                      <a:pt x="11225" y="40429"/>
                    </a:cubicBezTo>
                    <a:close/>
                    <a:moveTo>
                      <a:pt x="77739" y="47201"/>
                    </a:moveTo>
                    <a:lnTo>
                      <a:pt x="79007" y="47401"/>
                    </a:lnTo>
                    <a:cubicBezTo>
                      <a:pt x="78873" y="47434"/>
                      <a:pt x="78707" y="47501"/>
                      <a:pt x="78573" y="47535"/>
                    </a:cubicBezTo>
                    <a:cubicBezTo>
                      <a:pt x="78173" y="47434"/>
                      <a:pt x="77773" y="47368"/>
                      <a:pt x="77372" y="47301"/>
                    </a:cubicBezTo>
                    <a:cubicBezTo>
                      <a:pt x="77472" y="47268"/>
                      <a:pt x="77572" y="47268"/>
                      <a:pt x="77639" y="47234"/>
                    </a:cubicBezTo>
                    <a:cubicBezTo>
                      <a:pt x="77706" y="47234"/>
                      <a:pt x="77706" y="47201"/>
                      <a:pt x="77739" y="47201"/>
                    </a:cubicBezTo>
                    <a:close/>
                    <a:moveTo>
                      <a:pt x="79607" y="47501"/>
                    </a:moveTo>
                    <a:lnTo>
                      <a:pt x="80841" y="47701"/>
                    </a:lnTo>
                    <a:cubicBezTo>
                      <a:pt x="80641" y="47768"/>
                      <a:pt x="80474" y="47801"/>
                      <a:pt x="80308" y="47868"/>
                    </a:cubicBezTo>
                    <a:cubicBezTo>
                      <a:pt x="79907" y="47768"/>
                      <a:pt x="79507" y="47701"/>
                      <a:pt x="79140" y="47635"/>
                    </a:cubicBezTo>
                    <a:cubicBezTo>
                      <a:pt x="79274" y="47601"/>
                      <a:pt x="79440" y="47535"/>
                      <a:pt x="79607" y="47501"/>
                    </a:cubicBezTo>
                    <a:close/>
                    <a:moveTo>
                      <a:pt x="81408" y="47801"/>
                    </a:moveTo>
                    <a:lnTo>
                      <a:pt x="82643" y="48035"/>
                    </a:lnTo>
                    <a:cubicBezTo>
                      <a:pt x="82476" y="48068"/>
                      <a:pt x="82276" y="48135"/>
                      <a:pt x="82076" y="48168"/>
                    </a:cubicBezTo>
                    <a:cubicBezTo>
                      <a:pt x="81675" y="48102"/>
                      <a:pt x="81275" y="48035"/>
                      <a:pt x="80875" y="47968"/>
                    </a:cubicBezTo>
                    <a:cubicBezTo>
                      <a:pt x="81075" y="47901"/>
                      <a:pt x="81242" y="47868"/>
                      <a:pt x="81408" y="47801"/>
                    </a:cubicBezTo>
                    <a:close/>
                    <a:moveTo>
                      <a:pt x="11225" y="41464"/>
                    </a:moveTo>
                    <a:lnTo>
                      <a:pt x="11225" y="42164"/>
                    </a:lnTo>
                    <a:cubicBezTo>
                      <a:pt x="8256" y="44299"/>
                      <a:pt x="5354" y="46500"/>
                      <a:pt x="1918" y="48435"/>
                    </a:cubicBezTo>
                    <a:cubicBezTo>
                      <a:pt x="1918" y="48168"/>
                      <a:pt x="1918" y="47901"/>
                      <a:pt x="1952" y="47635"/>
                    </a:cubicBezTo>
                    <a:cubicBezTo>
                      <a:pt x="5154" y="45633"/>
                      <a:pt x="8423" y="43698"/>
                      <a:pt x="11225" y="41464"/>
                    </a:cubicBezTo>
                    <a:close/>
                    <a:moveTo>
                      <a:pt x="83243" y="48135"/>
                    </a:moveTo>
                    <a:lnTo>
                      <a:pt x="84444" y="48335"/>
                    </a:lnTo>
                    <a:lnTo>
                      <a:pt x="83877" y="48502"/>
                    </a:lnTo>
                    <a:cubicBezTo>
                      <a:pt x="83477" y="48402"/>
                      <a:pt x="83076" y="48335"/>
                      <a:pt x="82643" y="48268"/>
                    </a:cubicBezTo>
                    <a:cubicBezTo>
                      <a:pt x="82843" y="48235"/>
                      <a:pt x="83043" y="48168"/>
                      <a:pt x="83243" y="48135"/>
                    </a:cubicBezTo>
                    <a:close/>
                    <a:moveTo>
                      <a:pt x="85044" y="48435"/>
                    </a:moveTo>
                    <a:lnTo>
                      <a:pt x="86646" y="48702"/>
                    </a:lnTo>
                    <a:cubicBezTo>
                      <a:pt x="86445" y="48735"/>
                      <a:pt x="86279" y="48802"/>
                      <a:pt x="86078" y="48835"/>
                    </a:cubicBezTo>
                    <a:cubicBezTo>
                      <a:pt x="85778" y="48802"/>
                      <a:pt x="85478" y="48735"/>
                      <a:pt x="85178" y="48702"/>
                    </a:cubicBezTo>
                    <a:cubicBezTo>
                      <a:pt x="84944" y="48669"/>
                      <a:pt x="84711" y="48635"/>
                      <a:pt x="84477" y="48569"/>
                    </a:cubicBezTo>
                    <a:lnTo>
                      <a:pt x="85044" y="48435"/>
                    </a:lnTo>
                    <a:close/>
                    <a:moveTo>
                      <a:pt x="11225" y="42498"/>
                    </a:moveTo>
                    <a:lnTo>
                      <a:pt x="11225" y="43198"/>
                    </a:lnTo>
                    <a:cubicBezTo>
                      <a:pt x="8256" y="45333"/>
                      <a:pt x="5354" y="47535"/>
                      <a:pt x="1918" y="49469"/>
                    </a:cubicBezTo>
                    <a:lnTo>
                      <a:pt x="1918" y="48702"/>
                    </a:lnTo>
                    <a:cubicBezTo>
                      <a:pt x="5154" y="46667"/>
                      <a:pt x="8423" y="44699"/>
                      <a:pt x="11225" y="42498"/>
                    </a:cubicBezTo>
                    <a:close/>
                    <a:moveTo>
                      <a:pt x="87213" y="48802"/>
                    </a:moveTo>
                    <a:lnTo>
                      <a:pt x="96219" y="50337"/>
                    </a:lnTo>
                    <a:cubicBezTo>
                      <a:pt x="93784" y="50003"/>
                      <a:pt x="91349" y="49636"/>
                      <a:pt x="88914" y="49269"/>
                    </a:cubicBezTo>
                    <a:cubicBezTo>
                      <a:pt x="89063" y="49210"/>
                      <a:pt x="88920" y="49097"/>
                      <a:pt x="88721" y="49097"/>
                    </a:cubicBezTo>
                    <a:cubicBezTo>
                      <a:pt x="88697" y="49097"/>
                      <a:pt x="88672" y="49099"/>
                      <a:pt x="88647" y="49102"/>
                    </a:cubicBezTo>
                    <a:cubicBezTo>
                      <a:pt x="88547" y="49136"/>
                      <a:pt x="88447" y="49169"/>
                      <a:pt x="88313" y="49202"/>
                    </a:cubicBezTo>
                    <a:cubicBezTo>
                      <a:pt x="87780" y="49102"/>
                      <a:pt x="87246" y="49036"/>
                      <a:pt x="86679" y="48936"/>
                    </a:cubicBezTo>
                    <a:cubicBezTo>
                      <a:pt x="86879" y="48902"/>
                      <a:pt x="87046" y="48835"/>
                      <a:pt x="87213" y="48802"/>
                    </a:cubicBezTo>
                    <a:close/>
                    <a:moveTo>
                      <a:pt x="11225" y="43532"/>
                    </a:moveTo>
                    <a:lnTo>
                      <a:pt x="11225" y="44232"/>
                    </a:lnTo>
                    <a:cubicBezTo>
                      <a:pt x="8256" y="46367"/>
                      <a:pt x="5354" y="48569"/>
                      <a:pt x="1918" y="50503"/>
                    </a:cubicBezTo>
                    <a:lnTo>
                      <a:pt x="1918" y="49703"/>
                    </a:lnTo>
                    <a:cubicBezTo>
                      <a:pt x="5154" y="47668"/>
                      <a:pt x="8423" y="45733"/>
                      <a:pt x="11225" y="43532"/>
                    </a:cubicBezTo>
                    <a:close/>
                    <a:moveTo>
                      <a:pt x="32707" y="734"/>
                    </a:moveTo>
                    <a:cubicBezTo>
                      <a:pt x="37024" y="859"/>
                      <a:pt x="41360" y="895"/>
                      <a:pt x="45701" y="895"/>
                    </a:cubicBezTo>
                    <a:cubicBezTo>
                      <a:pt x="51760" y="895"/>
                      <a:pt x="57829" y="824"/>
                      <a:pt x="63869" y="824"/>
                    </a:cubicBezTo>
                    <a:cubicBezTo>
                      <a:pt x="65102" y="824"/>
                      <a:pt x="66335" y="827"/>
                      <a:pt x="67565" y="834"/>
                    </a:cubicBezTo>
                    <a:cubicBezTo>
                      <a:pt x="79274" y="935"/>
                      <a:pt x="90982" y="1168"/>
                      <a:pt x="102657" y="1468"/>
                    </a:cubicBezTo>
                    <a:lnTo>
                      <a:pt x="102657" y="3103"/>
                    </a:lnTo>
                    <a:cubicBezTo>
                      <a:pt x="102457" y="6539"/>
                      <a:pt x="102590" y="10008"/>
                      <a:pt x="102557" y="13410"/>
                    </a:cubicBezTo>
                    <a:cubicBezTo>
                      <a:pt x="102490" y="17646"/>
                      <a:pt x="102457" y="21883"/>
                      <a:pt x="102423" y="26119"/>
                    </a:cubicBezTo>
                    <a:cubicBezTo>
                      <a:pt x="102357" y="34425"/>
                      <a:pt x="102223" y="42731"/>
                      <a:pt x="102257" y="51037"/>
                    </a:cubicBezTo>
                    <a:lnTo>
                      <a:pt x="85678" y="48235"/>
                    </a:lnTo>
                    <a:cubicBezTo>
                      <a:pt x="85759" y="48181"/>
                      <a:pt x="85665" y="48083"/>
                      <a:pt x="85521" y="48083"/>
                    </a:cubicBezTo>
                    <a:cubicBezTo>
                      <a:pt x="85487" y="48083"/>
                      <a:pt x="85450" y="48089"/>
                      <a:pt x="85411" y="48102"/>
                    </a:cubicBezTo>
                    <a:cubicBezTo>
                      <a:pt x="85345" y="48102"/>
                      <a:pt x="85245" y="48135"/>
                      <a:pt x="85178" y="48135"/>
                    </a:cubicBezTo>
                    <a:lnTo>
                      <a:pt x="83710" y="47901"/>
                    </a:lnTo>
                    <a:cubicBezTo>
                      <a:pt x="83686" y="47853"/>
                      <a:pt x="83608" y="47822"/>
                      <a:pt x="83515" y="47822"/>
                    </a:cubicBezTo>
                    <a:cubicBezTo>
                      <a:pt x="83481" y="47822"/>
                      <a:pt x="83446" y="47826"/>
                      <a:pt x="83410" y="47835"/>
                    </a:cubicBezTo>
                    <a:lnTo>
                      <a:pt x="83377" y="47835"/>
                    </a:lnTo>
                    <a:lnTo>
                      <a:pt x="67565" y="45166"/>
                    </a:lnTo>
                    <a:lnTo>
                      <a:pt x="60627" y="46334"/>
                    </a:lnTo>
                    <a:cubicBezTo>
                      <a:pt x="56891" y="46834"/>
                      <a:pt x="53188" y="47434"/>
                      <a:pt x="49552" y="48102"/>
                    </a:cubicBezTo>
                    <a:cubicBezTo>
                      <a:pt x="47584" y="48435"/>
                      <a:pt x="45616" y="48835"/>
                      <a:pt x="43648" y="49202"/>
                    </a:cubicBezTo>
                    <a:lnTo>
                      <a:pt x="33274" y="50970"/>
                    </a:lnTo>
                    <a:cubicBezTo>
                      <a:pt x="33141" y="34225"/>
                      <a:pt x="32874" y="17480"/>
                      <a:pt x="32707" y="734"/>
                    </a:cubicBezTo>
                    <a:close/>
                    <a:moveTo>
                      <a:pt x="11225" y="44532"/>
                    </a:moveTo>
                    <a:lnTo>
                      <a:pt x="11225" y="45233"/>
                    </a:lnTo>
                    <a:cubicBezTo>
                      <a:pt x="8256" y="47368"/>
                      <a:pt x="5354" y="49603"/>
                      <a:pt x="1918" y="51504"/>
                    </a:cubicBezTo>
                    <a:lnTo>
                      <a:pt x="1918" y="50737"/>
                    </a:lnTo>
                    <a:cubicBezTo>
                      <a:pt x="5154" y="48702"/>
                      <a:pt x="8423" y="46767"/>
                      <a:pt x="11225" y="44532"/>
                    </a:cubicBezTo>
                    <a:close/>
                    <a:moveTo>
                      <a:pt x="36143" y="50804"/>
                    </a:moveTo>
                    <a:cubicBezTo>
                      <a:pt x="35142" y="51037"/>
                      <a:pt x="34175" y="51304"/>
                      <a:pt x="33274" y="51637"/>
                    </a:cubicBezTo>
                    <a:cubicBezTo>
                      <a:pt x="33274" y="51504"/>
                      <a:pt x="33274" y="51404"/>
                      <a:pt x="33274" y="51271"/>
                    </a:cubicBezTo>
                    <a:lnTo>
                      <a:pt x="36143" y="50804"/>
                    </a:lnTo>
                    <a:close/>
                    <a:moveTo>
                      <a:pt x="11225" y="45566"/>
                    </a:moveTo>
                    <a:lnTo>
                      <a:pt x="11225" y="46267"/>
                    </a:lnTo>
                    <a:cubicBezTo>
                      <a:pt x="8256" y="48402"/>
                      <a:pt x="5354" y="50637"/>
                      <a:pt x="1918" y="52538"/>
                    </a:cubicBezTo>
                    <a:lnTo>
                      <a:pt x="1918" y="51771"/>
                    </a:lnTo>
                    <a:cubicBezTo>
                      <a:pt x="5154" y="49736"/>
                      <a:pt x="8423" y="47801"/>
                      <a:pt x="11225" y="45566"/>
                    </a:cubicBezTo>
                    <a:close/>
                    <a:moveTo>
                      <a:pt x="11225" y="46601"/>
                    </a:moveTo>
                    <a:lnTo>
                      <a:pt x="11225" y="47301"/>
                    </a:lnTo>
                    <a:cubicBezTo>
                      <a:pt x="8256" y="49436"/>
                      <a:pt x="5354" y="51637"/>
                      <a:pt x="1918" y="53572"/>
                    </a:cubicBezTo>
                    <a:lnTo>
                      <a:pt x="1918" y="52805"/>
                    </a:lnTo>
                    <a:cubicBezTo>
                      <a:pt x="5154" y="50770"/>
                      <a:pt x="8423" y="48802"/>
                      <a:pt x="11225" y="46601"/>
                    </a:cubicBezTo>
                    <a:close/>
                    <a:moveTo>
                      <a:pt x="11225" y="47635"/>
                    </a:moveTo>
                    <a:lnTo>
                      <a:pt x="11225" y="48335"/>
                    </a:lnTo>
                    <a:cubicBezTo>
                      <a:pt x="8256" y="50470"/>
                      <a:pt x="5354" y="52672"/>
                      <a:pt x="1918" y="54606"/>
                    </a:cubicBezTo>
                    <a:lnTo>
                      <a:pt x="1918" y="53806"/>
                    </a:lnTo>
                    <a:cubicBezTo>
                      <a:pt x="5154" y="51804"/>
                      <a:pt x="8423" y="49836"/>
                      <a:pt x="11225" y="47635"/>
                    </a:cubicBezTo>
                    <a:close/>
                    <a:moveTo>
                      <a:pt x="11225" y="48669"/>
                    </a:moveTo>
                    <a:lnTo>
                      <a:pt x="11225" y="49369"/>
                    </a:lnTo>
                    <a:cubicBezTo>
                      <a:pt x="8256" y="51504"/>
                      <a:pt x="5354" y="53706"/>
                      <a:pt x="1918" y="55640"/>
                    </a:cubicBezTo>
                    <a:lnTo>
                      <a:pt x="1918" y="54840"/>
                    </a:lnTo>
                    <a:cubicBezTo>
                      <a:pt x="5154" y="52805"/>
                      <a:pt x="8423" y="50870"/>
                      <a:pt x="11225" y="48669"/>
                    </a:cubicBezTo>
                    <a:close/>
                    <a:moveTo>
                      <a:pt x="11225" y="49669"/>
                    </a:moveTo>
                    <a:lnTo>
                      <a:pt x="11225" y="50370"/>
                    </a:lnTo>
                    <a:cubicBezTo>
                      <a:pt x="8256" y="52505"/>
                      <a:pt x="5354" y="54740"/>
                      <a:pt x="1918" y="56641"/>
                    </a:cubicBezTo>
                    <a:lnTo>
                      <a:pt x="1918" y="55874"/>
                    </a:lnTo>
                    <a:cubicBezTo>
                      <a:pt x="5154" y="53839"/>
                      <a:pt x="8423" y="51904"/>
                      <a:pt x="11225" y="49669"/>
                    </a:cubicBezTo>
                    <a:close/>
                    <a:moveTo>
                      <a:pt x="11225" y="50703"/>
                    </a:moveTo>
                    <a:lnTo>
                      <a:pt x="11225" y="51404"/>
                    </a:lnTo>
                    <a:cubicBezTo>
                      <a:pt x="8256" y="53539"/>
                      <a:pt x="5354" y="55740"/>
                      <a:pt x="1918" y="57675"/>
                    </a:cubicBezTo>
                    <a:lnTo>
                      <a:pt x="1918" y="56908"/>
                    </a:lnTo>
                    <a:cubicBezTo>
                      <a:pt x="5154" y="54873"/>
                      <a:pt x="8423" y="52938"/>
                      <a:pt x="11225" y="50703"/>
                    </a:cubicBezTo>
                    <a:close/>
                    <a:moveTo>
                      <a:pt x="11225" y="51738"/>
                    </a:moveTo>
                    <a:lnTo>
                      <a:pt x="11225" y="52438"/>
                    </a:lnTo>
                    <a:cubicBezTo>
                      <a:pt x="8256" y="54573"/>
                      <a:pt x="5354" y="56774"/>
                      <a:pt x="1918" y="58709"/>
                    </a:cubicBezTo>
                    <a:lnTo>
                      <a:pt x="1918" y="57909"/>
                    </a:lnTo>
                    <a:cubicBezTo>
                      <a:pt x="5154" y="55907"/>
                      <a:pt x="8423" y="53939"/>
                      <a:pt x="11225" y="51738"/>
                    </a:cubicBezTo>
                    <a:close/>
                    <a:moveTo>
                      <a:pt x="11225" y="52772"/>
                    </a:moveTo>
                    <a:lnTo>
                      <a:pt x="11225" y="53472"/>
                    </a:lnTo>
                    <a:cubicBezTo>
                      <a:pt x="8256" y="55607"/>
                      <a:pt x="5354" y="57809"/>
                      <a:pt x="1918" y="59743"/>
                    </a:cubicBezTo>
                    <a:lnTo>
                      <a:pt x="1918" y="58943"/>
                    </a:lnTo>
                    <a:cubicBezTo>
                      <a:pt x="5154" y="56941"/>
                      <a:pt x="8423" y="54973"/>
                      <a:pt x="11225" y="52772"/>
                    </a:cubicBezTo>
                    <a:close/>
                    <a:moveTo>
                      <a:pt x="11225" y="53806"/>
                    </a:moveTo>
                    <a:lnTo>
                      <a:pt x="11225" y="54473"/>
                    </a:lnTo>
                    <a:cubicBezTo>
                      <a:pt x="8256" y="56641"/>
                      <a:pt x="5354" y="58843"/>
                      <a:pt x="1918" y="60744"/>
                    </a:cubicBezTo>
                    <a:lnTo>
                      <a:pt x="1918" y="59977"/>
                    </a:lnTo>
                    <a:cubicBezTo>
                      <a:pt x="5154" y="57942"/>
                      <a:pt x="8423" y="56007"/>
                      <a:pt x="11225" y="53806"/>
                    </a:cubicBezTo>
                    <a:close/>
                    <a:moveTo>
                      <a:pt x="242857" y="6305"/>
                    </a:moveTo>
                    <a:cubicBezTo>
                      <a:pt x="258535" y="6338"/>
                      <a:pt x="274179" y="6372"/>
                      <a:pt x="289857" y="6472"/>
                    </a:cubicBezTo>
                    <a:cubicBezTo>
                      <a:pt x="306336" y="6572"/>
                      <a:pt x="431725" y="6705"/>
                      <a:pt x="448204" y="6872"/>
                    </a:cubicBezTo>
                    <a:lnTo>
                      <a:pt x="448204" y="21483"/>
                    </a:lnTo>
                    <a:cubicBezTo>
                      <a:pt x="448070" y="25585"/>
                      <a:pt x="447937" y="29688"/>
                      <a:pt x="447837" y="33791"/>
                    </a:cubicBezTo>
                    <a:cubicBezTo>
                      <a:pt x="447603" y="42698"/>
                      <a:pt x="447470" y="51637"/>
                      <a:pt x="447403" y="60544"/>
                    </a:cubicBezTo>
                    <a:cubicBezTo>
                      <a:pt x="422585" y="60611"/>
                      <a:pt x="360508" y="60677"/>
                      <a:pt x="304768" y="60744"/>
                    </a:cubicBezTo>
                    <a:cubicBezTo>
                      <a:pt x="265140" y="60811"/>
                      <a:pt x="228680" y="60844"/>
                      <a:pt x="211034" y="60877"/>
                    </a:cubicBezTo>
                    <a:cubicBezTo>
                      <a:pt x="196357" y="60911"/>
                      <a:pt x="181647" y="60944"/>
                      <a:pt x="166970" y="60977"/>
                    </a:cubicBezTo>
                    <a:cubicBezTo>
                      <a:pt x="139083" y="61044"/>
                      <a:pt x="111196" y="61111"/>
                      <a:pt x="83310" y="61178"/>
                    </a:cubicBezTo>
                    <a:cubicBezTo>
                      <a:pt x="59593" y="61244"/>
                      <a:pt x="35876" y="61211"/>
                      <a:pt x="12159" y="61444"/>
                    </a:cubicBezTo>
                    <a:cubicBezTo>
                      <a:pt x="12192" y="52338"/>
                      <a:pt x="12259" y="43231"/>
                      <a:pt x="12292" y="34125"/>
                    </a:cubicBezTo>
                    <a:cubicBezTo>
                      <a:pt x="12292" y="29488"/>
                      <a:pt x="12326" y="24852"/>
                      <a:pt x="12326" y="20215"/>
                    </a:cubicBezTo>
                    <a:cubicBezTo>
                      <a:pt x="12326" y="15745"/>
                      <a:pt x="12659" y="11209"/>
                      <a:pt x="12026" y="6739"/>
                    </a:cubicBezTo>
                    <a:lnTo>
                      <a:pt x="12026" y="6739"/>
                    </a:lnTo>
                    <a:cubicBezTo>
                      <a:pt x="13070" y="6759"/>
                      <a:pt x="14112" y="6767"/>
                      <a:pt x="15152" y="6767"/>
                    </a:cubicBezTo>
                    <a:cubicBezTo>
                      <a:pt x="17467" y="6767"/>
                      <a:pt x="19775" y="6728"/>
                      <a:pt x="22099" y="6705"/>
                    </a:cubicBezTo>
                    <a:cubicBezTo>
                      <a:pt x="22740" y="6699"/>
                      <a:pt x="23383" y="6697"/>
                      <a:pt x="24028" y="6697"/>
                    </a:cubicBezTo>
                    <a:cubicBezTo>
                      <a:pt x="24457" y="6697"/>
                      <a:pt x="24887" y="6698"/>
                      <a:pt x="25318" y="6698"/>
                    </a:cubicBezTo>
                    <a:cubicBezTo>
                      <a:pt x="27470" y="6698"/>
                      <a:pt x="29627" y="6683"/>
                      <a:pt x="31740" y="6505"/>
                    </a:cubicBezTo>
                    <a:lnTo>
                      <a:pt x="31740" y="6605"/>
                    </a:lnTo>
                    <a:cubicBezTo>
                      <a:pt x="30539" y="7039"/>
                      <a:pt x="29238" y="7439"/>
                      <a:pt x="28104" y="7940"/>
                    </a:cubicBezTo>
                    <a:cubicBezTo>
                      <a:pt x="27936" y="7995"/>
                      <a:pt x="28073" y="8122"/>
                      <a:pt x="28240" y="8122"/>
                    </a:cubicBezTo>
                    <a:cubicBezTo>
                      <a:pt x="28272" y="8122"/>
                      <a:pt x="28305" y="8117"/>
                      <a:pt x="28337" y="8106"/>
                    </a:cubicBezTo>
                    <a:cubicBezTo>
                      <a:pt x="29505" y="7773"/>
                      <a:pt x="30639" y="7372"/>
                      <a:pt x="31740" y="6972"/>
                    </a:cubicBezTo>
                    <a:cubicBezTo>
                      <a:pt x="31740" y="7306"/>
                      <a:pt x="31773" y="7639"/>
                      <a:pt x="31773" y="7973"/>
                    </a:cubicBezTo>
                    <a:cubicBezTo>
                      <a:pt x="30539" y="8407"/>
                      <a:pt x="29238" y="8807"/>
                      <a:pt x="28104" y="9274"/>
                    </a:cubicBezTo>
                    <a:cubicBezTo>
                      <a:pt x="27925" y="9363"/>
                      <a:pt x="28092" y="9479"/>
                      <a:pt x="28273" y="9479"/>
                    </a:cubicBezTo>
                    <a:cubicBezTo>
                      <a:pt x="28294" y="9479"/>
                      <a:pt x="28316" y="9478"/>
                      <a:pt x="28337" y="9474"/>
                    </a:cubicBezTo>
                    <a:cubicBezTo>
                      <a:pt x="29538" y="9140"/>
                      <a:pt x="30639" y="8707"/>
                      <a:pt x="31773" y="8306"/>
                    </a:cubicBezTo>
                    <a:cubicBezTo>
                      <a:pt x="31773" y="8640"/>
                      <a:pt x="31773" y="8974"/>
                      <a:pt x="31773" y="9307"/>
                    </a:cubicBezTo>
                    <a:cubicBezTo>
                      <a:pt x="30539" y="9741"/>
                      <a:pt x="29238" y="10141"/>
                      <a:pt x="28104" y="10641"/>
                    </a:cubicBezTo>
                    <a:cubicBezTo>
                      <a:pt x="27936" y="10697"/>
                      <a:pt x="28073" y="10824"/>
                      <a:pt x="28240" y="10824"/>
                    </a:cubicBezTo>
                    <a:cubicBezTo>
                      <a:pt x="28272" y="10824"/>
                      <a:pt x="28305" y="10819"/>
                      <a:pt x="28337" y="10808"/>
                    </a:cubicBezTo>
                    <a:cubicBezTo>
                      <a:pt x="29538" y="10475"/>
                      <a:pt x="30639" y="10074"/>
                      <a:pt x="31773" y="9674"/>
                    </a:cubicBezTo>
                    <a:cubicBezTo>
                      <a:pt x="31773" y="10008"/>
                      <a:pt x="31773" y="10308"/>
                      <a:pt x="31773" y="10641"/>
                    </a:cubicBezTo>
                    <a:cubicBezTo>
                      <a:pt x="30539" y="11075"/>
                      <a:pt x="29271" y="11509"/>
                      <a:pt x="28104" y="11976"/>
                    </a:cubicBezTo>
                    <a:cubicBezTo>
                      <a:pt x="27925" y="12065"/>
                      <a:pt x="28092" y="12181"/>
                      <a:pt x="28273" y="12181"/>
                    </a:cubicBezTo>
                    <a:cubicBezTo>
                      <a:pt x="28294" y="12181"/>
                      <a:pt x="28316" y="12179"/>
                      <a:pt x="28337" y="12176"/>
                    </a:cubicBezTo>
                    <a:cubicBezTo>
                      <a:pt x="29538" y="11842"/>
                      <a:pt x="30639" y="11409"/>
                      <a:pt x="31773" y="11008"/>
                    </a:cubicBezTo>
                    <a:cubicBezTo>
                      <a:pt x="31773" y="11342"/>
                      <a:pt x="31773" y="11676"/>
                      <a:pt x="31773" y="12009"/>
                    </a:cubicBezTo>
                    <a:cubicBezTo>
                      <a:pt x="30539" y="12443"/>
                      <a:pt x="29271" y="12843"/>
                      <a:pt x="28104" y="13343"/>
                    </a:cubicBezTo>
                    <a:cubicBezTo>
                      <a:pt x="27936" y="13399"/>
                      <a:pt x="28073" y="13526"/>
                      <a:pt x="28240" y="13526"/>
                    </a:cubicBezTo>
                    <a:cubicBezTo>
                      <a:pt x="28272" y="13526"/>
                      <a:pt x="28305" y="13521"/>
                      <a:pt x="28337" y="13510"/>
                    </a:cubicBezTo>
                    <a:cubicBezTo>
                      <a:pt x="29538" y="13177"/>
                      <a:pt x="30672" y="12743"/>
                      <a:pt x="31773" y="12376"/>
                    </a:cubicBezTo>
                    <a:cubicBezTo>
                      <a:pt x="31773" y="12676"/>
                      <a:pt x="31806" y="13010"/>
                      <a:pt x="31806" y="13343"/>
                    </a:cubicBezTo>
                    <a:cubicBezTo>
                      <a:pt x="30572" y="13777"/>
                      <a:pt x="29271" y="14211"/>
                      <a:pt x="28104" y="14678"/>
                    </a:cubicBezTo>
                    <a:cubicBezTo>
                      <a:pt x="27925" y="14767"/>
                      <a:pt x="28092" y="14883"/>
                      <a:pt x="28273" y="14883"/>
                    </a:cubicBezTo>
                    <a:cubicBezTo>
                      <a:pt x="28294" y="14883"/>
                      <a:pt x="28316" y="14881"/>
                      <a:pt x="28337" y="14878"/>
                    </a:cubicBezTo>
                    <a:cubicBezTo>
                      <a:pt x="29538" y="14544"/>
                      <a:pt x="30672" y="14111"/>
                      <a:pt x="31806" y="13710"/>
                    </a:cubicBezTo>
                    <a:cubicBezTo>
                      <a:pt x="31806" y="14044"/>
                      <a:pt x="31806" y="14377"/>
                      <a:pt x="31806" y="14711"/>
                    </a:cubicBezTo>
                    <a:cubicBezTo>
                      <a:pt x="30572" y="15145"/>
                      <a:pt x="29271" y="15545"/>
                      <a:pt x="28104" y="16045"/>
                    </a:cubicBezTo>
                    <a:cubicBezTo>
                      <a:pt x="27936" y="16101"/>
                      <a:pt x="28073" y="16228"/>
                      <a:pt x="28240" y="16228"/>
                    </a:cubicBezTo>
                    <a:cubicBezTo>
                      <a:pt x="28272" y="16228"/>
                      <a:pt x="28305" y="16223"/>
                      <a:pt x="28337" y="16212"/>
                    </a:cubicBezTo>
                    <a:cubicBezTo>
                      <a:pt x="29538" y="15879"/>
                      <a:pt x="30672" y="15445"/>
                      <a:pt x="31806" y="15078"/>
                    </a:cubicBezTo>
                    <a:cubicBezTo>
                      <a:pt x="31806" y="15378"/>
                      <a:pt x="31806" y="15712"/>
                      <a:pt x="31806" y="16045"/>
                    </a:cubicBezTo>
                    <a:cubicBezTo>
                      <a:pt x="30572" y="16479"/>
                      <a:pt x="29271" y="16913"/>
                      <a:pt x="28104" y="17413"/>
                    </a:cubicBezTo>
                    <a:cubicBezTo>
                      <a:pt x="27925" y="17472"/>
                      <a:pt x="28092" y="17585"/>
                      <a:pt x="28272" y="17585"/>
                    </a:cubicBezTo>
                    <a:cubicBezTo>
                      <a:pt x="28294" y="17585"/>
                      <a:pt x="28316" y="17583"/>
                      <a:pt x="28337" y="17580"/>
                    </a:cubicBezTo>
                    <a:cubicBezTo>
                      <a:pt x="29538" y="17246"/>
                      <a:pt x="30672" y="16813"/>
                      <a:pt x="31806" y="16412"/>
                    </a:cubicBezTo>
                    <a:cubicBezTo>
                      <a:pt x="31806" y="16746"/>
                      <a:pt x="31806" y="17079"/>
                      <a:pt x="31806" y="17413"/>
                    </a:cubicBezTo>
                    <a:cubicBezTo>
                      <a:pt x="30572" y="17847"/>
                      <a:pt x="29271" y="18247"/>
                      <a:pt x="28104" y="18747"/>
                    </a:cubicBezTo>
                    <a:cubicBezTo>
                      <a:pt x="27941" y="18829"/>
                      <a:pt x="28065" y="18932"/>
                      <a:pt x="28224" y="18932"/>
                    </a:cubicBezTo>
                    <a:cubicBezTo>
                      <a:pt x="28261" y="18932"/>
                      <a:pt x="28300" y="18927"/>
                      <a:pt x="28337" y="18914"/>
                    </a:cubicBezTo>
                    <a:cubicBezTo>
                      <a:pt x="29538" y="18580"/>
                      <a:pt x="30672" y="18180"/>
                      <a:pt x="31806" y="17780"/>
                    </a:cubicBezTo>
                    <a:cubicBezTo>
                      <a:pt x="31806" y="18113"/>
                      <a:pt x="31806" y="18414"/>
                      <a:pt x="31806" y="18747"/>
                    </a:cubicBezTo>
                    <a:cubicBezTo>
                      <a:pt x="30572" y="19214"/>
                      <a:pt x="29271" y="19615"/>
                      <a:pt x="28104" y="20115"/>
                    </a:cubicBezTo>
                    <a:cubicBezTo>
                      <a:pt x="27936" y="20171"/>
                      <a:pt x="28073" y="20297"/>
                      <a:pt x="28240" y="20297"/>
                    </a:cubicBezTo>
                    <a:cubicBezTo>
                      <a:pt x="28272" y="20297"/>
                      <a:pt x="28305" y="20292"/>
                      <a:pt x="28337" y="20282"/>
                    </a:cubicBezTo>
                    <a:cubicBezTo>
                      <a:pt x="29538" y="19948"/>
                      <a:pt x="30672" y="19514"/>
                      <a:pt x="31840" y="19114"/>
                    </a:cubicBezTo>
                    <a:cubicBezTo>
                      <a:pt x="31840" y="19448"/>
                      <a:pt x="31840" y="19781"/>
                      <a:pt x="31840" y="20115"/>
                    </a:cubicBezTo>
                    <a:cubicBezTo>
                      <a:pt x="30572" y="20549"/>
                      <a:pt x="29271" y="20982"/>
                      <a:pt x="28104" y="21483"/>
                    </a:cubicBezTo>
                    <a:cubicBezTo>
                      <a:pt x="27925" y="21542"/>
                      <a:pt x="28118" y="21655"/>
                      <a:pt x="28280" y="21655"/>
                    </a:cubicBezTo>
                    <a:cubicBezTo>
                      <a:pt x="28300" y="21655"/>
                      <a:pt x="28319" y="21653"/>
                      <a:pt x="28337" y="21649"/>
                    </a:cubicBezTo>
                    <a:cubicBezTo>
                      <a:pt x="29538" y="21316"/>
                      <a:pt x="30706" y="20882"/>
                      <a:pt x="31840" y="20482"/>
                    </a:cubicBezTo>
                    <a:cubicBezTo>
                      <a:pt x="31840" y="20815"/>
                      <a:pt x="31840" y="21149"/>
                      <a:pt x="31840" y="21483"/>
                    </a:cubicBezTo>
                    <a:cubicBezTo>
                      <a:pt x="30572" y="21916"/>
                      <a:pt x="29271" y="22316"/>
                      <a:pt x="28104" y="22817"/>
                    </a:cubicBezTo>
                    <a:cubicBezTo>
                      <a:pt x="27941" y="22898"/>
                      <a:pt x="28087" y="23002"/>
                      <a:pt x="28237" y="23002"/>
                    </a:cubicBezTo>
                    <a:cubicBezTo>
                      <a:pt x="28271" y="23002"/>
                      <a:pt x="28306" y="22996"/>
                      <a:pt x="28337" y="22984"/>
                    </a:cubicBezTo>
                    <a:cubicBezTo>
                      <a:pt x="29571" y="22650"/>
                      <a:pt x="30706" y="22216"/>
                      <a:pt x="31840" y="21816"/>
                    </a:cubicBezTo>
                    <a:cubicBezTo>
                      <a:pt x="31840" y="22150"/>
                      <a:pt x="31840" y="22483"/>
                      <a:pt x="31840" y="22817"/>
                    </a:cubicBezTo>
                    <a:cubicBezTo>
                      <a:pt x="30572" y="23250"/>
                      <a:pt x="29271" y="23684"/>
                      <a:pt x="28104" y="24184"/>
                    </a:cubicBezTo>
                    <a:cubicBezTo>
                      <a:pt x="27964" y="24240"/>
                      <a:pt x="28105" y="24367"/>
                      <a:pt x="28253" y="24367"/>
                    </a:cubicBezTo>
                    <a:cubicBezTo>
                      <a:pt x="28282" y="24367"/>
                      <a:pt x="28310" y="24362"/>
                      <a:pt x="28337" y="24351"/>
                    </a:cubicBezTo>
                    <a:cubicBezTo>
                      <a:pt x="29571" y="24018"/>
                      <a:pt x="30706" y="23584"/>
                      <a:pt x="31840" y="23184"/>
                    </a:cubicBezTo>
                    <a:cubicBezTo>
                      <a:pt x="31840" y="23517"/>
                      <a:pt x="31840" y="23851"/>
                      <a:pt x="31840" y="24184"/>
                    </a:cubicBezTo>
                    <a:cubicBezTo>
                      <a:pt x="30572" y="24618"/>
                      <a:pt x="29271" y="25018"/>
                      <a:pt x="28104" y="25519"/>
                    </a:cubicBezTo>
                    <a:cubicBezTo>
                      <a:pt x="27955" y="25608"/>
                      <a:pt x="28125" y="25724"/>
                      <a:pt x="28282" y="25724"/>
                    </a:cubicBezTo>
                    <a:cubicBezTo>
                      <a:pt x="28301" y="25724"/>
                      <a:pt x="28319" y="25722"/>
                      <a:pt x="28337" y="25719"/>
                    </a:cubicBezTo>
                    <a:cubicBezTo>
                      <a:pt x="29571" y="25352"/>
                      <a:pt x="30706" y="24952"/>
                      <a:pt x="31873" y="24518"/>
                    </a:cubicBezTo>
                    <a:cubicBezTo>
                      <a:pt x="31873" y="24852"/>
                      <a:pt x="31873" y="25185"/>
                      <a:pt x="31873" y="25519"/>
                    </a:cubicBezTo>
                    <a:lnTo>
                      <a:pt x="31840" y="25519"/>
                    </a:lnTo>
                    <a:cubicBezTo>
                      <a:pt x="30606" y="25986"/>
                      <a:pt x="29271" y="26386"/>
                      <a:pt x="28104" y="26886"/>
                    </a:cubicBezTo>
                    <a:cubicBezTo>
                      <a:pt x="27964" y="26942"/>
                      <a:pt x="28105" y="27069"/>
                      <a:pt x="28273" y="27069"/>
                    </a:cubicBezTo>
                    <a:cubicBezTo>
                      <a:pt x="28305" y="27069"/>
                      <a:pt x="28338" y="27064"/>
                      <a:pt x="28371" y="27053"/>
                    </a:cubicBezTo>
                    <a:cubicBezTo>
                      <a:pt x="29571" y="26720"/>
                      <a:pt x="30706" y="26286"/>
                      <a:pt x="31873" y="25886"/>
                    </a:cubicBezTo>
                    <a:cubicBezTo>
                      <a:pt x="31873" y="26219"/>
                      <a:pt x="31873" y="26553"/>
                      <a:pt x="31873" y="26886"/>
                    </a:cubicBezTo>
                    <a:lnTo>
                      <a:pt x="31840" y="26886"/>
                    </a:lnTo>
                    <a:cubicBezTo>
                      <a:pt x="30606" y="27320"/>
                      <a:pt x="29271" y="27754"/>
                      <a:pt x="28104" y="28254"/>
                    </a:cubicBezTo>
                    <a:cubicBezTo>
                      <a:pt x="27955" y="28314"/>
                      <a:pt x="28125" y="28426"/>
                      <a:pt x="28305" y="28426"/>
                    </a:cubicBezTo>
                    <a:cubicBezTo>
                      <a:pt x="28327" y="28426"/>
                      <a:pt x="28349" y="28424"/>
                      <a:pt x="28371" y="28421"/>
                    </a:cubicBezTo>
                    <a:cubicBezTo>
                      <a:pt x="29571" y="28087"/>
                      <a:pt x="30706" y="27654"/>
                      <a:pt x="31873" y="27253"/>
                    </a:cubicBezTo>
                    <a:cubicBezTo>
                      <a:pt x="31873" y="27587"/>
                      <a:pt x="31873" y="27887"/>
                      <a:pt x="31873" y="28221"/>
                    </a:cubicBezTo>
                    <a:cubicBezTo>
                      <a:pt x="31873" y="28254"/>
                      <a:pt x="31840" y="28254"/>
                      <a:pt x="31840" y="28254"/>
                    </a:cubicBezTo>
                    <a:cubicBezTo>
                      <a:pt x="30606" y="28688"/>
                      <a:pt x="29305" y="29088"/>
                      <a:pt x="28104" y="29588"/>
                    </a:cubicBezTo>
                    <a:cubicBezTo>
                      <a:pt x="27968" y="29670"/>
                      <a:pt x="28097" y="29773"/>
                      <a:pt x="28258" y="29773"/>
                    </a:cubicBezTo>
                    <a:cubicBezTo>
                      <a:pt x="28295" y="29773"/>
                      <a:pt x="28333" y="29768"/>
                      <a:pt x="28371" y="29755"/>
                    </a:cubicBezTo>
                    <a:cubicBezTo>
                      <a:pt x="29571" y="29422"/>
                      <a:pt x="30739" y="28988"/>
                      <a:pt x="31873" y="28588"/>
                    </a:cubicBezTo>
                    <a:cubicBezTo>
                      <a:pt x="31873" y="28921"/>
                      <a:pt x="31873" y="29255"/>
                      <a:pt x="31873" y="29588"/>
                    </a:cubicBezTo>
                    <a:lnTo>
                      <a:pt x="31840" y="29588"/>
                    </a:lnTo>
                    <a:cubicBezTo>
                      <a:pt x="30606" y="30022"/>
                      <a:pt x="29305" y="30456"/>
                      <a:pt x="28104" y="30956"/>
                    </a:cubicBezTo>
                    <a:cubicBezTo>
                      <a:pt x="27964" y="31012"/>
                      <a:pt x="28105" y="31138"/>
                      <a:pt x="28273" y="31138"/>
                    </a:cubicBezTo>
                    <a:cubicBezTo>
                      <a:pt x="28305" y="31138"/>
                      <a:pt x="28338" y="31134"/>
                      <a:pt x="28371" y="31123"/>
                    </a:cubicBezTo>
                    <a:cubicBezTo>
                      <a:pt x="29571" y="30789"/>
                      <a:pt x="30739" y="30356"/>
                      <a:pt x="31906" y="29955"/>
                    </a:cubicBezTo>
                    <a:cubicBezTo>
                      <a:pt x="31906" y="30289"/>
                      <a:pt x="31906" y="30622"/>
                      <a:pt x="31906" y="30956"/>
                    </a:cubicBezTo>
                    <a:lnTo>
                      <a:pt x="31840" y="30956"/>
                    </a:lnTo>
                    <a:cubicBezTo>
                      <a:pt x="30606" y="31390"/>
                      <a:pt x="29305" y="31823"/>
                      <a:pt x="28137" y="32324"/>
                    </a:cubicBezTo>
                    <a:cubicBezTo>
                      <a:pt x="27959" y="32383"/>
                      <a:pt x="28125" y="32496"/>
                      <a:pt x="28305" y="32496"/>
                    </a:cubicBezTo>
                    <a:cubicBezTo>
                      <a:pt x="28327" y="32496"/>
                      <a:pt x="28349" y="32494"/>
                      <a:pt x="28371" y="32490"/>
                    </a:cubicBezTo>
                    <a:cubicBezTo>
                      <a:pt x="29571" y="32124"/>
                      <a:pt x="30739" y="31690"/>
                      <a:pt x="31906" y="31290"/>
                    </a:cubicBezTo>
                    <a:cubicBezTo>
                      <a:pt x="31906" y="31623"/>
                      <a:pt x="31906" y="31957"/>
                      <a:pt x="31906" y="32290"/>
                    </a:cubicBezTo>
                    <a:lnTo>
                      <a:pt x="31840" y="32290"/>
                    </a:lnTo>
                    <a:cubicBezTo>
                      <a:pt x="30606" y="32757"/>
                      <a:pt x="29305" y="33158"/>
                      <a:pt x="28137" y="33658"/>
                    </a:cubicBezTo>
                    <a:cubicBezTo>
                      <a:pt x="27969" y="33714"/>
                      <a:pt x="28106" y="33840"/>
                      <a:pt x="28273" y="33840"/>
                    </a:cubicBezTo>
                    <a:cubicBezTo>
                      <a:pt x="28305" y="33840"/>
                      <a:pt x="28338" y="33835"/>
                      <a:pt x="28371" y="33825"/>
                    </a:cubicBezTo>
                    <a:cubicBezTo>
                      <a:pt x="29605" y="33491"/>
                      <a:pt x="30739" y="33058"/>
                      <a:pt x="31906" y="32657"/>
                    </a:cubicBezTo>
                    <a:cubicBezTo>
                      <a:pt x="31906" y="32991"/>
                      <a:pt x="31906" y="33324"/>
                      <a:pt x="31906" y="33658"/>
                    </a:cubicBezTo>
                    <a:lnTo>
                      <a:pt x="31840" y="33658"/>
                    </a:lnTo>
                    <a:cubicBezTo>
                      <a:pt x="30606" y="34092"/>
                      <a:pt x="29305" y="34525"/>
                      <a:pt x="28137" y="35026"/>
                    </a:cubicBezTo>
                    <a:cubicBezTo>
                      <a:pt x="27959" y="35085"/>
                      <a:pt x="28125" y="35198"/>
                      <a:pt x="28305" y="35198"/>
                    </a:cubicBezTo>
                    <a:cubicBezTo>
                      <a:pt x="28327" y="35198"/>
                      <a:pt x="28349" y="35196"/>
                      <a:pt x="28371" y="35192"/>
                    </a:cubicBezTo>
                    <a:cubicBezTo>
                      <a:pt x="29605" y="34825"/>
                      <a:pt x="30739" y="34392"/>
                      <a:pt x="31906" y="33992"/>
                    </a:cubicBezTo>
                    <a:cubicBezTo>
                      <a:pt x="31906" y="34325"/>
                      <a:pt x="31906" y="34659"/>
                      <a:pt x="31906" y="34992"/>
                    </a:cubicBezTo>
                    <a:cubicBezTo>
                      <a:pt x="31906" y="34992"/>
                      <a:pt x="31873" y="34992"/>
                      <a:pt x="31840" y="35026"/>
                    </a:cubicBezTo>
                    <a:cubicBezTo>
                      <a:pt x="30606" y="35459"/>
                      <a:pt x="29305" y="35860"/>
                      <a:pt x="28137" y="36360"/>
                    </a:cubicBezTo>
                    <a:cubicBezTo>
                      <a:pt x="27974" y="36441"/>
                      <a:pt x="28098" y="36545"/>
                      <a:pt x="28258" y="36545"/>
                    </a:cubicBezTo>
                    <a:cubicBezTo>
                      <a:pt x="28295" y="36545"/>
                      <a:pt x="28333" y="36539"/>
                      <a:pt x="28371" y="36527"/>
                    </a:cubicBezTo>
                    <a:cubicBezTo>
                      <a:pt x="29605" y="36193"/>
                      <a:pt x="30772" y="35759"/>
                      <a:pt x="31940" y="35359"/>
                    </a:cubicBezTo>
                    <a:cubicBezTo>
                      <a:pt x="31940" y="35693"/>
                      <a:pt x="31940" y="36026"/>
                      <a:pt x="31940" y="36360"/>
                    </a:cubicBezTo>
                    <a:lnTo>
                      <a:pt x="31840" y="36360"/>
                    </a:lnTo>
                    <a:cubicBezTo>
                      <a:pt x="30606" y="36827"/>
                      <a:pt x="29305" y="37227"/>
                      <a:pt x="28137" y="37728"/>
                    </a:cubicBezTo>
                    <a:cubicBezTo>
                      <a:pt x="27969" y="37783"/>
                      <a:pt x="28106" y="37910"/>
                      <a:pt x="28273" y="37910"/>
                    </a:cubicBezTo>
                    <a:cubicBezTo>
                      <a:pt x="28305" y="37910"/>
                      <a:pt x="28338" y="37905"/>
                      <a:pt x="28371" y="37894"/>
                    </a:cubicBezTo>
                    <a:cubicBezTo>
                      <a:pt x="29605" y="37561"/>
                      <a:pt x="30772" y="37127"/>
                      <a:pt x="31940" y="36693"/>
                    </a:cubicBezTo>
                    <a:cubicBezTo>
                      <a:pt x="31940" y="37027"/>
                      <a:pt x="31940" y="37361"/>
                      <a:pt x="31940" y="37694"/>
                    </a:cubicBezTo>
                    <a:cubicBezTo>
                      <a:pt x="31906" y="37694"/>
                      <a:pt x="31873" y="37728"/>
                      <a:pt x="31840" y="37728"/>
                    </a:cubicBezTo>
                    <a:cubicBezTo>
                      <a:pt x="30606" y="38161"/>
                      <a:pt x="29305" y="38561"/>
                      <a:pt x="28137" y="39062"/>
                    </a:cubicBezTo>
                    <a:cubicBezTo>
                      <a:pt x="27958" y="39151"/>
                      <a:pt x="28126" y="39267"/>
                      <a:pt x="28306" y="39267"/>
                    </a:cubicBezTo>
                    <a:cubicBezTo>
                      <a:pt x="28327" y="39267"/>
                      <a:pt x="28349" y="39266"/>
                      <a:pt x="28371" y="39262"/>
                    </a:cubicBezTo>
                    <a:cubicBezTo>
                      <a:pt x="29605" y="38895"/>
                      <a:pt x="30772" y="38461"/>
                      <a:pt x="31940" y="38061"/>
                    </a:cubicBezTo>
                    <a:cubicBezTo>
                      <a:pt x="31940" y="38395"/>
                      <a:pt x="31940" y="38728"/>
                      <a:pt x="31940" y="39062"/>
                    </a:cubicBezTo>
                    <a:cubicBezTo>
                      <a:pt x="31906" y="39062"/>
                      <a:pt x="31873" y="39062"/>
                      <a:pt x="31840" y="39095"/>
                    </a:cubicBezTo>
                    <a:cubicBezTo>
                      <a:pt x="30606" y="39529"/>
                      <a:pt x="29305" y="39929"/>
                      <a:pt x="28137" y="40429"/>
                    </a:cubicBezTo>
                    <a:cubicBezTo>
                      <a:pt x="27974" y="40511"/>
                      <a:pt x="28098" y="40614"/>
                      <a:pt x="28258" y="40614"/>
                    </a:cubicBezTo>
                    <a:cubicBezTo>
                      <a:pt x="28295" y="40614"/>
                      <a:pt x="28333" y="40609"/>
                      <a:pt x="28371" y="40596"/>
                    </a:cubicBezTo>
                    <a:cubicBezTo>
                      <a:pt x="29605" y="40263"/>
                      <a:pt x="30772" y="39829"/>
                      <a:pt x="31940" y="39395"/>
                    </a:cubicBezTo>
                    <a:cubicBezTo>
                      <a:pt x="31940" y="39662"/>
                      <a:pt x="31940" y="39896"/>
                      <a:pt x="31940" y="40129"/>
                    </a:cubicBezTo>
                    <a:lnTo>
                      <a:pt x="31940" y="40429"/>
                    </a:lnTo>
                    <a:lnTo>
                      <a:pt x="31840" y="40429"/>
                    </a:lnTo>
                    <a:cubicBezTo>
                      <a:pt x="30606" y="40863"/>
                      <a:pt x="29305" y="41297"/>
                      <a:pt x="28137" y="41797"/>
                    </a:cubicBezTo>
                    <a:cubicBezTo>
                      <a:pt x="27969" y="41853"/>
                      <a:pt x="28106" y="41979"/>
                      <a:pt x="28273" y="41979"/>
                    </a:cubicBezTo>
                    <a:cubicBezTo>
                      <a:pt x="28305" y="41979"/>
                      <a:pt x="28338" y="41975"/>
                      <a:pt x="28371" y="41964"/>
                    </a:cubicBezTo>
                    <a:cubicBezTo>
                      <a:pt x="29605" y="41630"/>
                      <a:pt x="30772" y="41163"/>
                      <a:pt x="31940" y="40763"/>
                    </a:cubicBezTo>
                    <a:lnTo>
                      <a:pt x="31940" y="41764"/>
                    </a:lnTo>
                    <a:cubicBezTo>
                      <a:pt x="31906" y="41764"/>
                      <a:pt x="31873" y="41764"/>
                      <a:pt x="31840" y="41797"/>
                    </a:cubicBezTo>
                    <a:cubicBezTo>
                      <a:pt x="30606" y="42231"/>
                      <a:pt x="29305" y="42631"/>
                      <a:pt x="28137" y="43131"/>
                    </a:cubicBezTo>
                    <a:cubicBezTo>
                      <a:pt x="27958" y="43221"/>
                      <a:pt x="28126" y="43337"/>
                      <a:pt x="28306" y="43337"/>
                    </a:cubicBezTo>
                    <a:cubicBezTo>
                      <a:pt x="28327" y="43337"/>
                      <a:pt x="28349" y="43335"/>
                      <a:pt x="28371" y="43332"/>
                    </a:cubicBezTo>
                    <a:cubicBezTo>
                      <a:pt x="29605" y="42965"/>
                      <a:pt x="30772" y="42531"/>
                      <a:pt x="31940" y="42131"/>
                    </a:cubicBezTo>
                    <a:lnTo>
                      <a:pt x="31940" y="43131"/>
                    </a:lnTo>
                    <a:lnTo>
                      <a:pt x="31840" y="43131"/>
                    </a:lnTo>
                    <a:cubicBezTo>
                      <a:pt x="30606" y="43598"/>
                      <a:pt x="29305" y="43999"/>
                      <a:pt x="28137" y="44499"/>
                    </a:cubicBezTo>
                    <a:cubicBezTo>
                      <a:pt x="27969" y="44555"/>
                      <a:pt x="28106" y="44681"/>
                      <a:pt x="28273" y="44681"/>
                    </a:cubicBezTo>
                    <a:cubicBezTo>
                      <a:pt x="28305" y="44681"/>
                      <a:pt x="28338" y="44677"/>
                      <a:pt x="28371" y="44666"/>
                    </a:cubicBezTo>
                    <a:cubicBezTo>
                      <a:pt x="29605" y="44332"/>
                      <a:pt x="30772" y="43899"/>
                      <a:pt x="31940" y="43465"/>
                    </a:cubicBezTo>
                    <a:lnTo>
                      <a:pt x="31940" y="44466"/>
                    </a:lnTo>
                    <a:cubicBezTo>
                      <a:pt x="31906" y="44499"/>
                      <a:pt x="31873" y="44499"/>
                      <a:pt x="31840" y="44499"/>
                    </a:cubicBezTo>
                    <a:cubicBezTo>
                      <a:pt x="30606" y="44933"/>
                      <a:pt x="29305" y="45366"/>
                      <a:pt x="28137" y="45867"/>
                    </a:cubicBezTo>
                    <a:cubicBezTo>
                      <a:pt x="27959" y="45926"/>
                      <a:pt x="28125" y="46039"/>
                      <a:pt x="28305" y="46039"/>
                    </a:cubicBezTo>
                    <a:cubicBezTo>
                      <a:pt x="28327" y="46039"/>
                      <a:pt x="28349" y="46037"/>
                      <a:pt x="28371" y="46033"/>
                    </a:cubicBezTo>
                    <a:cubicBezTo>
                      <a:pt x="29605" y="45667"/>
                      <a:pt x="30772" y="45233"/>
                      <a:pt x="31940" y="44833"/>
                    </a:cubicBezTo>
                    <a:lnTo>
                      <a:pt x="31940" y="45833"/>
                    </a:lnTo>
                    <a:cubicBezTo>
                      <a:pt x="31906" y="45833"/>
                      <a:pt x="31873" y="45833"/>
                      <a:pt x="31840" y="45867"/>
                    </a:cubicBezTo>
                    <a:cubicBezTo>
                      <a:pt x="30606" y="46300"/>
                      <a:pt x="29305" y="46701"/>
                      <a:pt x="28137" y="47201"/>
                    </a:cubicBezTo>
                    <a:cubicBezTo>
                      <a:pt x="27974" y="47282"/>
                      <a:pt x="28098" y="47386"/>
                      <a:pt x="28258" y="47386"/>
                    </a:cubicBezTo>
                    <a:cubicBezTo>
                      <a:pt x="28295" y="47386"/>
                      <a:pt x="28333" y="47380"/>
                      <a:pt x="28371" y="47368"/>
                    </a:cubicBezTo>
                    <a:cubicBezTo>
                      <a:pt x="29605" y="47034"/>
                      <a:pt x="30772" y="46601"/>
                      <a:pt x="31940" y="46200"/>
                    </a:cubicBezTo>
                    <a:lnTo>
                      <a:pt x="31940" y="47201"/>
                    </a:lnTo>
                    <a:lnTo>
                      <a:pt x="31840" y="47201"/>
                    </a:lnTo>
                    <a:cubicBezTo>
                      <a:pt x="30606" y="47668"/>
                      <a:pt x="29305" y="48068"/>
                      <a:pt x="28137" y="48569"/>
                    </a:cubicBezTo>
                    <a:cubicBezTo>
                      <a:pt x="27969" y="48625"/>
                      <a:pt x="28106" y="48751"/>
                      <a:pt x="28273" y="48751"/>
                    </a:cubicBezTo>
                    <a:cubicBezTo>
                      <a:pt x="28305" y="48751"/>
                      <a:pt x="28338" y="48746"/>
                      <a:pt x="28371" y="48735"/>
                    </a:cubicBezTo>
                    <a:cubicBezTo>
                      <a:pt x="29605" y="48402"/>
                      <a:pt x="30772" y="47935"/>
                      <a:pt x="31940" y="47535"/>
                    </a:cubicBezTo>
                    <a:lnTo>
                      <a:pt x="31940" y="48535"/>
                    </a:lnTo>
                    <a:cubicBezTo>
                      <a:pt x="31906" y="48535"/>
                      <a:pt x="31873" y="48569"/>
                      <a:pt x="31840" y="48569"/>
                    </a:cubicBezTo>
                    <a:cubicBezTo>
                      <a:pt x="30606" y="49002"/>
                      <a:pt x="29305" y="49436"/>
                      <a:pt x="28137" y="49936"/>
                    </a:cubicBezTo>
                    <a:cubicBezTo>
                      <a:pt x="27959" y="49996"/>
                      <a:pt x="28125" y="50108"/>
                      <a:pt x="28305" y="50108"/>
                    </a:cubicBezTo>
                    <a:cubicBezTo>
                      <a:pt x="28327" y="50108"/>
                      <a:pt x="28349" y="50107"/>
                      <a:pt x="28371" y="50103"/>
                    </a:cubicBezTo>
                    <a:cubicBezTo>
                      <a:pt x="29605" y="49736"/>
                      <a:pt x="30772" y="49302"/>
                      <a:pt x="31940" y="48902"/>
                    </a:cubicBezTo>
                    <a:lnTo>
                      <a:pt x="31940" y="49903"/>
                    </a:lnTo>
                    <a:cubicBezTo>
                      <a:pt x="31906" y="49903"/>
                      <a:pt x="31873" y="49903"/>
                      <a:pt x="31840" y="49936"/>
                    </a:cubicBezTo>
                    <a:cubicBezTo>
                      <a:pt x="30606" y="50370"/>
                      <a:pt x="29305" y="50770"/>
                      <a:pt x="28137" y="51271"/>
                    </a:cubicBezTo>
                    <a:cubicBezTo>
                      <a:pt x="27974" y="51352"/>
                      <a:pt x="28098" y="51455"/>
                      <a:pt x="28258" y="51455"/>
                    </a:cubicBezTo>
                    <a:cubicBezTo>
                      <a:pt x="28295" y="51455"/>
                      <a:pt x="28333" y="51450"/>
                      <a:pt x="28371" y="51437"/>
                    </a:cubicBezTo>
                    <a:cubicBezTo>
                      <a:pt x="29605" y="51104"/>
                      <a:pt x="30772" y="50670"/>
                      <a:pt x="31940" y="50236"/>
                    </a:cubicBezTo>
                    <a:lnTo>
                      <a:pt x="31940" y="51271"/>
                    </a:lnTo>
                    <a:lnTo>
                      <a:pt x="31840" y="51271"/>
                    </a:lnTo>
                    <a:cubicBezTo>
                      <a:pt x="30606" y="51704"/>
                      <a:pt x="29305" y="52138"/>
                      <a:pt x="28137" y="52638"/>
                    </a:cubicBezTo>
                    <a:cubicBezTo>
                      <a:pt x="27969" y="52694"/>
                      <a:pt x="28106" y="52820"/>
                      <a:pt x="28273" y="52820"/>
                    </a:cubicBezTo>
                    <a:cubicBezTo>
                      <a:pt x="28305" y="52820"/>
                      <a:pt x="28338" y="52816"/>
                      <a:pt x="28371" y="52805"/>
                    </a:cubicBezTo>
                    <a:cubicBezTo>
                      <a:pt x="29638" y="52438"/>
                      <a:pt x="30839" y="52004"/>
                      <a:pt x="32040" y="51571"/>
                    </a:cubicBezTo>
                    <a:cubicBezTo>
                      <a:pt x="32040" y="51704"/>
                      <a:pt x="32040" y="51804"/>
                      <a:pt x="32040" y="51938"/>
                    </a:cubicBezTo>
                    <a:cubicBezTo>
                      <a:pt x="32040" y="52162"/>
                      <a:pt x="32353" y="52271"/>
                      <a:pt x="32670" y="52271"/>
                    </a:cubicBezTo>
                    <a:cubicBezTo>
                      <a:pt x="32920" y="52271"/>
                      <a:pt x="33171" y="52203"/>
                      <a:pt x="33274" y="52071"/>
                    </a:cubicBezTo>
                    <a:cubicBezTo>
                      <a:pt x="36109" y="51738"/>
                      <a:pt x="38845" y="50937"/>
                      <a:pt x="41547" y="50370"/>
                    </a:cubicBezTo>
                    <a:cubicBezTo>
                      <a:pt x="44449" y="49769"/>
                      <a:pt x="47418" y="49202"/>
                      <a:pt x="50386" y="48669"/>
                    </a:cubicBezTo>
                    <a:cubicBezTo>
                      <a:pt x="56324" y="47635"/>
                      <a:pt x="62362" y="46801"/>
                      <a:pt x="68466" y="46033"/>
                    </a:cubicBezTo>
                    <a:cubicBezTo>
                      <a:pt x="68633" y="46067"/>
                      <a:pt x="68799" y="46100"/>
                      <a:pt x="68966" y="46167"/>
                    </a:cubicBezTo>
                    <a:cubicBezTo>
                      <a:pt x="67832" y="46434"/>
                      <a:pt x="66698" y="46734"/>
                      <a:pt x="65597" y="47068"/>
                    </a:cubicBezTo>
                    <a:cubicBezTo>
                      <a:pt x="65511" y="47096"/>
                      <a:pt x="65548" y="47174"/>
                      <a:pt x="65624" y="47174"/>
                    </a:cubicBezTo>
                    <a:cubicBezTo>
                      <a:pt x="65637" y="47174"/>
                      <a:pt x="65650" y="47172"/>
                      <a:pt x="65664" y="47168"/>
                    </a:cubicBezTo>
                    <a:cubicBezTo>
                      <a:pt x="66965" y="46934"/>
                      <a:pt x="68232" y="46601"/>
                      <a:pt x="69467" y="46267"/>
                    </a:cubicBezTo>
                    <a:cubicBezTo>
                      <a:pt x="69834" y="46367"/>
                      <a:pt x="70167" y="46434"/>
                      <a:pt x="70534" y="46534"/>
                    </a:cubicBezTo>
                    <a:cubicBezTo>
                      <a:pt x="69533" y="46767"/>
                      <a:pt x="68533" y="47034"/>
                      <a:pt x="67599" y="47334"/>
                    </a:cubicBezTo>
                    <a:cubicBezTo>
                      <a:pt x="67513" y="47363"/>
                      <a:pt x="67550" y="47441"/>
                      <a:pt x="67626" y="47441"/>
                    </a:cubicBezTo>
                    <a:cubicBezTo>
                      <a:pt x="67638" y="47441"/>
                      <a:pt x="67651" y="47439"/>
                      <a:pt x="67665" y="47434"/>
                    </a:cubicBezTo>
                    <a:cubicBezTo>
                      <a:pt x="68799" y="47201"/>
                      <a:pt x="69934" y="46934"/>
                      <a:pt x="71034" y="46634"/>
                    </a:cubicBezTo>
                    <a:cubicBezTo>
                      <a:pt x="71401" y="46734"/>
                      <a:pt x="71768" y="46801"/>
                      <a:pt x="72135" y="46901"/>
                    </a:cubicBezTo>
                    <a:cubicBezTo>
                      <a:pt x="71268" y="47101"/>
                      <a:pt x="70401" y="47334"/>
                      <a:pt x="69567" y="47601"/>
                    </a:cubicBezTo>
                    <a:cubicBezTo>
                      <a:pt x="69481" y="47630"/>
                      <a:pt x="69518" y="47708"/>
                      <a:pt x="69594" y="47708"/>
                    </a:cubicBezTo>
                    <a:cubicBezTo>
                      <a:pt x="69606" y="47708"/>
                      <a:pt x="69619" y="47706"/>
                      <a:pt x="69633" y="47701"/>
                    </a:cubicBezTo>
                    <a:cubicBezTo>
                      <a:pt x="70667" y="47501"/>
                      <a:pt x="71668" y="47268"/>
                      <a:pt x="72636" y="47001"/>
                    </a:cubicBezTo>
                    <a:cubicBezTo>
                      <a:pt x="73002" y="47068"/>
                      <a:pt x="73369" y="47168"/>
                      <a:pt x="73770" y="47234"/>
                    </a:cubicBezTo>
                    <a:cubicBezTo>
                      <a:pt x="73002" y="47434"/>
                      <a:pt x="72269" y="47635"/>
                      <a:pt x="71568" y="47868"/>
                    </a:cubicBezTo>
                    <a:cubicBezTo>
                      <a:pt x="71482" y="47897"/>
                      <a:pt x="71519" y="47975"/>
                      <a:pt x="71595" y="47975"/>
                    </a:cubicBezTo>
                    <a:cubicBezTo>
                      <a:pt x="71608" y="47975"/>
                      <a:pt x="71621" y="47973"/>
                      <a:pt x="71635" y="47968"/>
                    </a:cubicBezTo>
                    <a:cubicBezTo>
                      <a:pt x="72535" y="47768"/>
                      <a:pt x="73403" y="47568"/>
                      <a:pt x="74303" y="47334"/>
                    </a:cubicBezTo>
                    <a:cubicBezTo>
                      <a:pt x="74670" y="47434"/>
                      <a:pt x="75037" y="47501"/>
                      <a:pt x="75438" y="47568"/>
                    </a:cubicBezTo>
                    <a:cubicBezTo>
                      <a:pt x="74804" y="47768"/>
                      <a:pt x="74170" y="47935"/>
                      <a:pt x="73536" y="48135"/>
                    </a:cubicBezTo>
                    <a:cubicBezTo>
                      <a:pt x="73436" y="48168"/>
                      <a:pt x="73503" y="48235"/>
                      <a:pt x="73636" y="48235"/>
                    </a:cubicBezTo>
                    <a:cubicBezTo>
                      <a:pt x="74437" y="48068"/>
                      <a:pt x="75204" y="47868"/>
                      <a:pt x="75971" y="47701"/>
                    </a:cubicBezTo>
                    <a:cubicBezTo>
                      <a:pt x="76372" y="47768"/>
                      <a:pt x="76772" y="47835"/>
                      <a:pt x="77172" y="47935"/>
                    </a:cubicBezTo>
                    <a:cubicBezTo>
                      <a:pt x="76605" y="48068"/>
                      <a:pt x="76071" y="48235"/>
                      <a:pt x="75538" y="48402"/>
                    </a:cubicBezTo>
                    <a:cubicBezTo>
                      <a:pt x="75438" y="48402"/>
                      <a:pt x="75504" y="48502"/>
                      <a:pt x="75604" y="48502"/>
                    </a:cubicBezTo>
                    <a:cubicBezTo>
                      <a:pt x="76305" y="48335"/>
                      <a:pt x="77005" y="48202"/>
                      <a:pt x="77672" y="48035"/>
                    </a:cubicBezTo>
                    <a:cubicBezTo>
                      <a:pt x="78106" y="48102"/>
                      <a:pt x="78506" y="48168"/>
                      <a:pt x="78907" y="48235"/>
                    </a:cubicBezTo>
                    <a:cubicBezTo>
                      <a:pt x="78440" y="48368"/>
                      <a:pt x="77973" y="48502"/>
                      <a:pt x="77539" y="48635"/>
                    </a:cubicBezTo>
                    <a:cubicBezTo>
                      <a:pt x="77439" y="48669"/>
                      <a:pt x="77506" y="48769"/>
                      <a:pt x="77606" y="48769"/>
                    </a:cubicBezTo>
                    <a:cubicBezTo>
                      <a:pt x="78206" y="48635"/>
                      <a:pt x="78840" y="48502"/>
                      <a:pt x="79440" y="48335"/>
                    </a:cubicBezTo>
                    <a:lnTo>
                      <a:pt x="80675" y="48569"/>
                    </a:lnTo>
                    <a:cubicBezTo>
                      <a:pt x="80274" y="48669"/>
                      <a:pt x="79907" y="48802"/>
                      <a:pt x="79507" y="48902"/>
                    </a:cubicBezTo>
                    <a:cubicBezTo>
                      <a:pt x="79421" y="48931"/>
                      <a:pt x="79458" y="49009"/>
                      <a:pt x="79555" y="49009"/>
                    </a:cubicBezTo>
                    <a:cubicBezTo>
                      <a:pt x="79571" y="49009"/>
                      <a:pt x="79589" y="49007"/>
                      <a:pt x="79607" y="49002"/>
                    </a:cubicBezTo>
                    <a:cubicBezTo>
                      <a:pt x="80141" y="48902"/>
                      <a:pt x="80675" y="48769"/>
                      <a:pt x="81175" y="48669"/>
                    </a:cubicBezTo>
                    <a:cubicBezTo>
                      <a:pt x="81609" y="48735"/>
                      <a:pt x="82042" y="48802"/>
                      <a:pt x="82476" y="48869"/>
                    </a:cubicBezTo>
                    <a:cubicBezTo>
                      <a:pt x="82142" y="48969"/>
                      <a:pt x="81809" y="49069"/>
                      <a:pt x="81509" y="49169"/>
                    </a:cubicBezTo>
                    <a:cubicBezTo>
                      <a:pt x="81422" y="49198"/>
                      <a:pt x="81460" y="49276"/>
                      <a:pt x="81536" y="49276"/>
                    </a:cubicBezTo>
                    <a:cubicBezTo>
                      <a:pt x="81548" y="49276"/>
                      <a:pt x="81561" y="49274"/>
                      <a:pt x="81575" y="49269"/>
                    </a:cubicBezTo>
                    <a:cubicBezTo>
                      <a:pt x="82042" y="49169"/>
                      <a:pt x="82509" y="49069"/>
                      <a:pt x="82976" y="48969"/>
                    </a:cubicBezTo>
                    <a:cubicBezTo>
                      <a:pt x="83443" y="49069"/>
                      <a:pt x="83944" y="49136"/>
                      <a:pt x="84411" y="49236"/>
                    </a:cubicBezTo>
                    <a:cubicBezTo>
                      <a:pt x="84477" y="49236"/>
                      <a:pt x="84544" y="49236"/>
                      <a:pt x="84611" y="49269"/>
                    </a:cubicBezTo>
                    <a:cubicBezTo>
                      <a:pt x="84110" y="49403"/>
                      <a:pt x="83610" y="49536"/>
                      <a:pt x="83143" y="49669"/>
                    </a:cubicBezTo>
                    <a:cubicBezTo>
                      <a:pt x="83043" y="49703"/>
                      <a:pt x="83110" y="49803"/>
                      <a:pt x="83210" y="49803"/>
                    </a:cubicBezTo>
                    <a:cubicBezTo>
                      <a:pt x="83877" y="49669"/>
                      <a:pt x="84511" y="49503"/>
                      <a:pt x="85144" y="49369"/>
                    </a:cubicBezTo>
                    <a:lnTo>
                      <a:pt x="86746" y="49636"/>
                    </a:lnTo>
                    <a:cubicBezTo>
                      <a:pt x="86045" y="49803"/>
                      <a:pt x="85411" y="50003"/>
                      <a:pt x="84744" y="50203"/>
                    </a:cubicBezTo>
                    <a:cubicBezTo>
                      <a:pt x="84658" y="50232"/>
                      <a:pt x="84695" y="50310"/>
                      <a:pt x="84793" y="50310"/>
                    </a:cubicBezTo>
                    <a:cubicBezTo>
                      <a:pt x="84808" y="50310"/>
                      <a:pt x="84826" y="50308"/>
                      <a:pt x="84844" y="50303"/>
                    </a:cubicBezTo>
                    <a:cubicBezTo>
                      <a:pt x="85678" y="50136"/>
                      <a:pt x="86479" y="49936"/>
                      <a:pt x="87313" y="49736"/>
                    </a:cubicBezTo>
                    <a:cubicBezTo>
                      <a:pt x="87846" y="49803"/>
                      <a:pt x="88380" y="49903"/>
                      <a:pt x="88914" y="50003"/>
                    </a:cubicBezTo>
                    <a:cubicBezTo>
                      <a:pt x="88047" y="50203"/>
                      <a:pt x="87179" y="50437"/>
                      <a:pt x="86379" y="50703"/>
                    </a:cubicBezTo>
                    <a:cubicBezTo>
                      <a:pt x="86293" y="50732"/>
                      <a:pt x="86330" y="50810"/>
                      <a:pt x="86406" y="50810"/>
                    </a:cubicBezTo>
                    <a:cubicBezTo>
                      <a:pt x="86418" y="50810"/>
                      <a:pt x="86431" y="50808"/>
                      <a:pt x="86445" y="50804"/>
                    </a:cubicBezTo>
                    <a:cubicBezTo>
                      <a:pt x="87479" y="50603"/>
                      <a:pt x="88514" y="50337"/>
                      <a:pt x="89514" y="50103"/>
                    </a:cubicBezTo>
                    <a:cubicBezTo>
                      <a:pt x="89981" y="50170"/>
                      <a:pt x="90415" y="50236"/>
                      <a:pt x="90882" y="50303"/>
                    </a:cubicBezTo>
                    <a:cubicBezTo>
                      <a:pt x="90015" y="50537"/>
                      <a:pt x="89181" y="50770"/>
                      <a:pt x="88347" y="51037"/>
                    </a:cubicBezTo>
                    <a:cubicBezTo>
                      <a:pt x="88247" y="51037"/>
                      <a:pt x="88313" y="51137"/>
                      <a:pt x="88447" y="51137"/>
                    </a:cubicBezTo>
                    <a:cubicBezTo>
                      <a:pt x="89481" y="50904"/>
                      <a:pt x="90482" y="50670"/>
                      <a:pt x="91482" y="50403"/>
                    </a:cubicBezTo>
                    <a:cubicBezTo>
                      <a:pt x="91949" y="50470"/>
                      <a:pt x="92416" y="50537"/>
                      <a:pt x="92917" y="50637"/>
                    </a:cubicBezTo>
                    <a:cubicBezTo>
                      <a:pt x="92049" y="50837"/>
                      <a:pt x="91182" y="51070"/>
                      <a:pt x="90348" y="51337"/>
                    </a:cubicBezTo>
                    <a:cubicBezTo>
                      <a:pt x="90262" y="51366"/>
                      <a:pt x="90299" y="51444"/>
                      <a:pt x="90375" y="51444"/>
                    </a:cubicBezTo>
                    <a:cubicBezTo>
                      <a:pt x="90388" y="51444"/>
                      <a:pt x="90401" y="51442"/>
                      <a:pt x="90415" y="51437"/>
                    </a:cubicBezTo>
                    <a:cubicBezTo>
                      <a:pt x="91482" y="51237"/>
                      <a:pt x="92483" y="50970"/>
                      <a:pt x="93517" y="50703"/>
                    </a:cubicBezTo>
                    <a:cubicBezTo>
                      <a:pt x="93984" y="50804"/>
                      <a:pt x="94484" y="50870"/>
                      <a:pt x="94951" y="50937"/>
                    </a:cubicBezTo>
                    <a:cubicBezTo>
                      <a:pt x="94051" y="51170"/>
                      <a:pt x="93184" y="51404"/>
                      <a:pt x="92350" y="51671"/>
                    </a:cubicBezTo>
                    <a:cubicBezTo>
                      <a:pt x="92250" y="51671"/>
                      <a:pt x="92316" y="51771"/>
                      <a:pt x="92416" y="51771"/>
                    </a:cubicBezTo>
                    <a:cubicBezTo>
                      <a:pt x="93484" y="51537"/>
                      <a:pt x="94551" y="51271"/>
                      <a:pt x="95585" y="51004"/>
                    </a:cubicBezTo>
                    <a:cubicBezTo>
                      <a:pt x="96086" y="51070"/>
                      <a:pt x="96586" y="51170"/>
                      <a:pt x="97086" y="51237"/>
                    </a:cubicBezTo>
                    <a:cubicBezTo>
                      <a:pt x="96152" y="51471"/>
                      <a:pt x="95218" y="51704"/>
                      <a:pt x="94318" y="52004"/>
                    </a:cubicBezTo>
                    <a:cubicBezTo>
                      <a:pt x="94218" y="52038"/>
                      <a:pt x="94284" y="52104"/>
                      <a:pt x="94418" y="52104"/>
                    </a:cubicBezTo>
                    <a:cubicBezTo>
                      <a:pt x="95552" y="51871"/>
                      <a:pt x="96653" y="51604"/>
                      <a:pt x="97753" y="51304"/>
                    </a:cubicBezTo>
                    <a:cubicBezTo>
                      <a:pt x="98254" y="51371"/>
                      <a:pt x="98788" y="51437"/>
                      <a:pt x="99288" y="51504"/>
                    </a:cubicBezTo>
                    <a:cubicBezTo>
                      <a:pt x="98287" y="51771"/>
                      <a:pt x="97286" y="52038"/>
                      <a:pt x="96319" y="52338"/>
                    </a:cubicBezTo>
                    <a:cubicBezTo>
                      <a:pt x="96233" y="52367"/>
                      <a:pt x="96270" y="52445"/>
                      <a:pt x="96346" y="52445"/>
                    </a:cubicBezTo>
                    <a:cubicBezTo>
                      <a:pt x="96359" y="52445"/>
                      <a:pt x="96372" y="52443"/>
                      <a:pt x="96386" y="52438"/>
                    </a:cubicBezTo>
                    <a:cubicBezTo>
                      <a:pt x="97620" y="52205"/>
                      <a:pt x="98788" y="51904"/>
                      <a:pt x="99955" y="51604"/>
                    </a:cubicBezTo>
                    <a:cubicBezTo>
                      <a:pt x="100489" y="51671"/>
                      <a:pt x="101022" y="51704"/>
                      <a:pt x="101556" y="51771"/>
                    </a:cubicBezTo>
                    <a:cubicBezTo>
                      <a:pt x="100455" y="52071"/>
                      <a:pt x="99355" y="52338"/>
                      <a:pt x="98321" y="52672"/>
                    </a:cubicBezTo>
                    <a:cubicBezTo>
                      <a:pt x="98234" y="52700"/>
                      <a:pt x="98272" y="52778"/>
                      <a:pt x="98348" y="52778"/>
                    </a:cubicBezTo>
                    <a:cubicBezTo>
                      <a:pt x="98360" y="52778"/>
                      <a:pt x="98373" y="52776"/>
                      <a:pt x="98387" y="52772"/>
                    </a:cubicBezTo>
                    <a:cubicBezTo>
                      <a:pt x="99688" y="52505"/>
                      <a:pt x="100989" y="52171"/>
                      <a:pt x="102257" y="51838"/>
                    </a:cubicBezTo>
                    <a:cubicBezTo>
                      <a:pt x="102524" y="51871"/>
                      <a:pt x="102824" y="51904"/>
                      <a:pt x="103091" y="51938"/>
                    </a:cubicBezTo>
                    <a:cubicBezTo>
                      <a:pt x="103110" y="51996"/>
                      <a:pt x="103220" y="52031"/>
                      <a:pt x="103321" y="52031"/>
                    </a:cubicBezTo>
                    <a:cubicBezTo>
                      <a:pt x="103394" y="52031"/>
                      <a:pt x="103463" y="52013"/>
                      <a:pt x="103491" y="51971"/>
                    </a:cubicBezTo>
                    <a:cubicBezTo>
                      <a:pt x="103591" y="51971"/>
                      <a:pt x="103658" y="51938"/>
                      <a:pt x="103724" y="51904"/>
                    </a:cubicBezTo>
                    <a:cubicBezTo>
                      <a:pt x="103741" y="51988"/>
                      <a:pt x="103858" y="52029"/>
                      <a:pt x="103970" y="52029"/>
                    </a:cubicBezTo>
                    <a:cubicBezTo>
                      <a:pt x="104083" y="52029"/>
                      <a:pt x="104191" y="51988"/>
                      <a:pt x="104191" y="51904"/>
                    </a:cubicBezTo>
                    <a:cubicBezTo>
                      <a:pt x="104258" y="50437"/>
                      <a:pt x="104258" y="48936"/>
                      <a:pt x="104225" y="47401"/>
                    </a:cubicBezTo>
                    <a:cubicBezTo>
                      <a:pt x="105059" y="40530"/>
                      <a:pt x="104959" y="33558"/>
                      <a:pt x="105025" y="26720"/>
                    </a:cubicBezTo>
                    <a:cubicBezTo>
                      <a:pt x="105092" y="19915"/>
                      <a:pt x="104925" y="13110"/>
                      <a:pt x="104492" y="6305"/>
                    </a:cubicBezTo>
                    <a:lnTo>
                      <a:pt x="137782" y="6305"/>
                    </a:lnTo>
                    <a:cubicBezTo>
                      <a:pt x="144063" y="6364"/>
                      <a:pt x="150355" y="6435"/>
                      <a:pt x="156645" y="6435"/>
                    </a:cubicBezTo>
                    <a:cubicBezTo>
                      <a:pt x="161012" y="6435"/>
                      <a:pt x="165378" y="6401"/>
                      <a:pt x="169738" y="6305"/>
                    </a:cubicBezTo>
                    <a:close/>
                    <a:moveTo>
                      <a:pt x="159064" y="61545"/>
                    </a:moveTo>
                    <a:cubicBezTo>
                      <a:pt x="159031" y="61545"/>
                      <a:pt x="159031" y="61545"/>
                      <a:pt x="158997" y="61578"/>
                    </a:cubicBezTo>
                    <a:cubicBezTo>
                      <a:pt x="158964" y="61578"/>
                      <a:pt x="158931" y="61611"/>
                      <a:pt x="158864" y="61645"/>
                    </a:cubicBezTo>
                    <a:lnTo>
                      <a:pt x="117835" y="61645"/>
                    </a:lnTo>
                    <a:cubicBezTo>
                      <a:pt x="124873" y="61645"/>
                      <a:pt x="131911" y="61611"/>
                      <a:pt x="138950" y="61578"/>
                    </a:cubicBezTo>
                    <a:cubicBezTo>
                      <a:pt x="145654" y="61578"/>
                      <a:pt x="152359" y="61545"/>
                      <a:pt x="159064" y="61545"/>
                    </a:cubicBezTo>
                    <a:close/>
                    <a:moveTo>
                      <a:pt x="160398" y="61545"/>
                    </a:moveTo>
                    <a:cubicBezTo>
                      <a:pt x="160332" y="61578"/>
                      <a:pt x="160265" y="61611"/>
                      <a:pt x="160231" y="61645"/>
                    </a:cubicBezTo>
                    <a:lnTo>
                      <a:pt x="159231" y="61645"/>
                    </a:lnTo>
                    <a:cubicBezTo>
                      <a:pt x="159264" y="61611"/>
                      <a:pt x="159197" y="61545"/>
                      <a:pt x="159131" y="61545"/>
                    </a:cubicBezTo>
                    <a:close/>
                    <a:moveTo>
                      <a:pt x="162667" y="61545"/>
                    </a:moveTo>
                    <a:cubicBezTo>
                      <a:pt x="162633" y="61578"/>
                      <a:pt x="162566" y="61611"/>
                      <a:pt x="162500" y="61645"/>
                    </a:cubicBezTo>
                    <a:lnTo>
                      <a:pt x="160598" y="61645"/>
                    </a:lnTo>
                    <a:cubicBezTo>
                      <a:pt x="160665" y="61611"/>
                      <a:pt x="160698" y="61578"/>
                      <a:pt x="160765" y="61545"/>
                    </a:cubicBezTo>
                    <a:close/>
                    <a:moveTo>
                      <a:pt x="164968" y="61545"/>
                    </a:moveTo>
                    <a:lnTo>
                      <a:pt x="164801" y="61645"/>
                    </a:lnTo>
                    <a:lnTo>
                      <a:pt x="162900" y="61645"/>
                    </a:lnTo>
                    <a:cubicBezTo>
                      <a:pt x="162967" y="61611"/>
                      <a:pt x="163000" y="61578"/>
                      <a:pt x="163033" y="61545"/>
                    </a:cubicBezTo>
                    <a:close/>
                    <a:moveTo>
                      <a:pt x="167270" y="61511"/>
                    </a:moveTo>
                    <a:cubicBezTo>
                      <a:pt x="167203" y="61578"/>
                      <a:pt x="167136" y="61611"/>
                      <a:pt x="167103" y="61645"/>
                    </a:cubicBezTo>
                    <a:lnTo>
                      <a:pt x="165202" y="61645"/>
                    </a:lnTo>
                    <a:cubicBezTo>
                      <a:pt x="165235" y="61611"/>
                      <a:pt x="165302" y="61578"/>
                      <a:pt x="165335" y="61545"/>
                    </a:cubicBezTo>
                    <a:cubicBezTo>
                      <a:pt x="165769" y="61545"/>
                      <a:pt x="166169" y="61545"/>
                      <a:pt x="166603" y="61511"/>
                    </a:cubicBezTo>
                    <a:close/>
                    <a:moveTo>
                      <a:pt x="169571" y="61511"/>
                    </a:moveTo>
                    <a:cubicBezTo>
                      <a:pt x="169505" y="61578"/>
                      <a:pt x="169438" y="61611"/>
                      <a:pt x="169371" y="61645"/>
                    </a:cubicBezTo>
                    <a:lnTo>
                      <a:pt x="167470" y="61645"/>
                    </a:lnTo>
                    <a:cubicBezTo>
                      <a:pt x="167537" y="61611"/>
                      <a:pt x="167570" y="61578"/>
                      <a:pt x="167637" y="61511"/>
                    </a:cubicBezTo>
                    <a:close/>
                    <a:moveTo>
                      <a:pt x="171873" y="61511"/>
                    </a:moveTo>
                    <a:cubicBezTo>
                      <a:pt x="171806" y="61545"/>
                      <a:pt x="171740" y="61611"/>
                      <a:pt x="171673" y="61645"/>
                    </a:cubicBezTo>
                    <a:lnTo>
                      <a:pt x="169772" y="61645"/>
                    </a:lnTo>
                    <a:cubicBezTo>
                      <a:pt x="169805" y="61611"/>
                      <a:pt x="169872" y="61578"/>
                      <a:pt x="169938" y="61511"/>
                    </a:cubicBezTo>
                    <a:close/>
                    <a:moveTo>
                      <a:pt x="174141" y="61511"/>
                    </a:moveTo>
                    <a:cubicBezTo>
                      <a:pt x="174075" y="61545"/>
                      <a:pt x="174008" y="61611"/>
                      <a:pt x="173941" y="61645"/>
                    </a:cubicBezTo>
                    <a:lnTo>
                      <a:pt x="172040" y="61645"/>
                    </a:lnTo>
                    <a:cubicBezTo>
                      <a:pt x="172107" y="61611"/>
                      <a:pt x="172173" y="61545"/>
                      <a:pt x="172207" y="61511"/>
                    </a:cubicBezTo>
                    <a:close/>
                    <a:moveTo>
                      <a:pt x="176443" y="61511"/>
                    </a:moveTo>
                    <a:cubicBezTo>
                      <a:pt x="176376" y="61545"/>
                      <a:pt x="176310" y="61611"/>
                      <a:pt x="176243" y="61645"/>
                    </a:cubicBezTo>
                    <a:lnTo>
                      <a:pt x="174342" y="61645"/>
                    </a:lnTo>
                    <a:cubicBezTo>
                      <a:pt x="174408" y="61611"/>
                      <a:pt x="174442" y="61545"/>
                      <a:pt x="174508" y="61511"/>
                    </a:cubicBezTo>
                    <a:close/>
                    <a:moveTo>
                      <a:pt x="178745" y="61511"/>
                    </a:moveTo>
                    <a:cubicBezTo>
                      <a:pt x="178678" y="61545"/>
                      <a:pt x="178611" y="61611"/>
                      <a:pt x="178511" y="61645"/>
                    </a:cubicBezTo>
                    <a:lnTo>
                      <a:pt x="176610" y="61645"/>
                    </a:lnTo>
                    <a:cubicBezTo>
                      <a:pt x="176677" y="61611"/>
                      <a:pt x="176743" y="61545"/>
                      <a:pt x="176810" y="61511"/>
                    </a:cubicBezTo>
                    <a:close/>
                    <a:moveTo>
                      <a:pt x="181046" y="61478"/>
                    </a:moveTo>
                    <a:cubicBezTo>
                      <a:pt x="180946" y="61545"/>
                      <a:pt x="180880" y="61611"/>
                      <a:pt x="180813" y="61645"/>
                    </a:cubicBezTo>
                    <a:lnTo>
                      <a:pt x="178911" y="61645"/>
                    </a:lnTo>
                    <a:cubicBezTo>
                      <a:pt x="178978" y="61611"/>
                      <a:pt x="179045" y="61545"/>
                      <a:pt x="179112" y="61511"/>
                    </a:cubicBezTo>
                    <a:cubicBezTo>
                      <a:pt x="179745" y="61511"/>
                      <a:pt x="180379" y="61478"/>
                      <a:pt x="181046" y="61478"/>
                    </a:cubicBezTo>
                    <a:close/>
                    <a:moveTo>
                      <a:pt x="183315" y="61478"/>
                    </a:moveTo>
                    <a:cubicBezTo>
                      <a:pt x="183248" y="61545"/>
                      <a:pt x="183181" y="61611"/>
                      <a:pt x="183081" y="61645"/>
                    </a:cubicBezTo>
                    <a:lnTo>
                      <a:pt x="181180" y="61645"/>
                    </a:lnTo>
                    <a:lnTo>
                      <a:pt x="181380" y="61478"/>
                    </a:lnTo>
                    <a:close/>
                    <a:moveTo>
                      <a:pt x="185616" y="61478"/>
                    </a:moveTo>
                    <a:cubicBezTo>
                      <a:pt x="185550" y="61545"/>
                      <a:pt x="185449" y="61611"/>
                      <a:pt x="185383" y="61645"/>
                    </a:cubicBezTo>
                    <a:lnTo>
                      <a:pt x="183481" y="61645"/>
                    </a:lnTo>
                    <a:cubicBezTo>
                      <a:pt x="183548" y="61611"/>
                      <a:pt x="183615" y="61545"/>
                      <a:pt x="183682" y="61478"/>
                    </a:cubicBezTo>
                    <a:close/>
                    <a:moveTo>
                      <a:pt x="187918" y="61478"/>
                    </a:moveTo>
                    <a:cubicBezTo>
                      <a:pt x="187851" y="61545"/>
                      <a:pt x="187751" y="61611"/>
                      <a:pt x="187651" y="61645"/>
                    </a:cubicBezTo>
                    <a:lnTo>
                      <a:pt x="185783" y="61645"/>
                    </a:lnTo>
                    <a:lnTo>
                      <a:pt x="185983" y="61478"/>
                    </a:lnTo>
                    <a:close/>
                    <a:moveTo>
                      <a:pt x="190220" y="61478"/>
                    </a:moveTo>
                    <a:cubicBezTo>
                      <a:pt x="190119" y="61545"/>
                      <a:pt x="190019" y="61611"/>
                      <a:pt x="189953" y="61645"/>
                    </a:cubicBezTo>
                    <a:lnTo>
                      <a:pt x="188051" y="61645"/>
                    </a:lnTo>
                    <a:cubicBezTo>
                      <a:pt x="188118" y="61578"/>
                      <a:pt x="188218" y="61545"/>
                      <a:pt x="188285" y="61478"/>
                    </a:cubicBezTo>
                    <a:close/>
                    <a:moveTo>
                      <a:pt x="192521" y="61478"/>
                    </a:moveTo>
                    <a:cubicBezTo>
                      <a:pt x="192421" y="61545"/>
                      <a:pt x="192321" y="61578"/>
                      <a:pt x="192254" y="61645"/>
                    </a:cubicBezTo>
                    <a:lnTo>
                      <a:pt x="190353" y="61645"/>
                    </a:lnTo>
                    <a:cubicBezTo>
                      <a:pt x="190420" y="61578"/>
                      <a:pt x="190486" y="61545"/>
                      <a:pt x="190553" y="61478"/>
                    </a:cubicBezTo>
                    <a:close/>
                    <a:moveTo>
                      <a:pt x="194789" y="61444"/>
                    </a:moveTo>
                    <a:cubicBezTo>
                      <a:pt x="194723" y="61511"/>
                      <a:pt x="194623" y="61578"/>
                      <a:pt x="194523" y="61645"/>
                    </a:cubicBezTo>
                    <a:lnTo>
                      <a:pt x="192621" y="61645"/>
                    </a:lnTo>
                    <a:cubicBezTo>
                      <a:pt x="192688" y="61578"/>
                      <a:pt x="192788" y="61545"/>
                      <a:pt x="192855" y="61478"/>
                    </a:cubicBezTo>
                    <a:cubicBezTo>
                      <a:pt x="193489" y="61478"/>
                      <a:pt x="194156" y="61444"/>
                      <a:pt x="194789" y="61444"/>
                    </a:cubicBezTo>
                    <a:close/>
                    <a:moveTo>
                      <a:pt x="197091" y="61444"/>
                    </a:moveTo>
                    <a:cubicBezTo>
                      <a:pt x="196991" y="61511"/>
                      <a:pt x="196924" y="61578"/>
                      <a:pt x="196824" y="61645"/>
                    </a:cubicBezTo>
                    <a:lnTo>
                      <a:pt x="194923" y="61645"/>
                    </a:lnTo>
                    <a:cubicBezTo>
                      <a:pt x="194990" y="61578"/>
                      <a:pt x="195056" y="61545"/>
                      <a:pt x="195123" y="61478"/>
                    </a:cubicBezTo>
                    <a:cubicBezTo>
                      <a:pt x="195156" y="61478"/>
                      <a:pt x="195123" y="61478"/>
                      <a:pt x="195156" y="61444"/>
                    </a:cubicBezTo>
                    <a:close/>
                    <a:moveTo>
                      <a:pt x="199393" y="61444"/>
                    </a:moveTo>
                    <a:cubicBezTo>
                      <a:pt x="199293" y="61511"/>
                      <a:pt x="199193" y="61578"/>
                      <a:pt x="199093" y="61645"/>
                    </a:cubicBezTo>
                    <a:lnTo>
                      <a:pt x="197191" y="61645"/>
                    </a:lnTo>
                    <a:cubicBezTo>
                      <a:pt x="197258" y="61578"/>
                      <a:pt x="197358" y="61545"/>
                      <a:pt x="197425" y="61478"/>
                    </a:cubicBezTo>
                    <a:cubicBezTo>
                      <a:pt x="197425" y="61478"/>
                      <a:pt x="197425" y="61444"/>
                      <a:pt x="197425" y="61444"/>
                    </a:cubicBezTo>
                    <a:close/>
                    <a:moveTo>
                      <a:pt x="201694" y="61444"/>
                    </a:moveTo>
                    <a:cubicBezTo>
                      <a:pt x="201594" y="61511"/>
                      <a:pt x="201494" y="61578"/>
                      <a:pt x="201394" y="61645"/>
                    </a:cubicBezTo>
                    <a:lnTo>
                      <a:pt x="199493" y="61645"/>
                    </a:lnTo>
                    <a:cubicBezTo>
                      <a:pt x="199560" y="61578"/>
                      <a:pt x="199660" y="61545"/>
                      <a:pt x="199726" y="61478"/>
                    </a:cubicBezTo>
                    <a:cubicBezTo>
                      <a:pt x="199726" y="61478"/>
                      <a:pt x="199726" y="61444"/>
                      <a:pt x="199726" y="61444"/>
                    </a:cubicBezTo>
                    <a:close/>
                    <a:moveTo>
                      <a:pt x="203963" y="61444"/>
                    </a:moveTo>
                    <a:cubicBezTo>
                      <a:pt x="203863" y="61511"/>
                      <a:pt x="203763" y="61578"/>
                      <a:pt x="203662" y="61645"/>
                    </a:cubicBezTo>
                    <a:lnTo>
                      <a:pt x="201761" y="61645"/>
                    </a:lnTo>
                    <a:cubicBezTo>
                      <a:pt x="201861" y="61578"/>
                      <a:pt x="201928" y="61545"/>
                      <a:pt x="201995" y="61478"/>
                    </a:cubicBezTo>
                    <a:cubicBezTo>
                      <a:pt x="201995" y="61478"/>
                      <a:pt x="201995" y="61444"/>
                      <a:pt x="201995" y="61444"/>
                    </a:cubicBezTo>
                    <a:close/>
                    <a:moveTo>
                      <a:pt x="206264" y="61444"/>
                    </a:moveTo>
                    <a:cubicBezTo>
                      <a:pt x="206164" y="61511"/>
                      <a:pt x="206064" y="61578"/>
                      <a:pt x="205964" y="61645"/>
                    </a:cubicBezTo>
                    <a:lnTo>
                      <a:pt x="204063" y="61645"/>
                    </a:lnTo>
                    <a:cubicBezTo>
                      <a:pt x="204129" y="61578"/>
                      <a:pt x="204196" y="61545"/>
                      <a:pt x="204296" y="61478"/>
                    </a:cubicBezTo>
                    <a:cubicBezTo>
                      <a:pt x="204296" y="61444"/>
                      <a:pt x="204296" y="61444"/>
                      <a:pt x="204296" y="61444"/>
                    </a:cubicBezTo>
                    <a:close/>
                    <a:moveTo>
                      <a:pt x="208566" y="61444"/>
                    </a:moveTo>
                    <a:cubicBezTo>
                      <a:pt x="208466" y="61511"/>
                      <a:pt x="208366" y="61578"/>
                      <a:pt x="208232" y="61645"/>
                    </a:cubicBezTo>
                    <a:lnTo>
                      <a:pt x="206364" y="61645"/>
                    </a:lnTo>
                    <a:cubicBezTo>
                      <a:pt x="206431" y="61578"/>
                      <a:pt x="206498" y="61545"/>
                      <a:pt x="206565" y="61478"/>
                    </a:cubicBezTo>
                    <a:cubicBezTo>
                      <a:pt x="206598" y="61444"/>
                      <a:pt x="206598" y="61444"/>
                      <a:pt x="206565" y="61444"/>
                    </a:cubicBezTo>
                    <a:close/>
                    <a:moveTo>
                      <a:pt x="210868" y="61411"/>
                    </a:moveTo>
                    <a:cubicBezTo>
                      <a:pt x="210734" y="61511"/>
                      <a:pt x="210634" y="61578"/>
                      <a:pt x="210534" y="61645"/>
                    </a:cubicBezTo>
                    <a:lnTo>
                      <a:pt x="208633" y="61645"/>
                    </a:lnTo>
                    <a:cubicBezTo>
                      <a:pt x="208699" y="61578"/>
                      <a:pt x="208799" y="61545"/>
                      <a:pt x="208866" y="61478"/>
                    </a:cubicBezTo>
                    <a:cubicBezTo>
                      <a:pt x="208866" y="61444"/>
                      <a:pt x="208866" y="61444"/>
                      <a:pt x="208866" y="61444"/>
                    </a:cubicBezTo>
                    <a:cubicBezTo>
                      <a:pt x="209533" y="61444"/>
                      <a:pt x="210200" y="61411"/>
                      <a:pt x="210868" y="61411"/>
                    </a:cubicBezTo>
                    <a:close/>
                    <a:moveTo>
                      <a:pt x="213169" y="61411"/>
                    </a:moveTo>
                    <a:cubicBezTo>
                      <a:pt x="213036" y="61511"/>
                      <a:pt x="212936" y="61578"/>
                      <a:pt x="212836" y="61645"/>
                    </a:cubicBezTo>
                    <a:lnTo>
                      <a:pt x="210934" y="61645"/>
                    </a:lnTo>
                    <a:cubicBezTo>
                      <a:pt x="211001" y="61578"/>
                      <a:pt x="211068" y="61545"/>
                      <a:pt x="211134" y="61478"/>
                    </a:cubicBezTo>
                    <a:cubicBezTo>
                      <a:pt x="211168" y="61444"/>
                      <a:pt x="211168" y="61444"/>
                      <a:pt x="211168" y="61411"/>
                    </a:cubicBezTo>
                    <a:close/>
                    <a:moveTo>
                      <a:pt x="215438" y="61411"/>
                    </a:moveTo>
                    <a:cubicBezTo>
                      <a:pt x="215337" y="61478"/>
                      <a:pt x="215204" y="61578"/>
                      <a:pt x="215104" y="61645"/>
                    </a:cubicBezTo>
                    <a:lnTo>
                      <a:pt x="213203" y="61645"/>
                    </a:lnTo>
                    <a:cubicBezTo>
                      <a:pt x="213269" y="61578"/>
                      <a:pt x="213369" y="61545"/>
                      <a:pt x="213436" y="61478"/>
                    </a:cubicBezTo>
                    <a:cubicBezTo>
                      <a:pt x="213436" y="61444"/>
                      <a:pt x="213436" y="61444"/>
                      <a:pt x="213436" y="61411"/>
                    </a:cubicBezTo>
                    <a:close/>
                    <a:moveTo>
                      <a:pt x="217739" y="61411"/>
                    </a:moveTo>
                    <a:cubicBezTo>
                      <a:pt x="217606" y="61478"/>
                      <a:pt x="217506" y="61578"/>
                      <a:pt x="217406" y="61645"/>
                    </a:cubicBezTo>
                    <a:lnTo>
                      <a:pt x="215504" y="61645"/>
                    </a:lnTo>
                    <a:cubicBezTo>
                      <a:pt x="215571" y="61578"/>
                      <a:pt x="215638" y="61545"/>
                      <a:pt x="215704" y="61478"/>
                    </a:cubicBezTo>
                    <a:cubicBezTo>
                      <a:pt x="215738" y="61444"/>
                      <a:pt x="215738" y="61444"/>
                      <a:pt x="215738" y="61411"/>
                    </a:cubicBezTo>
                    <a:close/>
                    <a:moveTo>
                      <a:pt x="220041" y="61411"/>
                    </a:moveTo>
                    <a:lnTo>
                      <a:pt x="219674" y="61645"/>
                    </a:lnTo>
                    <a:lnTo>
                      <a:pt x="217773" y="61645"/>
                    </a:lnTo>
                    <a:cubicBezTo>
                      <a:pt x="217873" y="61578"/>
                      <a:pt x="217939" y="61545"/>
                      <a:pt x="218006" y="61478"/>
                    </a:cubicBezTo>
                    <a:cubicBezTo>
                      <a:pt x="218039" y="61444"/>
                      <a:pt x="218039" y="61444"/>
                      <a:pt x="218006" y="61411"/>
                    </a:cubicBezTo>
                    <a:close/>
                    <a:moveTo>
                      <a:pt x="222309" y="61411"/>
                    </a:moveTo>
                    <a:cubicBezTo>
                      <a:pt x="222209" y="61478"/>
                      <a:pt x="222076" y="61578"/>
                      <a:pt x="221976" y="61645"/>
                    </a:cubicBezTo>
                    <a:lnTo>
                      <a:pt x="220074" y="61645"/>
                    </a:lnTo>
                    <a:cubicBezTo>
                      <a:pt x="220141" y="61578"/>
                      <a:pt x="220208" y="61545"/>
                      <a:pt x="220274" y="61478"/>
                    </a:cubicBezTo>
                    <a:cubicBezTo>
                      <a:pt x="220308" y="61444"/>
                      <a:pt x="220308" y="61411"/>
                      <a:pt x="220308" y="61411"/>
                    </a:cubicBezTo>
                    <a:close/>
                    <a:moveTo>
                      <a:pt x="224611" y="61378"/>
                    </a:moveTo>
                    <a:cubicBezTo>
                      <a:pt x="224511" y="61478"/>
                      <a:pt x="224377" y="61578"/>
                      <a:pt x="224244" y="61645"/>
                    </a:cubicBezTo>
                    <a:lnTo>
                      <a:pt x="222342" y="61645"/>
                    </a:lnTo>
                    <a:cubicBezTo>
                      <a:pt x="222443" y="61578"/>
                      <a:pt x="222509" y="61545"/>
                      <a:pt x="222576" y="61478"/>
                    </a:cubicBezTo>
                    <a:cubicBezTo>
                      <a:pt x="222609" y="61444"/>
                      <a:pt x="222609" y="61411"/>
                      <a:pt x="222576" y="61411"/>
                    </a:cubicBezTo>
                    <a:cubicBezTo>
                      <a:pt x="223243" y="61411"/>
                      <a:pt x="223944" y="61378"/>
                      <a:pt x="224611" y="61378"/>
                    </a:cubicBezTo>
                    <a:close/>
                    <a:moveTo>
                      <a:pt x="226912" y="61378"/>
                    </a:moveTo>
                    <a:cubicBezTo>
                      <a:pt x="226779" y="61478"/>
                      <a:pt x="226679" y="61578"/>
                      <a:pt x="226545" y="61645"/>
                    </a:cubicBezTo>
                    <a:lnTo>
                      <a:pt x="224644" y="61645"/>
                    </a:lnTo>
                    <a:cubicBezTo>
                      <a:pt x="224711" y="61578"/>
                      <a:pt x="224778" y="61545"/>
                      <a:pt x="224878" y="61478"/>
                    </a:cubicBezTo>
                    <a:cubicBezTo>
                      <a:pt x="224911" y="61444"/>
                      <a:pt x="224878" y="61411"/>
                      <a:pt x="224844" y="61411"/>
                    </a:cubicBezTo>
                    <a:cubicBezTo>
                      <a:pt x="225545" y="61411"/>
                      <a:pt x="226212" y="61378"/>
                      <a:pt x="226912" y="61378"/>
                    </a:cubicBezTo>
                    <a:close/>
                    <a:moveTo>
                      <a:pt x="229214" y="61378"/>
                    </a:moveTo>
                    <a:cubicBezTo>
                      <a:pt x="229081" y="61478"/>
                      <a:pt x="228947" y="61578"/>
                      <a:pt x="228814" y="61645"/>
                    </a:cubicBezTo>
                    <a:lnTo>
                      <a:pt x="226912" y="61645"/>
                    </a:lnTo>
                    <a:cubicBezTo>
                      <a:pt x="227012" y="61578"/>
                      <a:pt x="227079" y="61545"/>
                      <a:pt x="227146" y="61478"/>
                    </a:cubicBezTo>
                    <a:cubicBezTo>
                      <a:pt x="227179" y="61444"/>
                      <a:pt x="227179" y="61411"/>
                      <a:pt x="227146" y="61378"/>
                    </a:cubicBezTo>
                    <a:close/>
                    <a:moveTo>
                      <a:pt x="231482" y="61378"/>
                    </a:moveTo>
                    <a:cubicBezTo>
                      <a:pt x="231382" y="61478"/>
                      <a:pt x="231249" y="61578"/>
                      <a:pt x="231115" y="61645"/>
                    </a:cubicBezTo>
                    <a:lnTo>
                      <a:pt x="229214" y="61645"/>
                    </a:lnTo>
                    <a:cubicBezTo>
                      <a:pt x="229281" y="61578"/>
                      <a:pt x="229381" y="61545"/>
                      <a:pt x="229448" y="61478"/>
                    </a:cubicBezTo>
                    <a:cubicBezTo>
                      <a:pt x="229481" y="61444"/>
                      <a:pt x="229448" y="61411"/>
                      <a:pt x="229414" y="61378"/>
                    </a:cubicBezTo>
                    <a:close/>
                    <a:moveTo>
                      <a:pt x="233784" y="61378"/>
                    </a:moveTo>
                    <a:cubicBezTo>
                      <a:pt x="233651" y="61478"/>
                      <a:pt x="233517" y="61545"/>
                      <a:pt x="233384" y="61645"/>
                    </a:cubicBezTo>
                    <a:lnTo>
                      <a:pt x="231516" y="61645"/>
                    </a:lnTo>
                    <a:cubicBezTo>
                      <a:pt x="231582" y="61578"/>
                      <a:pt x="231649" y="61545"/>
                      <a:pt x="231716" y="61478"/>
                    </a:cubicBezTo>
                    <a:cubicBezTo>
                      <a:pt x="231749" y="61444"/>
                      <a:pt x="231749" y="61411"/>
                      <a:pt x="231682" y="61378"/>
                    </a:cubicBezTo>
                    <a:close/>
                    <a:moveTo>
                      <a:pt x="236086" y="61378"/>
                    </a:moveTo>
                    <a:cubicBezTo>
                      <a:pt x="235952" y="61478"/>
                      <a:pt x="235819" y="61545"/>
                      <a:pt x="235685" y="61645"/>
                    </a:cubicBezTo>
                    <a:lnTo>
                      <a:pt x="233784" y="61645"/>
                    </a:lnTo>
                    <a:cubicBezTo>
                      <a:pt x="233851" y="61578"/>
                      <a:pt x="233951" y="61545"/>
                      <a:pt x="234017" y="61478"/>
                    </a:cubicBezTo>
                    <a:cubicBezTo>
                      <a:pt x="234051" y="61444"/>
                      <a:pt x="234017" y="61411"/>
                      <a:pt x="233984" y="61378"/>
                    </a:cubicBezTo>
                    <a:close/>
                    <a:moveTo>
                      <a:pt x="238354" y="61378"/>
                    </a:moveTo>
                    <a:cubicBezTo>
                      <a:pt x="238220" y="61478"/>
                      <a:pt x="238120" y="61545"/>
                      <a:pt x="237987" y="61645"/>
                    </a:cubicBezTo>
                    <a:lnTo>
                      <a:pt x="236086" y="61645"/>
                    </a:lnTo>
                    <a:cubicBezTo>
                      <a:pt x="236152" y="61578"/>
                      <a:pt x="236219" y="61545"/>
                      <a:pt x="236286" y="61478"/>
                    </a:cubicBezTo>
                    <a:cubicBezTo>
                      <a:pt x="236352" y="61444"/>
                      <a:pt x="236319" y="61411"/>
                      <a:pt x="236252" y="61378"/>
                    </a:cubicBezTo>
                    <a:close/>
                    <a:moveTo>
                      <a:pt x="240656" y="61378"/>
                    </a:moveTo>
                    <a:cubicBezTo>
                      <a:pt x="240522" y="61478"/>
                      <a:pt x="240389" y="61545"/>
                      <a:pt x="240255" y="61645"/>
                    </a:cubicBezTo>
                    <a:lnTo>
                      <a:pt x="238354" y="61645"/>
                    </a:lnTo>
                    <a:cubicBezTo>
                      <a:pt x="238421" y="61578"/>
                      <a:pt x="238521" y="61545"/>
                      <a:pt x="238587" y="61478"/>
                    </a:cubicBezTo>
                    <a:cubicBezTo>
                      <a:pt x="238621" y="61444"/>
                      <a:pt x="238587" y="61378"/>
                      <a:pt x="238521" y="61378"/>
                    </a:cubicBezTo>
                    <a:close/>
                    <a:moveTo>
                      <a:pt x="242857" y="61344"/>
                    </a:moveTo>
                    <a:cubicBezTo>
                      <a:pt x="242824" y="61378"/>
                      <a:pt x="242790" y="61378"/>
                      <a:pt x="242790" y="61378"/>
                    </a:cubicBezTo>
                    <a:cubicBezTo>
                      <a:pt x="242657" y="61478"/>
                      <a:pt x="242524" y="61545"/>
                      <a:pt x="242390" y="61645"/>
                    </a:cubicBezTo>
                    <a:lnTo>
                      <a:pt x="240656" y="61645"/>
                    </a:lnTo>
                    <a:cubicBezTo>
                      <a:pt x="240722" y="61578"/>
                      <a:pt x="240789" y="61545"/>
                      <a:pt x="240889" y="61478"/>
                    </a:cubicBezTo>
                    <a:cubicBezTo>
                      <a:pt x="240922" y="61411"/>
                      <a:pt x="240856" y="61378"/>
                      <a:pt x="240789" y="61378"/>
                    </a:cubicBezTo>
                    <a:cubicBezTo>
                      <a:pt x="241489" y="61378"/>
                      <a:pt x="242157" y="61344"/>
                      <a:pt x="242857" y="61344"/>
                    </a:cubicBezTo>
                    <a:close/>
                    <a:moveTo>
                      <a:pt x="244992" y="61344"/>
                    </a:moveTo>
                    <a:cubicBezTo>
                      <a:pt x="244959" y="61344"/>
                      <a:pt x="244925" y="61378"/>
                      <a:pt x="244925" y="61378"/>
                    </a:cubicBezTo>
                    <a:cubicBezTo>
                      <a:pt x="244792" y="61478"/>
                      <a:pt x="244658" y="61578"/>
                      <a:pt x="244525" y="61645"/>
                    </a:cubicBezTo>
                    <a:lnTo>
                      <a:pt x="242790" y="61645"/>
                    </a:lnTo>
                    <a:cubicBezTo>
                      <a:pt x="242857" y="61611"/>
                      <a:pt x="242924" y="61545"/>
                      <a:pt x="243024" y="61478"/>
                    </a:cubicBezTo>
                    <a:cubicBezTo>
                      <a:pt x="243057" y="61411"/>
                      <a:pt x="242991" y="61378"/>
                      <a:pt x="242890" y="61344"/>
                    </a:cubicBezTo>
                    <a:close/>
                    <a:moveTo>
                      <a:pt x="323448" y="61478"/>
                    </a:moveTo>
                    <a:cubicBezTo>
                      <a:pt x="323381" y="61545"/>
                      <a:pt x="323281" y="61611"/>
                      <a:pt x="323181" y="61645"/>
                    </a:cubicBezTo>
                    <a:lnTo>
                      <a:pt x="321647" y="61645"/>
                    </a:lnTo>
                    <a:cubicBezTo>
                      <a:pt x="321713" y="61611"/>
                      <a:pt x="321780" y="61545"/>
                      <a:pt x="321847" y="61478"/>
                    </a:cubicBezTo>
                    <a:close/>
                    <a:moveTo>
                      <a:pt x="325750" y="61478"/>
                    </a:moveTo>
                    <a:cubicBezTo>
                      <a:pt x="325650" y="61545"/>
                      <a:pt x="325583" y="61611"/>
                      <a:pt x="325483" y="61645"/>
                    </a:cubicBezTo>
                    <a:lnTo>
                      <a:pt x="323782" y="61645"/>
                    </a:lnTo>
                    <a:cubicBezTo>
                      <a:pt x="323848" y="61578"/>
                      <a:pt x="323915" y="61545"/>
                      <a:pt x="323982" y="61478"/>
                    </a:cubicBezTo>
                    <a:close/>
                    <a:moveTo>
                      <a:pt x="327918" y="61478"/>
                    </a:moveTo>
                    <a:cubicBezTo>
                      <a:pt x="327818" y="61545"/>
                      <a:pt x="327718" y="61578"/>
                      <a:pt x="327651" y="61645"/>
                    </a:cubicBezTo>
                    <a:lnTo>
                      <a:pt x="325916" y="61645"/>
                    </a:lnTo>
                    <a:cubicBezTo>
                      <a:pt x="325983" y="61578"/>
                      <a:pt x="326050" y="61545"/>
                      <a:pt x="326117" y="61478"/>
                    </a:cubicBezTo>
                    <a:close/>
                    <a:moveTo>
                      <a:pt x="330320" y="61444"/>
                    </a:moveTo>
                    <a:cubicBezTo>
                      <a:pt x="330253" y="61511"/>
                      <a:pt x="330153" y="61578"/>
                      <a:pt x="330053" y="61645"/>
                    </a:cubicBezTo>
                    <a:lnTo>
                      <a:pt x="328151" y="61645"/>
                    </a:lnTo>
                    <a:cubicBezTo>
                      <a:pt x="328218" y="61578"/>
                      <a:pt x="328318" y="61545"/>
                      <a:pt x="328385" y="61478"/>
                    </a:cubicBezTo>
                    <a:cubicBezTo>
                      <a:pt x="329019" y="61478"/>
                      <a:pt x="329686" y="61444"/>
                      <a:pt x="330320" y="61444"/>
                    </a:cubicBezTo>
                    <a:close/>
                    <a:moveTo>
                      <a:pt x="332621" y="61444"/>
                    </a:moveTo>
                    <a:cubicBezTo>
                      <a:pt x="332521" y="61511"/>
                      <a:pt x="332454" y="61578"/>
                      <a:pt x="332354" y="61645"/>
                    </a:cubicBezTo>
                    <a:lnTo>
                      <a:pt x="330453" y="61645"/>
                    </a:lnTo>
                    <a:cubicBezTo>
                      <a:pt x="330520" y="61578"/>
                      <a:pt x="330586" y="61545"/>
                      <a:pt x="330653" y="61478"/>
                    </a:cubicBezTo>
                    <a:cubicBezTo>
                      <a:pt x="330686" y="61478"/>
                      <a:pt x="330653" y="61478"/>
                      <a:pt x="330686" y="61444"/>
                    </a:cubicBezTo>
                    <a:close/>
                    <a:moveTo>
                      <a:pt x="334923" y="61444"/>
                    </a:moveTo>
                    <a:cubicBezTo>
                      <a:pt x="334823" y="61511"/>
                      <a:pt x="334723" y="61578"/>
                      <a:pt x="334623" y="61645"/>
                    </a:cubicBezTo>
                    <a:lnTo>
                      <a:pt x="332721" y="61645"/>
                    </a:lnTo>
                    <a:cubicBezTo>
                      <a:pt x="332788" y="61578"/>
                      <a:pt x="332888" y="61545"/>
                      <a:pt x="332955" y="61478"/>
                    </a:cubicBezTo>
                    <a:cubicBezTo>
                      <a:pt x="332955" y="61478"/>
                      <a:pt x="332955" y="61444"/>
                      <a:pt x="332955" y="61444"/>
                    </a:cubicBezTo>
                    <a:close/>
                    <a:moveTo>
                      <a:pt x="337224" y="61444"/>
                    </a:moveTo>
                    <a:cubicBezTo>
                      <a:pt x="337124" y="61511"/>
                      <a:pt x="337024" y="61578"/>
                      <a:pt x="336924" y="61645"/>
                    </a:cubicBezTo>
                    <a:lnTo>
                      <a:pt x="335023" y="61645"/>
                    </a:lnTo>
                    <a:cubicBezTo>
                      <a:pt x="335090" y="61578"/>
                      <a:pt x="335156" y="61545"/>
                      <a:pt x="335256" y="61478"/>
                    </a:cubicBezTo>
                    <a:cubicBezTo>
                      <a:pt x="335256" y="61478"/>
                      <a:pt x="335256" y="61444"/>
                      <a:pt x="335256" y="61444"/>
                    </a:cubicBezTo>
                    <a:close/>
                    <a:moveTo>
                      <a:pt x="339493" y="61444"/>
                    </a:moveTo>
                    <a:cubicBezTo>
                      <a:pt x="339393" y="61511"/>
                      <a:pt x="339293" y="61578"/>
                      <a:pt x="339193" y="61645"/>
                    </a:cubicBezTo>
                    <a:lnTo>
                      <a:pt x="337291" y="61645"/>
                    </a:lnTo>
                    <a:cubicBezTo>
                      <a:pt x="337358" y="61578"/>
                      <a:pt x="337458" y="61545"/>
                      <a:pt x="337525" y="61478"/>
                    </a:cubicBezTo>
                    <a:cubicBezTo>
                      <a:pt x="337525" y="61478"/>
                      <a:pt x="337525" y="61444"/>
                      <a:pt x="337525" y="61444"/>
                    </a:cubicBezTo>
                    <a:close/>
                    <a:moveTo>
                      <a:pt x="341794" y="61444"/>
                    </a:moveTo>
                    <a:cubicBezTo>
                      <a:pt x="341694" y="61511"/>
                      <a:pt x="341594" y="61578"/>
                      <a:pt x="341494" y="61645"/>
                    </a:cubicBezTo>
                    <a:lnTo>
                      <a:pt x="339593" y="61645"/>
                    </a:lnTo>
                    <a:cubicBezTo>
                      <a:pt x="339660" y="61578"/>
                      <a:pt x="339760" y="61545"/>
                      <a:pt x="339826" y="61478"/>
                    </a:cubicBezTo>
                    <a:cubicBezTo>
                      <a:pt x="339826" y="61444"/>
                      <a:pt x="339826" y="61444"/>
                      <a:pt x="339826" y="61444"/>
                    </a:cubicBezTo>
                    <a:close/>
                    <a:moveTo>
                      <a:pt x="344096" y="61444"/>
                    </a:moveTo>
                    <a:cubicBezTo>
                      <a:pt x="343996" y="61511"/>
                      <a:pt x="343863" y="61578"/>
                      <a:pt x="343762" y="61645"/>
                    </a:cubicBezTo>
                    <a:lnTo>
                      <a:pt x="341861" y="61645"/>
                    </a:lnTo>
                    <a:cubicBezTo>
                      <a:pt x="341961" y="61578"/>
                      <a:pt x="342028" y="61545"/>
                      <a:pt x="342095" y="61478"/>
                    </a:cubicBezTo>
                    <a:cubicBezTo>
                      <a:pt x="342128" y="61444"/>
                      <a:pt x="342128" y="61444"/>
                      <a:pt x="342095" y="61444"/>
                    </a:cubicBezTo>
                    <a:close/>
                    <a:moveTo>
                      <a:pt x="346398" y="61411"/>
                    </a:moveTo>
                    <a:cubicBezTo>
                      <a:pt x="346298" y="61511"/>
                      <a:pt x="346164" y="61578"/>
                      <a:pt x="346064" y="61645"/>
                    </a:cubicBezTo>
                    <a:lnTo>
                      <a:pt x="344163" y="61645"/>
                    </a:lnTo>
                    <a:cubicBezTo>
                      <a:pt x="344229" y="61578"/>
                      <a:pt x="344330" y="61545"/>
                      <a:pt x="344396" y="61478"/>
                    </a:cubicBezTo>
                    <a:cubicBezTo>
                      <a:pt x="344396" y="61444"/>
                      <a:pt x="344396" y="61444"/>
                      <a:pt x="344396" y="61444"/>
                    </a:cubicBezTo>
                    <a:cubicBezTo>
                      <a:pt x="345063" y="61444"/>
                      <a:pt x="345731" y="61411"/>
                      <a:pt x="346398" y="61411"/>
                    </a:cubicBezTo>
                    <a:close/>
                    <a:moveTo>
                      <a:pt x="348666" y="61411"/>
                    </a:moveTo>
                    <a:cubicBezTo>
                      <a:pt x="348566" y="61511"/>
                      <a:pt x="348466" y="61578"/>
                      <a:pt x="348366" y="61645"/>
                    </a:cubicBezTo>
                    <a:lnTo>
                      <a:pt x="346464" y="61645"/>
                    </a:lnTo>
                    <a:cubicBezTo>
                      <a:pt x="346531" y="61578"/>
                      <a:pt x="346598" y="61545"/>
                      <a:pt x="346665" y="61478"/>
                    </a:cubicBezTo>
                    <a:cubicBezTo>
                      <a:pt x="346698" y="61444"/>
                      <a:pt x="346698" y="61444"/>
                      <a:pt x="346698" y="61411"/>
                    </a:cubicBezTo>
                    <a:close/>
                    <a:moveTo>
                      <a:pt x="350968" y="61411"/>
                    </a:moveTo>
                    <a:cubicBezTo>
                      <a:pt x="350868" y="61478"/>
                      <a:pt x="350734" y="61578"/>
                      <a:pt x="350634" y="61645"/>
                    </a:cubicBezTo>
                    <a:lnTo>
                      <a:pt x="348733" y="61645"/>
                    </a:lnTo>
                    <a:cubicBezTo>
                      <a:pt x="348799" y="61578"/>
                      <a:pt x="348899" y="61545"/>
                      <a:pt x="348966" y="61478"/>
                    </a:cubicBezTo>
                    <a:cubicBezTo>
                      <a:pt x="348966" y="61444"/>
                      <a:pt x="348966" y="61444"/>
                      <a:pt x="348966" y="61411"/>
                    </a:cubicBezTo>
                    <a:close/>
                    <a:moveTo>
                      <a:pt x="353269" y="61411"/>
                    </a:moveTo>
                    <a:cubicBezTo>
                      <a:pt x="353136" y="61478"/>
                      <a:pt x="353036" y="61578"/>
                      <a:pt x="352936" y="61645"/>
                    </a:cubicBezTo>
                    <a:lnTo>
                      <a:pt x="351034" y="61645"/>
                    </a:lnTo>
                    <a:cubicBezTo>
                      <a:pt x="351101" y="61578"/>
                      <a:pt x="351168" y="61545"/>
                      <a:pt x="351234" y="61478"/>
                    </a:cubicBezTo>
                    <a:cubicBezTo>
                      <a:pt x="351268" y="61444"/>
                      <a:pt x="351268" y="61444"/>
                      <a:pt x="351268" y="61411"/>
                    </a:cubicBezTo>
                    <a:close/>
                    <a:moveTo>
                      <a:pt x="355571" y="61411"/>
                    </a:moveTo>
                    <a:lnTo>
                      <a:pt x="355204" y="61645"/>
                    </a:lnTo>
                    <a:lnTo>
                      <a:pt x="353303" y="61645"/>
                    </a:lnTo>
                    <a:cubicBezTo>
                      <a:pt x="353369" y="61578"/>
                      <a:pt x="353469" y="61545"/>
                      <a:pt x="353536" y="61478"/>
                    </a:cubicBezTo>
                    <a:cubicBezTo>
                      <a:pt x="353569" y="61444"/>
                      <a:pt x="353569" y="61444"/>
                      <a:pt x="353536" y="61411"/>
                    </a:cubicBezTo>
                    <a:close/>
                    <a:moveTo>
                      <a:pt x="357839" y="61411"/>
                    </a:moveTo>
                    <a:cubicBezTo>
                      <a:pt x="357739" y="61478"/>
                      <a:pt x="357606" y="61578"/>
                      <a:pt x="357506" y="61645"/>
                    </a:cubicBezTo>
                    <a:lnTo>
                      <a:pt x="355604" y="61645"/>
                    </a:lnTo>
                    <a:cubicBezTo>
                      <a:pt x="355671" y="61578"/>
                      <a:pt x="355738" y="61545"/>
                      <a:pt x="355804" y="61478"/>
                    </a:cubicBezTo>
                    <a:cubicBezTo>
                      <a:pt x="355838" y="61444"/>
                      <a:pt x="355838" y="61411"/>
                      <a:pt x="355804" y="61411"/>
                    </a:cubicBezTo>
                    <a:close/>
                    <a:moveTo>
                      <a:pt x="360141" y="61378"/>
                    </a:moveTo>
                    <a:cubicBezTo>
                      <a:pt x="360041" y="61478"/>
                      <a:pt x="359907" y="61578"/>
                      <a:pt x="359774" y="61645"/>
                    </a:cubicBezTo>
                    <a:lnTo>
                      <a:pt x="357873" y="61645"/>
                    </a:lnTo>
                    <a:cubicBezTo>
                      <a:pt x="357973" y="61578"/>
                      <a:pt x="358039" y="61545"/>
                      <a:pt x="358106" y="61478"/>
                    </a:cubicBezTo>
                    <a:cubicBezTo>
                      <a:pt x="358139" y="61444"/>
                      <a:pt x="358139" y="61411"/>
                      <a:pt x="358106" y="61411"/>
                    </a:cubicBezTo>
                    <a:cubicBezTo>
                      <a:pt x="358773" y="61411"/>
                      <a:pt x="359474" y="61378"/>
                      <a:pt x="360141" y="61378"/>
                    </a:cubicBezTo>
                    <a:close/>
                    <a:moveTo>
                      <a:pt x="362442" y="61378"/>
                    </a:moveTo>
                    <a:cubicBezTo>
                      <a:pt x="362309" y="61478"/>
                      <a:pt x="362176" y="61578"/>
                      <a:pt x="362076" y="61645"/>
                    </a:cubicBezTo>
                    <a:lnTo>
                      <a:pt x="360174" y="61645"/>
                    </a:lnTo>
                    <a:cubicBezTo>
                      <a:pt x="360241" y="61578"/>
                      <a:pt x="360308" y="61545"/>
                      <a:pt x="360374" y="61478"/>
                    </a:cubicBezTo>
                    <a:cubicBezTo>
                      <a:pt x="360408" y="61444"/>
                      <a:pt x="360408" y="61411"/>
                      <a:pt x="360374" y="61411"/>
                    </a:cubicBezTo>
                    <a:cubicBezTo>
                      <a:pt x="361075" y="61411"/>
                      <a:pt x="361742" y="61378"/>
                      <a:pt x="362442" y="61378"/>
                    </a:cubicBezTo>
                    <a:close/>
                    <a:moveTo>
                      <a:pt x="364744" y="61378"/>
                    </a:moveTo>
                    <a:cubicBezTo>
                      <a:pt x="364611" y="61478"/>
                      <a:pt x="364477" y="61578"/>
                      <a:pt x="364344" y="61645"/>
                    </a:cubicBezTo>
                    <a:lnTo>
                      <a:pt x="362442" y="61645"/>
                    </a:lnTo>
                    <a:cubicBezTo>
                      <a:pt x="362543" y="61578"/>
                      <a:pt x="362609" y="61545"/>
                      <a:pt x="362676" y="61478"/>
                    </a:cubicBezTo>
                    <a:cubicBezTo>
                      <a:pt x="362709" y="61444"/>
                      <a:pt x="362709" y="61411"/>
                      <a:pt x="362676" y="61378"/>
                    </a:cubicBezTo>
                    <a:close/>
                    <a:moveTo>
                      <a:pt x="367012" y="61378"/>
                    </a:moveTo>
                    <a:cubicBezTo>
                      <a:pt x="366879" y="61478"/>
                      <a:pt x="366779" y="61578"/>
                      <a:pt x="366645" y="61645"/>
                    </a:cubicBezTo>
                    <a:lnTo>
                      <a:pt x="364744" y="61645"/>
                    </a:lnTo>
                    <a:cubicBezTo>
                      <a:pt x="364811" y="61578"/>
                      <a:pt x="364878" y="61545"/>
                      <a:pt x="364978" y="61478"/>
                    </a:cubicBezTo>
                    <a:cubicBezTo>
                      <a:pt x="365011" y="61444"/>
                      <a:pt x="364978" y="61411"/>
                      <a:pt x="364944" y="61378"/>
                    </a:cubicBezTo>
                    <a:close/>
                    <a:moveTo>
                      <a:pt x="369314" y="61378"/>
                    </a:moveTo>
                    <a:cubicBezTo>
                      <a:pt x="369181" y="61478"/>
                      <a:pt x="369047" y="61545"/>
                      <a:pt x="368914" y="61645"/>
                    </a:cubicBezTo>
                    <a:lnTo>
                      <a:pt x="367012" y="61645"/>
                    </a:lnTo>
                    <a:cubicBezTo>
                      <a:pt x="367112" y="61578"/>
                      <a:pt x="367179" y="61545"/>
                      <a:pt x="367246" y="61478"/>
                    </a:cubicBezTo>
                    <a:cubicBezTo>
                      <a:pt x="367279" y="61444"/>
                      <a:pt x="367279" y="61411"/>
                      <a:pt x="367213" y="61378"/>
                    </a:cubicBezTo>
                    <a:close/>
                    <a:moveTo>
                      <a:pt x="371616" y="61378"/>
                    </a:moveTo>
                    <a:cubicBezTo>
                      <a:pt x="371482" y="61478"/>
                      <a:pt x="371349" y="61545"/>
                      <a:pt x="371215" y="61645"/>
                    </a:cubicBezTo>
                    <a:lnTo>
                      <a:pt x="369314" y="61645"/>
                    </a:lnTo>
                    <a:cubicBezTo>
                      <a:pt x="369381" y="61578"/>
                      <a:pt x="369481" y="61545"/>
                      <a:pt x="369548" y="61478"/>
                    </a:cubicBezTo>
                    <a:cubicBezTo>
                      <a:pt x="369581" y="61444"/>
                      <a:pt x="369548" y="61411"/>
                      <a:pt x="369514" y="61378"/>
                    </a:cubicBezTo>
                    <a:close/>
                    <a:moveTo>
                      <a:pt x="373884" y="61378"/>
                    </a:moveTo>
                    <a:cubicBezTo>
                      <a:pt x="373751" y="61478"/>
                      <a:pt x="373617" y="61545"/>
                      <a:pt x="373484" y="61645"/>
                    </a:cubicBezTo>
                    <a:lnTo>
                      <a:pt x="371616" y="61645"/>
                    </a:lnTo>
                    <a:cubicBezTo>
                      <a:pt x="371682" y="61578"/>
                      <a:pt x="371749" y="61545"/>
                      <a:pt x="371816" y="61478"/>
                    </a:cubicBezTo>
                    <a:cubicBezTo>
                      <a:pt x="371883" y="61444"/>
                      <a:pt x="371849" y="61411"/>
                      <a:pt x="371782" y="61378"/>
                    </a:cubicBezTo>
                    <a:close/>
                    <a:moveTo>
                      <a:pt x="376186" y="61378"/>
                    </a:moveTo>
                    <a:cubicBezTo>
                      <a:pt x="376052" y="61478"/>
                      <a:pt x="375919" y="61545"/>
                      <a:pt x="375785" y="61645"/>
                    </a:cubicBezTo>
                    <a:lnTo>
                      <a:pt x="373884" y="61645"/>
                    </a:lnTo>
                    <a:cubicBezTo>
                      <a:pt x="373951" y="61578"/>
                      <a:pt x="374051" y="61545"/>
                      <a:pt x="374117" y="61478"/>
                    </a:cubicBezTo>
                    <a:cubicBezTo>
                      <a:pt x="374151" y="61444"/>
                      <a:pt x="374117" y="61378"/>
                      <a:pt x="374051" y="61378"/>
                    </a:cubicBezTo>
                    <a:close/>
                    <a:moveTo>
                      <a:pt x="378387" y="61344"/>
                    </a:moveTo>
                    <a:cubicBezTo>
                      <a:pt x="378354" y="61378"/>
                      <a:pt x="378320" y="61378"/>
                      <a:pt x="378320" y="61378"/>
                    </a:cubicBezTo>
                    <a:cubicBezTo>
                      <a:pt x="378187" y="61478"/>
                      <a:pt x="378054" y="61545"/>
                      <a:pt x="377920" y="61645"/>
                    </a:cubicBezTo>
                    <a:lnTo>
                      <a:pt x="376186" y="61645"/>
                    </a:lnTo>
                    <a:cubicBezTo>
                      <a:pt x="376252" y="61578"/>
                      <a:pt x="376319" y="61545"/>
                      <a:pt x="376386" y="61478"/>
                    </a:cubicBezTo>
                    <a:cubicBezTo>
                      <a:pt x="376452" y="61411"/>
                      <a:pt x="376386" y="61378"/>
                      <a:pt x="376319" y="61378"/>
                    </a:cubicBezTo>
                    <a:cubicBezTo>
                      <a:pt x="377020" y="61378"/>
                      <a:pt x="377687" y="61344"/>
                      <a:pt x="378387" y="61344"/>
                    </a:cubicBezTo>
                    <a:close/>
                    <a:moveTo>
                      <a:pt x="380522" y="61344"/>
                    </a:moveTo>
                    <a:cubicBezTo>
                      <a:pt x="380489" y="61344"/>
                      <a:pt x="380455" y="61378"/>
                      <a:pt x="380455" y="61378"/>
                    </a:cubicBezTo>
                    <a:cubicBezTo>
                      <a:pt x="380322" y="61478"/>
                      <a:pt x="380188" y="61578"/>
                      <a:pt x="380055" y="61645"/>
                    </a:cubicBezTo>
                    <a:lnTo>
                      <a:pt x="378320" y="61645"/>
                    </a:lnTo>
                    <a:cubicBezTo>
                      <a:pt x="378387" y="61611"/>
                      <a:pt x="378454" y="61545"/>
                      <a:pt x="378521" y="61478"/>
                    </a:cubicBezTo>
                    <a:cubicBezTo>
                      <a:pt x="378587" y="61411"/>
                      <a:pt x="378521" y="61378"/>
                      <a:pt x="378421" y="61344"/>
                    </a:cubicBezTo>
                    <a:close/>
                    <a:moveTo>
                      <a:pt x="441165" y="61178"/>
                    </a:moveTo>
                    <a:cubicBezTo>
                      <a:pt x="441165" y="61344"/>
                      <a:pt x="441165" y="61511"/>
                      <a:pt x="441165" y="61645"/>
                    </a:cubicBezTo>
                    <a:lnTo>
                      <a:pt x="440765" y="61645"/>
                    </a:lnTo>
                    <a:cubicBezTo>
                      <a:pt x="440732" y="61478"/>
                      <a:pt x="440665" y="61344"/>
                      <a:pt x="440598" y="61178"/>
                    </a:cubicBezTo>
                    <a:close/>
                    <a:moveTo>
                      <a:pt x="447370" y="61178"/>
                    </a:moveTo>
                    <a:cubicBezTo>
                      <a:pt x="447370" y="61344"/>
                      <a:pt x="447370" y="61478"/>
                      <a:pt x="447370" y="61645"/>
                    </a:cubicBezTo>
                    <a:lnTo>
                      <a:pt x="441966" y="61645"/>
                    </a:lnTo>
                    <a:cubicBezTo>
                      <a:pt x="441933" y="61511"/>
                      <a:pt x="441933" y="61344"/>
                      <a:pt x="441933" y="61178"/>
                    </a:cubicBezTo>
                    <a:close/>
                    <a:moveTo>
                      <a:pt x="448204" y="61044"/>
                    </a:moveTo>
                    <a:lnTo>
                      <a:pt x="448204" y="61645"/>
                    </a:lnTo>
                    <a:lnTo>
                      <a:pt x="448137" y="61645"/>
                    </a:lnTo>
                    <a:cubicBezTo>
                      <a:pt x="448137" y="61478"/>
                      <a:pt x="448137" y="61278"/>
                      <a:pt x="448137" y="61078"/>
                    </a:cubicBezTo>
                    <a:cubicBezTo>
                      <a:pt x="448170" y="61078"/>
                      <a:pt x="448170" y="61044"/>
                      <a:pt x="448204" y="61044"/>
                    </a:cubicBezTo>
                    <a:close/>
                    <a:moveTo>
                      <a:pt x="11225" y="54806"/>
                    </a:moveTo>
                    <a:lnTo>
                      <a:pt x="11225" y="55507"/>
                    </a:lnTo>
                    <a:cubicBezTo>
                      <a:pt x="8256" y="57642"/>
                      <a:pt x="5354" y="59877"/>
                      <a:pt x="1918" y="61778"/>
                    </a:cubicBezTo>
                    <a:lnTo>
                      <a:pt x="1918" y="61011"/>
                    </a:lnTo>
                    <a:cubicBezTo>
                      <a:pt x="5154" y="58976"/>
                      <a:pt x="8423" y="57041"/>
                      <a:pt x="11225" y="54806"/>
                    </a:cubicBezTo>
                    <a:close/>
                    <a:moveTo>
                      <a:pt x="439764" y="61244"/>
                    </a:moveTo>
                    <a:lnTo>
                      <a:pt x="439764" y="61244"/>
                    </a:lnTo>
                    <a:cubicBezTo>
                      <a:pt x="439698" y="61378"/>
                      <a:pt x="439664" y="61511"/>
                      <a:pt x="439631" y="61645"/>
                    </a:cubicBezTo>
                    <a:lnTo>
                      <a:pt x="437996" y="61645"/>
                    </a:lnTo>
                    <a:cubicBezTo>
                      <a:pt x="438063" y="61578"/>
                      <a:pt x="438130" y="61545"/>
                      <a:pt x="438197" y="61478"/>
                    </a:cubicBezTo>
                    <a:cubicBezTo>
                      <a:pt x="438273" y="61427"/>
                      <a:pt x="438173" y="61356"/>
                      <a:pt x="438077" y="61356"/>
                    </a:cubicBezTo>
                    <a:cubicBezTo>
                      <a:pt x="438048" y="61356"/>
                      <a:pt x="438020" y="61362"/>
                      <a:pt x="437996" y="61378"/>
                    </a:cubicBezTo>
                    <a:cubicBezTo>
                      <a:pt x="437863" y="61478"/>
                      <a:pt x="437730" y="61545"/>
                      <a:pt x="437596" y="61645"/>
                    </a:cubicBezTo>
                    <a:lnTo>
                      <a:pt x="435862" y="61645"/>
                    </a:lnTo>
                    <a:cubicBezTo>
                      <a:pt x="435928" y="61578"/>
                      <a:pt x="435995" y="61545"/>
                      <a:pt x="436062" y="61478"/>
                    </a:cubicBezTo>
                    <a:cubicBezTo>
                      <a:pt x="436139" y="61427"/>
                      <a:pt x="436038" y="61356"/>
                      <a:pt x="435943" y="61356"/>
                    </a:cubicBezTo>
                    <a:cubicBezTo>
                      <a:pt x="435913" y="61356"/>
                      <a:pt x="435885" y="61362"/>
                      <a:pt x="435862" y="61378"/>
                    </a:cubicBezTo>
                    <a:cubicBezTo>
                      <a:pt x="435728" y="61478"/>
                      <a:pt x="435595" y="61578"/>
                      <a:pt x="435461" y="61645"/>
                    </a:cubicBezTo>
                    <a:lnTo>
                      <a:pt x="433727" y="61645"/>
                    </a:lnTo>
                    <a:cubicBezTo>
                      <a:pt x="433793" y="61611"/>
                      <a:pt x="433860" y="61545"/>
                      <a:pt x="433927" y="61478"/>
                    </a:cubicBezTo>
                    <a:cubicBezTo>
                      <a:pt x="434004" y="61427"/>
                      <a:pt x="433904" y="61356"/>
                      <a:pt x="433808" y="61356"/>
                    </a:cubicBezTo>
                    <a:cubicBezTo>
                      <a:pt x="433779" y="61356"/>
                      <a:pt x="433750" y="61362"/>
                      <a:pt x="433727" y="61378"/>
                    </a:cubicBezTo>
                    <a:cubicBezTo>
                      <a:pt x="433593" y="61478"/>
                      <a:pt x="433460" y="61578"/>
                      <a:pt x="433326" y="61678"/>
                    </a:cubicBezTo>
                    <a:lnTo>
                      <a:pt x="431592" y="61678"/>
                    </a:lnTo>
                    <a:cubicBezTo>
                      <a:pt x="431659" y="61611"/>
                      <a:pt x="431725" y="61545"/>
                      <a:pt x="431792" y="61478"/>
                    </a:cubicBezTo>
                    <a:cubicBezTo>
                      <a:pt x="431869" y="61427"/>
                      <a:pt x="431769" y="61356"/>
                      <a:pt x="431673" y="61356"/>
                    </a:cubicBezTo>
                    <a:cubicBezTo>
                      <a:pt x="431644" y="61356"/>
                      <a:pt x="431615" y="61362"/>
                      <a:pt x="431592" y="61378"/>
                    </a:cubicBezTo>
                    <a:cubicBezTo>
                      <a:pt x="431458" y="61478"/>
                      <a:pt x="431325" y="61578"/>
                      <a:pt x="431192" y="61678"/>
                    </a:cubicBezTo>
                    <a:lnTo>
                      <a:pt x="429457" y="61678"/>
                    </a:lnTo>
                    <a:cubicBezTo>
                      <a:pt x="429524" y="61611"/>
                      <a:pt x="429590" y="61545"/>
                      <a:pt x="429657" y="61478"/>
                    </a:cubicBezTo>
                    <a:cubicBezTo>
                      <a:pt x="429727" y="61431"/>
                      <a:pt x="429651" y="61369"/>
                      <a:pt x="429565" y="61369"/>
                    </a:cubicBezTo>
                    <a:cubicBezTo>
                      <a:pt x="429527" y="61369"/>
                      <a:pt x="429487" y="61381"/>
                      <a:pt x="429457" y="61411"/>
                    </a:cubicBezTo>
                    <a:cubicBezTo>
                      <a:pt x="429324" y="61478"/>
                      <a:pt x="429190" y="61578"/>
                      <a:pt x="429057" y="61678"/>
                    </a:cubicBezTo>
                    <a:lnTo>
                      <a:pt x="427322" y="61678"/>
                    </a:lnTo>
                    <a:cubicBezTo>
                      <a:pt x="427389" y="61611"/>
                      <a:pt x="427456" y="61545"/>
                      <a:pt x="427522" y="61478"/>
                    </a:cubicBezTo>
                    <a:cubicBezTo>
                      <a:pt x="427593" y="61431"/>
                      <a:pt x="427514" y="61383"/>
                      <a:pt x="427426" y="61383"/>
                    </a:cubicBezTo>
                    <a:cubicBezTo>
                      <a:pt x="427389" y="61383"/>
                      <a:pt x="427351" y="61392"/>
                      <a:pt x="427322" y="61411"/>
                    </a:cubicBezTo>
                    <a:cubicBezTo>
                      <a:pt x="427189" y="61478"/>
                      <a:pt x="427055" y="61578"/>
                      <a:pt x="426922" y="61678"/>
                    </a:cubicBezTo>
                    <a:lnTo>
                      <a:pt x="425187" y="61678"/>
                    </a:lnTo>
                    <a:cubicBezTo>
                      <a:pt x="425254" y="61611"/>
                      <a:pt x="425321" y="61545"/>
                      <a:pt x="425387" y="61511"/>
                    </a:cubicBezTo>
                    <a:cubicBezTo>
                      <a:pt x="425460" y="61439"/>
                      <a:pt x="425376" y="61384"/>
                      <a:pt x="425286" y="61384"/>
                    </a:cubicBezTo>
                    <a:cubicBezTo>
                      <a:pt x="425251" y="61384"/>
                      <a:pt x="425215" y="61392"/>
                      <a:pt x="425187" y="61411"/>
                    </a:cubicBezTo>
                    <a:cubicBezTo>
                      <a:pt x="425054" y="61511"/>
                      <a:pt x="424920" y="61578"/>
                      <a:pt x="424787" y="61678"/>
                    </a:cubicBezTo>
                    <a:lnTo>
                      <a:pt x="423052" y="61678"/>
                    </a:lnTo>
                    <a:cubicBezTo>
                      <a:pt x="423119" y="61611"/>
                      <a:pt x="423186" y="61578"/>
                      <a:pt x="423253" y="61511"/>
                    </a:cubicBezTo>
                    <a:cubicBezTo>
                      <a:pt x="423329" y="61460"/>
                      <a:pt x="423229" y="61389"/>
                      <a:pt x="423133" y="61389"/>
                    </a:cubicBezTo>
                    <a:cubicBezTo>
                      <a:pt x="423104" y="61389"/>
                      <a:pt x="423076" y="61396"/>
                      <a:pt x="423052" y="61411"/>
                    </a:cubicBezTo>
                    <a:cubicBezTo>
                      <a:pt x="422919" y="61511"/>
                      <a:pt x="422786" y="61578"/>
                      <a:pt x="422652" y="61678"/>
                    </a:cubicBezTo>
                    <a:lnTo>
                      <a:pt x="420918" y="61678"/>
                    </a:lnTo>
                    <a:cubicBezTo>
                      <a:pt x="420984" y="61611"/>
                      <a:pt x="421051" y="61578"/>
                      <a:pt x="421118" y="61511"/>
                    </a:cubicBezTo>
                    <a:cubicBezTo>
                      <a:pt x="421195" y="61460"/>
                      <a:pt x="421094" y="61389"/>
                      <a:pt x="420999" y="61389"/>
                    </a:cubicBezTo>
                    <a:cubicBezTo>
                      <a:pt x="420969" y="61389"/>
                      <a:pt x="420941" y="61396"/>
                      <a:pt x="420918" y="61411"/>
                    </a:cubicBezTo>
                    <a:cubicBezTo>
                      <a:pt x="420784" y="61511"/>
                      <a:pt x="420651" y="61611"/>
                      <a:pt x="420517" y="61678"/>
                    </a:cubicBezTo>
                    <a:lnTo>
                      <a:pt x="418783" y="61678"/>
                    </a:lnTo>
                    <a:cubicBezTo>
                      <a:pt x="418849" y="61645"/>
                      <a:pt x="418916" y="61578"/>
                      <a:pt x="418983" y="61511"/>
                    </a:cubicBezTo>
                    <a:cubicBezTo>
                      <a:pt x="419060" y="61460"/>
                      <a:pt x="418960" y="61389"/>
                      <a:pt x="418864" y="61389"/>
                    </a:cubicBezTo>
                    <a:cubicBezTo>
                      <a:pt x="418835" y="61389"/>
                      <a:pt x="418806" y="61396"/>
                      <a:pt x="418783" y="61411"/>
                    </a:cubicBezTo>
                    <a:cubicBezTo>
                      <a:pt x="418649" y="61511"/>
                      <a:pt x="418516" y="61611"/>
                      <a:pt x="418382" y="61711"/>
                    </a:cubicBezTo>
                    <a:lnTo>
                      <a:pt x="416648" y="61711"/>
                    </a:lnTo>
                    <a:cubicBezTo>
                      <a:pt x="416715" y="61645"/>
                      <a:pt x="416781" y="61578"/>
                      <a:pt x="416848" y="61511"/>
                    </a:cubicBezTo>
                    <a:cubicBezTo>
                      <a:pt x="416925" y="61460"/>
                      <a:pt x="416825" y="61389"/>
                      <a:pt x="416729" y="61389"/>
                    </a:cubicBezTo>
                    <a:cubicBezTo>
                      <a:pt x="416700" y="61389"/>
                      <a:pt x="416671" y="61396"/>
                      <a:pt x="416648" y="61411"/>
                    </a:cubicBezTo>
                    <a:cubicBezTo>
                      <a:pt x="416514" y="61511"/>
                      <a:pt x="416381" y="61611"/>
                      <a:pt x="416248" y="61711"/>
                    </a:cubicBezTo>
                    <a:lnTo>
                      <a:pt x="414513" y="61711"/>
                    </a:lnTo>
                    <a:cubicBezTo>
                      <a:pt x="414580" y="61645"/>
                      <a:pt x="414646" y="61578"/>
                      <a:pt x="414713" y="61511"/>
                    </a:cubicBezTo>
                    <a:cubicBezTo>
                      <a:pt x="414790" y="61460"/>
                      <a:pt x="414690" y="61389"/>
                      <a:pt x="414594" y="61389"/>
                    </a:cubicBezTo>
                    <a:cubicBezTo>
                      <a:pt x="414565" y="61389"/>
                      <a:pt x="414536" y="61396"/>
                      <a:pt x="414513" y="61411"/>
                    </a:cubicBezTo>
                    <a:cubicBezTo>
                      <a:pt x="414380" y="61511"/>
                      <a:pt x="414246" y="61611"/>
                      <a:pt x="414113" y="61711"/>
                    </a:cubicBezTo>
                    <a:lnTo>
                      <a:pt x="412378" y="61711"/>
                    </a:lnTo>
                    <a:cubicBezTo>
                      <a:pt x="412445" y="61645"/>
                      <a:pt x="412512" y="61578"/>
                      <a:pt x="412578" y="61511"/>
                    </a:cubicBezTo>
                    <a:cubicBezTo>
                      <a:pt x="412648" y="61465"/>
                      <a:pt x="412572" y="61402"/>
                      <a:pt x="412486" y="61402"/>
                    </a:cubicBezTo>
                    <a:cubicBezTo>
                      <a:pt x="412448" y="61402"/>
                      <a:pt x="412409" y="61414"/>
                      <a:pt x="412378" y="61444"/>
                    </a:cubicBezTo>
                    <a:cubicBezTo>
                      <a:pt x="412245" y="61511"/>
                      <a:pt x="412111" y="61611"/>
                      <a:pt x="411978" y="61711"/>
                    </a:cubicBezTo>
                    <a:lnTo>
                      <a:pt x="410243" y="61711"/>
                    </a:lnTo>
                    <a:cubicBezTo>
                      <a:pt x="410310" y="61645"/>
                      <a:pt x="410377" y="61578"/>
                      <a:pt x="410443" y="61511"/>
                    </a:cubicBezTo>
                    <a:cubicBezTo>
                      <a:pt x="410514" y="61464"/>
                      <a:pt x="410435" y="61417"/>
                      <a:pt x="410347" y="61417"/>
                    </a:cubicBezTo>
                    <a:cubicBezTo>
                      <a:pt x="410310" y="61417"/>
                      <a:pt x="410273" y="61425"/>
                      <a:pt x="410243" y="61444"/>
                    </a:cubicBezTo>
                    <a:cubicBezTo>
                      <a:pt x="410110" y="61511"/>
                      <a:pt x="409976" y="61611"/>
                      <a:pt x="409843" y="61711"/>
                    </a:cubicBezTo>
                    <a:lnTo>
                      <a:pt x="408108" y="61711"/>
                    </a:lnTo>
                    <a:cubicBezTo>
                      <a:pt x="408175" y="61645"/>
                      <a:pt x="408242" y="61578"/>
                      <a:pt x="408309" y="61545"/>
                    </a:cubicBezTo>
                    <a:cubicBezTo>
                      <a:pt x="408381" y="61472"/>
                      <a:pt x="408297" y="61418"/>
                      <a:pt x="408207" y="61418"/>
                    </a:cubicBezTo>
                    <a:cubicBezTo>
                      <a:pt x="408172" y="61418"/>
                      <a:pt x="408136" y="61426"/>
                      <a:pt x="408108" y="61444"/>
                    </a:cubicBezTo>
                    <a:cubicBezTo>
                      <a:pt x="407975" y="61545"/>
                      <a:pt x="407842" y="61611"/>
                      <a:pt x="407708" y="61711"/>
                    </a:cubicBezTo>
                    <a:lnTo>
                      <a:pt x="405974" y="61711"/>
                    </a:lnTo>
                    <a:cubicBezTo>
                      <a:pt x="406040" y="61645"/>
                      <a:pt x="406107" y="61611"/>
                      <a:pt x="406174" y="61545"/>
                    </a:cubicBezTo>
                    <a:cubicBezTo>
                      <a:pt x="406251" y="61493"/>
                      <a:pt x="406150" y="61422"/>
                      <a:pt x="406055" y="61422"/>
                    </a:cubicBezTo>
                    <a:cubicBezTo>
                      <a:pt x="406025" y="61422"/>
                      <a:pt x="405997" y="61429"/>
                      <a:pt x="405974" y="61444"/>
                    </a:cubicBezTo>
                    <a:cubicBezTo>
                      <a:pt x="405840" y="61545"/>
                      <a:pt x="405707" y="61611"/>
                      <a:pt x="405573" y="61711"/>
                    </a:cubicBezTo>
                    <a:lnTo>
                      <a:pt x="403839" y="61711"/>
                    </a:lnTo>
                    <a:cubicBezTo>
                      <a:pt x="403905" y="61645"/>
                      <a:pt x="403972" y="61611"/>
                      <a:pt x="404039" y="61545"/>
                    </a:cubicBezTo>
                    <a:cubicBezTo>
                      <a:pt x="404116" y="61493"/>
                      <a:pt x="404016" y="61422"/>
                      <a:pt x="403920" y="61422"/>
                    </a:cubicBezTo>
                    <a:cubicBezTo>
                      <a:pt x="403891" y="61422"/>
                      <a:pt x="403862" y="61429"/>
                      <a:pt x="403839" y="61444"/>
                    </a:cubicBezTo>
                    <a:cubicBezTo>
                      <a:pt x="403705" y="61545"/>
                      <a:pt x="403572" y="61645"/>
                      <a:pt x="403438" y="61711"/>
                    </a:cubicBezTo>
                    <a:lnTo>
                      <a:pt x="401704" y="61711"/>
                    </a:lnTo>
                    <a:cubicBezTo>
                      <a:pt x="401771" y="61678"/>
                      <a:pt x="401837" y="61611"/>
                      <a:pt x="401904" y="61545"/>
                    </a:cubicBezTo>
                    <a:cubicBezTo>
                      <a:pt x="401981" y="61493"/>
                      <a:pt x="401881" y="61422"/>
                      <a:pt x="401785" y="61422"/>
                    </a:cubicBezTo>
                    <a:cubicBezTo>
                      <a:pt x="401756" y="61422"/>
                      <a:pt x="401727" y="61429"/>
                      <a:pt x="401704" y="61444"/>
                    </a:cubicBezTo>
                    <a:cubicBezTo>
                      <a:pt x="401570" y="61545"/>
                      <a:pt x="401437" y="61645"/>
                      <a:pt x="401304" y="61745"/>
                    </a:cubicBezTo>
                    <a:lnTo>
                      <a:pt x="399569" y="61745"/>
                    </a:lnTo>
                    <a:cubicBezTo>
                      <a:pt x="399636" y="61678"/>
                      <a:pt x="399702" y="61611"/>
                      <a:pt x="399769" y="61545"/>
                    </a:cubicBezTo>
                    <a:cubicBezTo>
                      <a:pt x="399846" y="61493"/>
                      <a:pt x="399746" y="61422"/>
                      <a:pt x="399650" y="61422"/>
                    </a:cubicBezTo>
                    <a:cubicBezTo>
                      <a:pt x="399621" y="61422"/>
                      <a:pt x="399592" y="61429"/>
                      <a:pt x="399569" y="61444"/>
                    </a:cubicBezTo>
                    <a:cubicBezTo>
                      <a:pt x="399436" y="61545"/>
                      <a:pt x="399302" y="61645"/>
                      <a:pt x="399169" y="61745"/>
                    </a:cubicBezTo>
                    <a:lnTo>
                      <a:pt x="397434" y="61745"/>
                    </a:lnTo>
                    <a:cubicBezTo>
                      <a:pt x="397501" y="61678"/>
                      <a:pt x="397568" y="61611"/>
                      <a:pt x="397634" y="61545"/>
                    </a:cubicBezTo>
                    <a:cubicBezTo>
                      <a:pt x="397711" y="61493"/>
                      <a:pt x="397611" y="61422"/>
                      <a:pt x="397515" y="61422"/>
                    </a:cubicBezTo>
                    <a:cubicBezTo>
                      <a:pt x="397486" y="61422"/>
                      <a:pt x="397457" y="61429"/>
                      <a:pt x="397434" y="61444"/>
                    </a:cubicBezTo>
                    <a:cubicBezTo>
                      <a:pt x="397301" y="61545"/>
                      <a:pt x="397167" y="61645"/>
                      <a:pt x="397034" y="61745"/>
                    </a:cubicBezTo>
                    <a:lnTo>
                      <a:pt x="395299" y="61745"/>
                    </a:lnTo>
                    <a:cubicBezTo>
                      <a:pt x="395366" y="61678"/>
                      <a:pt x="395433" y="61611"/>
                      <a:pt x="395499" y="61545"/>
                    </a:cubicBezTo>
                    <a:cubicBezTo>
                      <a:pt x="395569" y="61498"/>
                      <a:pt x="395493" y="61435"/>
                      <a:pt x="395407" y="61435"/>
                    </a:cubicBezTo>
                    <a:cubicBezTo>
                      <a:pt x="395369" y="61435"/>
                      <a:pt x="395330" y="61447"/>
                      <a:pt x="395299" y="61478"/>
                    </a:cubicBezTo>
                    <a:cubicBezTo>
                      <a:pt x="395166" y="61545"/>
                      <a:pt x="395032" y="61645"/>
                      <a:pt x="394899" y="61745"/>
                    </a:cubicBezTo>
                    <a:lnTo>
                      <a:pt x="393164" y="61745"/>
                    </a:lnTo>
                    <a:cubicBezTo>
                      <a:pt x="393231" y="61678"/>
                      <a:pt x="393298" y="61611"/>
                      <a:pt x="393365" y="61545"/>
                    </a:cubicBezTo>
                    <a:cubicBezTo>
                      <a:pt x="393435" y="61497"/>
                      <a:pt x="393356" y="61450"/>
                      <a:pt x="393268" y="61450"/>
                    </a:cubicBezTo>
                    <a:cubicBezTo>
                      <a:pt x="393232" y="61450"/>
                      <a:pt x="393194" y="61458"/>
                      <a:pt x="393164" y="61478"/>
                    </a:cubicBezTo>
                    <a:cubicBezTo>
                      <a:pt x="393031" y="61545"/>
                      <a:pt x="392898" y="61645"/>
                      <a:pt x="392764" y="61745"/>
                    </a:cubicBezTo>
                    <a:lnTo>
                      <a:pt x="391030" y="61745"/>
                    </a:lnTo>
                    <a:cubicBezTo>
                      <a:pt x="391096" y="61678"/>
                      <a:pt x="391163" y="61611"/>
                      <a:pt x="391230" y="61578"/>
                    </a:cubicBezTo>
                    <a:cubicBezTo>
                      <a:pt x="391302" y="61506"/>
                      <a:pt x="391218" y="61451"/>
                      <a:pt x="391128" y="61451"/>
                    </a:cubicBezTo>
                    <a:cubicBezTo>
                      <a:pt x="391093" y="61451"/>
                      <a:pt x="391058" y="61459"/>
                      <a:pt x="391030" y="61478"/>
                    </a:cubicBezTo>
                    <a:cubicBezTo>
                      <a:pt x="390896" y="61578"/>
                      <a:pt x="390763" y="61645"/>
                      <a:pt x="390629" y="61745"/>
                    </a:cubicBezTo>
                    <a:lnTo>
                      <a:pt x="388895" y="61745"/>
                    </a:lnTo>
                    <a:cubicBezTo>
                      <a:pt x="388961" y="61678"/>
                      <a:pt x="389028" y="61645"/>
                      <a:pt x="389095" y="61578"/>
                    </a:cubicBezTo>
                    <a:cubicBezTo>
                      <a:pt x="389172" y="61527"/>
                      <a:pt x="389072" y="61456"/>
                      <a:pt x="388976" y="61456"/>
                    </a:cubicBezTo>
                    <a:cubicBezTo>
                      <a:pt x="388947" y="61456"/>
                      <a:pt x="388918" y="61462"/>
                      <a:pt x="388895" y="61478"/>
                    </a:cubicBezTo>
                    <a:cubicBezTo>
                      <a:pt x="388761" y="61578"/>
                      <a:pt x="388628" y="61645"/>
                      <a:pt x="388494" y="61745"/>
                    </a:cubicBezTo>
                    <a:lnTo>
                      <a:pt x="386760" y="61745"/>
                    </a:lnTo>
                    <a:cubicBezTo>
                      <a:pt x="386827" y="61678"/>
                      <a:pt x="386893" y="61645"/>
                      <a:pt x="386960" y="61578"/>
                    </a:cubicBezTo>
                    <a:cubicBezTo>
                      <a:pt x="387037" y="61527"/>
                      <a:pt x="386937" y="61456"/>
                      <a:pt x="386841" y="61456"/>
                    </a:cubicBezTo>
                    <a:cubicBezTo>
                      <a:pt x="386812" y="61456"/>
                      <a:pt x="386783" y="61462"/>
                      <a:pt x="386760" y="61478"/>
                    </a:cubicBezTo>
                    <a:cubicBezTo>
                      <a:pt x="386626" y="61578"/>
                      <a:pt x="386493" y="61678"/>
                      <a:pt x="386360" y="61745"/>
                    </a:cubicBezTo>
                    <a:lnTo>
                      <a:pt x="384625" y="61745"/>
                    </a:lnTo>
                    <a:cubicBezTo>
                      <a:pt x="384692" y="61711"/>
                      <a:pt x="384758" y="61645"/>
                      <a:pt x="384825" y="61578"/>
                    </a:cubicBezTo>
                    <a:cubicBezTo>
                      <a:pt x="384902" y="61527"/>
                      <a:pt x="384802" y="61456"/>
                      <a:pt x="384706" y="61456"/>
                    </a:cubicBezTo>
                    <a:cubicBezTo>
                      <a:pt x="384677" y="61456"/>
                      <a:pt x="384648" y="61462"/>
                      <a:pt x="384625" y="61478"/>
                    </a:cubicBezTo>
                    <a:cubicBezTo>
                      <a:pt x="384492" y="61578"/>
                      <a:pt x="384358" y="61678"/>
                      <a:pt x="384225" y="61778"/>
                    </a:cubicBezTo>
                    <a:lnTo>
                      <a:pt x="382490" y="61778"/>
                    </a:lnTo>
                    <a:cubicBezTo>
                      <a:pt x="382557" y="61711"/>
                      <a:pt x="382624" y="61645"/>
                      <a:pt x="382690" y="61578"/>
                    </a:cubicBezTo>
                    <a:cubicBezTo>
                      <a:pt x="382767" y="61527"/>
                      <a:pt x="382667" y="61456"/>
                      <a:pt x="382571" y="61456"/>
                    </a:cubicBezTo>
                    <a:cubicBezTo>
                      <a:pt x="382542" y="61456"/>
                      <a:pt x="382513" y="61462"/>
                      <a:pt x="382490" y="61478"/>
                    </a:cubicBezTo>
                    <a:cubicBezTo>
                      <a:pt x="382357" y="61578"/>
                      <a:pt x="382223" y="61678"/>
                      <a:pt x="382090" y="61778"/>
                    </a:cubicBezTo>
                    <a:lnTo>
                      <a:pt x="380355" y="61778"/>
                    </a:lnTo>
                    <a:cubicBezTo>
                      <a:pt x="380422" y="61711"/>
                      <a:pt x="380489" y="61645"/>
                      <a:pt x="380555" y="61578"/>
                    </a:cubicBezTo>
                    <a:cubicBezTo>
                      <a:pt x="380722" y="61411"/>
                      <a:pt x="380622" y="61344"/>
                      <a:pt x="380555" y="61344"/>
                    </a:cubicBezTo>
                    <a:cubicBezTo>
                      <a:pt x="387761" y="61344"/>
                      <a:pt x="394999" y="61311"/>
                      <a:pt x="402238" y="61311"/>
                    </a:cubicBezTo>
                    <a:cubicBezTo>
                      <a:pt x="414746" y="61278"/>
                      <a:pt x="427255" y="61278"/>
                      <a:pt x="439764" y="61244"/>
                    </a:cubicBezTo>
                    <a:close/>
                    <a:moveTo>
                      <a:pt x="320179" y="61211"/>
                    </a:moveTo>
                    <a:cubicBezTo>
                      <a:pt x="320112" y="61311"/>
                      <a:pt x="320046" y="61378"/>
                      <a:pt x="319945" y="61478"/>
                    </a:cubicBezTo>
                    <a:lnTo>
                      <a:pt x="321146" y="61478"/>
                    </a:lnTo>
                    <a:cubicBezTo>
                      <a:pt x="321080" y="61545"/>
                      <a:pt x="320980" y="61578"/>
                      <a:pt x="320913" y="61645"/>
                    </a:cubicBezTo>
                    <a:lnTo>
                      <a:pt x="319512" y="61645"/>
                    </a:lnTo>
                    <a:cubicBezTo>
                      <a:pt x="319579" y="61578"/>
                      <a:pt x="319679" y="61545"/>
                      <a:pt x="319745" y="61478"/>
                    </a:cubicBezTo>
                    <a:cubicBezTo>
                      <a:pt x="319797" y="61427"/>
                      <a:pt x="319691" y="61356"/>
                      <a:pt x="319593" y="61356"/>
                    </a:cubicBezTo>
                    <a:cubicBezTo>
                      <a:pt x="319564" y="61356"/>
                      <a:pt x="319535" y="61362"/>
                      <a:pt x="319512" y="61378"/>
                    </a:cubicBezTo>
                    <a:cubicBezTo>
                      <a:pt x="319378" y="61478"/>
                      <a:pt x="319245" y="61545"/>
                      <a:pt x="319112" y="61645"/>
                    </a:cubicBezTo>
                    <a:lnTo>
                      <a:pt x="317377" y="61645"/>
                    </a:lnTo>
                    <a:cubicBezTo>
                      <a:pt x="317444" y="61578"/>
                      <a:pt x="317544" y="61545"/>
                      <a:pt x="317610" y="61478"/>
                    </a:cubicBezTo>
                    <a:cubicBezTo>
                      <a:pt x="317662" y="61427"/>
                      <a:pt x="317556" y="61356"/>
                      <a:pt x="317458" y="61356"/>
                    </a:cubicBezTo>
                    <a:cubicBezTo>
                      <a:pt x="317429" y="61356"/>
                      <a:pt x="317400" y="61362"/>
                      <a:pt x="317377" y="61378"/>
                    </a:cubicBezTo>
                    <a:cubicBezTo>
                      <a:pt x="317244" y="61478"/>
                      <a:pt x="317110" y="61578"/>
                      <a:pt x="316977" y="61645"/>
                    </a:cubicBezTo>
                    <a:lnTo>
                      <a:pt x="315242" y="61645"/>
                    </a:lnTo>
                    <a:cubicBezTo>
                      <a:pt x="315309" y="61611"/>
                      <a:pt x="315409" y="61545"/>
                      <a:pt x="315476" y="61478"/>
                    </a:cubicBezTo>
                    <a:cubicBezTo>
                      <a:pt x="315527" y="61427"/>
                      <a:pt x="315421" y="61356"/>
                      <a:pt x="315323" y="61356"/>
                    </a:cubicBezTo>
                    <a:cubicBezTo>
                      <a:pt x="315294" y="61356"/>
                      <a:pt x="315265" y="61362"/>
                      <a:pt x="315242" y="61378"/>
                    </a:cubicBezTo>
                    <a:cubicBezTo>
                      <a:pt x="315109" y="61478"/>
                      <a:pt x="314975" y="61578"/>
                      <a:pt x="314842" y="61678"/>
                    </a:cubicBezTo>
                    <a:lnTo>
                      <a:pt x="313107" y="61678"/>
                    </a:lnTo>
                    <a:cubicBezTo>
                      <a:pt x="313174" y="61611"/>
                      <a:pt x="313274" y="61545"/>
                      <a:pt x="313341" y="61478"/>
                    </a:cubicBezTo>
                    <a:cubicBezTo>
                      <a:pt x="313392" y="61427"/>
                      <a:pt x="313286" y="61356"/>
                      <a:pt x="313189" y="61356"/>
                    </a:cubicBezTo>
                    <a:cubicBezTo>
                      <a:pt x="313159" y="61356"/>
                      <a:pt x="313131" y="61362"/>
                      <a:pt x="313107" y="61378"/>
                    </a:cubicBezTo>
                    <a:cubicBezTo>
                      <a:pt x="312974" y="61478"/>
                      <a:pt x="312840" y="61578"/>
                      <a:pt x="312707" y="61678"/>
                    </a:cubicBezTo>
                    <a:lnTo>
                      <a:pt x="310972" y="61678"/>
                    </a:lnTo>
                    <a:cubicBezTo>
                      <a:pt x="311039" y="61611"/>
                      <a:pt x="311139" y="61545"/>
                      <a:pt x="311206" y="61478"/>
                    </a:cubicBezTo>
                    <a:cubicBezTo>
                      <a:pt x="311252" y="61431"/>
                      <a:pt x="311169" y="61369"/>
                      <a:pt x="311081" y="61369"/>
                    </a:cubicBezTo>
                    <a:cubicBezTo>
                      <a:pt x="311042" y="61369"/>
                      <a:pt x="311003" y="61381"/>
                      <a:pt x="310972" y="61411"/>
                    </a:cubicBezTo>
                    <a:cubicBezTo>
                      <a:pt x="310839" y="61478"/>
                      <a:pt x="310706" y="61578"/>
                      <a:pt x="310572" y="61678"/>
                    </a:cubicBezTo>
                    <a:lnTo>
                      <a:pt x="308838" y="61678"/>
                    </a:lnTo>
                    <a:cubicBezTo>
                      <a:pt x="308904" y="61611"/>
                      <a:pt x="309004" y="61545"/>
                      <a:pt x="309071" y="61478"/>
                    </a:cubicBezTo>
                    <a:cubicBezTo>
                      <a:pt x="309118" y="61431"/>
                      <a:pt x="309032" y="61383"/>
                      <a:pt x="308942" y="61383"/>
                    </a:cubicBezTo>
                    <a:cubicBezTo>
                      <a:pt x="308905" y="61383"/>
                      <a:pt x="308867" y="61392"/>
                      <a:pt x="308838" y="61411"/>
                    </a:cubicBezTo>
                    <a:cubicBezTo>
                      <a:pt x="308704" y="61478"/>
                      <a:pt x="308571" y="61578"/>
                      <a:pt x="308437" y="61678"/>
                    </a:cubicBezTo>
                    <a:lnTo>
                      <a:pt x="306703" y="61678"/>
                    </a:lnTo>
                    <a:cubicBezTo>
                      <a:pt x="306769" y="61611"/>
                      <a:pt x="306869" y="61545"/>
                      <a:pt x="306936" y="61511"/>
                    </a:cubicBezTo>
                    <a:cubicBezTo>
                      <a:pt x="306984" y="61439"/>
                      <a:pt x="306894" y="61384"/>
                      <a:pt x="306802" y="61384"/>
                    </a:cubicBezTo>
                    <a:cubicBezTo>
                      <a:pt x="306766" y="61384"/>
                      <a:pt x="306731" y="61392"/>
                      <a:pt x="306703" y="61411"/>
                    </a:cubicBezTo>
                    <a:cubicBezTo>
                      <a:pt x="306569" y="61511"/>
                      <a:pt x="306436" y="61578"/>
                      <a:pt x="306302" y="61678"/>
                    </a:cubicBezTo>
                    <a:lnTo>
                      <a:pt x="304568" y="61678"/>
                    </a:lnTo>
                    <a:cubicBezTo>
                      <a:pt x="304635" y="61611"/>
                      <a:pt x="304735" y="61578"/>
                      <a:pt x="304801" y="61511"/>
                    </a:cubicBezTo>
                    <a:cubicBezTo>
                      <a:pt x="304853" y="61460"/>
                      <a:pt x="304747" y="61389"/>
                      <a:pt x="304649" y="61389"/>
                    </a:cubicBezTo>
                    <a:cubicBezTo>
                      <a:pt x="304620" y="61389"/>
                      <a:pt x="304591" y="61396"/>
                      <a:pt x="304568" y="61411"/>
                    </a:cubicBezTo>
                    <a:cubicBezTo>
                      <a:pt x="304434" y="61511"/>
                      <a:pt x="304301" y="61578"/>
                      <a:pt x="304168" y="61678"/>
                    </a:cubicBezTo>
                    <a:lnTo>
                      <a:pt x="302433" y="61678"/>
                    </a:lnTo>
                    <a:cubicBezTo>
                      <a:pt x="302500" y="61611"/>
                      <a:pt x="302600" y="61578"/>
                      <a:pt x="302666" y="61511"/>
                    </a:cubicBezTo>
                    <a:cubicBezTo>
                      <a:pt x="302718" y="61460"/>
                      <a:pt x="302612" y="61389"/>
                      <a:pt x="302514" y="61389"/>
                    </a:cubicBezTo>
                    <a:cubicBezTo>
                      <a:pt x="302485" y="61389"/>
                      <a:pt x="302456" y="61396"/>
                      <a:pt x="302433" y="61411"/>
                    </a:cubicBezTo>
                    <a:cubicBezTo>
                      <a:pt x="302300" y="61511"/>
                      <a:pt x="302166" y="61611"/>
                      <a:pt x="302033" y="61678"/>
                    </a:cubicBezTo>
                    <a:lnTo>
                      <a:pt x="300298" y="61678"/>
                    </a:lnTo>
                    <a:cubicBezTo>
                      <a:pt x="300365" y="61645"/>
                      <a:pt x="300465" y="61578"/>
                      <a:pt x="300532" y="61511"/>
                    </a:cubicBezTo>
                    <a:cubicBezTo>
                      <a:pt x="300583" y="61460"/>
                      <a:pt x="300477" y="61389"/>
                      <a:pt x="300379" y="61389"/>
                    </a:cubicBezTo>
                    <a:cubicBezTo>
                      <a:pt x="300350" y="61389"/>
                      <a:pt x="300321" y="61396"/>
                      <a:pt x="300298" y="61411"/>
                    </a:cubicBezTo>
                    <a:cubicBezTo>
                      <a:pt x="300165" y="61511"/>
                      <a:pt x="300031" y="61611"/>
                      <a:pt x="299898" y="61711"/>
                    </a:cubicBezTo>
                    <a:lnTo>
                      <a:pt x="298163" y="61711"/>
                    </a:lnTo>
                    <a:cubicBezTo>
                      <a:pt x="298230" y="61645"/>
                      <a:pt x="298330" y="61578"/>
                      <a:pt x="298397" y="61511"/>
                    </a:cubicBezTo>
                    <a:cubicBezTo>
                      <a:pt x="298448" y="61460"/>
                      <a:pt x="298342" y="61389"/>
                      <a:pt x="298245" y="61389"/>
                    </a:cubicBezTo>
                    <a:cubicBezTo>
                      <a:pt x="298215" y="61389"/>
                      <a:pt x="298187" y="61396"/>
                      <a:pt x="298163" y="61411"/>
                    </a:cubicBezTo>
                    <a:cubicBezTo>
                      <a:pt x="298030" y="61511"/>
                      <a:pt x="297896" y="61611"/>
                      <a:pt x="297763" y="61711"/>
                    </a:cubicBezTo>
                    <a:lnTo>
                      <a:pt x="296028" y="61711"/>
                    </a:lnTo>
                    <a:cubicBezTo>
                      <a:pt x="296095" y="61645"/>
                      <a:pt x="296195" y="61578"/>
                      <a:pt x="296262" y="61511"/>
                    </a:cubicBezTo>
                    <a:cubicBezTo>
                      <a:pt x="296313" y="61460"/>
                      <a:pt x="296207" y="61389"/>
                      <a:pt x="296110" y="61389"/>
                    </a:cubicBezTo>
                    <a:cubicBezTo>
                      <a:pt x="296080" y="61389"/>
                      <a:pt x="296052" y="61396"/>
                      <a:pt x="296028" y="61411"/>
                    </a:cubicBezTo>
                    <a:cubicBezTo>
                      <a:pt x="295895" y="61511"/>
                      <a:pt x="295762" y="61611"/>
                      <a:pt x="295628" y="61711"/>
                    </a:cubicBezTo>
                    <a:lnTo>
                      <a:pt x="293894" y="61711"/>
                    </a:lnTo>
                    <a:cubicBezTo>
                      <a:pt x="293960" y="61645"/>
                      <a:pt x="294060" y="61578"/>
                      <a:pt x="294127" y="61511"/>
                    </a:cubicBezTo>
                    <a:cubicBezTo>
                      <a:pt x="294173" y="61465"/>
                      <a:pt x="294091" y="61402"/>
                      <a:pt x="294002" y="61402"/>
                    </a:cubicBezTo>
                    <a:cubicBezTo>
                      <a:pt x="293964" y="61402"/>
                      <a:pt x="293924" y="61414"/>
                      <a:pt x="293894" y="61444"/>
                    </a:cubicBezTo>
                    <a:cubicBezTo>
                      <a:pt x="293760" y="61511"/>
                      <a:pt x="293627" y="61611"/>
                      <a:pt x="293493" y="61711"/>
                    </a:cubicBezTo>
                    <a:lnTo>
                      <a:pt x="291759" y="61711"/>
                    </a:lnTo>
                    <a:cubicBezTo>
                      <a:pt x="291825" y="61645"/>
                      <a:pt x="291925" y="61578"/>
                      <a:pt x="291992" y="61511"/>
                    </a:cubicBezTo>
                    <a:cubicBezTo>
                      <a:pt x="292039" y="61464"/>
                      <a:pt x="291953" y="61417"/>
                      <a:pt x="291863" y="61417"/>
                    </a:cubicBezTo>
                    <a:cubicBezTo>
                      <a:pt x="291826" y="61417"/>
                      <a:pt x="291788" y="61425"/>
                      <a:pt x="291759" y="61444"/>
                    </a:cubicBezTo>
                    <a:cubicBezTo>
                      <a:pt x="291625" y="61511"/>
                      <a:pt x="291492" y="61611"/>
                      <a:pt x="291358" y="61711"/>
                    </a:cubicBezTo>
                    <a:lnTo>
                      <a:pt x="289624" y="61711"/>
                    </a:lnTo>
                    <a:cubicBezTo>
                      <a:pt x="289691" y="61645"/>
                      <a:pt x="289791" y="61578"/>
                      <a:pt x="289857" y="61545"/>
                    </a:cubicBezTo>
                    <a:cubicBezTo>
                      <a:pt x="289905" y="61472"/>
                      <a:pt x="289815" y="61418"/>
                      <a:pt x="289723" y="61418"/>
                    </a:cubicBezTo>
                    <a:cubicBezTo>
                      <a:pt x="289688" y="61418"/>
                      <a:pt x="289652" y="61426"/>
                      <a:pt x="289624" y="61444"/>
                    </a:cubicBezTo>
                    <a:cubicBezTo>
                      <a:pt x="289490" y="61545"/>
                      <a:pt x="289357" y="61611"/>
                      <a:pt x="289224" y="61711"/>
                    </a:cubicBezTo>
                    <a:lnTo>
                      <a:pt x="287489" y="61711"/>
                    </a:lnTo>
                    <a:cubicBezTo>
                      <a:pt x="287556" y="61645"/>
                      <a:pt x="287656" y="61611"/>
                      <a:pt x="287722" y="61545"/>
                    </a:cubicBezTo>
                    <a:cubicBezTo>
                      <a:pt x="287774" y="61493"/>
                      <a:pt x="287668" y="61422"/>
                      <a:pt x="287570" y="61422"/>
                    </a:cubicBezTo>
                    <a:cubicBezTo>
                      <a:pt x="287541" y="61422"/>
                      <a:pt x="287512" y="61429"/>
                      <a:pt x="287489" y="61444"/>
                    </a:cubicBezTo>
                    <a:cubicBezTo>
                      <a:pt x="287356" y="61545"/>
                      <a:pt x="287222" y="61611"/>
                      <a:pt x="287089" y="61711"/>
                    </a:cubicBezTo>
                    <a:lnTo>
                      <a:pt x="285354" y="61711"/>
                    </a:lnTo>
                    <a:cubicBezTo>
                      <a:pt x="285421" y="61645"/>
                      <a:pt x="285521" y="61611"/>
                      <a:pt x="285588" y="61545"/>
                    </a:cubicBezTo>
                    <a:cubicBezTo>
                      <a:pt x="285639" y="61493"/>
                      <a:pt x="285533" y="61422"/>
                      <a:pt x="285435" y="61422"/>
                    </a:cubicBezTo>
                    <a:cubicBezTo>
                      <a:pt x="285406" y="61422"/>
                      <a:pt x="285377" y="61429"/>
                      <a:pt x="285354" y="61444"/>
                    </a:cubicBezTo>
                    <a:cubicBezTo>
                      <a:pt x="285221" y="61545"/>
                      <a:pt x="285087" y="61645"/>
                      <a:pt x="284954" y="61711"/>
                    </a:cubicBezTo>
                    <a:lnTo>
                      <a:pt x="283219" y="61711"/>
                    </a:lnTo>
                    <a:cubicBezTo>
                      <a:pt x="283286" y="61678"/>
                      <a:pt x="283386" y="61611"/>
                      <a:pt x="283453" y="61545"/>
                    </a:cubicBezTo>
                    <a:cubicBezTo>
                      <a:pt x="283504" y="61493"/>
                      <a:pt x="283398" y="61422"/>
                      <a:pt x="283301" y="61422"/>
                    </a:cubicBezTo>
                    <a:cubicBezTo>
                      <a:pt x="283271" y="61422"/>
                      <a:pt x="283242" y="61429"/>
                      <a:pt x="283219" y="61444"/>
                    </a:cubicBezTo>
                    <a:cubicBezTo>
                      <a:pt x="283086" y="61545"/>
                      <a:pt x="282952" y="61645"/>
                      <a:pt x="282819" y="61745"/>
                    </a:cubicBezTo>
                    <a:lnTo>
                      <a:pt x="281084" y="61745"/>
                    </a:lnTo>
                    <a:cubicBezTo>
                      <a:pt x="281151" y="61678"/>
                      <a:pt x="281251" y="61611"/>
                      <a:pt x="281318" y="61545"/>
                    </a:cubicBezTo>
                    <a:cubicBezTo>
                      <a:pt x="281369" y="61493"/>
                      <a:pt x="281263" y="61422"/>
                      <a:pt x="281166" y="61422"/>
                    </a:cubicBezTo>
                    <a:cubicBezTo>
                      <a:pt x="281136" y="61422"/>
                      <a:pt x="281108" y="61429"/>
                      <a:pt x="281084" y="61444"/>
                    </a:cubicBezTo>
                    <a:cubicBezTo>
                      <a:pt x="280951" y="61545"/>
                      <a:pt x="280818" y="61645"/>
                      <a:pt x="280684" y="61745"/>
                    </a:cubicBezTo>
                    <a:lnTo>
                      <a:pt x="278950" y="61745"/>
                    </a:lnTo>
                    <a:cubicBezTo>
                      <a:pt x="279016" y="61678"/>
                      <a:pt x="279116" y="61611"/>
                      <a:pt x="279183" y="61545"/>
                    </a:cubicBezTo>
                    <a:cubicBezTo>
                      <a:pt x="279234" y="61493"/>
                      <a:pt x="279128" y="61422"/>
                      <a:pt x="279031" y="61422"/>
                    </a:cubicBezTo>
                    <a:cubicBezTo>
                      <a:pt x="279001" y="61422"/>
                      <a:pt x="278973" y="61429"/>
                      <a:pt x="278950" y="61444"/>
                    </a:cubicBezTo>
                    <a:cubicBezTo>
                      <a:pt x="278816" y="61545"/>
                      <a:pt x="278683" y="61645"/>
                      <a:pt x="278549" y="61745"/>
                    </a:cubicBezTo>
                    <a:lnTo>
                      <a:pt x="276815" y="61745"/>
                    </a:lnTo>
                    <a:cubicBezTo>
                      <a:pt x="276881" y="61678"/>
                      <a:pt x="276981" y="61611"/>
                      <a:pt x="277048" y="61545"/>
                    </a:cubicBezTo>
                    <a:cubicBezTo>
                      <a:pt x="277095" y="61498"/>
                      <a:pt x="277012" y="61435"/>
                      <a:pt x="276923" y="61435"/>
                    </a:cubicBezTo>
                    <a:cubicBezTo>
                      <a:pt x="276885" y="61435"/>
                      <a:pt x="276845" y="61447"/>
                      <a:pt x="276815" y="61478"/>
                    </a:cubicBezTo>
                    <a:cubicBezTo>
                      <a:pt x="276681" y="61545"/>
                      <a:pt x="276548" y="61645"/>
                      <a:pt x="276414" y="61745"/>
                    </a:cubicBezTo>
                    <a:lnTo>
                      <a:pt x="274680" y="61745"/>
                    </a:lnTo>
                    <a:cubicBezTo>
                      <a:pt x="274747" y="61678"/>
                      <a:pt x="274847" y="61611"/>
                      <a:pt x="274913" y="61545"/>
                    </a:cubicBezTo>
                    <a:cubicBezTo>
                      <a:pt x="274960" y="61497"/>
                      <a:pt x="274874" y="61450"/>
                      <a:pt x="274784" y="61450"/>
                    </a:cubicBezTo>
                    <a:cubicBezTo>
                      <a:pt x="274747" y="61450"/>
                      <a:pt x="274709" y="61458"/>
                      <a:pt x="274680" y="61478"/>
                    </a:cubicBezTo>
                    <a:cubicBezTo>
                      <a:pt x="274546" y="61545"/>
                      <a:pt x="274413" y="61645"/>
                      <a:pt x="274280" y="61745"/>
                    </a:cubicBezTo>
                    <a:lnTo>
                      <a:pt x="272545" y="61745"/>
                    </a:lnTo>
                    <a:cubicBezTo>
                      <a:pt x="272612" y="61678"/>
                      <a:pt x="272712" y="61611"/>
                      <a:pt x="272778" y="61578"/>
                    </a:cubicBezTo>
                    <a:cubicBezTo>
                      <a:pt x="272827" y="61506"/>
                      <a:pt x="272736" y="61451"/>
                      <a:pt x="272644" y="61451"/>
                    </a:cubicBezTo>
                    <a:cubicBezTo>
                      <a:pt x="272609" y="61451"/>
                      <a:pt x="272573" y="61459"/>
                      <a:pt x="272545" y="61478"/>
                    </a:cubicBezTo>
                    <a:cubicBezTo>
                      <a:pt x="272412" y="61578"/>
                      <a:pt x="272278" y="61645"/>
                      <a:pt x="272145" y="61745"/>
                    </a:cubicBezTo>
                    <a:lnTo>
                      <a:pt x="270410" y="61745"/>
                    </a:lnTo>
                    <a:cubicBezTo>
                      <a:pt x="270477" y="61678"/>
                      <a:pt x="270577" y="61645"/>
                      <a:pt x="270644" y="61578"/>
                    </a:cubicBezTo>
                    <a:cubicBezTo>
                      <a:pt x="270695" y="61527"/>
                      <a:pt x="270589" y="61456"/>
                      <a:pt x="270491" y="61456"/>
                    </a:cubicBezTo>
                    <a:cubicBezTo>
                      <a:pt x="270462" y="61456"/>
                      <a:pt x="270433" y="61462"/>
                      <a:pt x="270410" y="61478"/>
                    </a:cubicBezTo>
                    <a:cubicBezTo>
                      <a:pt x="270277" y="61578"/>
                      <a:pt x="270143" y="61645"/>
                      <a:pt x="270010" y="61745"/>
                    </a:cubicBezTo>
                    <a:lnTo>
                      <a:pt x="268275" y="61745"/>
                    </a:lnTo>
                    <a:cubicBezTo>
                      <a:pt x="268342" y="61678"/>
                      <a:pt x="268442" y="61645"/>
                      <a:pt x="268509" y="61578"/>
                    </a:cubicBezTo>
                    <a:cubicBezTo>
                      <a:pt x="268560" y="61527"/>
                      <a:pt x="268454" y="61456"/>
                      <a:pt x="268357" y="61456"/>
                    </a:cubicBezTo>
                    <a:cubicBezTo>
                      <a:pt x="268327" y="61456"/>
                      <a:pt x="268298" y="61462"/>
                      <a:pt x="268275" y="61478"/>
                    </a:cubicBezTo>
                    <a:cubicBezTo>
                      <a:pt x="268142" y="61578"/>
                      <a:pt x="268008" y="61678"/>
                      <a:pt x="267875" y="61745"/>
                    </a:cubicBezTo>
                    <a:lnTo>
                      <a:pt x="266140" y="61745"/>
                    </a:lnTo>
                    <a:cubicBezTo>
                      <a:pt x="266207" y="61711"/>
                      <a:pt x="266307" y="61645"/>
                      <a:pt x="266374" y="61578"/>
                    </a:cubicBezTo>
                    <a:cubicBezTo>
                      <a:pt x="266425" y="61527"/>
                      <a:pt x="266319" y="61456"/>
                      <a:pt x="266222" y="61456"/>
                    </a:cubicBezTo>
                    <a:cubicBezTo>
                      <a:pt x="266192" y="61456"/>
                      <a:pt x="266164" y="61462"/>
                      <a:pt x="266140" y="61478"/>
                    </a:cubicBezTo>
                    <a:cubicBezTo>
                      <a:pt x="266007" y="61578"/>
                      <a:pt x="265874" y="61678"/>
                      <a:pt x="265740" y="61778"/>
                    </a:cubicBezTo>
                    <a:lnTo>
                      <a:pt x="264006" y="61778"/>
                    </a:lnTo>
                    <a:cubicBezTo>
                      <a:pt x="264072" y="61711"/>
                      <a:pt x="264172" y="61645"/>
                      <a:pt x="264239" y="61578"/>
                    </a:cubicBezTo>
                    <a:cubicBezTo>
                      <a:pt x="264290" y="61527"/>
                      <a:pt x="264184" y="61456"/>
                      <a:pt x="264087" y="61456"/>
                    </a:cubicBezTo>
                    <a:cubicBezTo>
                      <a:pt x="264057" y="61456"/>
                      <a:pt x="264029" y="61462"/>
                      <a:pt x="264006" y="61478"/>
                    </a:cubicBezTo>
                    <a:cubicBezTo>
                      <a:pt x="263872" y="61578"/>
                      <a:pt x="263739" y="61678"/>
                      <a:pt x="263605" y="61778"/>
                    </a:cubicBezTo>
                    <a:lnTo>
                      <a:pt x="261871" y="61778"/>
                    </a:lnTo>
                    <a:cubicBezTo>
                      <a:pt x="261937" y="61711"/>
                      <a:pt x="262037" y="61645"/>
                      <a:pt x="262104" y="61578"/>
                    </a:cubicBezTo>
                    <a:cubicBezTo>
                      <a:pt x="262155" y="61527"/>
                      <a:pt x="262049" y="61456"/>
                      <a:pt x="261952" y="61456"/>
                    </a:cubicBezTo>
                    <a:cubicBezTo>
                      <a:pt x="261923" y="61456"/>
                      <a:pt x="261894" y="61462"/>
                      <a:pt x="261871" y="61478"/>
                    </a:cubicBezTo>
                    <a:cubicBezTo>
                      <a:pt x="261737" y="61578"/>
                      <a:pt x="261604" y="61678"/>
                      <a:pt x="261470" y="61778"/>
                    </a:cubicBezTo>
                    <a:lnTo>
                      <a:pt x="259736" y="61778"/>
                    </a:lnTo>
                    <a:cubicBezTo>
                      <a:pt x="259803" y="61711"/>
                      <a:pt x="259903" y="61645"/>
                      <a:pt x="259969" y="61578"/>
                    </a:cubicBezTo>
                    <a:cubicBezTo>
                      <a:pt x="260016" y="61531"/>
                      <a:pt x="259933" y="61469"/>
                      <a:pt x="259844" y="61469"/>
                    </a:cubicBezTo>
                    <a:cubicBezTo>
                      <a:pt x="259806" y="61469"/>
                      <a:pt x="259766" y="61481"/>
                      <a:pt x="259736" y="61511"/>
                    </a:cubicBezTo>
                    <a:cubicBezTo>
                      <a:pt x="259602" y="61578"/>
                      <a:pt x="259469" y="61678"/>
                      <a:pt x="259336" y="61778"/>
                    </a:cubicBezTo>
                    <a:lnTo>
                      <a:pt x="257601" y="61778"/>
                    </a:lnTo>
                    <a:cubicBezTo>
                      <a:pt x="257668" y="61711"/>
                      <a:pt x="257768" y="61645"/>
                      <a:pt x="257834" y="61578"/>
                    </a:cubicBezTo>
                    <a:cubicBezTo>
                      <a:pt x="257882" y="61531"/>
                      <a:pt x="257795" y="61484"/>
                      <a:pt x="257705" y="61484"/>
                    </a:cubicBezTo>
                    <a:cubicBezTo>
                      <a:pt x="257668" y="61484"/>
                      <a:pt x="257630" y="61492"/>
                      <a:pt x="257601" y="61511"/>
                    </a:cubicBezTo>
                    <a:cubicBezTo>
                      <a:pt x="257468" y="61578"/>
                      <a:pt x="257334" y="61678"/>
                      <a:pt x="257201" y="61778"/>
                    </a:cubicBezTo>
                    <a:lnTo>
                      <a:pt x="255466" y="61778"/>
                    </a:lnTo>
                    <a:cubicBezTo>
                      <a:pt x="255533" y="61711"/>
                      <a:pt x="255633" y="61645"/>
                      <a:pt x="255700" y="61611"/>
                    </a:cubicBezTo>
                    <a:cubicBezTo>
                      <a:pt x="255748" y="61539"/>
                      <a:pt x="255657" y="61484"/>
                      <a:pt x="255565" y="61484"/>
                    </a:cubicBezTo>
                    <a:cubicBezTo>
                      <a:pt x="255530" y="61484"/>
                      <a:pt x="255494" y="61493"/>
                      <a:pt x="255466" y="61511"/>
                    </a:cubicBezTo>
                    <a:cubicBezTo>
                      <a:pt x="255333" y="61611"/>
                      <a:pt x="255199" y="61678"/>
                      <a:pt x="255066" y="61778"/>
                    </a:cubicBezTo>
                    <a:lnTo>
                      <a:pt x="253331" y="61778"/>
                    </a:lnTo>
                    <a:cubicBezTo>
                      <a:pt x="253398" y="61711"/>
                      <a:pt x="253498" y="61678"/>
                      <a:pt x="253565" y="61611"/>
                    </a:cubicBezTo>
                    <a:cubicBezTo>
                      <a:pt x="253616" y="61560"/>
                      <a:pt x="253510" y="61489"/>
                      <a:pt x="253413" y="61489"/>
                    </a:cubicBezTo>
                    <a:cubicBezTo>
                      <a:pt x="253383" y="61489"/>
                      <a:pt x="253354" y="61496"/>
                      <a:pt x="253331" y="61511"/>
                    </a:cubicBezTo>
                    <a:cubicBezTo>
                      <a:pt x="253198" y="61611"/>
                      <a:pt x="253064" y="61678"/>
                      <a:pt x="252931" y="61778"/>
                    </a:cubicBezTo>
                    <a:lnTo>
                      <a:pt x="251196" y="61778"/>
                    </a:lnTo>
                    <a:cubicBezTo>
                      <a:pt x="251263" y="61711"/>
                      <a:pt x="251363" y="61678"/>
                      <a:pt x="251430" y="61611"/>
                    </a:cubicBezTo>
                    <a:cubicBezTo>
                      <a:pt x="251481" y="61560"/>
                      <a:pt x="251375" y="61489"/>
                      <a:pt x="251278" y="61489"/>
                    </a:cubicBezTo>
                    <a:cubicBezTo>
                      <a:pt x="251248" y="61489"/>
                      <a:pt x="251220" y="61496"/>
                      <a:pt x="251196" y="61511"/>
                    </a:cubicBezTo>
                    <a:cubicBezTo>
                      <a:pt x="251063" y="61611"/>
                      <a:pt x="250930" y="61711"/>
                      <a:pt x="250796" y="61778"/>
                    </a:cubicBezTo>
                    <a:lnTo>
                      <a:pt x="249062" y="61778"/>
                    </a:lnTo>
                    <a:cubicBezTo>
                      <a:pt x="249128" y="61745"/>
                      <a:pt x="249228" y="61678"/>
                      <a:pt x="249295" y="61611"/>
                    </a:cubicBezTo>
                    <a:cubicBezTo>
                      <a:pt x="249346" y="61560"/>
                      <a:pt x="249240" y="61489"/>
                      <a:pt x="249143" y="61489"/>
                    </a:cubicBezTo>
                    <a:cubicBezTo>
                      <a:pt x="249113" y="61489"/>
                      <a:pt x="249085" y="61496"/>
                      <a:pt x="249062" y="61511"/>
                    </a:cubicBezTo>
                    <a:cubicBezTo>
                      <a:pt x="248928" y="61611"/>
                      <a:pt x="248795" y="61711"/>
                      <a:pt x="248661" y="61811"/>
                    </a:cubicBezTo>
                    <a:lnTo>
                      <a:pt x="246927" y="61811"/>
                    </a:lnTo>
                    <a:cubicBezTo>
                      <a:pt x="246993" y="61745"/>
                      <a:pt x="247093" y="61678"/>
                      <a:pt x="247160" y="61611"/>
                    </a:cubicBezTo>
                    <a:cubicBezTo>
                      <a:pt x="247211" y="61560"/>
                      <a:pt x="247105" y="61489"/>
                      <a:pt x="247008" y="61489"/>
                    </a:cubicBezTo>
                    <a:cubicBezTo>
                      <a:pt x="246979" y="61489"/>
                      <a:pt x="246950" y="61496"/>
                      <a:pt x="246927" y="61511"/>
                    </a:cubicBezTo>
                    <a:cubicBezTo>
                      <a:pt x="246793" y="61611"/>
                      <a:pt x="246660" y="61711"/>
                      <a:pt x="246526" y="61811"/>
                    </a:cubicBezTo>
                    <a:lnTo>
                      <a:pt x="244792" y="61811"/>
                    </a:lnTo>
                    <a:cubicBezTo>
                      <a:pt x="244859" y="61745"/>
                      <a:pt x="244959" y="61678"/>
                      <a:pt x="245025" y="61611"/>
                    </a:cubicBezTo>
                    <a:cubicBezTo>
                      <a:pt x="245192" y="61411"/>
                      <a:pt x="245092" y="61344"/>
                      <a:pt x="245025" y="61344"/>
                    </a:cubicBezTo>
                    <a:cubicBezTo>
                      <a:pt x="252230" y="61344"/>
                      <a:pt x="259469" y="61311"/>
                      <a:pt x="266707" y="61311"/>
                    </a:cubicBezTo>
                    <a:cubicBezTo>
                      <a:pt x="279417" y="61278"/>
                      <a:pt x="292159" y="61278"/>
                      <a:pt x="304868" y="61244"/>
                    </a:cubicBezTo>
                    <a:cubicBezTo>
                      <a:pt x="309972" y="61244"/>
                      <a:pt x="315075" y="61211"/>
                      <a:pt x="320179" y="61211"/>
                    </a:cubicBezTo>
                    <a:close/>
                    <a:moveTo>
                      <a:pt x="11225" y="55840"/>
                    </a:moveTo>
                    <a:lnTo>
                      <a:pt x="11225" y="56541"/>
                    </a:lnTo>
                    <a:cubicBezTo>
                      <a:pt x="8256" y="58676"/>
                      <a:pt x="5354" y="60877"/>
                      <a:pt x="1918" y="62812"/>
                    </a:cubicBezTo>
                    <a:lnTo>
                      <a:pt x="1918" y="62045"/>
                    </a:lnTo>
                    <a:cubicBezTo>
                      <a:pt x="5154" y="60010"/>
                      <a:pt x="8423" y="58075"/>
                      <a:pt x="11225" y="55840"/>
                    </a:cubicBezTo>
                    <a:close/>
                    <a:moveTo>
                      <a:pt x="1385" y="62345"/>
                    </a:moveTo>
                    <a:lnTo>
                      <a:pt x="1385" y="63112"/>
                    </a:lnTo>
                    <a:cubicBezTo>
                      <a:pt x="1385" y="63112"/>
                      <a:pt x="1354" y="63112"/>
                      <a:pt x="1351" y="63142"/>
                    </a:cubicBezTo>
                    <a:lnTo>
                      <a:pt x="1351" y="63142"/>
                    </a:lnTo>
                    <a:lnTo>
                      <a:pt x="1385" y="62345"/>
                    </a:lnTo>
                    <a:close/>
                    <a:moveTo>
                      <a:pt x="11225" y="56875"/>
                    </a:moveTo>
                    <a:lnTo>
                      <a:pt x="11225" y="57575"/>
                    </a:lnTo>
                    <a:cubicBezTo>
                      <a:pt x="8256" y="59710"/>
                      <a:pt x="5354" y="61911"/>
                      <a:pt x="1918" y="63846"/>
                    </a:cubicBezTo>
                    <a:lnTo>
                      <a:pt x="1918" y="63079"/>
                    </a:lnTo>
                    <a:cubicBezTo>
                      <a:pt x="5154" y="61044"/>
                      <a:pt x="8423" y="59076"/>
                      <a:pt x="11225" y="56875"/>
                    </a:cubicBezTo>
                    <a:close/>
                    <a:moveTo>
                      <a:pt x="1385" y="63379"/>
                    </a:moveTo>
                    <a:lnTo>
                      <a:pt x="1385" y="64146"/>
                    </a:lnTo>
                    <a:cubicBezTo>
                      <a:pt x="1351" y="64146"/>
                      <a:pt x="1318" y="64180"/>
                      <a:pt x="1285" y="64180"/>
                    </a:cubicBezTo>
                    <a:cubicBezTo>
                      <a:pt x="1318" y="63913"/>
                      <a:pt x="1318" y="63646"/>
                      <a:pt x="1351" y="63379"/>
                    </a:cubicBezTo>
                    <a:close/>
                    <a:moveTo>
                      <a:pt x="441165" y="61945"/>
                    </a:moveTo>
                    <a:cubicBezTo>
                      <a:pt x="441165" y="62879"/>
                      <a:pt x="441132" y="63779"/>
                      <a:pt x="440932" y="64680"/>
                    </a:cubicBezTo>
                    <a:lnTo>
                      <a:pt x="440899" y="64547"/>
                    </a:lnTo>
                    <a:cubicBezTo>
                      <a:pt x="440732" y="63713"/>
                      <a:pt x="440932" y="62812"/>
                      <a:pt x="440798" y="61945"/>
                    </a:cubicBezTo>
                    <a:close/>
                    <a:moveTo>
                      <a:pt x="11225" y="57909"/>
                    </a:moveTo>
                    <a:lnTo>
                      <a:pt x="11225" y="58609"/>
                    </a:lnTo>
                    <a:cubicBezTo>
                      <a:pt x="8256" y="60744"/>
                      <a:pt x="5354" y="62946"/>
                      <a:pt x="1918" y="64880"/>
                    </a:cubicBezTo>
                    <a:lnTo>
                      <a:pt x="1918" y="64080"/>
                    </a:lnTo>
                    <a:cubicBezTo>
                      <a:pt x="5154" y="62045"/>
                      <a:pt x="8423" y="60110"/>
                      <a:pt x="11225" y="57909"/>
                    </a:cubicBezTo>
                    <a:close/>
                    <a:moveTo>
                      <a:pt x="1385" y="64413"/>
                    </a:moveTo>
                    <a:lnTo>
                      <a:pt x="1385" y="65180"/>
                    </a:lnTo>
                    <a:cubicBezTo>
                      <a:pt x="1318" y="65180"/>
                      <a:pt x="1285" y="65214"/>
                      <a:pt x="1218" y="65247"/>
                    </a:cubicBezTo>
                    <a:lnTo>
                      <a:pt x="1285" y="64413"/>
                    </a:lnTo>
                    <a:close/>
                    <a:moveTo>
                      <a:pt x="11225" y="58943"/>
                    </a:moveTo>
                    <a:lnTo>
                      <a:pt x="11225" y="59610"/>
                    </a:lnTo>
                    <a:cubicBezTo>
                      <a:pt x="8256" y="61778"/>
                      <a:pt x="5354" y="63980"/>
                      <a:pt x="1918" y="65881"/>
                    </a:cubicBezTo>
                    <a:lnTo>
                      <a:pt x="1918" y="65114"/>
                    </a:lnTo>
                    <a:cubicBezTo>
                      <a:pt x="5154" y="63079"/>
                      <a:pt x="8423" y="61144"/>
                      <a:pt x="11225" y="58943"/>
                    </a:cubicBezTo>
                    <a:close/>
                    <a:moveTo>
                      <a:pt x="327251" y="61945"/>
                    </a:moveTo>
                    <a:cubicBezTo>
                      <a:pt x="325183" y="63413"/>
                      <a:pt x="323181" y="64947"/>
                      <a:pt x="320879" y="66281"/>
                    </a:cubicBezTo>
                    <a:lnTo>
                      <a:pt x="319078" y="66281"/>
                    </a:lnTo>
                    <a:cubicBezTo>
                      <a:pt x="321313" y="64880"/>
                      <a:pt x="323615" y="63513"/>
                      <a:pt x="325549" y="61945"/>
                    </a:cubicBezTo>
                    <a:close/>
                    <a:moveTo>
                      <a:pt x="1385" y="65447"/>
                    </a:moveTo>
                    <a:lnTo>
                      <a:pt x="1385" y="66181"/>
                    </a:lnTo>
                    <a:cubicBezTo>
                      <a:pt x="1318" y="66215"/>
                      <a:pt x="1251" y="66281"/>
                      <a:pt x="1185" y="66315"/>
                    </a:cubicBezTo>
                    <a:lnTo>
                      <a:pt x="1151" y="66315"/>
                    </a:lnTo>
                    <a:cubicBezTo>
                      <a:pt x="1185" y="66014"/>
                      <a:pt x="1185" y="65748"/>
                      <a:pt x="1218" y="65447"/>
                    </a:cubicBezTo>
                    <a:close/>
                    <a:moveTo>
                      <a:pt x="312307" y="61945"/>
                    </a:moveTo>
                    <a:cubicBezTo>
                      <a:pt x="310239" y="63413"/>
                      <a:pt x="308237" y="64980"/>
                      <a:pt x="305902" y="66315"/>
                    </a:cubicBezTo>
                    <a:lnTo>
                      <a:pt x="304101" y="66315"/>
                    </a:lnTo>
                    <a:cubicBezTo>
                      <a:pt x="304434" y="66114"/>
                      <a:pt x="304768" y="65914"/>
                      <a:pt x="305102" y="65681"/>
                    </a:cubicBezTo>
                    <a:cubicBezTo>
                      <a:pt x="307070" y="64480"/>
                      <a:pt x="308971" y="63279"/>
                      <a:pt x="310639" y="61945"/>
                    </a:cubicBezTo>
                    <a:close/>
                    <a:moveTo>
                      <a:pt x="314442" y="61945"/>
                    </a:moveTo>
                    <a:cubicBezTo>
                      <a:pt x="312373" y="63413"/>
                      <a:pt x="310372" y="64980"/>
                      <a:pt x="308037" y="66315"/>
                    </a:cubicBezTo>
                    <a:lnTo>
                      <a:pt x="306236" y="66315"/>
                    </a:lnTo>
                    <a:cubicBezTo>
                      <a:pt x="308504" y="64914"/>
                      <a:pt x="310839" y="63513"/>
                      <a:pt x="312774" y="61945"/>
                    </a:cubicBezTo>
                    <a:close/>
                    <a:moveTo>
                      <a:pt x="316576" y="61945"/>
                    </a:moveTo>
                    <a:cubicBezTo>
                      <a:pt x="314542" y="63413"/>
                      <a:pt x="312507" y="64947"/>
                      <a:pt x="310205" y="66315"/>
                    </a:cubicBezTo>
                    <a:lnTo>
                      <a:pt x="308371" y="66315"/>
                    </a:lnTo>
                    <a:cubicBezTo>
                      <a:pt x="310639" y="64880"/>
                      <a:pt x="312940" y="63513"/>
                      <a:pt x="314909" y="61945"/>
                    </a:cubicBezTo>
                    <a:close/>
                    <a:moveTo>
                      <a:pt x="318711" y="61945"/>
                    </a:moveTo>
                    <a:cubicBezTo>
                      <a:pt x="316643" y="63413"/>
                      <a:pt x="314642" y="64947"/>
                      <a:pt x="312340" y="66315"/>
                    </a:cubicBezTo>
                    <a:lnTo>
                      <a:pt x="310505" y="66315"/>
                    </a:lnTo>
                    <a:cubicBezTo>
                      <a:pt x="312774" y="64880"/>
                      <a:pt x="315075" y="63513"/>
                      <a:pt x="317010" y="61945"/>
                    </a:cubicBezTo>
                    <a:close/>
                    <a:moveTo>
                      <a:pt x="320513" y="61945"/>
                    </a:moveTo>
                    <a:cubicBezTo>
                      <a:pt x="318444" y="63413"/>
                      <a:pt x="316410" y="64947"/>
                      <a:pt x="314075" y="66315"/>
                    </a:cubicBezTo>
                    <a:lnTo>
                      <a:pt x="312640" y="66315"/>
                    </a:lnTo>
                    <a:cubicBezTo>
                      <a:pt x="314909" y="64880"/>
                      <a:pt x="317210" y="63513"/>
                      <a:pt x="319178" y="61945"/>
                    </a:cubicBezTo>
                    <a:close/>
                    <a:moveTo>
                      <a:pt x="316676" y="64914"/>
                    </a:moveTo>
                    <a:cubicBezTo>
                      <a:pt x="315976" y="65381"/>
                      <a:pt x="315242" y="65848"/>
                      <a:pt x="314475" y="66315"/>
                    </a:cubicBezTo>
                    <a:lnTo>
                      <a:pt x="314442" y="66315"/>
                    </a:lnTo>
                    <a:cubicBezTo>
                      <a:pt x="315209" y="65848"/>
                      <a:pt x="315943" y="65381"/>
                      <a:pt x="316676" y="64914"/>
                    </a:cubicBezTo>
                    <a:close/>
                    <a:moveTo>
                      <a:pt x="322781" y="61945"/>
                    </a:moveTo>
                    <a:cubicBezTo>
                      <a:pt x="320746" y="63413"/>
                      <a:pt x="318711" y="64947"/>
                      <a:pt x="316376" y="66315"/>
                    </a:cubicBezTo>
                    <a:lnTo>
                      <a:pt x="314775" y="66315"/>
                    </a:lnTo>
                    <a:cubicBezTo>
                      <a:pt x="317043" y="64880"/>
                      <a:pt x="319345" y="63513"/>
                      <a:pt x="321280" y="61945"/>
                    </a:cubicBezTo>
                    <a:close/>
                    <a:moveTo>
                      <a:pt x="325082" y="61945"/>
                    </a:moveTo>
                    <a:cubicBezTo>
                      <a:pt x="323014" y="63413"/>
                      <a:pt x="321013" y="64947"/>
                      <a:pt x="318678" y="66315"/>
                    </a:cubicBezTo>
                    <a:lnTo>
                      <a:pt x="316910" y="66315"/>
                    </a:lnTo>
                    <a:cubicBezTo>
                      <a:pt x="319178" y="64880"/>
                      <a:pt x="321480" y="63513"/>
                      <a:pt x="323415" y="61945"/>
                    </a:cubicBezTo>
                    <a:close/>
                    <a:moveTo>
                      <a:pt x="439831" y="66215"/>
                    </a:moveTo>
                    <a:cubicBezTo>
                      <a:pt x="439831" y="66248"/>
                      <a:pt x="439831" y="66281"/>
                      <a:pt x="439831" y="66315"/>
                    </a:cubicBezTo>
                    <a:lnTo>
                      <a:pt x="439631" y="66315"/>
                    </a:lnTo>
                    <a:cubicBezTo>
                      <a:pt x="439698" y="66281"/>
                      <a:pt x="439764" y="66248"/>
                      <a:pt x="439831" y="66215"/>
                    </a:cubicBezTo>
                    <a:close/>
                    <a:moveTo>
                      <a:pt x="295261" y="61945"/>
                    </a:moveTo>
                    <a:cubicBezTo>
                      <a:pt x="293193" y="63446"/>
                      <a:pt x="291158" y="65014"/>
                      <a:pt x="288790" y="66348"/>
                    </a:cubicBezTo>
                    <a:lnTo>
                      <a:pt x="286989" y="66348"/>
                    </a:lnTo>
                    <a:cubicBezTo>
                      <a:pt x="289290" y="64914"/>
                      <a:pt x="291625" y="63546"/>
                      <a:pt x="293593" y="61945"/>
                    </a:cubicBezTo>
                    <a:close/>
                    <a:moveTo>
                      <a:pt x="297396" y="61945"/>
                    </a:moveTo>
                    <a:cubicBezTo>
                      <a:pt x="295328" y="63446"/>
                      <a:pt x="293293" y="64980"/>
                      <a:pt x="290958" y="66348"/>
                    </a:cubicBezTo>
                    <a:lnTo>
                      <a:pt x="289123" y="66348"/>
                    </a:lnTo>
                    <a:cubicBezTo>
                      <a:pt x="291425" y="64914"/>
                      <a:pt x="293760" y="63546"/>
                      <a:pt x="295728" y="61945"/>
                    </a:cubicBezTo>
                    <a:close/>
                    <a:moveTo>
                      <a:pt x="299531" y="61945"/>
                    </a:moveTo>
                    <a:cubicBezTo>
                      <a:pt x="297463" y="63446"/>
                      <a:pt x="295428" y="64980"/>
                      <a:pt x="293093" y="66348"/>
                    </a:cubicBezTo>
                    <a:lnTo>
                      <a:pt x="291258" y="66348"/>
                    </a:lnTo>
                    <a:cubicBezTo>
                      <a:pt x="293560" y="64914"/>
                      <a:pt x="295895" y="63546"/>
                      <a:pt x="297863" y="61945"/>
                    </a:cubicBezTo>
                    <a:close/>
                    <a:moveTo>
                      <a:pt x="301666" y="61945"/>
                    </a:moveTo>
                    <a:cubicBezTo>
                      <a:pt x="299598" y="63446"/>
                      <a:pt x="297563" y="64980"/>
                      <a:pt x="295228" y="66348"/>
                    </a:cubicBezTo>
                    <a:lnTo>
                      <a:pt x="293393" y="66348"/>
                    </a:lnTo>
                    <a:cubicBezTo>
                      <a:pt x="295695" y="64914"/>
                      <a:pt x="298030" y="63546"/>
                      <a:pt x="299965" y="61945"/>
                    </a:cubicBezTo>
                    <a:close/>
                    <a:moveTo>
                      <a:pt x="303801" y="61945"/>
                    </a:moveTo>
                    <a:cubicBezTo>
                      <a:pt x="301732" y="63413"/>
                      <a:pt x="299698" y="64980"/>
                      <a:pt x="297363" y="66348"/>
                    </a:cubicBezTo>
                    <a:lnTo>
                      <a:pt x="295528" y="66348"/>
                    </a:lnTo>
                    <a:cubicBezTo>
                      <a:pt x="297830" y="64914"/>
                      <a:pt x="300165" y="63546"/>
                      <a:pt x="302099" y="61945"/>
                    </a:cubicBezTo>
                    <a:close/>
                    <a:moveTo>
                      <a:pt x="305935" y="61945"/>
                    </a:moveTo>
                    <a:cubicBezTo>
                      <a:pt x="305635" y="62145"/>
                      <a:pt x="305335" y="62378"/>
                      <a:pt x="305068" y="62579"/>
                    </a:cubicBezTo>
                    <a:cubicBezTo>
                      <a:pt x="303300" y="63880"/>
                      <a:pt x="301532" y="65180"/>
                      <a:pt x="299498" y="66348"/>
                    </a:cubicBezTo>
                    <a:lnTo>
                      <a:pt x="297696" y="66348"/>
                    </a:lnTo>
                    <a:cubicBezTo>
                      <a:pt x="299965" y="64914"/>
                      <a:pt x="302300" y="63546"/>
                      <a:pt x="304234" y="61945"/>
                    </a:cubicBezTo>
                    <a:close/>
                    <a:moveTo>
                      <a:pt x="308037" y="61945"/>
                    </a:moveTo>
                    <a:cubicBezTo>
                      <a:pt x="307070" y="62645"/>
                      <a:pt x="306102" y="63346"/>
                      <a:pt x="305102" y="64080"/>
                    </a:cubicBezTo>
                    <a:cubicBezTo>
                      <a:pt x="304001" y="64847"/>
                      <a:pt x="302867" y="65614"/>
                      <a:pt x="301632" y="66348"/>
                    </a:cubicBezTo>
                    <a:lnTo>
                      <a:pt x="299831" y="66348"/>
                    </a:lnTo>
                    <a:cubicBezTo>
                      <a:pt x="301599" y="65214"/>
                      <a:pt x="303434" y="64113"/>
                      <a:pt x="305068" y="62912"/>
                    </a:cubicBezTo>
                    <a:cubicBezTo>
                      <a:pt x="305535" y="62612"/>
                      <a:pt x="305969" y="62278"/>
                      <a:pt x="306369" y="61945"/>
                    </a:cubicBezTo>
                    <a:close/>
                    <a:moveTo>
                      <a:pt x="310172" y="61945"/>
                    </a:moveTo>
                    <a:cubicBezTo>
                      <a:pt x="308537" y="63112"/>
                      <a:pt x="306903" y="64347"/>
                      <a:pt x="305135" y="65481"/>
                    </a:cubicBezTo>
                    <a:cubicBezTo>
                      <a:pt x="304668" y="65781"/>
                      <a:pt x="304234" y="66048"/>
                      <a:pt x="303767" y="66315"/>
                    </a:cubicBezTo>
                    <a:cubicBezTo>
                      <a:pt x="303167" y="66315"/>
                      <a:pt x="302566" y="66348"/>
                      <a:pt x="301966" y="66348"/>
                    </a:cubicBezTo>
                    <a:cubicBezTo>
                      <a:pt x="303033" y="65681"/>
                      <a:pt x="304101" y="65014"/>
                      <a:pt x="305135" y="64347"/>
                    </a:cubicBezTo>
                    <a:cubicBezTo>
                      <a:pt x="306302" y="63579"/>
                      <a:pt x="307470" y="62779"/>
                      <a:pt x="308504" y="61945"/>
                    </a:cubicBezTo>
                    <a:close/>
                    <a:moveTo>
                      <a:pt x="430791" y="61945"/>
                    </a:moveTo>
                    <a:cubicBezTo>
                      <a:pt x="428723" y="63446"/>
                      <a:pt x="426688" y="65014"/>
                      <a:pt x="424320" y="66348"/>
                    </a:cubicBezTo>
                    <a:lnTo>
                      <a:pt x="422519" y="66348"/>
                    </a:lnTo>
                    <a:cubicBezTo>
                      <a:pt x="424820" y="64914"/>
                      <a:pt x="427155" y="63546"/>
                      <a:pt x="429090" y="61945"/>
                    </a:cubicBezTo>
                    <a:close/>
                    <a:moveTo>
                      <a:pt x="432926" y="61945"/>
                    </a:moveTo>
                    <a:cubicBezTo>
                      <a:pt x="430858" y="63446"/>
                      <a:pt x="428823" y="64980"/>
                      <a:pt x="426455" y="66348"/>
                    </a:cubicBezTo>
                    <a:lnTo>
                      <a:pt x="424654" y="66348"/>
                    </a:lnTo>
                    <a:cubicBezTo>
                      <a:pt x="426955" y="64914"/>
                      <a:pt x="429290" y="63546"/>
                      <a:pt x="431258" y="61945"/>
                    </a:cubicBezTo>
                    <a:close/>
                    <a:moveTo>
                      <a:pt x="435061" y="61945"/>
                    </a:moveTo>
                    <a:cubicBezTo>
                      <a:pt x="432993" y="63446"/>
                      <a:pt x="430958" y="64980"/>
                      <a:pt x="428623" y="66348"/>
                    </a:cubicBezTo>
                    <a:lnTo>
                      <a:pt x="426788" y="66348"/>
                    </a:lnTo>
                    <a:cubicBezTo>
                      <a:pt x="429090" y="64914"/>
                      <a:pt x="431425" y="63546"/>
                      <a:pt x="433360" y="61945"/>
                    </a:cubicBezTo>
                    <a:close/>
                    <a:moveTo>
                      <a:pt x="437196" y="61945"/>
                    </a:moveTo>
                    <a:cubicBezTo>
                      <a:pt x="435128" y="63446"/>
                      <a:pt x="433093" y="64980"/>
                      <a:pt x="430758" y="66348"/>
                    </a:cubicBezTo>
                    <a:lnTo>
                      <a:pt x="428923" y="66348"/>
                    </a:lnTo>
                    <a:cubicBezTo>
                      <a:pt x="431225" y="64914"/>
                      <a:pt x="433560" y="63546"/>
                      <a:pt x="435495" y="61945"/>
                    </a:cubicBezTo>
                    <a:close/>
                    <a:moveTo>
                      <a:pt x="439331" y="61945"/>
                    </a:moveTo>
                    <a:cubicBezTo>
                      <a:pt x="437229" y="63413"/>
                      <a:pt x="435228" y="64980"/>
                      <a:pt x="432893" y="66348"/>
                    </a:cubicBezTo>
                    <a:lnTo>
                      <a:pt x="431058" y="66348"/>
                    </a:lnTo>
                    <a:cubicBezTo>
                      <a:pt x="433360" y="64914"/>
                      <a:pt x="435695" y="63546"/>
                      <a:pt x="437630" y="61945"/>
                    </a:cubicBezTo>
                    <a:close/>
                    <a:moveTo>
                      <a:pt x="439498" y="62145"/>
                    </a:moveTo>
                    <a:lnTo>
                      <a:pt x="439498" y="62145"/>
                    </a:lnTo>
                    <a:cubicBezTo>
                      <a:pt x="439464" y="62545"/>
                      <a:pt x="439464" y="62946"/>
                      <a:pt x="439498" y="63346"/>
                    </a:cubicBezTo>
                    <a:cubicBezTo>
                      <a:pt x="438097" y="64380"/>
                      <a:pt x="436629" y="65414"/>
                      <a:pt x="435028" y="66348"/>
                    </a:cubicBezTo>
                    <a:lnTo>
                      <a:pt x="433226" y="66348"/>
                    </a:lnTo>
                    <a:cubicBezTo>
                      <a:pt x="435395" y="64980"/>
                      <a:pt x="437596" y="63646"/>
                      <a:pt x="439498" y="62145"/>
                    </a:cubicBezTo>
                    <a:close/>
                    <a:moveTo>
                      <a:pt x="439531" y="63679"/>
                    </a:moveTo>
                    <a:cubicBezTo>
                      <a:pt x="439598" y="64013"/>
                      <a:pt x="439664" y="64347"/>
                      <a:pt x="439731" y="64680"/>
                    </a:cubicBezTo>
                    <a:cubicBezTo>
                      <a:pt x="438897" y="65247"/>
                      <a:pt x="438063" y="65814"/>
                      <a:pt x="437163" y="66315"/>
                    </a:cubicBezTo>
                    <a:cubicBezTo>
                      <a:pt x="436562" y="66348"/>
                      <a:pt x="435962" y="66348"/>
                      <a:pt x="435361" y="66348"/>
                    </a:cubicBezTo>
                    <a:cubicBezTo>
                      <a:pt x="436762" y="65447"/>
                      <a:pt x="438197" y="64580"/>
                      <a:pt x="439531" y="63679"/>
                    </a:cubicBezTo>
                    <a:close/>
                    <a:moveTo>
                      <a:pt x="439764" y="64914"/>
                    </a:moveTo>
                    <a:cubicBezTo>
                      <a:pt x="439798" y="65014"/>
                      <a:pt x="439831" y="65147"/>
                      <a:pt x="439831" y="65247"/>
                    </a:cubicBezTo>
                    <a:cubicBezTo>
                      <a:pt x="439864" y="65414"/>
                      <a:pt x="439831" y="65714"/>
                      <a:pt x="439831" y="66014"/>
                    </a:cubicBezTo>
                    <a:cubicBezTo>
                      <a:pt x="439664" y="66114"/>
                      <a:pt x="439498" y="66215"/>
                      <a:pt x="439297" y="66348"/>
                    </a:cubicBezTo>
                    <a:lnTo>
                      <a:pt x="437496" y="66348"/>
                    </a:lnTo>
                    <a:cubicBezTo>
                      <a:pt x="438263" y="65848"/>
                      <a:pt x="438997" y="65381"/>
                      <a:pt x="439764" y="64914"/>
                    </a:cubicBezTo>
                    <a:close/>
                    <a:moveTo>
                      <a:pt x="282485" y="61945"/>
                    </a:moveTo>
                    <a:cubicBezTo>
                      <a:pt x="280384" y="63446"/>
                      <a:pt x="278349" y="65014"/>
                      <a:pt x="275981" y="66381"/>
                    </a:cubicBezTo>
                    <a:lnTo>
                      <a:pt x="274146" y="66381"/>
                    </a:lnTo>
                    <a:cubicBezTo>
                      <a:pt x="276481" y="64947"/>
                      <a:pt x="278816" y="63546"/>
                      <a:pt x="280784" y="61945"/>
                    </a:cubicBezTo>
                    <a:close/>
                    <a:moveTo>
                      <a:pt x="284620" y="61945"/>
                    </a:moveTo>
                    <a:cubicBezTo>
                      <a:pt x="282519" y="63446"/>
                      <a:pt x="280484" y="65014"/>
                      <a:pt x="278116" y="66381"/>
                    </a:cubicBezTo>
                    <a:lnTo>
                      <a:pt x="276281" y="66381"/>
                    </a:lnTo>
                    <a:cubicBezTo>
                      <a:pt x="278616" y="64947"/>
                      <a:pt x="280951" y="63546"/>
                      <a:pt x="282919" y="61945"/>
                    </a:cubicBezTo>
                    <a:close/>
                    <a:moveTo>
                      <a:pt x="286755" y="61945"/>
                    </a:moveTo>
                    <a:cubicBezTo>
                      <a:pt x="284654" y="63446"/>
                      <a:pt x="282619" y="65014"/>
                      <a:pt x="280250" y="66381"/>
                    </a:cubicBezTo>
                    <a:lnTo>
                      <a:pt x="278449" y="66381"/>
                    </a:lnTo>
                    <a:cubicBezTo>
                      <a:pt x="280751" y="64947"/>
                      <a:pt x="283086" y="63546"/>
                      <a:pt x="285054" y="61945"/>
                    </a:cubicBezTo>
                    <a:close/>
                    <a:moveTo>
                      <a:pt x="288857" y="61945"/>
                    </a:moveTo>
                    <a:cubicBezTo>
                      <a:pt x="286788" y="63446"/>
                      <a:pt x="284754" y="65014"/>
                      <a:pt x="282385" y="66381"/>
                    </a:cubicBezTo>
                    <a:lnTo>
                      <a:pt x="280584" y="66381"/>
                    </a:lnTo>
                    <a:cubicBezTo>
                      <a:pt x="282886" y="64947"/>
                      <a:pt x="285221" y="63546"/>
                      <a:pt x="287189" y="61945"/>
                    </a:cubicBezTo>
                    <a:close/>
                    <a:moveTo>
                      <a:pt x="290991" y="61945"/>
                    </a:moveTo>
                    <a:cubicBezTo>
                      <a:pt x="288923" y="63446"/>
                      <a:pt x="286889" y="65014"/>
                      <a:pt x="284520" y="66381"/>
                    </a:cubicBezTo>
                    <a:lnTo>
                      <a:pt x="282719" y="66381"/>
                    </a:lnTo>
                    <a:cubicBezTo>
                      <a:pt x="285021" y="64947"/>
                      <a:pt x="287356" y="63546"/>
                      <a:pt x="289324" y="61945"/>
                    </a:cubicBezTo>
                    <a:close/>
                    <a:moveTo>
                      <a:pt x="293126" y="61945"/>
                    </a:moveTo>
                    <a:cubicBezTo>
                      <a:pt x="291058" y="63446"/>
                      <a:pt x="289023" y="65014"/>
                      <a:pt x="286655" y="66348"/>
                    </a:cubicBezTo>
                    <a:cubicBezTo>
                      <a:pt x="286055" y="66381"/>
                      <a:pt x="285454" y="66381"/>
                      <a:pt x="284854" y="66381"/>
                    </a:cubicBezTo>
                    <a:cubicBezTo>
                      <a:pt x="287155" y="64914"/>
                      <a:pt x="289490" y="63546"/>
                      <a:pt x="291458" y="61945"/>
                    </a:cubicBezTo>
                    <a:close/>
                    <a:moveTo>
                      <a:pt x="418016" y="61945"/>
                    </a:moveTo>
                    <a:cubicBezTo>
                      <a:pt x="415914" y="63446"/>
                      <a:pt x="413879" y="65014"/>
                      <a:pt x="411477" y="66381"/>
                    </a:cubicBezTo>
                    <a:lnTo>
                      <a:pt x="409676" y="66381"/>
                    </a:lnTo>
                    <a:cubicBezTo>
                      <a:pt x="411978" y="64947"/>
                      <a:pt x="414346" y="63546"/>
                      <a:pt x="416314" y="61945"/>
                    </a:cubicBezTo>
                    <a:close/>
                    <a:moveTo>
                      <a:pt x="420150" y="61945"/>
                    </a:moveTo>
                    <a:cubicBezTo>
                      <a:pt x="418049" y="63446"/>
                      <a:pt x="416014" y="65014"/>
                      <a:pt x="413612" y="66381"/>
                    </a:cubicBezTo>
                    <a:lnTo>
                      <a:pt x="411811" y="66381"/>
                    </a:lnTo>
                    <a:cubicBezTo>
                      <a:pt x="414113" y="64947"/>
                      <a:pt x="416481" y="63546"/>
                      <a:pt x="418449" y="61945"/>
                    </a:cubicBezTo>
                    <a:close/>
                    <a:moveTo>
                      <a:pt x="422252" y="61945"/>
                    </a:moveTo>
                    <a:cubicBezTo>
                      <a:pt x="420184" y="63446"/>
                      <a:pt x="418149" y="65014"/>
                      <a:pt x="415781" y="66381"/>
                    </a:cubicBezTo>
                    <a:lnTo>
                      <a:pt x="413946" y="66381"/>
                    </a:lnTo>
                    <a:cubicBezTo>
                      <a:pt x="416281" y="64947"/>
                      <a:pt x="418616" y="63546"/>
                      <a:pt x="420584" y="61945"/>
                    </a:cubicBezTo>
                    <a:close/>
                    <a:moveTo>
                      <a:pt x="424387" y="61945"/>
                    </a:moveTo>
                    <a:cubicBezTo>
                      <a:pt x="422319" y="63446"/>
                      <a:pt x="420284" y="65014"/>
                      <a:pt x="417915" y="66381"/>
                    </a:cubicBezTo>
                    <a:lnTo>
                      <a:pt x="416114" y="66381"/>
                    </a:lnTo>
                    <a:cubicBezTo>
                      <a:pt x="418416" y="64947"/>
                      <a:pt x="420751" y="63546"/>
                      <a:pt x="422719" y="61945"/>
                    </a:cubicBezTo>
                    <a:close/>
                    <a:moveTo>
                      <a:pt x="426522" y="61945"/>
                    </a:moveTo>
                    <a:cubicBezTo>
                      <a:pt x="424453" y="63446"/>
                      <a:pt x="422419" y="65014"/>
                      <a:pt x="420050" y="66381"/>
                    </a:cubicBezTo>
                    <a:lnTo>
                      <a:pt x="418249" y="66381"/>
                    </a:lnTo>
                    <a:cubicBezTo>
                      <a:pt x="420551" y="64947"/>
                      <a:pt x="422886" y="63546"/>
                      <a:pt x="424854" y="61945"/>
                    </a:cubicBezTo>
                    <a:close/>
                    <a:moveTo>
                      <a:pt x="428656" y="61945"/>
                    </a:moveTo>
                    <a:cubicBezTo>
                      <a:pt x="426588" y="63446"/>
                      <a:pt x="424554" y="65014"/>
                      <a:pt x="422185" y="66348"/>
                    </a:cubicBezTo>
                    <a:cubicBezTo>
                      <a:pt x="421585" y="66381"/>
                      <a:pt x="420984" y="66381"/>
                      <a:pt x="420384" y="66381"/>
                    </a:cubicBezTo>
                    <a:cubicBezTo>
                      <a:pt x="422686" y="64914"/>
                      <a:pt x="425021" y="63546"/>
                      <a:pt x="426989" y="61945"/>
                    </a:cubicBezTo>
                    <a:close/>
                    <a:moveTo>
                      <a:pt x="263305" y="61945"/>
                    </a:moveTo>
                    <a:cubicBezTo>
                      <a:pt x="261170" y="63446"/>
                      <a:pt x="259135" y="65047"/>
                      <a:pt x="256700" y="66415"/>
                    </a:cubicBezTo>
                    <a:lnTo>
                      <a:pt x="254899" y="66415"/>
                    </a:lnTo>
                    <a:cubicBezTo>
                      <a:pt x="257234" y="64980"/>
                      <a:pt x="259636" y="63546"/>
                      <a:pt x="261604" y="61945"/>
                    </a:cubicBezTo>
                    <a:close/>
                    <a:moveTo>
                      <a:pt x="265440" y="61945"/>
                    </a:moveTo>
                    <a:cubicBezTo>
                      <a:pt x="263305" y="63446"/>
                      <a:pt x="261237" y="65047"/>
                      <a:pt x="258835" y="66415"/>
                    </a:cubicBezTo>
                    <a:lnTo>
                      <a:pt x="257067" y="66415"/>
                    </a:lnTo>
                    <a:cubicBezTo>
                      <a:pt x="259369" y="64947"/>
                      <a:pt x="261771" y="63546"/>
                      <a:pt x="263739" y="61945"/>
                    </a:cubicBezTo>
                    <a:close/>
                    <a:moveTo>
                      <a:pt x="267575" y="61945"/>
                    </a:moveTo>
                    <a:cubicBezTo>
                      <a:pt x="265440" y="63446"/>
                      <a:pt x="263405" y="65047"/>
                      <a:pt x="261003" y="66415"/>
                    </a:cubicBezTo>
                    <a:lnTo>
                      <a:pt x="259202" y="66415"/>
                    </a:lnTo>
                    <a:cubicBezTo>
                      <a:pt x="261504" y="64947"/>
                      <a:pt x="263905" y="63546"/>
                      <a:pt x="265874" y="61945"/>
                    </a:cubicBezTo>
                    <a:close/>
                    <a:moveTo>
                      <a:pt x="269676" y="61945"/>
                    </a:moveTo>
                    <a:cubicBezTo>
                      <a:pt x="267575" y="63446"/>
                      <a:pt x="265540" y="65047"/>
                      <a:pt x="263138" y="66415"/>
                    </a:cubicBezTo>
                    <a:lnTo>
                      <a:pt x="261337" y="66415"/>
                    </a:lnTo>
                    <a:cubicBezTo>
                      <a:pt x="263639" y="64947"/>
                      <a:pt x="266040" y="63546"/>
                      <a:pt x="268008" y="61945"/>
                    </a:cubicBezTo>
                    <a:close/>
                    <a:moveTo>
                      <a:pt x="271811" y="61945"/>
                    </a:moveTo>
                    <a:cubicBezTo>
                      <a:pt x="269710" y="63446"/>
                      <a:pt x="267675" y="65047"/>
                      <a:pt x="265273" y="66415"/>
                    </a:cubicBezTo>
                    <a:lnTo>
                      <a:pt x="263472" y="66415"/>
                    </a:lnTo>
                    <a:cubicBezTo>
                      <a:pt x="265773" y="64947"/>
                      <a:pt x="268142" y="63546"/>
                      <a:pt x="270143" y="61945"/>
                    </a:cubicBezTo>
                    <a:close/>
                    <a:moveTo>
                      <a:pt x="273946" y="61945"/>
                    </a:moveTo>
                    <a:cubicBezTo>
                      <a:pt x="271844" y="63446"/>
                      <a:pt x="269810" y="65047"/>
                      <a:pt x="267408" y="66415"/>
                    </a:cubicBezTo>
                    <a:lnTo>
                      <a:pt x="265607" y="66415"/>
                    </a:lnTo>
                    <a:cubicBezTo>
                      <a:pt x="267908" y="64947"/>
                      <a:pt x="270277" y="63546"/>
                      <a:pt x="272278" y="61945"/>
                    </a:cubicBezTo>
                    <a:close/>
                    <a:moveTo>
                      <a:pt x="276081" y="61945"/>
                    </a:moveTo>
                    <a:cubicBezTo>
                      <a:pt x="273979" y="63446"/>
                      <a:pt x="271945" y="65047"/>
                      <a:pt x="269543" y="66415"/>
                    </a:cubicBezTo>
                    <a:lnTo>
                      <a:pt x="267742" y="66415"/>
                    </a:lnTo>
                    <a:cubicBezTo>
                      <a:pt x="270043" y="64947"/>
                      <a:pt x="272412" y="63546"/>
                      <a:pt x="274413" y="61945"/>
                    </a:cubicBezTo>
                    <a:close/>
                    <a:moveTo>
                      <a:pt x="278216" y="61945"/>
                    </a:moveTo>
                    <a:cubicBezTo>
                      <a:pt x="276114" y="63446"/>
                      <a:pt x="274079" y="65014"/>
                      <a:pt x="271678" y="66381"/>
                    </a:cubicBezTo>
                    <a:cubicBezTo>
                      <a:pt x="271077" y="66415"/>
                      <a:pt x="270477" y="66415"/>
                      <a:pt x="269876" y="66415"/>
                    </a:cubicBezTo>
                    <a:cubicBezTo>
                      <a:pt x="272211" y="64947"/>
                      <a:pt x="274546" y="63546"/>
                      <a:pt x="276514" y="61945"/>
                    </a:cubicBezTo>
                    <a:close/>
                    <a:moveTo>
                      <a:pt x="280351" y="61945"/>
                    </a:moveTo>
                    <a:cubicBezTo>
                      <a:pt x="278249" y="63446"/>
                      <a:pt x="276214" y="65014"/>
                      <a:pt x="273813" y="66381"/>
                    </a:cubicBezTo>
                    <a:cubicBezTo>
                      <a:pt x="273212" y="66381"/>
                      <a:pt x="272612" y="66415"/>
                      <a:pt x="272011" y="66415"/>
                    </a:cubicBezTo>
                    <a:cubicBezTo>
                      <a:pt x="274313" y="64947"/>
                      <a:pt x="276681" y="63546"/>
                      <a:pt x="278649" y="61945"/>
                    </a:cubicBezTo>
                    <a:close/>
                    <a:moveTo>
                      <a:pt x="398835" y="61945"/>
                    </a:moveTo>
                    <a:cubicBezTo>
                      <a:pt x="396700" y="63446"/>
                      <a:pt x="394665" y="65047"/>
                      <a:pt x="392230" y="66415"/>
                    </a:cubicBezTo>
                    <a:lnTo>
                      <a:pt x="390429" y="66415"/>
                    </a:lnTo>
                    <a:cubicBezTo>
                      <a:pt x="392764" y="64980"/>
                      <a:pt x="395166" y="63546"/>
                      <a:pt x="397134" y="61945"/>
                    </a:cubicBezTo>
                    <a:close/>
                    <a:moveTo>
                      <a:pt x="400937" y="61945"/>
                    </a:moveTo>
                    <a:cubicBezTo>
                      <a:pt x="398835" y="63446"/>
                      <a:pt x="396767" y="65047"/>
                      <a:pt x="394365" y="66415"/>
                    </a:cubicBezTo>
                    <a:lnTo>
                      <a:pt x="392564" y="66415"/>
                    </a:lnTo>
                    <a:cubicBezTo>
                      <a:pt x="394899" y="64947"/>
                      <a:pt x="397267" y="63546"/>
                      <a:pt x="399269" y="61945"/>
                    </a:cubicBezTo>
                    <a:close/>
                    <a:moveTo>
                      <a:pt x="403071" y="61945"/>
                    </a:moveTo>
                    <a:cubicBezTo>
                      <a:pt x="400970" y="63446"/>
                      <a:pt x="398902" y="65047"/>
                      <a:pt x="396500" y="66415"/>
                    </a:cubicBezTo>
                    <a:lnTo>
                      <a:pt x="394699" y="66415"/>
                    </a:lnTo>
                    <a:cubicBezTo>
                      <a:pt x="397034" y="64947"/>
                      <a:pt x="399436" y="63546"/>
                      <a:pt x="401404" y="61945"/>
                    </a:cubicBezTo>
                    <a:close/>
                    <a:moveTo>
                      <a:pt x="405206" y="61945"/>
                    </a:moveTo>
                    <a:cubicBezTo>
                      <a:pt x="403105" y="63446"/>
                      <a:pt x="401070" y="65047"/>
                      <a:pt x="398668" y="66415"/>
                    </a:cubicBezTo>
                    <a:lnTo>
                      <a:pt x="396867" y="66415"/>
                    </a:lnTo>
                    <a:cubicBezTo>
                      <a:pt x="399169" y="64947"/>
                      <a:pt x="401537" y="63546"/>
                      <a:pt x="403538" y="61945"/>
                    </a:cubicBezTo>
                    <a:close/>
                    <a:moveTo>
                      <a:pt x="407341" y="61945"/>
                    </a:moveTo>
                    <a:cubicBezTo>
                      <a:pt x="405240" y="63446"/>
                      <a:pt x="403205" y="65047"/>
                      <a:pt x="400803" y="66415"/>
                    </a:cubicBezTo>
                    <a:lnTo>
                      <a:pt x="399002" y="66415"/>
                    </a:lnTo>
                    <a:cubicBezTo>
                      <a:pt x="401304" y="64947"/>
                      <a:pt x="403672" y="63546"/>
                      <a:pt x="405673" y="61945"/>
                    </a:cubicBezTo>
                    <a:close/>
                    <a:moveTo>
                      <a:pt x="409476" y="61945"/>
                    </a:moveTo>
                    <a:cubicBezTo>
                      <a:pt x="407375" y="63446"/>
                      <a:pt x="405340" y="65047"/>
                      <a:pt x="402938" y="66415"/>
                    </a:cubicBezTo>
                    <a:lnTo>
                      <a:pt x="401137" y="66415"/>
                    </a:lnTo>
                    <a:cubicBezTo>
                      <a:pt x="403438" y="64947"/>
                      <a:pt x="405807" y="63546"/>
                      <a:pt x="407808" y="61945"/>
                    </a:cubicBezTo>
                    <a:close/>
                    <a:moveTo>
                      <a:pt x="411611" y="61945"/>
                    </a:moveTo>
                    <a:cubicBezTo>
                      <a:pt x="409509" y="63446"/>
                      <a:pt x="407475" y="65047"/>
                      <a:pt x="405073" y="66415"/>
                    </a:cubicBezTo>
                    <a:lnTo>
                      <a:pt x="403272" y="66415"/>
                    </a:lnTo>
                    <a:cubicBezTo>
                      <a:pt x="405573" y="64947"/>
                      <a:pt x="407942" y="63546"/>
                      <a:pt x="409943" y="61945"/>
                    </a:cubicBezTo>
                    <a:close/>
                    <a:moveTo>
                      <a:pt x="413746" y="61945"/>
                    </a:moveTo>
                    <a:cubicBezTo>
                      <a:pt x="411644" y="63446"/>
                      <a:pt x="409609" y="65014"/>
                      <a:pt x="407208" y="66381"/>
                    </a:cubicBezTo>
                    <a:cubicBezTo>
                      <a:pt x="406607" y="66415"/>
                      <a:pt x="406007" y="66415"/>
                      <a:pt x="405406" y="66415"/>
                    </a:cubicBezTo>
                    <a:cubicBezTo>
                      <a:pt x="407708" y="64947"/>
                      <a:pt x="410076" y="63546"/>
                      <a:pt x="412045" y="61945"/>
                    </a:cubicBezTo>
                    <a:close/>
                    <a:moveTo>
                      <a:pt x="415881" y="61945"/>
                    </a:moveTo>
                    <a:cubicBezTo>
                      <a:pt x="413779" y="63446"/>
                      <a:pt x="411744" y="65014"/>
                      <a:pt x="409343" y="66381"/>
                    </a:cubicBezTo>
                    <a:cubicBezTo>
                      <a:pt x="408742" y="66381"/>
                      <a:pt x="408142" y="66415"/>
                      <a:pt x="407541" y="66415"/>
                    </a:cubicBezTo>
                    <a:cubicBezTo>
                      <a:pt x="409843" y="64947"/>
                      <a:pt x="412211" y="63546"/>
                      <a:pt x="414179" y="61945"/>
                    </a:cubicBezTo>
                    <a:close/>
                    <a:moveTo>
                      <a:pt x="248394" y="61945"/>
                    </a:moveTo>
                    <a:cubicBezTo>
                      <a:pt x="246260" y="63479"/>
                      <a:pt x="244158" y="65080"/>
                      <a:pt x="241723" y="66448"/>
                    </a:cubicBezTo>
                    <a:lnTo>
                      <a:pt x="239955" y="66448"/>
                    </a:lnTo>
                    <a:cubicBezTo>
                      <a:pt x="242290" y="64980"/>
                      <a:pt x="244692" y="63579"/>
                      <a:pt x="246693" y="61945"/>
                    </a:cubicBezTo>
                    <a:close/>
                    <a:moveTo>
                      <a:pt x="250496" y="61945"/>
                    </a:moveTo>
                    <a:cubicBezTo>
                      <a:pt x="248361" y="63479"/>
                      <a:pt x="246293" y="65080"/>
                      <a:pt x="243858" y="66448"/>
                    </a:cubicBezTo>
                    <a:lnTo>
                      <a:pt x="242090" y="66448"/>
                    </a:lnTo>
                    <a:cubicBezTo>
                      <a:pt x="244425" y="64980"/>
                      <a:pt x="246827" y="63579"/>
                      <a:pt x="248828" y="61945"/>
                    </a:cubicBezTo>
                    <a:close/>
                    <a:moveTo>
                      <a:pt x="252631" y="61945"/>
                    </a:moveTo>
                    <a:cubicBezTo>
                      <a:pt x="250529" y="63479"/>
                      <a:pt x="248428" y="65080"/>
                      <a:pt x="245993" y="66448"/>
                    </a:cubicBezTo>
                    <a:lnTo>
                      <a:pt x="244225" y="66448"/>
                    </a:lnTo>
                    <a:cubicBezTo>
                      <a:pt x="246560" y="64980"/>
                      <a:pt x="248961" y="63579"/>
                      <a:pt x="250963" y="61945"/>
                    </a:cubicBezTo>
                    <a:close/>
                    <a:moveTo>
                      <a:pt x="254766" y="61945"/>
                    </a:moveTo>
                    <a:cubicBezTo>
                      <a:pt x="252631" y="63479"/>
                      <a:pt x="250563" y="65080"/>
                      <a:pt x="248161" y="66448"/>
                    </a:cubicBezTo>
                    <a:lnTo>
                      <a:pt x="246360" y="66448"/>
                    </a:lnTo>
                    <a:cubicBezTo>
                      <a:pt x="248695" y="64980"/>
                      <a:pt x="251096" y="63579"/>
                      <a:pt x="253098" y="61945"/>
                    </a:cubicBezTo>
                    <a:close/>
                    <a:moveTo>
                      <a:pt x="256900" y="61945"/>
                    </a:moveTo>
                    <a:cubicBezTo>
                      <a:pt x="254766" y="63479"/>
                      <a:pt x="252697" y="65047"/>
                      <a:pt x="250296" y="66448"/>
                    </a:cubicBezTo>
                    <a:lnTo>
                      <a:pt x="248494" y="66448"/>
                    </a:lnTo>
                    <a:cubicBezTo>
                      <a:pt x="250829" y="64980"/>
                      <a:pt x="253231" y="63579"/>
                      <a:pt x="255233" y="61945"/>
                    </a:cubicBezTo>
                    <a:close/>
                    <a:moveTo>
                      <a:pt x="259035" y="61945"/>
                    </a:moveTo>
                    <a:cubicBezTo>
                      <a:pt x="256900" y="63479"/>
                      <a:pt x="254832" y="65047"/>
                      <a:pt x="252431" y="66448"/>
                    </a:cubicBezTo>
                    <a:lnTo>
                      <a:pt x="250629" y="66448"/>
                    </a:lnTo>
                    <a:cubicBezTo>
                      <a:pt x="252964" y="64980"/>
                      <a:pt x="255366" y="63579"/>
                      <a:pt x="257334" y="61945"/>
                    </a:cubicBezTo>
                    <a:close/>
                    <a:moveTo>
                      <a:pt x="261170" y="61945"/>
                    </a:moveTo>
                    <a:cubicBezTo>
                      <a:pt x="259069" y="63479"/>
                      <a:pt x="257001" y="65047"/>
                      <a:pt x="254565" y="66448"/>
                    </a:cubicBezTo>
                    <a:lnTo>
                      <a:pt x="252764" y="66448"/>
                    </a:lnTo>
                    <a:cubicBezTo>
                      <a:pt x="255099" y="64980"/>
                      <a:pt x="257501" y="63579"/>
                      <a:pt x="259502" y="61945"/>
                    </a:cubicBezTo>
                    <a:close/>
                    <a:moveTo>
                      <a:pt x="383891" y="61945"/>
                    </a:moveTo>
                    <a:cubicBezTo>
                      <a:pt x="381790" y="63479"/>
                      <a:pt x="379688" y="65080"/>
                      <a:pt x="377253" y="66448"/>
                    </a:cubicBezTo>
                    <a:lnTo>
                      <a:pt x="375485" y="66448"/>
                    </a:lnTo>
                    <a:cubicBezTo>
                      <a:pt x="377820" y="64980"/>
                      <a:pt x="380222" y="63579"/>
                      <a:pt x="382223" y="61945"/>
                    </a:cubicBezTo>
                    <a:close/>
                    <a:moveTo>
                      <a:pt x="386026" y="61945"/>
                    </a:moveTo>
                    <a:cubicBezTo>
                      <a:pt x="383891" y="63479"/>
                      <a:pt x="381823" y="65080"/>
                      <a:pt x="379388" y="66448"/>
                    </a:cubicBezTo>
                    <a:lnTo>
                      <a:pt x="377620" y="66448"/>
                    </a:lnTo>
                    <a:cubicBezTo>
                      <a:pt x="379955" y="64980"/>
                      <a:pt x="382357" y="63579"/>
                      <a:pt x="384358" y="61945"/>
                    </a:cubicBezTo>
                    <a:close/>
                    <a:moveTo>
                      <a:pt x="388161" y="61945"/>
                    </a:moveTo>
                    <a:cubicBezTo>
                      <a:pt x="386026" y="63479"/>
                      <a:pt x="383958" y="65080"/>
                      <a:pt x="381523" y="66448"/>
                    </a:cubicBezTo>
                    <a:lnTo>
                      <a:pt x="379755" y="66448"/>
                    </a:lnTo>
                    <a:cubicBezTo>
                      <a:pt x="382090" y="64980"/>
                      <a:pt x="384492" y="63579"/>
                      <a:pt x="386493" y="61945"/>
                    </a:cubicBezTo>
                    <a:close/>
                    <a:moveTo>
                      <a:pt x="390296" y="61945"/>
                    </a:moveTo>
                    <a:cubicBezTo>
                      <a:pt x="388161" y="63479"/>
                      <a:pt x="386093" y="65080"/>
                      <a:pt x="383691" y="66448"/>
                    </a:cubicBezTo>
                    <a:lnTo>
                      <a:pt x="381890" y="66448"/>
                    </a:lnTo>
                    <a:cubicBezTo>
                      <a:pt x="384225" y="64980"/>
                      <a:pt x="386626" y="63579"/>
                      <a:pt x="388628" y="61945"/>
                    </a:cubicBezTo>
                    <a:close/>
                    <a:moveTo>
                      <a:pt x="392431" y="61945"/>
                    </a:moveTo>
                    <a:cubicBezTo>
                      <a:pt x="390296" y="63479"/>
                      <a:pt x="388228" y="65047"/>
                      <a:pt x="385826" y="66448"/>
                    </a:cubicBezTo>
                    <a:lnTo>
                      <a:pt x="384025" y="66448"/>
                    </a:lnTo>
                    <a:cubicBezTo>
                      <a:pt x="386360" y="64980"/>
                      <a:pt x="388761" y="63579"/>
                      <a:pt x="390729" y="61945"/>
                    </a:cubicBezTo>
                    <a:close/>
                    <a:moveTo>
                      <a:pt x="394565" y="61945"/>
                    </a:moveTo>
                    <a:cubicBezTo>
                      <a:pt x="392431" y="63479"/>
                      <a:pt x="390362" y="65047"/>
                      <a:pt x="387961" y="66448"/>
                    </a:cubicBezTo>
                    <a:lnTo>
                      <a:pt x="386159" y="66448"/>
                    </a:lnTo>
                    <a:cubicBezTo>
                      <a:pt x="388494" y="64980"/>
                      <a:pt x="390896" y="63579"/>
                      <a:pt x="392864" y="61945"/>
                    </a:cubicBezTo>
                    <a:close/>
                    <a:moveTo>
                      <a:pt x="396700" y="61945"/>
                    </a:moveTo>
                    <a:cubicBezTo>
                      <a:pt x="394565" y="63479"/>
                      <a:pt x="392497" y="65047"/>
                      <a:pt x="390096" y="66448"/>
                    </a:cubicBezTo>
                    <a:lnTo>
                      <a:pt x="388294" y="66448"/>
                    </a:lnTo>
                    <a:cubicBezTo>
                      <a:pt x="390629" y="64980"/>
                      <a:pt x="393031" y="63579"/>
                      <a:pt x="394999" y="61945"/>
                    </a:cubicBezTo>
                    <a:close/>
                    <a:moveTo>
                      <a:pt x="232983" y="61945"/>
                    </a:moveTo>
                    <a:cubicBezTo>
                      <a:pt x="230849" y="63479"/>
                      <a:pt x="228747" y="65114"/>
                      <a:pt x="226279" y="66481"/>
                    </a:cubicBezTo>
                    <a:lnTo>
                      <a:pt x="224344" y="66481"/>
                    </a:lnTo>
                    <a:cubicBezTo>
                      <a:pt x="226712" y="65014"/>
                      <a:pt x="229147" y="63579"/>
                      <a:pt x="231149" y="61945"/>
                    </a:cubicBezTo>
                    <a:close/>
                    <a:moveTo>
                      <a:pt x="235285" y="61945"/>
                    </a:moveTo>
                    <a:cubicBezTo>
                      <a:pt x="233117" y="63479"/>
                      <a:pt x="231049" y="65114"/>
                      <a:pt x="228580" y="66481"/>
                    </a:cubicBezTo>
                    <a:lnTo>
                      <a:pt x="226646" y="66481"/>
                    </a:lnTo>
                    <a:cubicBezTo>
                      <a:pt x="229014" y="65014"/>
                      <a:pt x="231416" y="63579"/>
                      <a:pt x="233450" y="61945"/>
                    </a:cubicBezTo>
                    <a:close/>
                    <a:moveTo>
                      <a:pt x="237553" y="61945"/>
                    </a:moveTo>
                    <a:cubicBezTo>
                      <a:pt x="235418" y="63479"/>
                      <a:pt x="233350" y="65080"/>
                      <a:pt x="230882" y="66481"/>
                    </a:cubicBezTo>
                    <a:lnTo>
                      <a:pt x="228947" y="66481"/>
                    </a:lnTo>
                    <a:cubicBezTo>
                      <a:pt x="231282" y="65014"/>
                      <a:pt x="233717" y="63579"/>
                      <a:pt x="235719" y="61945"/>
                    </a:cubicBezTo>
                    <a:close/>
                    <a:moveTo>
                      <a:pt x="239855" y="61945"/>
                    </a:moveTo>
                    <a:cubicBezTo>
                      <a:pt x="237720" y="63479"/>
                      <a:pt x="235619" y="65080"/>
                      <a:pt x="233184" y="66481"/>
                    </a:cubicBezTo>
                    <a:lnTo>
                      <a:pt x="231249" y="66481"/>
                    </a:lnTo>
                    <a:cubicBezTo>
                      <a:pt x="233584" y="65014"/>
                      <a:pt x="235986" y="63579"/>
                      <a:pt x="238020" y="61945"/>
                    </a:cubicBezTo>
                    <a:close/>
                    <a:moveTo>
                      <a:pt x="241990" y="61945"/>
                    </a:moveTo>
                    <a:cubicBezTo>
                      <a:pt x="239855" y="63479"/>
                      <a:pt x="237753" y="65080"/>
                      <a:pt x="235318" y="66481"/>
                    </a:cubicBezTo>
                    <a:lnTo>
                      <a:pt x="233517" y="66481"/>
                    </a:lnTo>
                    <a:cubicBezTo>
                      <a:pt x="235885" y="64980"/>
                      <a:pt x="238287" y="63579"/>
                      <a:pt x="240289" y="61945"/>
                    </a:cubicBezTo>
                    <a:close/>
                    <a:moveTo>
                      <a:pt x="244125" y="61945"/>
                    </a:moveTo>
                    <a:cubicBezTo>
                      <a:pt x="241990" y="63479"/>
                      <a:pt x="239888" y="65080"/>
                      <a:pt x="237453" y="66481"/>
                    </a:cubicBezTo>
                    <a:lnTo>
                      <a:pt x="235652" y="66481"/>
                    </a:lnTo>
                    <a:cubicBezTo>
                      <a:pt x="238020" y="64980"/>
                      <a:pt x="240422" y="63579"/>
                      <a:pt x="242423" y="61945"/>
                    </a:cubicBezTo>
                    <a:close/>
                    <a:moveTo>
                      <a:pt x="246260" y="61945"/>
                    </a:moveTo>
                    <a:cubicBezTo>
                      <a:pt x="244125" y="63479"/>
                      <a:pt x="242023" y="65080"/>
                      <a:pt x="239588" y="66448"/>
                    </a:cubicBezTo>
                    <a:cubicBezTo>
                      <a:pt x="238988" y="66448"/>
                      <a:pt x="238387" y="66481"/>
                      <a:pt x="237820" y="66481"/>
                    </a:cubicBezTo>
                    <a:cubicBezTo>
                      <a:pt x="240155" y="64980"/>
                      <a:pt x="242557" y="63579"/>
                      <a:pt x="244558" y="61945"/>
                    </a:cubicBezTo>
                    <a:close/>
                    <a:moveTo>
                      <a:pt x="368513" y="61945"/>
                    </a:moveTo>
                    <a:cubicBezTo>
                      <a:pt x="366379" y="63479"/>
                      <a:pt x="364277" y="65114"/>
                      <a:pt x="361809" y="66481"/>
                    </a:cubicBezTo>
                    <a:lnTo>
                      <a:pt x="359874" y="66481"/>
                    </a:lnTo>
                    <a:cubicBezTo>
                      <a:pt x="362242" y="65014"/>
                      <a:pt x="364644" y="63579"/>
                      <a:pt x="366679" y="61945"/>
                    </a:cubicBezTo>
                    <a:close/>
                    <a:moveTo>
                      <a:pt x="370815" y="61945"/>
                    </a:moveTo>
                    <a:cubicBezTo>
                      <a:pt x="368647" y="63479"/>
                      <a:pt x="366579" y="65114"/>
                      <a:pt x="364110" y="66481"/>
                    </a:cubicBezTo>
                    <a:lnTo>
                      <a:pt x="362176" y="66481"/>
                    </a:lnTo>
                    <a:cubicBezTo>
                      <a:pt x="364544" y="65014"/>
                      <a:pt x="366946" y="63579"/>
                      <a:pt x="368980" y="61945"/>
                    </a:cubicBezTo>
                    <a:close/>
                    <a:moveTo>
                      <a:pt x="373083" y="61945"/>
                    </a:moveTo>
                    <a:cubicBezTo>
                      <a:pt x="370949" y="63479"/>
                      <a:pt x="368847" y="65080"/>
                      <a:pt x="366412" y="66481"/>
                    </a:cubicBezTo>
                    <a:lnTo>
                      <a:pt x="364477" y="66481"/>
                    </a:lnTo>
                    <a:cubicBezTo>
                      <a:pt x="366812" y="65014"/>
                      <a:pt x="369247" y="63579"/>
                      <a:pt x="371249" y="61945"/>
                    </a:cubicBezTo>
                    <a:close/>
                    <a:moveTo>
                      <a:pt x="375385" y="61945"/>
                    </a:moveTo>
                    <a:cubicBezTo>
                      <a:pt x="373250" y="63479"/>
                      <a:pt x="371149" y="65080"/>
                      <a:pt x="368714" y="66481"/>
                    </a:cubicBezTo>
                    <a:lnTo>
                      <a:pt x="366746" y="66481"/>
                    </a:lnTo>
                    <a:cubicBezTo>
                      <a:pt x="369114" y="65014"/>
                      <a:pt x="371516" y="63579"/>
                      <a:pt x="373550" y="61945"/>
                    </a:cubicBezTo>
                    <a:close/>
                    <a:moveTo>
                      <a:pt x="377520" y="61945"/>
                    </a:moveTo>
                    <a:cubicBezTo>
                      <a:pt x="375385" y="63479"/>
                      <a:pt x="373284" y="65080"/>
                      <a:pt x="370848" y="66481"/>
                    </a:cubicBezTo>
                    <a:lnTo>
                      <a:pt x="369047" y="66481"/>
                    </a:lnTo>
                    <a:cubicBezTo>
                      <a:pt x="371416" y="64980"/>
                      <a:pt x="373817" y="63579"/>
                      <a:pt x="375819" y="61945"/>
                    </a:cubicBezTo>
                    <a:close/>
                    <a:moveTo>
                      <a:pt x="379655" y="61945"/>
                    </a:moveTo>
                    <a:cubicBezTo>
                      <a:pt x="377520" y="63479"/>
                      <a:pt x="375418" y="65080"/>
                      <a:pt x="372983" y="66481"/>
                    </a:cubicBezTo>
                    <a:lnTo>
                      <a:pt x="371182" y="66481"/>
                    </a:lnTo>
                    <a:cubicBezTo>
                      <a:pt x="373550" y="64980"/>
                      <a:pt x="375952" y="63579"/>
                      <a:pt x="377954" y="61945"/>
                    </a:cubicBezTo>
                    <a:close/>
                    <a:moveTo>
                      <a:pt x="381756" y="61945"/>
                    </a:moveTo>
                    <a:cubicBezTo>
                      <a:pt x="379621" y="63479"/>
                      <a:pt x="377553" y="65080"/>
                      <a:pt x="375118" y="66448"/>
                    </a:cubicBezTo>
                    <a:cubicBezTo>
                      <a:pt x="374518" y="66448"/>
                      <a:pt x="373917" y="66481"/>
                      <a:pt x="373317" y="66481"/>
                    </a:cubicBezTo>
                    <a:cubicBezTo>
                      <a:pt x="375685" y="64980"/>
                      <a:pt x="378087" y="63579"/>
                      <a:pt x="380088" y="61945"/>
                    </a:cubicBezTo>
                    <a:close/>
                    <a:moveTo>
                      <a:pt x="217005" y="61945"/>
                    </a:moveTo>
                    <a:cubicBezTo>
                      <a:pt x="214837" y="63513"/>
                      <a:pt x="212702" y="65147"/>
                      <a:pt x="210234" y="66515"/>
                    </a:cubicBezTo>
                    <a:lnTo>
                      <a:pt x="208299" y="66515"/>
                    </a:lnTo>
                    <a:cubicBezTo>
                      <a:pt x="210667" y="65047"/>
                      <a:pt x="213103" y="63613"/>
                      <a:pt x="215137" y="61945"/>
                    </a:cubicBezTo>
                    <a:close/>
                    <a:moveTo>
                      <a:pt x="219274" y="61945"/>
                    </a:moveTo>
                    <a:cubicBezTo>
                      <a:pt x="217105" y="63513"/>
                      <a:pt x="215004" y="65114"/>
                      <a:pt x="212535" y="66515"/>
                    </a:cubicBezTo>
                    <a:lnTo>
                      <a:pt x="210601" y="66515"/>
                    </a:lnTo>
                    <a:cubicBezTo>
                      <a:pt x="212969" y="65014"/>
                      <a:pt x="215404" y="63613"/>
                      <a:pt x="217439" y="61945"/>
                    </a:cubicBezTo>
                    <a:close/>
                    <a:moveTo>
                      <a:pt x="221575" y="61945"/>
                    </a:moveTo>
                    <a:cubicBezTo>
                      <a:pt x="219407" y="63513"/>
                      <a:pt x="217306" y="65114"/>
                      <a:pt x="214804" y="66515"/>
                    </a:cubicBezTo>
                    <a:lnTo>
                      <a:pt x="212869" y="66515"/>
                    </a:lnTo>
                    <a:cubicBezTo>
                      <a:pt x="215237" y="65014"/>
                      <a:pt x="217706" y="63613"/>
                      <a:pt x="219707" y="61945"/>
                    </a:cubicBezTo>
                    <a:close/>
                    <a:moveTo>
                      <a:pt x="223844" y="61945"/>
                    </a:moveTo>
                    <a:cubicBezTo>
                      <a:pt x="221675" y="63479"/>
                      <a:pt x="219574" y="65114"/>
                      <a:pt x="217105" y="66515"/>
                    </a:cubicBezTo>
                    <a:lnTo>
                      <a:pt x="215171" y="66515"/>
                    </a:lnTo>
                    <a:cubicBezTo>
                      <a:pt x="217539" y="65014"/>
                      <a:pt x="219974" y="63579"/>
                      <a:pt x="222009" y="61945"/>
                    </a:cubicBezTo>
                    <a:close/>
                    <a:moveTo>
                      <a:pt x="226145" y="61945"/>
                    </a:moveTo>
                    <a:cubicBezTo>
                      <a:pt x="223977" y="63479"/>
                      <a:pt x="221875" y="65114"/>
                      <a:pt x="219407" y="66515"/>
                    </a:cubicBezTo>
                    <a:lnTo>
                      <a:pt x="217472" y="66515"/>
                    </a:lnTo>
                    <a:cubicBezTo>
                      <a:pt x="219841" y="65014"/>
                      <a:pt x="222276" y="63579"/>
                      <a:pt x="224277" y="61945"/>
                    </a:cubicBezTo>
                    <a:close/>
                    <a:moveTo>
                      <a:pt x="228413" y="61945"/>
                    </a:moveTo>
                    <a:cubicBezTo>
                      <a:pt x="226279" y="63479"/>
                      <a:pt x="224177" y="65114"/>
                      <a:pt x="221709" y="66515"/>
                    </a:cubicBezTo>
                    <a:lnTo>
                      <a:pt x="219774" y="66515"/>
                    </a:lnTo>
                    <a:cubicBezTo>
                      <a:pt x="222142" y="65014"/>
                      <a:pt x="224544" y="63579"/>
                      <a:pt x="226579" y="61945"/>
                    </a:cubicBezTo>
                    <a:close/>
                    <a:moveTo>
                      <a:pt x="230715" y="61945"/>
                    </a:moveTo>
                    <a:cubicBezTo>
                      <a:pt x="228547" y="63479"/>
                      <a:pt x="226445" y="65114"/>
                      <a:pt x="224010" y="66515"/>
                    </a:cubicBezTo>
                    <a:cubicBezTo>
                      <a:pt x="223788" y="66504"/>
                      <a:pt x="223569" y="66500"/>
                      <a:pt x="223352" y="66500"/>
                    </a:cubicBezTo>
                    <a:cubicBezTo>
                      <a:pt x="222917" y="66500"/>
                      <a:pt x="222487" y="66515"/>
                      <a:pt x="222042" y="66515"/>
                    </a:cubicBezTo>
                    <a:cubicBezTo>
                      <a:pt x="224411" y="65014"/>
                      <a:pt x="226846" y="63579"/>
                      <a:pt x="228880" y="61945"/>
                    </a:cubicBezTo>
                    <a:close/>
                    <a:moveTo>
                      <a:pt x="352535" y="61945"/>
                    </a:moveTo>
                    <a:cubicBezTo>
                      <a:pt x="350367" y="63513"/>
                      <a:pt x="348232" y="65147"/>
                      <a:pt x="345764" y="66515"/>
                    </a:cubicBezTo>
                    <a:lnTo>
                      <a:pt x="343829" y="66515"/>
                    </a:lnTo>
                    <a:cubicBezTo>
                      <a:pt x="346198" y="65047"/>
                      <a:pt x="348633" y="63613"/>
                      <a:pt x="350667" y="61945"/>
                    </a:cubicBezTo>
                    <a:close/>
                    <a:moveTo>
                      <a:pt x="354804" y="61945"/>
                    </a:moveTo>
                    <a:cubicBezTo>
                      <a:pt x="352635" y="63513"/>
                      <a:pt x="350534" y="65114"/>
                      <a:pt x="348066" y="66515"/>
                    </a:cubicBezTo>
                    <a:lnTo>
                      <a:pt x="346097" y="66515"/>
                    </a:lnTo>
                    <a:cubicBezTo>
                      <a:pt x="348499" y="65014"/>
                      <a:pt x="350934" y="63613"/>
                      <a:pt x="352969" y="61945"/>
                    </a:cubicBezTo>
                    <a:close/>
                    <a:moveTo>
                      <a:pt x="357105" y="61945"/>
                    </a:moveTo>
                    <a:cubicBezTo>
                      <a:pt x="354937" y="63513"/>
                      <a:pt x="352836" y="65114"/>
                      <a:pt x="350334" y="66515"/>
                    </a:cubicBezTo>
                    <a:lnTo>
                      <a:pt x="348399" y="66515"/>
                    </a:lnTo>
                    <a:cubicBezTo>
                      <a:pt x="350767" y="65014"/>
                      <a:pt x="353203" y="63613"/>
                      <a:pt x="355237" y="61945"/>
                    </a:cubicBezTo>
                    <a:close/>
                    <a:moveTo>
                      <a:pt x="359374" y="61945"/>
                    </a:moveTo>
                    <a:cubicBezTo>
                      <a:pt x="357205" y="63479"/>
                      <a:pt x="355104" y="65114"/>
                      <a:pt x="352635" y="66515"/>
                    </a:cubicBezTo>
                    <a:lnTo>
                      <a:pt x="350701" y="66515"/>
                    </a:lnTo>
                    <a:cubicBezTo>
                      <a:pt x="353069" y="65014"/>
                      <a:pt x="355504" y="63579"/>
                      <a:pt x="357539" y="61945"/>
                    </a:cubicBezTo>
                    <a:close/>
                    <a:moveTo>
                      <a:pt x="361675" y="61945"/>
                    </a:moveTo>
                    <a:cubicBezTo>
                      <a:pt x="359507" y="63479"/>
                      <a:pt x="357406" y="65114"/>
                      <a:pt x="354937" y="66515"/>
                    </a:cubicBezTo>
                    <a:lnTo>
                      <a:pt x="353002" y="66515"/>
                    </a:lnTo>
                    <a:cubicBezTo>
                      <a:pt x="355371" y="65014"/>
                      <a:pt x="357806" y="63579"/>
                      <a:pt x="359807" y="61945"/>
                    </a:cubicBezTo>
                    <a:close/>
                    <a:moveTo>
                      <a:pt x="363944" y="61945"/>
                    </a:moveTo>
                    <a:cubicBezTo>
                      <a:pt x="361809" y="63479"/>
                      <a:pt x="359707" y="65114"/>
                      <a:pt x="357239" y="66515"/>
                    </a:cubicBezTo>
                    <a:lnTo>
                      <a:pt x="355304" y="66515"/>
                    </a:lnTo>
                    <a:cubicBezTo>
                      <a:pt x="357639" y="65014"/>
                      <a:pt x="360074" y="63579"/>
                      <a:pt x="362109" y="61945"/>
                    </a:cubicBezTo>
                    <a:close/>
                    <a:moveTo>
                      <a:pt x="366245" y="61945"/>
                    </a:moveTo>
                    <a:cubicBezTo>
                      <a:pt x="364077" y="63479"/>
                      <a:pt x="361975" y="65114"/>
                      <a:pt x="359507" y="66515"/>
                    </a:cubicBezTo>
                    <a:cubicBezTo>
                      <a:pt x="359296" y="66504"/>
                      <a:pt x="359085" y="66500"/>
                      <a:pt x="358872" y="66500"/>
                    </a:cubicBezTo>
                    <a:cubicBezTo>
                      <a:pt x="358447" y="66500"/>
                      <a:pt x="358017" y="66515"/>
                      <a:pt x="357572" y="66515"/>
                    </a:cubicBezTo>
                    <a:cubicBezTo>
                      <a:pt x="359941" y="65014"/>
                      <a:pt x="362376" y="63579"/>
                      <a:pt x="364377" y="61945"/>
                    </a:cubicBezTo>
                    <a:close/>
                    <a:moveTo>
                      <a:pt x="200994" y="61945"/>
                    </a:moveTo>
                    <a:cubicBezTo>
                      <a:pt x="198792" y="63513"/>
                      <a:pt x="196657" y="65147"/>
                      <a:pt x="194156" y="66548"/>
                    </a:cubicBezTo>
                    <a:lnTo>
                      <a:pt x="192221" y="66548"/>
                    </a:lnTo>
                    <a:cubicBezTo>
                      <a:pt x="194623" y="65047"/>
                      <a:pt x="197091" y="63613"/>
                      <a:pt x="199126" y="61945"/>
                    </a:cubicBezTo>
                    <a:close/>
                    <a:moveTo>
                      <a:pt x="203262" y="61945"/>
                    </a:moveTo>
                    <a:cubicBezTo>
                      <a:pt x="201094" y="63513"/>
                      <a:pt x="198959" y="65147"/>
                      <a:pt x="196457" y="66548"/>
                    </a:cubicBezTo>
                    <a:lnTo>
                      <a:pt x="194523" y="66548"/>
                    </a:lnTo>
                    <a:cubicBezTo>
                      <a:pt x="196924" y="65047"/>
                      <a:pt x="199393" y="63613"/>
                      <a:pt x="201428" y="61945"/>
                    </a:cubicBezTo>
                    <a:close/>
                    <a:moveTo>
                      <a:pt x="205564" y="61945"/>
                    </a:moveTo>
                    <a:cubicBezTo>
                      <a:pt x="203362" y="63513"/>
                      <a:pt x="201261" y="65147"/>
                      <a:pt x="198759" y="66548"/>
                    </a:cubicBezTo>
                    <a:lnTo>
                      <a:pt x="196824" y="66548"/>
                    </a:lnTo>
                    <a:cubicBezTo>
                      <a:pt x="199193" y="65047"/>
                      <a:pt x="201661" y="63613"/>
                      <a:pt x="203696" y="61945"/>
                    </a:cubicBezTo>
                    <a:close/>
                    <a:moveTo>
                      <a:pt x="207832" y="61945"/>
                    </a:moveTo>
                    <a:cubicBezTo>
                      <a:pt x="205664" y="63513"/>
                      <a:pt x="203562" y="65147"/>
                      <a:pt x="201061" y="66548"/>
                    </a:cubicBezTo>
                    <a:lnTo>
                      <a:pt x="199126" y="66548"/>
                    </a:lnTo>
                    <a:cubicBezTo>
                      <a:pt x="201494" y="65047"/>
                      <a:pt x="203963" y="63613"/>
                      <a:pt x="205997" y="61945"/>
                    </a:cubicBezTo>
                    <a:close/>
                    <a:moveTo>
                      <a:pt x="210134" y="61945"/>
                    </a:moveTo>
                    <a:cubicBezTo>
                      <a:pt x="207966" y="63513"/>
                      <a:pt x="205831" y="65147"/>
                      <a:pt x="203329" y="66548"/>
                    </a:cubicBezTo>
                    <a:lnTo>
                      <a:pt x="201394" y="66548"/>
                    </a:lnTo>
                    <a:cubicBezTo>
                      <a:pt x="203796" y="65047"/>
                      <a:pt x="206231" y="63613"/>
                      <a:pt x="208299" y="61945"/>
                    </a:cubicBezTo>
                    <a:close/>
                    <a:moveTo>
                      <a:pt x="212402" y="61945"/>
                    </a:moveTo>
                    <a:cubicBezTo>
                      <a:pt x="210234" y="63513"/>
                      <a:pt x="208132" y="65147"/>
                      <a:pt x="205631" y="66548"/>
                    </a:cubicBezTo>
                    <a:lnTo>
                      <a:pt x="203696" y="66548"/>
                    </a:lnTo>
                    <a:cubicBezTo>
                      <a:pt x="206098" y="65047"/>
                      <a:pt x="208533" y="63613"/>
                      <a:pt x="210567" y="61945"/>
                    </a:cubicBezTo>
                    <a:close/>
                    <a:moveTo>
                      <a:pt x="214704" y="61945"/>
                    </a:moveTo>
                    <a:cubicBezTo>
                      <a:pt x="212535" y="63513"/>
                      <a:pt x="210401" y="65114"/>
                      <a:pt x="207932" y="66515"/>
                    </a:cubicBezTo>
                    <a:cubicBezTo>
                      <a:pt x="207298" y="66515"/>
                      <a:pt x="206631" y="66548"/>
                      <a:pt x="205997" y="66548"/>
                    </a:cubicBezTo>
                    <a:cubicBezTo>
                      <a:pt x="208366" y="65047"/>
                      <a:pt x="210834" y="63613"/>
                      <a:pt x="212869" y="61945"/>
                    </a:cubicBezTo>
                    <a:close/>
                    <a:moveTo>
                      <a:pt x="336491" y="61945"/>
                    </a:moveTo>
                    <a:cubicBezTo>
                      <a:pt x="334322" y="63513"/>
                      <a:pt x="332188" y="65147"/>
                      <a:pt x="329686" y="66548"/>
                    </a:cubicBezTo>
                    <a:lnTo>
                      <a:pt x="327751" y="66548"/>
                    </a:lnTo>
                    <a:cubicBezTo>
                      <a:pt x="330153" y="65047"/>
                      <a:pt x="332621" y="63613"/>
                      <a:pt x="334656" y="61945"/>
                    </a:cubicBezTo>
                    <a:close/>
                    <a:moveTo>
                      <a:pt x="338792" y="61945"/>
                    </a:moveTo>
                    <a:cubicBezTo>
                      <a:pt x="336624" y="63513"/>
                      <a:pt x="334489" y="65147"/>
                      <a:pt x="331987" y="66548"/>
                    </a:cubicBezTo>
                    <a:lnTo>
                      <a:pt x="330053" y="66548"/>
                    </a:lnTo>
                    <a:cubicBezTo>
                      <a:pt x="332454" y="65047"/>
                      <a:pt x="334923" y="63613"/>
                      <a:pt x="336958" y="61945"/>
                    </a:cubicBezTo>
                    <a:close/>
                    <a:moveTo>
                      <a:pt x="341094" y="61945"/>
                    </a:moveTo>
                    <a:cubicBezTo>
                      <a:pt x="338892" y="63513"/>
                      <a:pt x="336791" y="65147"/>
                      <a:pt x="334289" y="66548"/>
                    </a:cubicBezTo>
                    <a:lnTo>
                      <a:pt x="332354" y="66548"/>
                    </a:lnTo>
                    <a:cubicBezTo>
                      <a:pt x="334723" y="65047"/>
                      <a:pt x="337191" y="63613"/>
                      <a:pt x="339226" y="61945"/>
                    </a:cubicBezTo>
                    <a:close/>
                    <a:moveTo>
                      <a:pt x="343362" y="61945"/>
                    </a:moveTo>
                    <a:cubicBezTo>
                      <a:pt x="341194" y="63513"/>
                      <a:pt x="339059" y="65147"/>
                      <a:pt x="336557" y="66548"/>
                    </a:cubicBezTo>
                    <a:lnTo>
                      <a:pt x="334656" y="66548"/>
                    </a:lnTo>
                    <a:cubicBezTo>
                      <a:pt x="337024" y="65047"/>
                      <a:pt x="339493" y="63613"/>
                      <a:pt x="341528" y="61945"/>
                    </a:cubicBezTo>
                    <a:close/>
                    <a:moveTo>
                      <a:pt x="345664" y="61945"/>
                    </a:moveTo>
                    <a:cubicBezTo>
                      <a:pt x="343496" y="63513"/>
                      <a:pt x="341361" y="65147"/>
                      <a:pt x="338859" y="66548"/>
                    </a:cubicBezTo>
                    <a:lnTo>
                      <a:pt x="336924" y="66548"/>
                    </a:lnTo>
                    <a:cubicBezTo>
                      <a:pt x="339326" y="65047"/>
                      <a:pt x="341761" y="63613"/>
                      <a:pt x="343796" y="61945"/>
                    </a:cubicBezTo>
                    <a:close/>
                    <a:moveTo>
                      <a:pt x="347932" y="61945"/>
                    </a:moveTo>
                    <a:cubicBezTo>
                      <a:pt x="345764" y="63513"/>
                      <a:pt x="343662" y="65147"/>
                      <a:pt x="341161" y="66548"/>
                    </a:cubicBezTo>
                    <a:lnTo>
                      <a:pt x="339226" y="66548"/>
                    </a:lnTo>
                    <a:cubicBezTo>
                      <a:pt x="341594" y="65047"/>
                      <a:pt x="344063" y="63613"/>
                      <a:pt x="346097" y="61945"/>
                    </a:cubicBezTo>
                    <a:close/>
                    <a:moveTo>
                      <a:pt x="350234" y="61945"/>
                    </a:moveTo>
                    <a:cubicBezTo>
                      <a:pt x="348066" y="63513"/>
                      <a:pt x="345931" y="65114"/>
                      <a:pt x="343462" y="66515"/>
                    </a:cubicBezTo>
                    <a:cubicBezTo>
                      <a:pt x="342795" y="66515"/>
                      <a:pt x="342161" y="66548"/>
                      <a:pt x="341528" y="66548"/>
                    </a:cubicBezTo>
                    <a:cubicBezTo>
                      <a:pt x="343896" y="65047"/>
                      <a:pt x="346364" y="63613"/>
                      <a:pt x="348366" y="61945"/>
                    </a:cubicBezTo>
                    <a:close/>
                    <a:moveTo>
                      <a:pt x="184982" y="61945"/>
                    </a:moveTo>
                    <a:cubicBezTo>
                      <a:pt x="182781" y="63513"/>
                      <a:pt x="180613" y="65180"/>
                      <a:pt x="178078" y="66581"/>
                    </a:cubicBezTo>
                    <a:lnTo>
                      <a:pt x="176176" y="66581"/>
                    </a:lnTo>
                    <a:cubicBezTo>
                      <a:pt x="178578" y="65080"/>
                      <a:pt x="181080" y="63613"/>
                      <a:pt x="183114" y="61945"/>
                    </a:cubicBezTo>
                    <a:close/>
                    <a:moveTo>
                      <a:pt x="187251" y="61945"/>
                    </a:moveTo>
                    <a:cubicBezTo>
                      <a:pt x="185049" y="63513"/>
                      <a:pt x="182914" y="65180"/>
                      <a:pt x="180379" y="66581"/>
                    </a:cubicBezTo>
                    <a:lnTo>
                      <a:pt x="178478" y="66581"/>
                    </a:lnTo>
                    <a:cubicBezTo>
                      <a:pt x="180880" y="65080"/>
                      <a:pt x="183348" y="63613"/>
                      <a:pt x="185416" y="61945"/>
                    </a:cubicBezTo>
                    <a:close/>
                    <a:moveTo>
                      <a:pt x="189552" y="61945"/>
                    </a:moveTo>
                    <a:cubicBezTo>
                      <a:pt x="187351" y="63513"/>
                      <a:pt x="185216" y="65180"/>
                      <a:pt x="182681" y="66581"/>
                    </a:cubicBezTo>
                    <a:lnTo>
                      <a:pt x="180746" y="66581"/>
                    </a:lnTo>
                    <a:cubicBezTo>
                      <a:pt x="183181" y="65080"/>
                      <a:pt x="185650" y="63613"/>
                      <a:pt x="187718" y="61945"/>
                    </a:cubicBezTo>
                    <a:close/>
                    <a:moveTo>
                      <a:pt x="191821" y="61945"/>
                    </a:moveTo>
                    <a:cubicBezTo>
                      <a:pt x="189652" y="63513"/>
                      <a:pt x="187518" y="65147"/>
                      <a:pt x="184982" y="66581"/>
                    </a:cubicBezTo>
                    <a:lnTo>
                      <a:pt x="183048" y="66581"/>
                    </a:lnTo>
                    <a:cubicBezTo>
                      <a:pt x="185449" y="65047"/>
                      <a:pt x="187951" y="63613"/>
                      <a:pt x="189986" y="61945"/>
                    </a:cubicBezTo>
                    <a:close/>
                    <a:moveTo>
                      <a:pt x="194122" y="61945"/>
                    </a:moveTo>
                    <a:cubicBezTo>
                      <a:pt x="191921" y="63513"/>
                      <a:pt x="189786" y="65147"/>
                      <a:pt x="187284" y="66581"/>
                    </a:cubicBezTo>
                    <a:lnTo>
                      <a:pt x="185349" y="66581"/>
                    </a:lnTo>
                    <a:cubicBezTo>
                      <a:pt x="187751" y="65047"/>
                      <a:pt x="190220" y="63613"/>
                      <a:pt x="192288" y="61945"/>
                    </a:cubicBezTo>
                    <a:close/>
                    <a:moveTo>
                      <a:pt x="196391" y="61945"/>
                    </a:moveTo>
                    <a:cubicBezTo>
                      <a:pt x="194222" y="63513"/>
                      <a:pt x="192088" y="65147"/>
                      <a:pt x="189552" y="66581"/>
                    </a:cubicBezTo>
                    <a:lnTo>
                      <a:pt x="187651" y="66581"/>
                    </a:lnTo>
                    <a:cubicBezTo>
                      <a:pt x="190053" y="65047"/>
                      <a:pt x="192521" y="63613"/>
                      <a:pt x="194556" y="61945"/>
                    </a:cubicBezTo>
                    <a:close/>
                    <a:moveTo>
                      <a:pt x="198692" y="61945"/>
                    </a:moveTo>
                    <a:cubicBezTo>
                      <a:pt x="196524" y="63513"/>
                      <a:pt x="194389" y="65147"/>
                      <a:pt x="191854" y="66581"/>
                    </a:cubicBezTo>
                    <a:cubicBezTo>
                      <a:pt x="191537" y="66565"/>
                      <a:pt x="191220" y="66556"/>
                      <a:pt x="190903" y="66556"/>
                    </a:cubicBezTo>
                    <a:cubicBezTo>
                      <a:pt x="190586" y="66556"/>
                      <a:pt x="190270" y="66565"/>
                      <a:pt x="189953" y="66581"/>
                    </a:cubicBezTo>
                    <a:cubicBezTo>
                      <a:pt x="192321" y="65047"/>
                      <a:pt x="194789" y="63613"/>
                      <a:pt x="196858" y="61945"/>
                    </a:cubicBezTo>
                    <a:close/>
                    <a:moveTo>
                      <a:pt x="329652" y="61945"/>
                    </a:moveTo>
                    <a:cubicBezTo>
                      <a:pt x="327451" y="63513"/>
                      <a:pt x="325316" y="65180"/>
                      <a:pt x="322814" y="66581"/>
                    </a:cubicBezTo>
                    <a:lnTo>
                      <a:pt x="321280" y="66581"/>
                    </a:lnTo>
                    <a:cubicBezTo>
                      <a:pt x="321346" y="66481"/>
                      <a:pt x="321447" y="66381"/>
                      <a:pt x="321547" y="66281"/>
                    </a:cubicBezTo>
                    <a:lnTo>
                      <a:pt x="321346" y="66281"/>
                    </a:lnTo>
                    <a:cubicBezTo>
                      <a:pt x="323581" y="64880"/>
                      <a:pt x="325883" y="63513"/>
                      <a:pt x="327818" y="61945"/>
                    </a:cubicBezTo>
                    <a:close/>
                    <a:moveTo>
                      <a:pt x="331921" y="61945"/>
                    </a:moveTo>
                    <a:cubicBezTo>
                      <a:pt x="329752" y="63513"/>
                      <a:pt x="327618" y="65147"/>
                      <a:pt x="325082" y="66581"/>
                    </a:cubicBezTo>
                    <a:lnTo>
                      <a:pt x="323181" y="66581"/>
                    </a:lnTo>
                    <a:cubicBezTo>
                      <a:pt x="325583" y="65047"/>
                      <a:pt x="328051" y="63613"/>
                      <a:pt x="330086" y="61945"/>
                    </a:cubicBezTo>
                    <a:close/>
                    <a:moveTo>
                      <a:pt x="334222" y="61945"/>
                    </a:moveTo>
                    <a:cubicBezTo>
                      <a:pt x="332054" y="63513"/>
                      <a:pt x="329919" y="65147"/>
                      <a:pt x="327384" y="66581"/>
                    </a:cubicBezTo>
                    <a:cubicBezTo>
                      <a:pt x="327067" y="66565"/>
                      <a:pt x="326750" y="66556"/>
                      <a:pt x="326429" y="66556"/>
                    </a:cubicBezTo>
                    <a:cubicBezTo>
                      <a:pt x="326108" y="66556"/>
                      <a:pt x="325783" y="66565"/>
                      <a:pt x="325449" y="66581"/>
                    </a:cubicBezTo>
                    <a:cubicBezTo>
                      <a:pt x="327851" y="65047"/>
                      <a:pt x="330320" y="63613"/>
                      <a:pt x="332388" y="61945"/>
                    </a:cubicBezTo>
                    <a:close/>
                    <a:moveTo>
                      <a:pt x="166669" y="61945"/>
                    </a:moveTo>
                    <a:lnTo>
                      <a:pt x="166002" y="62445"/>
                    </a:lnTo>
                    <a:cubicBezTo>
                      <a:pt x="164001" y="63880"/>
                      <a:pt x="162033" y="65347"/>
                      <a:pt x="159731" y="66615"/>
                    </a:cubicBezTo>
                    <a:lnTo>
                      <a:pt x="157830" y="66615"/>
                    </a:lnTo>
                    <a:cubicBezTo>
                      <a:pt x="160265" y="65114"/>
                      <a:pt x="162767" y="63646"/>
                      <a:pt x="164835" y="61945"/>
                    </a:cubicBezTo>
                    <a:close/>
                    <a:moveTo>
                      <a:pt x="168971" y="61945"/>
                    </a:moveTo>
                    <a:cubicBezTo>
                      <a:pt x="167470" y="63012"/>
                      <a:pt x="166002" y="64113"/>
                      <a:pt x="164401" y="65180"/>
                    </a:cubicBezTo>
                    <a:cubicBezTo>
                      <a:pt x="163634" y="65681"/>
                      <a:pt x="162867" y="66148"/>
                      <a:pt x="162033" y="66615"/>
                    </a:cubicBezTo>
                    <a:lnTo>
                      <a:pt x="160131" y="66615"/>
                    </a:lnTo>
                    <a:cubicBezTo>
                      <a:pt x="161966" y="65447"/>
                      <a:pt x="163867" y="64313"/>
                      <a:pt x="165569" y="63112"/>
                    </a:cubicBezTo>
                    <a:cubicBezTo>
                      <a:pt x="166102" y="62745"/>
                      <a:pt x="166636" y="62345"/>
                      <a:pt x="167136" y="61945"/>
                    </a:cubicBezTo>
                    <a:close/>
                    <a:moveTo>
                      <a:pt x="171239" y="61945"/>
                    </a:moveTo>
                    <a:cubicBezTo>
                      <a:pt x="169038" y="63546"/>
                      <a:pt x="166870" y="65214"/>
                      <a:pt x="164334" y="66615"/>
                    </a:cubicBezTo>
                    <a:lnTo>
                      <a:pt x="162400" y="66615"/>
                    </a:lnTo>
                    <a:cubicBezTo>
                      <a:pt x="163000" y="66248"/>
                      <a:pt x="163634" y="65848"/>
                      <a:pt x="164234" y="65481"/>
                    </a:cubicBezTo>
                    <a:cubicBezTo>
                      <a:pt x="166069" y="64347"/>
                      <a:pt x="167837" y="63212"/>
                      <a:pt x="169405" y="61945"/>
                    </a:cubicBezTo>
                    <a:close/>
                    <a:moveTo>
                      <a:pt x="173541" y="61945"/>
                    </a:moveTo>
                    <a:cubicBezTo>
                      <a:pt x="171339" y="63513"/>
                      <a:pt x="169171" y="65180"/>
                      <a:pt x="166603" y="66615"/>
                    </a:cubicBezTo>
                    <a:lnTo>
                      <a:pt x="164701" y="66615"/>
                    </a:lnTo>
                    <a:cubicBezTo>
                      <a:pt x="167136" y="65080"/>
                      <a:pt x="169638" y="63646"/>
                      <a:pt x="171706" y="61945"/>
                    </a:cubicBezTo>
                    <a:close/>
                    <a:moveTo>
                      <a:pt x="175809" y="61945"/>
                    </a:moveTo>
                    <a:cubicBezTo>
                      <a:pt x="173608" y="63546"/>
                      <a:pt x="171473" y="65180"/>
                      <a:pt x="168904" y="66615"/>
                    </a:cubicBezTo>
                    <a:lnTo>
                      <a:pt x="167003" y="66615"/>
                    </a:lnTo>
                    <a:cubicBezTo>
                      <a:pt x="169405" y="65080"/>
                      <a:pt x="171906" y="63646"/>
                      <a:pt x="173975" y="61945"/>
                    </a:cubicBezTo>
                    <a:close/>
                    <a:moveTo>
                      <a:pt x="178111" y="61945"/>
                    </a:moveTo>
                    <a:cubicBezTo>
                      <a:pt x="175909" y="63546"/>
                      <a:pt x="173774" y="65180"/>
                      <a:pt x="171206" y="66615"/>
                    </a:cubicBezTo>
                    <a:lnTo>
                      <a:pt x="169305" y="66615"/>
                    </a:lnTo>
                    <a:cubicBezTo>
                      <a:pt x="171706" y="65080"/>
                      <a:pt x="174208" y="63613"/>
                      <a:pt x="176276" y="61945"/>
                    </a:cubicBezTo>
                    <a:close/>
                    <a:moveTo>
                      <a:pt x="180413" y="61945"/>
                    </a:moveTo>
                    <a:cubicBezTo>
                      <a:pt x="178178" y="63513"/>
                      <a:pt x="176043" y="65180"/>
                      <a:pt x="173508" y="66615"/>
                    </a:cubicBezTo>
                    <a:lnTo>
                      <a:pt x="171573" y="66615"/>
                    </a:lnTo>
                    <a:cubicBezTo>
                      <a:pt x="174008" y="65080"/>
                      <a:pt x="176510" y="63646"/>
                      <a:pt x="178545" y="61945"/>
                    </a:cubicBezTo>
                    <a:close/>
                    <a:moveTo>
                      <a:pt x="182681" y="61945"/>
                    </a:moveTo>
                    <a:cubicBezTo>
                      <a:pt x="180479" y="63513"/>
                      <a:pt x="178344" y="65180"/>
                      <a:pt x="175809" y="66581"/>
                    </a:cubicBezTo>
                    <a:cubicBezTo>
                      <a:pt x="175142" y="66615"/>
                      <a:pt x="174508" y="66615"/>
                      <a:pt x="173875" y="66615"/>
                    </a:cubicBezTo>
                    <a:cubicBezTo>
                      <a:pt x="176310" y="65080"/>
                      <a:pt x="178778" y="63613"/>
                      <a:pt x="180846" y="61945"/>
                    </a:cubicBezTo>
                    <a:close/>
                    <a:moveTo>
                      <a:pt x="149724" y="61945"/>
                    </a:moveTo>
                    <a:cubicBezTo>
                      <a:pt x="147489" y="63513"/>
                      <a:pt x="145354" y="65214"/>
                      <a:pt x="142852" y="66648"/>
                    </a:cubicBezTo>
                    <a:lnTo>
                      <a:pt x="141551" y="66648"/>
                    </a:lnTo>
                    <a:cubicBezTo>
                      <a:pt x="143987" y="65147"/>
                      <a:pt x="146455" y="63679"/>
                      <a:pt x="148456" y="61945"/>
                    </a:cubicBezTo>
                    <a:close/>
                    <a:moveTo>
                      <a:pt x="151325" y="61945"/>
                    </a:moveTo>
                    <a:cubicBezTo>
                      <a:pt x="149090" y="63513"/>
                      <a:pt x="146955" y="65214"/>
                      <a:pt x="144454" y="66648"/>
                    </a:cubicBezTo>
                    <a:lnTo>
                      <a:pt x="143153" y="66648"/>
                    </a:lnTo>
                    <a:cubicBezTo>
                      <a:pt x="145588" y="65147"/>
                      <a:pt x="148089" y="63679"/>
                      <a:pt x="150091" y="61945"/>
                    </a:cubicBezTo>
                    <a:close/>
                    <a:moveTo>
                      <a:pt x="152926" y="61945"/>
                    </a:moveTo>
                    <a:cubicBezTo>
                      <a:pt x="150725" y="63513"/>
                      <a:pt x="148590" y="65180"/>
                      <a:pt x="146088" y="66648"/>
                    </a:cubicBezTo>
                    <a:lnTo>
                      <a:pt x="144787" y="66648"/>
                    </a:lnTo>
                    <a:cubicBezTo>
                      <a:pt x="147222" y="65147"/>
                      <a:pt x="149691" y="63679"/>
                      <a:pt x="151692" y="61945"/>
                    </a:cubicBezTo>
                    <a:close/>
                    <a:moveTo>
                      <a:pt x="154561" y="61945"/>
                    </a:moveTo>
                    <a:cubicBezTo>
                      <a:pt x="152326" y="63513"/>
                      <a:pt x="150191" y="65180"/>
                      <a:pt x="147689" y="66648"/>
                    </a:cubicBezTo>
                    <a:lnTo>
                      <a:pt x="146388" y="66648"/>
                    </a:lnTo>
                    <a:cubicBezTo>
                      <a:pt x="148823" y="65147"/>
                      <a:pt x="151325" y="63679"/>
                      <a:pt x="153327" y="61945"/>
                    </a:cubicBezTo>
                    <a:close/>
                    <a:moveTo>
                      <a:pt x="156162" y="61945"/>
                    </a:moveTo>
                    <a:cubicBezTo>
                      <a:pt x="153927" y="63513"/>
                      <a:pt x="151825" y="65180"/>
                      <a:pt x="149324" y="66648"/>
                    </a:cubicBezTo>
                    <a:lnTo>
                      <a:pt x="148023" y="66648"/>
                    </a:lnTo>
                    <a:cubicBezTo>
                      <a:pt x="150458" y="65114"/>
                      <a:pt x="152926" y="63679"/>
                      <a:pt x="154928" y="61945"/>
                    </a:cubicBezTo>
                    <a:close/>
                    <a:moveTo>
                      <a:pt x="158464" y="61945"/>
                    </a:moveTo>
                    <a:cubicBezTo>
                      <a:pt x="156229" y="63513"/>
                      <a:pt x="154094" y="65214"/>
                      <a:pt x="151559" y="66648"/>
                    </a:cubicBezTo>
                    <a:lnTo>
                      <a:pt x="149624" y="66648"/>
                    </a:lnTo>
                    <a:cubicBezTo>
                      <a:pt x="152059" y="65147"/>
                      <a:pt x="154527" y="63679"/>
                      <a:pt x="156529" y="61945"/>
                    </a:cubicBezTo>
                    <a:close/>
                    <a:moveTo>
                      <a:pt x="159831" y="61945"/>
                    </a:moveTo>
                    <a:cubicBezTo>
                      <a:pt x="157596" y="63546"/>
                      <a:pt x="155428" y="65214"/>
                      <a:pt x="152860" y="66648"/>
                    </a:cubicBezTo>
                    <a:lnTo>
                      <a:pt x="151892" y="66648"/>
                    </a:lnTo>
                    <a:cubicBezTo>
                      <a:pt x="154327" y="65114"/>
                      <a:pt x="156829" y="63646"/>
                      <a:pt x="158864" y="61945"/>
                    </a:cubicBezTo>
                    <a:close/>
                    <a:moveTo>
                      <a:pt x="162099" y="61945"/>
                    </a:moveTo>
                    <a:cubicBezTo>
                      <a:pt x="159898" y="63546"/>
                      <a:pt x="157730" y="65214"/>
                      <a:pt x="155128" y="66648"/>
                    </a:cubicBezTo>
                    <a:lnTo>
                      <a:pt x="153226" y="66648"/>
                    </a:lnTo>
                    <a:cubicBezTo>
                      <a:pt x="155662" y="65114"/>
                      <a:pt x="158197" y="63646"/>
                      <a:pt x="160265" y="61945"/>
                    </a:cubicBezTo>
                    <a:close/>
                    <a:moveTo>
                      <a:pt x="164401" y="61945"/>
                    </a:moveTo>
                    <a:cubicBezTo>
                      <a:pt x="162166" y="63546"/>
                      <a:pt x="159998" y="65214"/>
                      <a:pt x="157429" y="66615"/>
                    </a:cubicBezTo>
                    <a:cubicBezTo>
                      <a:pt x="156796" y="66648"/>
                      <a:pt x="156162" y="66648"/>
                      <a:pt x="155528" y="66648"/>
                    </a:cubicBezTo>
                    <a:cubicBezTo>
                      <a:pt x="157963" y="65080"/>
                      <a:pt x="160465" y="63646"/>
                      <a:pt x="162566" y="61945"/>
                    </a:cubicBezTo>
                    <a:close/>
                    <a:moveTo>
                      <a:pt x="131945" y="61945"/>
                    </a:moveTo>
                    <a:cubicBezTo>
                      <a:pt x="129710" y="63546"/>
                      <a:pt x="127575" y="65214"/>
                      <a:pt x="125040" y="66682"/>
                    </a:cubicBezTo>
                    <a:lnTo>
                      <a:pt x="123739" y="66682"/>
                    </a:lnTo>
                    <a:cubicBezTo>
                      <a:pt x="126174" y="65147"/>
                      <a:pt x="128709" y="63679"/>
                      <a:pt x="130710" y="61945"/>
                    </a:cubicBezTo>
                    <a:close/>
                    <a:moveTo>
                      <a:pt x="133579" y="61945"/>
                    </a:moveTo>
                    <a:cubicBezTo>
                      <a:pt x="131311" y="63546"/>
                      <a:pt x="129176" y="65214"/>
                      <a:pt x="126641" y="66682"/>
                    </a:cubicBezTo>
                    <a:lnTo>
                      <a:pt x="125340" y="66682"/>
                    </a:lnTo>
                    <a:cubicBezTo>
                      <a:pt x="127808" y="65180"/>
                      <a:pt x="130310" y="63679"/>
                      <a:pt x="132345" y="61945"/>
                    </a:cubicBezTo>
                    <a:close/>
                    <a:moveTo>
                      <a:pt x="135180" y="61945"/>
                    </a:moveTo>
                    <a:cubicBezTo>
                      <a:pt x="132945" y="63513"/>
                      <a:pt x="130810" y="65214"/>
                      <a:pt x="128275" y="66682"/>
                    </a:cubicBezTo>
                    <a:lnTo>
                      <a:pt x="126974" y="66682"/>
                    </a:lnTo>
                    <a:cubicBezTo>
                      <a:pt x="129443" y="65147"/>
                      <a:pt x="131911" y="63679"/>
                      <a:pt x="133946" y="61945"/>
                    </a:cubicBezTo>
                    <a:close/>
                    <a:moveTo>
                      <a:pt x="136815" y="61945"/>
                    </a:moveTo>
                    <a:cubicBezTo>
                      <a:pt x="134546" y="63513"/>
                      <a:pt x="132412" y="65214"/>
                      <a:pt x="129876" y="66682"/>
                    </a:cubicBezTo>
                    <a:lnTo>
                      <a:pt x="128609" y="66682"/>
                    </a:lnTo>
                    <a:cubicBezTo>
                      <a:pt x="131044" y="65147"/>
                      <a:pt x="133546" y="63679"/>
                      <a:pt x="135547" y="61945"/>
                    </a:cubicBezTo>
                    <a:close/>
                    <a:moveTo>
                      <a:pt x="138416" y="61945"/>
                    </a:moveTo>
                    <a:cubicBezTo>
                      <a:pt x="136181" y="63513"/>
                      <a:pt x="134046" y="65214"/>
                      <a:pt x="131511" y="66682"/>
                    </a:cubicBezTo>
                    <a:lnTo>
                      <a:pt x="130210" y="66682"/>
                    </a:lnTo>
                    <a:cubicBezTo>
                      <a:pt x="132645" y="65147"/>
                      <a:pt x="135147" y="63679"/>
                      <a:pt x="137182" y="61945"/>
                    </a:cubicBezTo>
                    <a:close/>
                    <a:moveTo>
                      <a:pt x="140017" y="61945"/>
                    </a:moveTo>
                    <a:cubicBezTo>
                      <a:pt x="137782" y="63546"/>
                      <a:pt x="135647" y="65214"/>
                      <a:pt x="133145" y="66682"/>
                    </a:cubicBezTo>
                    <a:lnTo>
                      <a:pt x="131845" y="66682"/>
                    </a:lnTo>
                    <a:cubicBezTo>
                      <a:pt x="134280" y="65147"/>
                      <a:pt x="136781" y="63679"/>
                      <a:pt x="138783" y="61945"/>
                    </a:cubicBezTo>
                    <a:close/>
                    <a:moveTo>
                      <a:pt x="141652" y="61945"/>
                    </a:moveTo>
                    <a:cubicBezTo>
                      <a:pt x="139417" y="63513"/>
                      <a:pt x="137282" y="65214"/>
                      <a:pt x="134747" y="66682"/>
                    </a:cubicBezTo>
                    <a:lnTo>
                      <a:pt x="133446" y="66682"/>
                    </a:lnTo>
                    <a:cubicBezTo>
                      <a:pt x="135881" y="65147"/>
                      <a:pt x="138383" y="63679"/>
                      <a:pt x="140417" y="61945"/>
                    </a:cubicBezTo>
                    <a:close/>
                    <a:moveTo>
                      <a:pt x="143253" y="61945"/>
                    </a:moveTo>
                    <a:cubicBezTo>
                      <a:pt x="141018" y="63513"/>
                      <a:pt x="138883" y="65214"/>
                      <a:pt x="136381" y="66682"/>
                    </a:cubicBezTo>
                    <a:lnTo>
                      <a:pt x="135080" y="66682"/>
                    </a:lnTo>
                    <a:cubicBezTo>
                      <a:pt x="137515" y="65147"/>
                      <a:pt x="140017" y="63679"/>
                      <a:pt x="142018" y="61945"/>
                    </a:cubicBezTo>
                    <a:close/>
                    <a:moveTo>
                      <a:pt x="144854" y="61945"/>
                    </a:moveTo>
                    <a:cubicBezTo>
                      <a:pt x="142619" y="63513"/>
                      <a:pt x="140484" y="65214"/>
                      <a:pt x="137982" y="66682"/>
                    </a:cubicBezTo>
                    <a:lnTo>
                      <a:pt x="136681" y="66682"/>
                    </a:lnTo>
                    <a:cubicBezTo>
                      <a:pt x="139116" y="65147"/>
                      <a:pt x="141618" y="63679"/>
                      <a:pt x="143620" y="61945"/>
                    </a:cubicBezTo>
                    <a:close/>
                    <a:moveTo>
                      <a:pt x="146488" y="61945"/>
                    </a:moveTo>
                    <a:cubicBezTo>
                      <a:pt x="144253" y="63513"/>
                      <a:pt x="142119" y="65214"/>
                      <a:pt x="139617" y="66682"/>
                    </a:cubicBezTo>
                    <a:lnTo>
                      <a:pt x="138316" y="66682"/>
                    </a:lnTo>
                    <a:cubicBezTo>
                      <a:pt x="140751" y="65147"/>
                      <a:pt x="143219" y="63679"/>
                      <a:pt x="145254" y="61945"/>
                    </a:cubicBezTo>
                    <a:close/>
                    <a:moveTo>
                      <a:pt x="148089" y="61945"/>
                    </a:moveTo>
                    <a:cubicBezTo>
                      <a:pt x="145855" y="63513"/>
                      <a:pt x="143720" y="65214"/>
                      <a:pt x="141218" y="66682"/>
                    </a:cubicBezTo>
                    <a:cubicBezTo>
                      <a:pt x="141073" y="66670"/>
                      <a:pt x="140929" y="66667"/>
                      <a:pt x="140784" y="66667"/>
                    </a:cubicBezTo>
                    <a:cubicBezTo>
                      <a:pt x="140495" y="66667"/>
                      <a:pt x="140206" y="66682"/>
                      <a:pt x="139917" y="66682"/>
                    </a:cubicBezTo>
                    <a:cubicBezTo>
                      <a:pt x="142352" y="65147"/>
                      <a:pt x="144854" y="63679"/>
                      <a:pt x="146855" y="61945"/>
                    </a:cubicBezTo>
                    <a:close/>
                    <a:moveTo>
                      <a:pt x="115833" y="61945"/>
                    </a:moveTo>
                    <a:cubicBezTo>
                      <a:pt x="113565" y="63546"/>
                      <a:pt x="111397" y="65247"/>
                      <a:pt x="108828" y="66715"/>
                    </a:cubicBezTo>
                    <a:lnTo>
                      <a:pt x="107560" y="66715"/>
                    </a:lnTo>
                    <a:cubicBezTo>
                      <a:pt x="110029" y="65180"/>
                      <a:pt x="112531" y="63679"/>
                      <a:pt x="114599" y="61945"/>
                    </a:cubicBezTo>
                    <a:close/>
                    <a:moveTo>
                      <a:pt x="117434" y="61945"/>
                    </a:moveTo>
                    <a:cubicBezTo>
                      <a:pt x="115166" y="63546"/>
                      <a:pt x="112998" y="65247"/>
                      <a:pt x="110463" y="66715"/>
                    </a:cubicBezTo>
                    <a:lnTo>
                      <a:pt x="109162" y="66715"/>
                    </a:lnTo>
                    <a:cubicBezTo>
                      <a:pt x="111630" y="65180"/>
                      <a:pt x="114165" y="63713"/>
                      <a:pt x="116200" y="61945"/>
                    </a:cubicBezTo>
                    <a:close/>
                    <a:moveTo>
                      <a:pt x="119035" y="61945"/>
                    </a:moveTo>
                    <a:cubicBezTo>
                      <a:pt x="116800" y="63546"/>
                      <a:pt x="114632" y="65247"/>
                      <a:pt x="112064" y="66715"/>
                    </a:cubicBezTo>
                    <a:lnTo>
                      <a:pt x="110796" y="66715"/>
                    </a:lnTo>
                    <a:cubicBezTo>
                      <a:pt x="113265" y="65180"/>
                      <a:pt x="115766" y="63713"/>
                      <a:pt x="117801" y="61945"/>
                    </a:cubicBezTo>
                    <a:close/>
                    <a:moveTo>
                      <a:pt x="120670" y="61945"/>
                    </a:moveTo>
                    <a:cubicBezTo>
                      <a:pt x="118402" y="63546"/>
                      <a:pt x="116233" y="65247"/>
                      <a:pt x="113698" y="66715"/>
                    </a:cubicBezTo>
                    <a:lnTo>
                      <a:pt x="112397" y="66715"/>
                    </a:lnTo>
                    <a:cubicBezTo>
                      <a:pt x="114866" y="65180"/>
                      <a:pt x="117401" y="63679"/>
                      <a:pt x="119436" y="61945"/>
                    </a:cubicBezTo>
                    <a:close/>
                    <a:moveTo>
                      <a:pt x="122271" y="61945"/>
                    </a:moveTo>
                    <a:cubicBezTo>
                      <a:pt x="120036" y="63546"/>
                      <a:pt x="117868" y="65247"/>
                      <a:pt x="115333" y="66715"/>
                    </a:cubicBezTo>
                    <a:lnTo>
                      <a:pt x="114032" y="66715"/>
                    </a:lnTo>
                    <a:cubicBezTo>
                      <a:pt x="116500" y="65180"/>
                      <a:pt x="119002" y="63679"/>
                      <a:pt x="121037" y="61945"/>
                    </a:cubicBezTo>
                    <a:close/>
                    <a:moveTo>
                      <a:pt x="123906" y="61945"/>
                    </a:moveTo>
                    <a:cubicBezTo>
                      <a:pt x="121637" y="63546"/>
                      <a:pt x="119469" y="65247"/>
                      <a:pt x="116934" y="66715"/>
                    </a:cubicBezTo>
                    <a:lnTo>
                      <a:pt x="115633" y="66715"/>
                    </a:lnTo>
                    <a:cubicBezTo>
                      <a:pt x="118101" y="65180"/>
                      <a:pt x="120637" y="63679"/>
                      <a:pt x="122638" y="61945"/>
                    </a:cubicBezTo>
                    <a:close/>
                    <a:moveTo>
                      <a:pt x="125507" y="61945"/>
                    </a:moveTo>
                    <a:cubicBezTo>
                      <a:pt x="123238" y="63546"/>
                      <a:pt x="121104" y="65247"/>
                      <a:pt x="118568" y="66715"/>
                    </a:cubicBezTo>
                    <a:lnTo>
                      <a:pt x="117267" y="66715"/>
                    </a:lnTo>
                    <a:cubicBezTo>
                      <a:pt x="119736" y="65180"/>
                      <a:pt x="122238" y="63679"/>
                      <a:pt x="124272" y="61945"/>
                    </a:cubicBezTo>
                    <a:close/>
                    <a:moveTo>
                      <a:pt x="127108" y="61945"/>
                    </a:moveTo>
                    <a:cubicBezTo>
                      <a:pt x="124873" y="63546"/>
                      <a:pt x="122705" y="65247"/>
                      <a:pt x="120170" y="66715"/>
                    </a:cubicBezTo>
                    <a:lnTo>
                      <a:pt x="118869" y="66715"/>
                    </a:lnTo>
                    <a:cubicBezTo>
                      <a:pt x="121337" y="65180"/>
                      <a:pt x="123839" y="63679"/>
                      <a:pt x="125874" y="61945"/>
                    </a:cubicBezTo>
                    <a:close/>
                    <a:moveTo>
                      <a:pt x="128742" y="61945"/>
                    </a:moveTo>
                    <a:cubicBezTo>
                      <a:pt x="126474" y="63546"/>
                      <a:pt x="124339" y="65247"/>
                      <a:pt x="121804" y="66715"/>
                    </a:cubicBezTo>
                    <a:lnTo>
                      <a:pt x="120503" y="66715"/>
                    </a:lnTo>
                    <a:cubicBezTo>
                      <a:pt x="122972" y="65180"/>
                      <a:pt x="125473" y="63679"/>
                      <a:pt x="127508" y="61945"/>
                    </a:cubicBezTo>
                    <a:close/>
                    <a:moveTo>
                      <a:pt x="130343" y="61945"/>
                    </a:moveTo>
                    <a:cubicBezTo>
                      <a:pt x="128109" y="63546"/>
                      <a:pt x="125940" y="65247"/>
                      <a:pt x="123405" y="66715"/>
                    </a:cubicBezTo>
                    <a:lnTo>
                      <a:pt x="122104" y="66715"/>
                    </a:lnTo>
                    <a:cubicBezTo>
                      <a:pt x="124573" y="65180"/>
                      <a:pt x="127074" y="63679"/>
                      <a:pt x="129109" y="61945"/>
                    </a:cubicBezTo>
                    <a:close/>
                    <a:moveTo>
                      <a:pt x="99688" y="61945"/>
                    </a:moveTo>
                    <a:cubicBezTo>
                      <a:pt x="97420" y="63546"/>
                      <a:pt x="95218" y="65281"/>
                      <a:pt x="92650" y="66748"/>
                    </a:cubicBezTo>
                    <a:lnTo>
                      <a:pt x="91349" y="66748"/>
                    </a:lnTo>
                    <a:cubicBezTo>
                      <a:pt x="93851" y="65214"/>
                      <a:pt x="96386" y="63713"/>
                      <a:pt x="98454" y="61945"/>
                    </a:cubicBezTo>
                    <a:close/>
                    <a:moveTo>
                      <a:pt x="101289" y="61945"/>
                    </a:moveTo>
                    <a:cubicBezTo>
                      <a:pt x="99021" y="63546"/>
                      <a:pt x="96853" y="65281"/>
                      <a:pt x="94251" y="66748"/>
                    </a:cubicBezTo>
                    <a:lnTo>
                      <a:pt x="92983" y="66748"/>
                    </a:lnTo>
                    <a:cubicBezTo>
                      <a:pt x="95452" y="65214"/>
                      <a:pt x="98020" y="63713"/>
                      <a:pt x="100055" y="61945"/>
                    </a:cubicBezTo>
                    <a:close/>
                    <a:moveTo>
                      <a:pt x="102924" y="61945"/>
                    </a:moveTo>
                    <a:cubicBezTo>
                      <a:pt x="100622" y="63546"/>
                      <a:pt x="98454" y="65281"/>
                      <a:pt x="95885" y="66748"/>
                    </a:cubicBezTo>
                    <a:lnTo>
                      <a:pt x="94585" y="66748"/>
                    </a:lnTo>
                    <a:cubicBezTo>
                      <a:pt x="97086" y="65180"/>
                      <a:pt x="99621" y="63713"/>
                      <a:pt x="101690" y="61945"/>
                    </a:cubicBezTo>
                    <a:close/>
                    <a:moveTo>
                      <a:pt x="104525" y="61945"/>
                    </a:moveTo>
                    <a:cubicBezTo>
                      <a:pt x="102257" y="63546"/>
                      <a:pt x="100088" y="65281"/>
                      <a:pt x="97520" y="66748"/>
                    </a:cubicBezTo>
                    <a:lnTo>
                      <a:pt x="96219" y="66748"/>
                    </a:lnTo>
                    <a:cubicBezTo>
                      <a:pt x="98687" y="65214"/>
                      <a:pt x="101256" y="63713"/>
                      <a:pt x="103291" y="61945"/>
                    </a:cubicBezTo>
                    <a:close/>
                    <a:moveTo>
                      <a:pt x="106126" y="61945"/>
                    </a:moveTo>
                    <a:cubicBezTo>
                      <a:pt x="103858" y="63546"/>
                      <a:pt x="101690" y="65281"/>
                      <a:pt x="99121" y="66748"/>
                    </a:cubicBezTo>
                    <a:lnTo>
                      <a:pt x="97820" y="66748"/>
                    </a:lnTo>
                    <a:cubicBezTo>
                      <a:pt x="100322" y="65180"/>
                      <a:pt x="102857" y="63713"/>
                      <a:pt x="104892" y="61945"/>
                    </a:cubicBezTo>
                    <a:close/>
                    <a:moveTo>
                      <a:pt x="107761" y="61945"/>
                    </a:moveTo>
                    <a:cubicBezTo>
                      <a:pt x="105492" y="63546"/>
                      <a:pt x="103324" y="65281"/>
                      <a:pt x="100756" y="66748"/>
                    </a:cubicBezTo>
                    <a:lnTo>
                      <a:pt x="99455" y="66748"/>
                    </a:lnTo>
                    <a:cubicBezTo>
                      <a:pt x="101923" y="65180"/>
                      <a:pt x="104458" y="63713"/>
                      <a:pt x="106526" y="61945"/>
                    </a:cubicBezTo>
                    <a:close/>
                    <a:moveTo>
                      <a:pt x="109362" y="61945"/>
                    </a:moveTo>
                    <a:cubicBezTo>
                      <a:pt x="107093" y="63546"/>
                      <a:pt x="104925" y="65247"/>
                      <a:pt x="102357" y="66748"/>
                    </a:cubicBezTo>
                    <a:lnTo>
                      <a:pt x="101089" y="66748"/>
                    </a:lnTo>
                    <a:cubicBezTo>
                      <a:pt x="103558" y="65180"/>
                      <a:pt x="106093" y="63713"/>
                      <a:pt x="108128" y="61945"/>
                    </a:cubicBezTo>
                    <a:close/>
                    <a:moveTo>
                      <a:pt x="110996" y="61945"/>
                    </a:moveTo>
                    <a:cubicBezTo>
                      <a:pt x="108695" y="63546"/>
                      <a:pt x="106526" y="65281"/>
                      <a:pt x="103991" y="66748"/>
                    </a:cubicBezTo>
                    <a:lnTo>
                      <a:pt x="102690" y="66748"/>
                    </a:lnTo>
                    <a:cubicBezTo>
                      <a:pt x="105159" y="65180"/>
                      <a:pt x="107694" y="63713"/>
                      <a:pt x="109729" y="61945"/>
                    </a:cubicBezTo>
                    <a:close/>
                    <a:moveTo>
                      <a:pt x="112597" y="61945"/>
                    </a:moveTo>
                    <a:cubicBezTo>
                      <a:pt x="110329" y="63546"/>
                      <a:pt x="108161" y="65247"/>
                      <a:pt x="105592" y="66748"/>
                    </a:cubicBezTo>
                    <a:lnTo>
                      <a:pt x="104325" y="66748"/>
                    </a:lnTo>
                    <a:cubicBezTo>
                      <a:pt x="106793" y="65180"/>
                      <a:pt x="109328" y="63713"/>
                      <a:pt x="111363" y="61945"/>
                    </a:cubicBezTo>
                    <a:close/>
                    <a:moveTo>
                      <a:pt x="114199" y="61945"/>
                    </a:moveTo>
                    <a:cubicBezTo>
                      <a:pt x="111930" y="63546"/>
                      <a:pt x="109762" y="65247"/>
                      <a:pt x="107227" y="66748"/>
                    </a:cubicBezTo>
                    <a:lnTo>
                      <a:pt x="105926" y="66748"/>
                    </a:lnTo>
                    <a:cubicBezTo>
                      <a:pt x="108394" y="65180"/>
                      <a:pt x="110930" y="63713"/>
                      <a:pt x="112964" y="61945"/>
                    </a:cubicBezTo>
                    <a:close/>
                    <a:moveTo>
                      <a:pt x="81942" y="61945"/>
                    </a:moveTo>
                    <a:cubicBezTo>
                      <a:pt x="79641" y="63579"/>
                      <a:pt x="77439" y="65314"/>
                      <a:pt x="74837" y="66782"/>
                    </a:cubicBezTo>
                    <a:lnTo>
                      <a:pt x="73570" y="66782"/>
                    </a:lnTo>
                    <a:cubicBezTo>
                      <a:pt x="76071" y="65214"/>
                      <a:pt x="78640" y="63713"/>
                      <a:pt x="80708" y="61945"/>
                    </a:cubicBezTo>
                    <a:close/>
                    <a:moveTo>
                      <a:pt x="83543" y="61945"/>
                    </a:moveTo>
                    <a:cubicBezTo>
                      <a:pt x="81242" y="63579"/>
                      <a:pt x="79040" y="65314"/>
                      <a:pt x="76438" y="66782"/>
                    </a:cubicBezTo>
                    <a:lnTo>
                      <a:pt x="75171" y="66782"/>
                    </a:lnTo>
                    <a:cubicBezTo>
                      <a:pt x="77672" y="65214"/>
                      <a:pt x="80241" y="63713"/>
                      <a:pt x="82309" y="61945"/>
                    </a:cubicBezTo>
                    <a:close/>
                    <a:moveTo>
                      <a:pt x="85178" y="61945"/>
                    </a:moveTo>
                    <a:cubicBezTo>
                      <a:pt x="82876" y="63579"/>
                      <a:pt x="80675" y="65314"/>
                      <a:pt x="78073" y="66782"/>
                    </a:cubicBezTo>
                    <a:lnTo>
                      <a:pt x="76805" y="66782"/>
                    </a:lnTo>
                    <a:cubicBezTo>
                      <a:pt x="79307" y="65214"/>
                      <a:pt x="81842" y="63713"/>
                      <a:pt x="83910" y="61945"/>
                    </a:cubicBezTo>
                    <a:close/>
                    <a:moveTo>
                      <a:pt x="86779" y="61945"/>
                    </a:moveTo>
                    <a:cubicBezTo>
                      <a:pt x="84477" y="63579"/>
                      <a:pt x="82276" y="65314"/>
                      <a:pt x="79674" y="66782"/>
                    </a:cubicBezTo>
                    <a:lnTo>
                      <a:pt x="78406" y="66782"/>
                    </a:lnTo>
                    <a:cubicBezTo>
                      <a:pt x="80908" y="65214"/>
                      <a:pt x="83477" y="63713"/>
                      <a:pt x="85545" y="61945"/>
                    </a:cubicBezTo>
                    <a:close/>
                    <a:moveTo>
                      <a:pt x="88380" y="61945"/>
                    </a:moveTo>
                    <a:cubicBezTo>
                      <a:pt x="86112" y="63579"/>
                      <a:pt x="83910" y="65281"/>
                      <a:pt x="81308" y="66782"/>
                    </a:cubicBezTo>
                    <a:lnTo>
                      <a:pt x="80041" y="66782"/>
                    </a:lnTo>
                    <a:cubicBezTo>
                      <a:pt x="82509" y="65214"/>
                      <a:pt x="85078" y="63713"/>
                      <a:pt x="87146" y="61945"/>
                    </a:cubicBezTo>
                    <a:close/>
                    <a:moveTo>
                      <a:pt x="90015" y="61945"/>
                    </a:moveTo>
                    <a:cubicBezTo>
                      <a:pt x="87713" y="63579"/>
                      <a:pt x="85511" y="65314"/>
                      <a:pt x="82943" y="66782"/>
                    </a:cubicBezTo>
                    <a:lnTo>
                      <a:pt x="81642" y="66782"/>
                    </a:lnTo>
                    <a:cubicBezTo>
                      <a:pt x="84144" y="65214"/>
                      <a:pt x="86712" y="63713"/>
                      <a:pt x="88780" y="61945"/>
                    </a:cubicBezTo>
                    <a:close/>
                    <a:moveTo>
                      <a:pt x="91616" y="61945"/>
                    </a:moveTo>
                    <a:cubicBezTo>
                      <a:pt x="89314" y="63579"/>
                      <a:pt x="87146" y="65281"/>
                      <a:pt x="84544" y="66782"/>
                    </a:cubicBezTo>
                    <a:lnTo>
                      <a:pt x="83276" y="66782"/>
                    </a:lnTo>
                    <a:cubicBezTo>
                      <a:pt x="85745" y="65214"/>
                      <a:pt x="88313" y="63713"/>
                      <a:pt x="90382" y="61945"/>
                    </a:cubicBezTo>
                    <a:close/>
                    <a:moveTo>
                      <a:pt x="93217" y="61945"/>
                    </a:moveTo>
                    <a:cubicBezTo>
                      <a:pt x="90949" y="63546"/>
                      <a:pt x="88747" y="65281"/>
                      <a:pt x="86179" y="66782"/>
                    </a:cubicBezTo>
                    <a:lnTo>
                      <a:pt x="84878" y="66782"/>
                    </a:lnTo>
                    <a:cubicBezTo>
                      <a:pt x="87379" y="65214"/>
                      <a:pt x="89948" y="63713"/>
                      <a:pt x="91983" y="61945"/>
                    </a:cubicBezTo>
                    <a:close/>
                    <a:moveTo>
                      <a:pt x="94851" y="61945"/>
                    </a:moveTo>
                    <a:cubicBezTo>
                      <a:pt x="92550" y="63546"/>
                      <a:pt x="90382" y="65281"/>
                      <a:pt x="87780" y="66782"/>
                    </a:cubicBezTo>
                    <a:lnTo>
                      <a:pt x="86512" y="66782"/>
                    </a:lnTo>
                    <a:cubicBezTo>
                      <a:pt x="88981" y="65214"/>
                      <a:pt x="91549" y="63713"/>
                      <a:pt x="93617" y="61945"/>
                    </a:cubicBezTo>
                    <a:close/>
                    <a:moveTo>
                      <a:pt x="96453" y="61945"/>
                    </a:moveTo>
                    <a:cubicBezTo>
                      <a:pt x="94184" y="63546"/>
                      <a:pt x="91983" y="65281"/>
                      <a:pt x="89414" y="66782"/>
                    </a:cubicBezTo>
                    <a:lnTo>
                      <a:pt x="88113" y="66782"/>
                    </a:lnTo>
                    <a:cubicBezTo>
                      <a:pt x="90615" y="65214"/>
                      <a:pt x="93150" y="63713"/>
                      <a:pt x="95218" y="61945"/>
                    </a:cubicBezTo>
                    <a:close/>
                    <a:moveTo>
                      <a:pt x="98087" y="61945"/>
                    </a:moveTo>
                    <a:cubicBezTo>
                      <a:pt x="95785" y="63546"/>
                      <a:pt x="93617" y="65281"/>
                      <a:pt x="91015" y="66782"/>
                    </a:cubicBezTo>
                    <a:cubicBezTo>
                      <a:pt x="90871" y="66770"/>
                      <a:pt x="90730" y="66767"/>
                      <a:pt x="90590" y="66767"/>
                    </a:cubicBezTo>
                    <a:cubicBezTo>
                      <a:pt x="90311" y="66767"/>
                      <a:pt x="90037" y="66782"/>
                      <a:pt x="89748" y="66782"/>
                    </a:cubicBezTo>
                    <a:cubicBezTo>
                      <a:pt x="92216" y="65214"/>
                      <a:pt x="94785" y="63713"/>
                      <a:pt x="96853" y="61945"/>
                    </a:cubicBezTo>
                    <a:close/>
                    <a:moveTo>
                      <a:pt x="59359" y="61945"/>
                    </a:moveTo>
                    <a:cubicBezTo>
                      <a:pt x="57024" y="63579"/>
                      <a:pt x="54823" y="65314"/>
                      <a:pt x="52188" y="66815"/>
                    </a:cubicBezTo>
                    <a:lnTo>
                      <a:pt x="50920" y="66815"/>
                    </a:lnTo>
                    <a:cubicBezTo>
                      <a:pt x="53422" y="65247"/>
                      <a:pt x="56024" y="63746"/>
                      <a:pt x="58092" y="61945"/>
                    </a:cubicBezTo>
                    <a:close/>
                    <a:moveTo>
                      <a:pt x="60961" y="61945"/>
                    </a:moveTo>
                    <a:cubicBezTo>
                      <a:pt x="58659" y="63579"/>
                      <a:pt x="56424" y="65347"/>
                      <a:pt x="53789" y="66815"/>
                    </a:cubicBezTo>
                    <a:lnTo>
                      <a:pt x="52521" y="66815"/>
                    </a:lnTo>
                    <a:cubicBezTo>
                      <a:pt x="55056" y="65247"/>
                      <a:pt x="57625" y="63746"/>
                      <a:pt x="59726" y="61945"/>
                    </a:cubicBezTo>
                    <a:close/>
                    <a:moveTo>
                      <a:pt x="62562" y="61945"/>
                    </a:moveTo>
                    <a:cubicBezTo>
                      <a:pt x="60260" y="63579"/>
                      <a:pt x="58058" y="65314"/>
                      <a:pt x="55423" y="66815"/>
                    </a:cubicBezTo>
                    <a:lnTo>
                      <a:pt x="54156" y="66815"/>
                    </a:lnTo>
                    <a:cubicBezTo>
                      <a:pt x="56657" y="65247"/>
                      <a:pt x="59259" y="63746"/>
                      <a:pt x="61327" y="61945"/>
                    </a:cubicBezTo>
                    <a:close/>
                    <a:moveTo>
                      <a:pt x="64196" y="61945"/>
                    </a:moveTo>
                    <a:cubicBezTo>
                      <a:pt x="61861" y="63579"/>
                      <a:pt x="59660" y="65314"/>
                      <a:pt x="57024" y="66815"/>
                    </a:cubicBezTo>
                    <a:lnTo>
                      <a:pt x="55757" y="66815"/>
                    </a:lnTo>
                    <a:cubicBezTo>
                      <a:pt x="58292" y="65247"/>
                      <a:pt x="60860" y="63746"/>
                      <a:pt x="62962" y="61945"/>
                    </a:cubicBezTo>
                    <a:close/>
                    <a:moveTo>
                      <a:pt x="65797" y="61945"/>
                    </a:moveTo>
                    <a:cubicBezTo>
                      <a:pt x="63496" y="63579"/>
                      <a:pt x="61294" y="65314"/>
                      <a:pt x="58659" y="66815"/>
                    </a:cubicBezTo>
                    <a:lnTo>
                      <a:pt x="57391" y="66815"/>
                    </a:lnTo>
                    <a:cubicBezTo>
                      <a:pt x="59893" y="65247"/>
                      <a:pt x="62495" y="63746"/>
                      <a:pt x="64563" y="61945"/>
                    </a:cubicBezTo>
                    <a:close/>
                    <a:moveTo>
                      <a:pt x="67398" y="61945"/>
                    </a:moveTo>
                    <a:cubicBezTo>
                      <a:pt x="65097" y="63579"/>
                      <a:pt x="62895" y="65314"/>
                      <a:pt x="60260" y="66815"/>
                    </a:cubicBezTo>
                    <a:lnTo>
                      <a:pt x="58992" y="66815"/>
                    </a:lnTo>
                    <a:cubicBezTo>
                      <a:pt x="61528" y="65247"/>
                      <a:pt x="64096" y="63713"/>
                      <a:pt x="66164" y="61945"/>
                    </a:cubicBezTo>
                    <a:close/>
                    <a:moveTo>
                      <a:pt x="69033" y="61945"/>
                    </a:moveTo>
                    <a:cubicBezTo>
                      <a:pt x="66731" y="63579"/>
                      <a:pt x="64496" y="65314"/>
                      <a:pt x="61895" y="66815"/>
                    </a:cubicBezTo>
                    <a:lnTo>
                      <a:pt x="60627" y="66815"/>
                    </a:lnTo>
                    <a:cubicBezTo>
                      <a:pt x="63129" y="65247"/>
                      <a:pt x="65697" y="63746"/>
                      <a:pt x="67799" y="61945"/>
                    </a:cubicBezTo>
                    <a:close/>
                    <a:moveTo>
                      <a:pt x="70634" y="61945"/>
                    </a:moveTo>
                    <a:cubicBezTo>
                      <a:pt x="68332" y="63579"/>
                      <a:pt x="66131" y="65314"/>
                      <a:pt x="63496" y="66815"/>
                    </a:cubicBezTo>
                    <a:lnTo>
                      <a:pt x="62228" y="66815"/>
                    </a:lnTo>
                    <a:cubicBezTo>
                      <a:pt x="64730" y="65247"/>
                      <a:pt x="67332" y="63713"/>
                      <a:pt x="69400" y="61945"/>
                    </a:cubicBezTo>
                    <a:close/>
                    <a:moveTo>
                      <a:pt x="72269" y="61945"/>
                    </a:moveTo>
                    <a:cubicBezTo>
                      <a:pt x="69934" y="63579"/>
                      <a:pt x="67732" y="65314"/>
                      <a:pt x="65130" y="66815"/>
                    </a:cubicBezTo>
                    <a:lnTo>
                      <a:pt x="63863" y="66815"/>
                    </a:lnTo>
                    <a:cubicBezTo>
                      <a:pt x="66364" y="65247"/>
                      <a:pt x="68933" y="63713"/>
                      <a:pt x="71001" y="61945"/>
                    </a:cubicBezTo>
                    <a:close/>
                    <a:moveTo>
                      <a:pt x="73870" y="61945"/>
                    </a:moveTo>
                    <a:cubicBezTo>
                      <a:pt x="71568" y="63579"/>
                      <a:pt x="69367" y="65314"/>
                      <a:pt x="66731" y="66815"/>
                    </a:cubicBezTo>
                    <a:lnTo>
                      <a:pt x="65464" y="66815"/>
                    </a:lnTo>
                    <a:cubicBezTo>
                      <a:pt x="67966" y="65247"/>
                      <a:pt x="70567" y="63713"/>
                      <a:pt x="72636" y="61945"/>
                    </a:cubicBezTo>
                    <a:close/>
                    <a:moveTo>
                      <a:pt x="75471" y="61945"/>
                    </a:moveTo>
                    <a:cubicBezTo>
                      <a:pt x="73169" y="63579"/>
                      <a:pt x="70968" y="65314"/>
                      <a:pt x="68366" y="66815"/>
                    </a:cubicBezTo>
                    <a:lnTo>
                      <a:pt x="67098" y="66815"/>
                    </a:lnTo>
                    <a:cubicBezTo>
                      <a:pt x="69600" y="65247"/>
                      <a:pt x="72169" y="63713"/>
                      <a:pt x="74237" y="61945"/>
                    </a:cubicBezTo>
                    <a:close/>
                    <a:moveTo>
                      <a:pt x="77105" y="61945"/>
                    </a:moveTo>
                    <a:cubicBezTo>
                      <a:pt x="74804" y="63579"/>
                      <a:pt x="72602" y="65314"/>
                      <a:pt x="69967" y="66815"/>
                    </a:cubicBezTo>
                    <a:lnTo>
                      <a:pt x="68699" y="66815"/>
                    </a:lnTo>
                    <a:cubicBezTo>
                      <a:pt x="71201" y="65214"/>
                      <a:pt x="73770" y="63713"/>
                      <a:pt x="75871" y="61945"/>
                    </a:cubicBezTo>
                    <a:close/>
                    <a:moveTo>
                      <a:pt x="78707" y="61945"/>
                    </a:moveTo>
                    <a:cubicBezTo>
                      <a:pt x="76405" y="63579"/>
                      <a:pt x="74203" y="65314"/>
                      <a:pt x="71601" y="66815"/>
                    </a:cubicBezTo>
                    <a:lnTo>
                      <a:pt x="70334" y="66815"/>
                    </a:lnTo>
                    <a:cubicBezTo>
                      <a:pt x="72836" y="65214"/>
                      <a:pt x="75404" y="63713"/>
                      <a:pt x="77472" y="61945"/>
                    </a:cubicBezTo>
                    <a:close/>
                    <a:moveTo>
                      <a:pt x="80308" y="61945"/>
                    </a:moveTo>
                    <a:cubicBezTo>
                      <a:pt x="78006" y="63579"/>
                      <a:pt x="75804" y="65314"/>
                      <a:pt x="73203" y="66782"/>
                    </a:cubicBezTo>
                    <a:cubicBezTo>
                      <a:pt x="72802" y="66815"/>
                      <a:pt x="72369" y="66815"/>
                      <a:pt x="71935" y="66815"/>
                    </a:cubicBezTo>
                    <a:cubicBezTo>
                      <a:pt x="74437" y="65214"/>
                      <a:pt x="77005" y="63713"/>
                      <a:pt x="79073" y="61945"/>
                    </a:cubicBezTo>
                    <a:close/>
                    <a:moveTo>
                      <a:pt x="39979" y="61945"/>
                    </a:moveTo>
                    <a:cubicBezTo>
                      <a:pt x="37644" y="63579"/>
                      <a:pt x="35409" y="65347"/>
                      <a:pt x="32774" y="66848"/>
                    </a:cubicBezTo>
                    <a:lnTo>
                      <a:pt x="31506" y="66848"/>
                    </a:lnTo>
                    <a:cubicBezTo>
                      <a:pt x="34041" y="65281"/>
                      <a:pt x="36643" y="63746"/>
                      <a:pt x="38745" y="61945"/>
                    </a:cubicBezTo>
                    <a:close/>
                    <a:moveTo>
                      <a:pt x="41580" y="61945"/>
                    </a:moveTo>
                    <a:cubicBezTo>
                      <a:pt x="39278" y="63579"/>
                      <a:pt x="37043" y="65347"/>
                      <a:pt x="34375" y="66848"/>
                    </a:cubicBezTo>
                    <a:lnTo>
                      <a:pt x="33107" y="66848"/>
                    </a:lnTo>
                    <a:cubicBezTo>
                      <a:pt x="35642" y="65247"/>
                      <a:pt x="38244" y="63746"/>
                      <a:pt x="40346" y="61945"/>
                    </a:cubicBezTo>
                    <a:close/>
                    <a:moveTo>
                      <a:pt x="43215" y="61945"/>
                    </a:moveTo>
                    <a:cubicBezTo>
                      <a:pt x="40880" y="63579"/>
                      <a:pt x="38645" y="65347"/>
                      <a:pt x="36009" y="66848"/>
                    </a:cubicBezTo>
                    <a:lnTo>
                      <a:pt x="34742" y="66848"/>
                    </a:lnTo>
                    <a:cubicBezTo>
                      <a:pt x="37277" y="65247"/>
                      <a:pt x="39879" y="63746"/>
                      <a:pt x="41980" y="61945"/>
                    </a:cubicBezTo>
                    <a:close/>
                    <a:moveTo>
                      <a:pt x="44816" y="61945"/>
                    </a:moveTo>
                    <a:cubicBezTo>
                      <a:pt x="42481" y="63579"/>
                      <a:pt x="40279" y="65347"/>
                      <a:pt x="37611" y="66848"/>
                    </a:cubicBezTo>
                    <a:lnTo>
                      <a:pt x="36343" y="66848"/>
                    </a:lnTo>
                    <a:cubicBezTo>
                      <a:pt x="38878" y="65247"/>
                      <a:pt x="41480" y="63746"/>
                      <a:pt x="43581" y="61945"/>
                    </a:cubicBezTo>
                    <a:close/>
                    <a:moveTo>
                      <a:pt x="46450" y="61945"/>
                    </a:moveTo>
                    <a:cubicBezTo>
                      <a:pt x="44115" y="63579"/>
                      <a:pt x="41880" y="65347"/>
                      <a:pt x="39245" y="66848"/>
                    </a:cubicBezTo>
                    <a:lnTo>
                      <a:pt x="37977" y="66848"/>
                    </a:lnTo>
                    <a:cubicBezTo>
                      <a:pt x="40513" y="65247"/>
                      <a:pt x="43114" y="63746"/>
                      <a:pt x="45183" y="61945"/>
                    </a:cubicBezTo>
                    <a:close/>
                    <a:moveTo>
                      <a:pt x="48051" y="61945"/>
                    </a:moveTo>
                    <a:cubicBezTo>
                      <a:pt x="45716" y="63579"/>
                      <a:pt x="43515" y="65347"/>
                      <a:pt x="40880" y="66848"/>
                    </a:cubicBezTo>
                    <a:lnTo>
                      <a:pt x="39612" y="66848"/>
                    </a:lnTo>
                    <a:cubicBezTo>
                      <a:pt x="42114" y="65247"/>
                      <a:pt x="44716" y="63746"/>
                      <a:pt x="46817" y="61945"/>
                    </a:cubicBezTo>
                    <a:close/>
                    <a:moveTo>
                      <a:pt x="49652" y="61945"/>
                    </a:moveTo>
                    <a:cubicBezTo>
                      <a:pt x="47351" y="63579"/>
                      <a:pt x="45116" y="65347"/>
                      <a:pt x="42481" y="66848"/>
                    </a:cubicBezTo>
                    <a:lnTo>
                      <a:pt x="41213" y="66848"/>
                    </a:lnTo>
                    <a:cubicBezTo>
                      <a:pt x="43748" y="65247"/>
                      <a:pt x="46350" y="63746"/>
                      <a:pt x="48418" y="61945"/>
                    </a:cubicBezTo>
                    <a:close/>
                    <a:moveTo>
                      <a:pt x="51287" y="61945"/>
                    </a:moveTo>
                    <a:cubicBezTo>
                      <a:pt x="48952" y="63579"/>
                      <a:pt x="46750" y="65347"/>
                      <a:pt x="44115" y="66848"/>
                    </a:cubicBezTo>
                    <a:lnTo>
                      <a:pt x="42848" y="66848"/>
                    </a:lnTo>
                    <a:cubicBezTo>
                      <a:pt x="45349" y="65247"/>
                      <a:pt x="47951" y="63746"/>
                      <a:pt x="50053" y="61945"/>
                    </a:cubicBezTo>
                    <a:close/>
                    <a:moveTo>
                      <a:pt x="52888" y="61945"/>
                    </a:moveTo>
                    <a:cubicBezTo>
                      <a:pt x="50586" y="63579"/>
                      <a:pt x="48352" y="65347"/>
                      <a:pt x="45716" y="66815"/>
                    </a:cubicBezTo>
                    <a:cubicBezTo>
                      <a:pt x="45283" y="66848"/>
                      <a:pt x="44882" y="66848"/>
                      <a:pt x="44449" y="66848"/>
                    </a:cubicBezTo>
                    <a:cubicBezTo>
                      <a:pt x="46984" y="65247"/>
                      <a:pt x="49552" y="63746"/>
                      <a:pt x="51654" y="61945"/>
                    </a:cubicBezTo>
                    <a:close/>
                    <a:moveTo>
                      <a:pt x="54489" y="61945"/>
                    </a:moveTo>
                    <a:cubicBezTo>
                      <a:pt x="52188" y="63579"/>
                      <a:pt x="49986" y="65347"/>
                      <a:pt x="47351" y="66848"/>
                    </a:cubicBezTo>
                    <a:lnTo>
                      <a:pt x="46083" y="66848"/>
                    </a:lnTo>
                    <a:cubicBezTo>
                      <a:pt x="48585" y="65247"/>
                      <a:pt x="51187" y="63746"/>
                      <a:pt x="53255" y="61945"/>
                    </a:cubicBezTo>
                    <a:close/>
                    <a:moveTo>
                      <a:pt x="56124" y="61945"/>
                    </a:moveTo>
                    <a:cubicBezTo>
                      <a:pt x="53789" y="63579"/>
                      <a:pt x="51587" y="65347"/>
                      <a:pt x="48952" y="66815"/>
                    </a:cubicBezTo>
                    <a:cubicBezTo>
                      <a:pt x="48518" y="66848"/>
                      <a:pt x="48118" y="66848"/>
                      <a:pt x="47684" y="66848"/>
                    </a:cubicBezTo>
                    <a:cubicBezTo>
                      <a:pt x="50220" y="65247"/>
                      <a:pt x="52788" y="63746"/>
                      <a:pt x="54890" y="61945"/>
                    </a:cubicBezTo>
                    <a:close/>
                    <a:moveTo>
                      <a:pt x="57725" y="61945"/>
                    </a:moveTo>
                    <a:cubicBezTo>
                      <a:pt x="55423" y="63579"/>
                      <a:pt x="53188" y="65347"/>
                      <a:pt x="50586" y="66848"/>
                    </a:cubicBezTo>
                    <a:cubicBezTo>
                      <a:pt x="50370" y="66832"/>
                      <a:pt x="50153" y="66823"/>
                      <a:pt x="49936" y="66823"/>
                    </a:cubicBezTo>
                    <a:cubicBezTo>
                      <a:pt x="49719" y="66823"/>
                      <a:pt x="49502" y="66832"/>
                      <a:pt x="49286" y="66848"/>
                    </a:cubicBezTo>
                    <a:cubicBezTo>
                      <a:pt x="51821" y="65247"/>
                      <a:pt x="54423" y="63746"/>
                      <a:pt x="56491" y="61945"/>
                    </a:cubicBezTo>
                    <a:close/>
                    <a:moveTo>
                      <a:pt x="31906" y="61945"/>
                    </a:moveTo>
                    <a:cubicBezTo>
                      <a:pt x="29571" y="63613"/>
                      <a:pt x="27337" y="65381"/>
                      <a:pt x="24635" y="66882"/>
                    </a:cubicBezTo>
                    <a:lnTo>
                      <a:pt x="23367" y="66882"/>
                    </a:lnTo>
                    <a:cubicBezTo>
                      <a:pt x="25936" y="65281"/>
                      <a:pt x="28571" y="63746"/>
                      <a:pt x="30672" y="61945"/>
                    </a:cubicBezTo>
                    <a:close/>
                    <a:moveTo>
                      <a:pt x="33508" y="61945"/>
                    </a:moveTo>
                    <a:cubicBezTo>
                      <a:pt x="31173" y="63613"/>
                      <a:pt x="28938" y="65381"/>
                      <a:pt x="26269" y="66882"/>
                    </a:cubicBezTo>
                    <a:lnTo>
                      <a:pt x="25002" y="66882"/>
                    </a:lnTo>
                    <a:cubicBezTo>
                      <a:pt x="27537" y="65281"/>
                      <a:pt x="30172" y="63746"/>
                      <a:pt x="32273" y="61945"/>
                    </a:cubicBezTo>
                    <a:close/>
                    <a:moveTo>
                      <a:pt x="35142" y="61945"/>
                    </a:moveTo>
                    <a:cubicBezTo>
                      <a:pt x="32807" y="63613"/>
                      <a:pt x="30572" y="65381"/>
                      <a:pt x="27904" y="66882"/>
                    </a:cubicBezTo>
                    <a:lnTo>
                      <a:pt x="26636" y="66882"/>
                    </a:lnTo>
                    <a:cubicBezTo>
                      <a:pt x="29171" y="65281"/>
                      <a:pt x="31806" y="63746"/>
                      <a:pt x="33908" y="61945"/>
                    </a:cubicBezTo>
                    <a:close/>
                    <a:moveTo>
                      <a:pt x="36743" y="61945"/>
                    </a:moveTo>
                    <a:cubicBezTo>
                      <a:pt x="34408" y="63579"/>
                      <a:pt x="32173" y="65347"/>
                      <a:pt x="29505" y="66882"/>
                    </a:cubicBezTo>
                    <a:lnTo>
                      <a:pt x="28271" y="66882"/>
                    </a:lnTo>
                    <a:cubicBezTo>
                      <a:pt x="30806" y="65281"/>
                      <a:pt x="33408" y="63746"/>
                      <a:pt x="35509" y="61945"/>
                    </a:cubicBezTo>
                    <a:close/>
                    <a:moveTo>
                      <a:pt x="38378" y="61945"/>
                    </a:moveTo>
                    <a:cubicBezTo>
                      <a:pt x="36043" y="63613"/>
                      <a:pt x="33808" y="65347"/>
                      <a:pt x="31139" y="66882"/>
                    </a:cubicBezTo>
                    <a:cubicBezTo>
                      <a:pt x="30922" y="66865"/>
                      <a:pt x="30714" y="66857"/>
                      <a:pt x="30505" y="66857"/>
                    </a:cubicBezTo>
                    <a:cubicBezTo>
                      <a:pt x="30297" y="66857"/>
                      <a:pt x="30089" y="66865"/>
                      <a:pt x="29872" y="66882"/>
                    </a:cubicBezTo>
                    <a:cubicBezTo>
                      <a:pt x="32407" y="65281"/>
                      <a:pt x="35042" y="63746"/>
                      <a:pt x="37144" y="61945"/>
                    </a:cubicBezTo>
                    <a:close/>
                    <a:moveTo>
                      <a:pt x="11225" y="59943"/>
                    </a:moveTo>
                    <a:lnTo>
                      <a:pt x="11225" y="60644"/>
                    </a:lnTo>
                    <a:cubicBezTo>
                      <a:pt x="8256" y="62779"/>
                      <a:pt x="5354" y="65014"/>
                      <a:pt x="1918" y="66915"/>
                    </a:cubicBezTo>
                    <a:lnTo>
                      <a:pt x="1918" y="66148"/>
                    </a:lnTo>
                    <a:cubicBezTo>
                      <a:pt x="5154" y="64113"/>
                      <a:pt x="8423" y="62178"/>
                      <a:pt x="11225" y="59943"/>
                    </a:cubicBezTo>
                    <a:close/>
                    <a:moveTo>
                      <a:pt x="25469" y="61945"/>
                    </a:moveTo>
                    <a:cubicBezTo>
                      <a:pt x="23100" y="63613"/>
                      <a:pt x="20832" y="65414"/>
                      <a:pt x="18130" y="66915"/>
                    </a:cubicBezTo>
                    <a:lnTo>
                      <a:pt x="16862" y="66915"/>
                    </a:lnTo>
                    <a:cubicBezTo>
                      <a:pt x="19431" y="65314"/>
                      <a:pt x="22099" y="63779"/>
                      <a:pt x="24201" y="61945"/>
                    </a:cubicBezTo>
                    <a:close/>
                    <a:moveTo>
                      <a:pt x="27070" y="61945"/>
                    </a:moveTo>
                    <a:cubicBezTo>
                      <a:pt x="24701" y="63613"/>
                      <a:pt x="22466" y="65414"/>
                      <a:pt x="19764" y="66915"/>
                    </a:cubicBezTo>
                    <a:lnTo>
                      <a:pt x="18497" y="66915"/>
                    </a:lnTo>
                    <a:cubicBezTo>
                      <a:pt x="21065" y="65314"/>
                      <a:pt x="23701" y="63779"/>
                      <a:pt x="25835" y="61945"/>
                    </a:cubicBezTo>
                    <a:close/>
                    <a:moveTo>
                      <a:pt x="28671" y="61945"/>
                    </a:moveTo>
                    <a:cubicBezTo>
                      <a:pt x="26336" y="63613"/>
                      <a:pt x="24068" y="65381"/>
                      <a:pt x="21399" y="66915"/>
                    </a:cubicBezTo>
                    <a:lnTo>
                      <a:pt x="20131" y="66915"/>
                    </a:lnTo>
                    <a:cubicBezTo>
                      <a:pt x="22700" y="65314"/>
                      <a:pt x="25335" y="63779"/>
                      <a:pt x="27437" y="61945"/>
                    </a:cubicBezTo>
                    <a:close/>
                    <a:moveTo>
                      <a:pt x="30305" y="61945"/>
                    </a:moveTo>
                    <a:cubicBezTo>
                      <a:pt x="27937" y="63613"/>
                      <a:pt x="25702" y="65381"/>
                      <a:pt x="23000" y="66882"/>
                    </a:cubicBezTo>
                    <a:cubicBezTo>
                      <a:pt x="22600" y="66882"/>
                      <a:pt x="22166" y="66882"/>
                      <a:pt x="21766" y="66915"/>
                    </a:cubicBezTo>
                    <a:cubicBezTo>
                      <a:pt x="24301" y="65281"/>
                      <a:pt x="26936" y="63746"/>
                      <a:pt x="29071" y="61945"/>
                    </a:cubicBezTo>
                    <a:close/>
                    <a:moveTo>
                      <a:pt x="20632" y="61945"/>
                    </a:moveTo>
                    <a:cubicBezTo>
                      <a:pt x="18230" y="63646"/>
                      <a:pt x="15962" y="65447"/>
                      <a:pt x="13226" y="66948"/>
                    </a:cubicBezTo>
                    <a:lnTo>
                      <a:pt x="11992" y="66948"/>
                    </a:lnTo>
                    <a:cubicBezTo>
                      <a:pt x="14561" y="65314"/>
                      <a:pt x="17229" y="63779"/>
                      <a:pt x="19364" y="61945"/>
                    </a:cubicBezTo>
                    <a:close/>
                    <a:moveTo>
                      <a:pt x="22233" y="61945"/>
                    </a:moveTo>
                    <a:cubicBezTo>
                      <a:pt x="19865" y="63613"/>
                      <a:pt x="17596" y="65414"/>
                      <a:pt x="14861" y="66948"/>
                    </a:cubicBezTo>
                    <a:lnTo>
                      <a:pt x="13593" y="66948"/>
                    </a:lnTo>
                    <a:cubicBezTo>
                      <a:pt x="16195" y="65314"/>
                      <a:pt x="18864" y="63779"/>
                      <a:pt x="20999" y="61945"/>
                    </a:cubicBezTo>
                    <a:close/>
                    <a:moveTo>
                      <a:pt x="23834" y="61945"/>
                    </a:moveTo>
                    <a:cubicBezTo>
                      <a:pt x="21466" y="63613"/>
                      <a:pt x="19197" y="65414"/>
                      <a:pt x="16495" y="66915"/>
                    </a:cubicBezTo>
                    <a:cubicBezTo>
                      <a:pt x="16062" y="66948"/>
                      <a:pt x="15662" y="66948"/>
                      <a:pt x="15228" y="66948"/>
                    </a:cubicBezTo>
                    <a:cubicBezTo>
                      <a:pt x="17796" y="65314"/>
                      <a:pt x="20465" y="63779"/>
                      <a:pt x="22600" y="61945"/>
                    </a:cubicBezTo>
                    <a:close/>
                    <a:moveTo>
                      <a:pt x="17396" y="61945"/>
                    </a:moveTo>
                    <a:cubicBezTo>
                      <a:pt x="14994" y="63646"/>
                      <a:pt x="12693" y="65447"/>
                      <a:pt x="9957" y="66982"/>
                    </a:cubicBezTo>
                    <a:lnTo>
                      <a:pt x="8723" y="66982"/>
                    </a:lnTo>
                    <a:cubicBezTo>
                      <a:pt x="11292" y="65347"/>
                      <a:pt x="13994" y="63779"/>
                      <a:pt x="16162" y="61945"/>
                    </a:cubicBezTo>
                    <a:close/>
                    <a:moveTo>
                      <a:pt x="18997" y="61945"/>
                    </a:moveTo>
                    <a:cubicBezTo>
                      <a:pt x="16629" y="63646"/>
                      <a:pt x="14327" y="65447"/>
                      <a:pt x="11592" y="66948"/>
                    </a:cubicBezTo>
                    <a:cubicBezTo>
                      <a:pt x="11192" y="66982"/>
                      <a:pt x="10758" y="66982"/>
                      <a:pt x="10358" y="66982"/>
                    </a:cubicBezTo>
                    <a:cubicBezTo>
                      <a:pt x="12926" y="65347"/>
                      <a:pt x="15628" y="63779"/>
                      <a:pt x="17763" y="61945"/>
                    </a:cubicBezTo>
                    <a:close/>
                    <a:moveTo>
                      <a:pt x="14160" y="61945"/>
                    </a:moveTo>
                    <a:cubicBezTo>
                      <a:pt x="11759" y="63646"/>
                      <a:pt x="9457" y="65481"/>
                      <a:pt x="6688" y="67015"/>
                    </a:cubicBezTo>
                    <a:lnTo>
                      <a:pt x="5421" y="67015"/>
                    </a:lnTo>
                    <a:cubicBezTo>
                      <a:pt x="8056" y="65381"/>
                      <a:pt x="10758" y="63813"/>
                      <a:pt x="12926" y="61945"/>
                    </a:cubicBezTo>
                    <a:close/>
                    <a:moveTo>
                      <a:pt x="15762" y="61945"/>
                    </a:moveTo>
                    <a:cubicBezTo>
                      <a:pt x="13360" y="63646"/>
                      <a:pt x="11092" y="65447"/>
                      <a:pt x="8323" y="66982"/>
                    </a:cubicBezTo>
                    <a:cubicBezTo>
                      <a:pt x="7889" y="66982"/>
                      <a:pt x="7489" y="67015"/>
                      <a:pt x="7055" y="67015"/>
                    </a:cubicBezTo>
                    <a:cubicBezTo>
                      <a:pt x="9691" y="65347"/>
                      <a:pt x="12393" y="63813"/>
                      <a:pt x="14527" y="61945"/>
                    </a:cubicBezTo>
                    <a:close/>
                    <a:moveTo>
                      <a:pt x="11225" y="60977"/>
                    </a:moveTo>
                    <a:lnTo>
                      <a:pt x="11225" y="61444"/>
                    </a:lnTo>
                    <a:lnTo>
                      <a:pt x="11192" y="61444"/>
                    </a:lnTo>
                    <a:cubicBezTo>
                      <a:pt x="10825" y="61444"/>
                      <a:pt x="10791" y="61745"/>
                      <a:pt x="11158" y="61778"/>
                    </a:cubicBezTo>
                    <a:cubicBezTo>
                      <a:pt x="8657" y="63546"/>
                      <a:pt x="6288" y="65447"/>
                      <a:pt x="3386" y="67048"/>
                    </a:cubicBezTo>
                    <a:lnTo>
                      <a:pt x="2119" y="67048"/>
                    </a:lnTo>
                    <a:cubicBezTo>
                      <a:pt x="5287" y="65047"/>
                      <a:pt x="8490" y="63146"/>
                      <a:pt x="11225" y="60977"/>
                    </a:cubicBezTo>
                    <a:close/>
                    <a:moveTo>
                      <a:pt x="12559" y="61945"/>
                    </a:moveTo>
                    <a:cubicBezTo>
                      <a:pt x="10124" y="63646"/>
                      <a:pt x="7823" y="65481"/>
                      <a:pt x="5021" y="67015"/>
                    </a:cubicBezTo>
                    <a:lnTo>
                      <a:pt x="3786" y="67048"/>
                    </a:lnTo>
                    <a:cubicBezTo>
                      <a:pt x="6422" y="65381"/>
                      <a:pt x="9124" y="63813"/>
                      <a:pt x="11292" y="61945"/>
                    </a:cubicBezTo>
                    <a:cubicBezTo>
                      <a:pt x="11358" y="62062"/>
                      <a:pt x="11550" y="62120"/>
                      <a:pt x="11738" y="62120"/>
                    </a:cubicBezTo>
                    <a:cubicBezTo>
                      <a:pt x="11926" y="62120"/>
                      <a:pt x="12109" y="62062"/>
                      <a:pt x="12159" y="61945"/>
                    </a:cubicBezTo>
                    <a:close/>
                    <a:moveTo>
                      <a:pt x="311106" y="67015"/>
                    </a:moveTo>
                    <a:cubicBezTo>
                      <a:pt x="311106" y="67048"/>
                      <a:pt x="311106" y="67048"/>
                      <a:pt x="311106" y="67048"/>
                    </a:cubicBezTo>
                    <a:lnTo>
                      <a:pt x="309371" y="67048"/>
                    </a:lnTo>
                    <a:cubicBezTo>
                      <a:pt x="309371" y="67048"/>
                      <a:pt x="309371" y="67048"/>
                      <a:pt x="309405" y="67015"/>
                    </a:cubicBezTo>
                    <a:close/>
                    <a:moveTo>
                      <a:pt x="312440" y="67015"/>
                    </a:moveTo>
                    <a:cubicBezTo>
                      <a:pt x="312407" y="67015"/>
                      <a:pt x="312407" y="67048"/>
                      <a:pt x="312373" y="67048"/>
                    </a:cubicBezTo>
                    <a:lnTo>
                      <a:pt x="311506" y="67048"/>
                    </a:lnTo>
                    <a:cubicBezTo>
                      <a:pt x="311506" y="67048"/>
                      <a:pt x="311506" y="67015"/>
                      <a:pt x="311539" y="67015"/>
                    </a:cubicBezTo>
                    <a:close/>
                    <a:moveTo>
                      <a:pt x="50503" y="1"/>
                    </a:moveTo>
                    <a:cubicBezTo>
                      <a:pt x="44791" y="1"/>
                      <a:pt x="39078" y="84"/>
                      <a:pt x="33441" y="367"/>
                    </a:cubicBezTo>
                    <a:lnTo>
                      <a:pt x="32507" y="367"/>
                    </a:lnTo>
                    <a:cubicBezTo>
                      <a:pt x="32428" y="328"/>
                      <a:pt x="32323" y="309"/>
                      <a:pt x="32215" y="309"/>
                    </a:cubicBezTo>
                    <a:cubicBezTo>
                      <a:pt x="32048" y="309"/>
                      <a:pt x="31874" y="353"/>
                      <a:pt x="31773" y="434"/>
                    </a:cubicBezTo>
                    <a:lnTo>
                      <a:pt x="31706" y="501"/>
                    </a:lnTo>
                    <a:cubicBezTo>
                      <a:pt x="31673" y="501"/>
                      <a:pt x="31640" y="534"/>
                      <a:pt x="31640" y="568"/>
                    </a:cubicBezTo>
                    <a:lnTo>
                      <a:pt x="31339" y="768"/>
                    </a:lnTo>
                    <a:lnTo>
                      <a:pt x="22500" y="5638"/>
                    </a:lnTo>
                    <a:cubicBezTo>
                      <a:pt x="22166" y="5738"/>
                      <a:pt x="21866" y="5871"/>
                      <a:pt x="21532" y="6005"/>
                    </a:cubicBezTo>
                    <a:lnTo>
                      <a:pt x="11225" y="6005"/>
                    </a:lnTo>
                    <a:lnTo>
                      <a:pt x="11225" y="6338"/>
                    </a:lnTo>
                    <a:cubicBezTo>
                      <a:pt x="11092" y="6438"/>
                      <a:pt x="11092" y="6539"/>
                      <a:pt x="11225" y="6639"/>
                    </a:cubicBezTo>
                    <a:lnTo>
                      <a:pt x="11225" y="11342"/>
                    </a:lnTo>
                    <a:cubicBezTo>
                      <a:pt x="7756" y="11209"/>
                      <a:pt x="4320" y="11175"/>
                      <a:pt x="851" y="11142"/>
                    </a:cubicBezTo>
                    <a:cubicBezTo>
                      <a:pt x="551" y="11142"/>
                      <a:pt x="317" y="11275"/>
                      <a:pt x="317" y="11442"/>
                    </a:cubicBezTo>
                    <a:cubicBezTo>
                      <a:pt x="1251" y="30022"/>
                      <a:pt x="1185" y="48602"/>
                      <a:pt x="17" y="67215"/>
                    </a:cubicBezTo>
                    <a:cubicBezTo>
                      <a:pt x="0" y="67399"/>
                      <a:pt x="267" y="67490"/>
                      <a:pt x="542" y="67490"/>
                    </a:cubicBezTo>
                    <a:cubicBezTo>
                      <a:pt x="818" y="67490"/>
                      <a:pt x="1101" y="67399"/>
                      <a:pt x="1118" y="67215"/>
                    </a:cubicBezTo>
                    <a:cubicBezTo>
                      <a:pt x="1118" y="66948"/>
                      <a:pt x="1118" y="66682"/>
                      <a:pt x="1151" y="66415"/>
                    </a:cubicBezTo>
                    <a:cubicBezTo>
                      <a:pt x="1175" y="66438"/>
                      <a:pt x="1232" y="66462"/>
                      <a:pt x="1298" y="66462"/>
                    </a:cubicBezTo>
                    <a:cubicBezTo>
                      <a:pt x="1326" y="66462"/>
                      <a:pt x="1355" y="66458"/>
                      <a:pt x="1385" y="66448"/>
                    </a:cubicBezTo>
                    <a:lnTo>
                      <a:pt x="1385" y="67115"/>
                    </a:lnTo>
                    <a:cubicBezTo>
                      <a:pt x="1251" y="67149"/>
                      <a:pt x="1185" y="67249"/>
                      <a:pt x="1185" y="67315"/>
                    </a:cubicBezTo>
                    <a:cubicBezTo>
                      <a:pt x="1066" y="67375"/>
                      <a:pt x="1159" y="67487"/>
                      <a:pt x="1275" y="67487"/>
                    </a:cubicBezTo>
                    <a:cubicBezTo>
                      <a:pt x="1289" y="67487"/>
                      <a:pt x="1304" y="67486"/>
                      <a:pt x="1318" y="67482"/>
                    </a:cubicBezTo>
                    <a:cubicBezTo>
                      <a:pt x="1385" y="67549"/>
                      <a:pt x="1518" y="67549"/>
                      <a:pt x="1652" y="67549"/>
                    </a:cubicBezTo>
                    <a:cubicBezTo>
                      <a:pt x="13714" y="67634"/>
                      <a:pt x="25781" y="67666"/>
                      <a:pt x="37851" y="67666"/>
                    </a:cubicBezTo>
                    <a:cubicBezTo>
                      <a:pt x="59024" y="67666"/>
                      <a:pt x="80207" y="67567"/>
                      <a:pt x="101389" y="67482"/>
                    </a:cubicBezTo>
                    <a:lnTo>
                      <a:pt x="106159" y="67482"/>
                    </a:lnTo>
                    <a:cubicBezTo>
                      <a:pt x="106204" y="67482"/>
                      <a:pt x="106248" y="67497"/>
                      <a:pt x="106293" y="67497"/>
                    </a:cubicBezTo>
                    <a:cubicBezTo>
                      <a:pt x="106315" y="67497"/>
                      <a:pt x="106337" y="67493"/>
                      <a:pt x="106360" y="67482"/>
                    </a:cubicBezTo>
                    <a:lnTo>
                      <a:pt x="107761" y="67482"/>
                    </a:lnTo>
                    <a:cubicBezTo>
                      <a:pt x="107794" y="67499"/>
                      <a:pt x="107827" y="67507"/>
                      <a:pt x="107861" y="67507"/>
                    </a:cubicBezTo>
                    <a:cubicBezTo>
                      <a:pt x="107894" y="67507"/>
                      <a:pt x="107927" y="67499"/>
                      <a:pt x="107961" y="67482"/>
                    </a:cubicBezTo>
                    <a:lnTo>
                      <a:pt x="109362" y="67482"/>
                    </a:lnTo>
                    <a:cubicBezTo>
                      <a:pt x="109395" y="67499"/>
                      <a:pt x="109437" y="67507"/>
                      <a:pt x="109479" y="67507"/>
                    </a:cubicBezTo>
                    <a:cubicBezTo>
                      <a:pt x="109520" y="67507"/>
                      <a:pt x="109562" y="67499"/>
                      <a:pt x="109595" y="67482"/>
                    </a:cubicBezTo>
                    <a:cubicBezTo>
                      <a:pt x="109595" y="67482"/>
                      <a:pt x="109595" y="67482"/>
                      <a:pt x="109595" y="67449"/>
                    </a:cubicBezTo>
                    <a:lnTo>
                      <a:pt x="110963" y="67449"/>
                    </a:lnTo>
                    <a:cubicBezTo>
                      <a:pt x="111002" y="67488"/>
                      <a:pt x="111053" y="67504"/>
                      <a:pt x="111108" y="67504"/>
                    </a:cubicBezTo>
                    <a:cubicBezTo>
                      <a:pt x="111147" y="67504"/>
                      <a:pt x="111188" y="67496"/>
                      <a:pt x="111230" y="67482"/>
                    </a:cubicBezTo>
                    <a:cubicBezTo>
                      <a:pt x="111230" y="67449"/>
                      <a:pt x="111230" y="67449"/>
                      <a:pt x="111230" y="67449"/>
                    </a:cubicBezTo>
                    <a:lnTo>
                      <a:pt x="112564" y="67449"/>
                    </a:lnTo>
                    <a:cubicBezTo>
                      <a:pt x="112603" y="67488"/>
                      <a:pt x="112654" y="67504"/>
                      <a:pt x="112709" y="67504"/>
                    </a:cubicBezTo>
                    <a:cubicBezTo>
                      <a:pt x="112748" y="67504"/>
                      <a:pt x="112789" y="67496"/>
                      <a:pt x="112831" y="67482"/>
                    </a:cubicBezTo>
                    <a:cubicBezTo>
                      <a:pt x="112831" y="67449"/>
                      <a:pt x="112831" y="67449"/>
                      <a:pt x="112864" y="67449"/>
                    </a:cubicBezTo>
                    <a:lnTo>
                      <a:pt x="114165" y="67449"/>
                    </a:lnTo>
                    <a:cubicBezTo>
                      <a:pt x="114212" y="67472"/>
                      <a:pt x="114293" y="67496"/>
                      <a:pt x="114360" y="67496"/>
                    </a:cubicBezTo>
                    <a:cubicBezTo>
                      <a:pt x="114387" y="67496"/>
                      <a:pt x="114413" y="67492"/>
                      <a:pt x="114432" y="67482"/>
                    </a:cubicBezTo>
                    <a:cubicBezTo>
                      <a:pt x="114465" y="67449"/>
                      <a:pt x="114465" y="67449"/>
                      <a:pt x="114465" y="67449"/>
                    </a:cubicBezTo>
                    <a:lnTo>
                      <a:pt x="115800" y="67449"/>
                    </a:lnTo>
                    <a:cubicBezTo>
                      <a:pt x="115823" y="67472"/>
                      <a:pt x="115897" y="67496"/>
                      <a:pt x="115973" y="67496"/>
                    </a:cubicBezTo>
                    <a:cubicBezTo>
                      <a:pt x="116005" y="67496"/>
                      <a:pt x="116037" y="67492"/>
                      <a:pt x="116067" y="67482"/>
                    </a:cubicBezTo>
                    <a:lnTo>
                      <a:pt x="116100" y="67449"/>
                    </a:lnTo>
                    <a:lnTo>
                      <a:pt x="117401" y="67449"/>
                    </a:lnTo>
                    <a:cubicBezTo>
                      <a:pt x="117424" y="67472"/>
                      <a:pt x="117498" y="67496"/>
                      <a:pt x="117575" y="67496"/>
                    </a:cubicBezTo>
                    <a:cubicBezTo>
                      <a:pt x="117606" y="67496"/>
                      <a:pt x="117638" y="67492"/>
                      <a:pt x="117668" y="67482"/>
                    </a:cubicBezTo>
                    <a:cubicBezTo>
                      <a:pt x="117701" y="67449"/>
                      <a:pt x="117701" y="67449"/>
                      <a:pt x="117734" y="67449"/>
                    </a:cubicBezTo>
                    <a:lnTo>
                      <a:pt x="119002" y="67449"/>
                    </a:lnTo>
                    <a:cubicBezTo>
                      <a:pt x="119026" y="67472"/>
                      <a:pt x="119116" y="67496"/>
                      <a:pt x="119202" y="67496"/>
                    </a:cubicBezTo>
                    <a:cubicBezTo>
                      <a:pt x="119238" y="67496"/>
                      <a:pt x="119273" y="67492"/>
                      <a:pt x="119302" y="67482"/>
                    </a:cubicBezTo>
                    <a:cubicBezTo>
                      <a:pt x="119302" y="67449"/>
                      <a:pt x="119336" y="67449"/>
                      <a:pt x="119336" y="67449"/>
                    </a:cubicBezTo>
                    <a:cubicBezTo>
                      <a:pt x="119769" y="67449"/>
                      <a:pt x="120203" y="67415"/>
                      <a:pt x="120603" y="67415"/>
                    </a:cubicBezTo>
                    <a:cubicBezTo>
                      <a:pt x="120652" y="67464"/>
                      <a:pt x="120737" y="67495"/>
                      <a:pt x="120818" y="67495"/>
                    </a:cubicBezTo>
                    <a:cubicBezTo>
                      <a:pt x="120847" y="67495"/>
                      <a:pt x="120877" y="67491"/>
                      <a:pt x="120903" y="67482"/>
                    </a:cubicBezTo>
                    <a:lnTo>
                      <a:pt x="120970" y="67415"/>
                    </a:lnTo>
                    <a:lnTo>
                      <a:pt x="122238" y="67415"/>
                    </a:lnTo>
                    <a:cubicBezTo>
                      <a:pt x="122262" y="67464"/>
                      <a:pt x="122340" y="67495"/>
                      <a:pt x="122419" y="67495"/>
                    </a:cubicBezTo>
                    <a:cubicBezTo>
                      <a:pt x="122448" y="67495"/>
                      <a:pt x="122478" y="67491"/>
                      <a:pt x="122505" y="67482"/>
                    </a:cubicBezTo>
                    <a:cubicBezTo>
                      <a:pt x="122538" y="67449"/>
                      <a:pt x="122571" y="67449"/>
                      <a:pt x="122571" y="67415"/>
                    </a:cubicBezTo>
                    <a:lnTo>
                      <a:pt x="123839" y="67415"/>
                    </a:lnTo>
                    <a:cubicBezTo>
                      <a:pt x="123862" y="67463"/>
                      <a:pt x="123953" y="67510"/>
                      <a:pt x="124039" y="67510"/>
                    </a:cubicBezTo>
                    <a:cubicBezTo>
                      <a:pt x="124075" y="67510"/>
                      <a:pt x="124110" y="67502"/>
                      <a:pt x="124139" y="67482"/>
                    </a:cubicBezTo>
                    <a:cubicBezTo>
                      <a:pt x="124139" y="67449"/>
                      <a:pt x="124172" y="67449"/>
                      <a:pt x="124206" y="67415"/>
                    </a:cubicBezTo>
                    <a:lnTo>
                      <a:pt x="125440" y="67415"/>
                    </a:lnTo>
                    <a:cubicBezTo>
                      <a:pt x="125464" y="67463"/>
                      <a:pt x="125554" y="67510"/>
                      <a:pt x="125640" y="67510"/>
                    </a:cubicBezTo>
                    <a:cubicBezTo>
                      <a:pt x="125676" y="67510"/>
                      <a:pt x="125711" y="67502"/>
                      <a:pt x="125740" y="67482"/>
                    </a:cubicBezTo>
                    <a:cubicBezTo>
                      <a:pt x="125774" y="67449"/>
                      <a:pt x="125807" y="67449"/>
                      <a:pt x="125840" y="67415"/>
                    </a:cubicBezTo>
                    <a:lnTo>
                      <a:pt x="127074" y="67415"/>
                    </a:lnTo>
                    <a:cubicBezTo>
                      <a:pt x="127074" y="67458"/>
                      <a:pt x="127141" y="67500"/>
                      <a:pt x="127224" y="67500"/>
                    </a:cubicBezTo>
                    <a:cubicBezTo>
                      <a:pt x="127272" y="67500"/>
                      <a:pt x="127326" y="67486"/>
                      <a:pt x="127375" y="67449"/>
                    </a:cubicBezTo>
                    <a:cubicBezTo>
                      <a:pt x="127375" y="67449"/>
                      <a:pt x="127408" y="67415"/>
                      <a:pt x="127441" y="67415"/>
                    </a:cubicBezTo>
                    <a:lnTo>
                      <a:pt x="128676" y="67415"/>
                    </a:lnTo>
                    <a:cubicBezTo>
                      <a:pt x="128696" y="67457"/>
                      <a:pt x="128768" y="67485"/>
                      <a:pt x="128843" y="67485"/>
                    </a:cubicBezTo>
                    <a:cubicBezTo>
                      <a:pt x="128890" y="67485"/>
                      <a:pt x="128938" y="67474"/>
                      <a:pt x="128976" y="67449"/>
                    </a:cubicBezTo>
                    <a:cubicBezTo>
                      <a:pt x="129009" y="67449"/>
                      <a:pt x="129043" y="67415"/>
                      <a:pt x="129076" y="67415"/>
                    </a:cubicBezTo>
                    <a:lnTo>
                      <a:pt x="129243" y="67415"/>
                    </a:lnTo>
                    <a:cubicBezTo>
                      <a:pt x="129610" y="67415"/>
                      <a:pt x="129943" y="67415"/>
                      <a:pt x="130277" y="67382"/>
                    </a:cubicBezTo>
                    <a:cubicBezTo>
                      <a:pt x="130298" y="67447"/>
                      <a:pt x="130375" y="67483"/>
                      <a:pt x="130454" y="67483"/>
                    </a:cubicBezTo>
                    <a:cubicBezTo>
                      <a:pt x="130498" y="67483"/>
                      <a:pt x="130541" y="67472"/>
                      <a:pt x="130577" y="67449"/>
                    </a:cubicBezTo>
                    <a:cubicBezTo>
                      <a:pt x="130610" y="67449"/>
                      <a:pt x="130644" y="67415"/>
                      <a:pt x="130677" y="67382"/>
                    </a:cubicBezTo>
                    <a:lnTo>
                      <a:pt x="131911" y="67382"/>
                    </a:lnTo>
                    <a:cubicBezTo>
                      <a:pt x="131911" y="67429"/>
                      <a:pt x="131995" y="67476"/>
                      <a:pt x="132091" y="67476"/>
                    </a:cubicBezTo>
                    <a:cubicBezTo>
                      <a:pt x="132130" y="67476"/>
                      <a:pt x="132172" y="67468"/>
                      <a:pt x="132211" y="67449"/>
                    </a:cubicBezTo>
                    <a:cubicBezTo>
                      <a:pt x="132245" y="67415"/>
                      <a:pt x="132278" y="67415"/>
                      <a:pt x="132312" y="67382"/>
                    </a:cubicBezTo>
                    <a:lnTo>
                      <a:pt x="133512" y="67382"/>
                    </a:lnTo>
                    <a:cubicBezTo>
                      <a:pt x="133512" y="67429"/>
                      <a:pt x="133612" y="67476"/>
                      <a:pt x="133706" y="67476"/>
                    </a:cubicBezTo>
                    <a:cubicBezTo>
                      <a:pt x="133745" y="67476"/>
                      <a:pt x="133783" y="67468"/>
                      <a:pt x="133813" y="67449"/>
                    </a:cubicBezTo>
                    <a:cubicBezTo>
                      <a:pt x="133846" y="67415"/>
                      <a:pt x="133879" y="67415"/>
                      <a:pt x="133946" y="67382"/>
                    </a:cubicBezTo>
                    <a:lnTo>
                      <a:pt x="135114" y="67382"/>
                    </a:lnTo>
                    <a:cubicBezTo>
                      <a:pt x="135114" y="67429"/>
                      <a:pt x="135214" y="67476"/>
                      <a:pt x="135308" y="67476"/>
                    </a:cubicBezTo>
                    <a:cubicBezTo>
                      <a:pt x="135347" y="67476"/>
                      <a:pt x="135384" y="67468"/>
                      <a:pt x="135414" y="67449"/>
                    </a:cubicBezTo>
                    <a:cubicBezTo>
                      <a:pt x="135480" y="67415"/>
                      <a:pt x="135514" y="67415"/>
                      <a:pt x="135547" y="67382"/>
                    </a:cubicBezTo>
                    <a:lnTo>
                      <a:pt x="136748" y="67382"/>
                    </a:lnTo>
                    <a:cubicBezTo>
                      <a:pt x="136748" y="67429"/>
                      <a:pt x="136831" y="67476"/>
                      <a:pt x="136927" y="67476"/>
                    </a:cubicBezTo>
                    <a:cubicBezTo>
                      <a:pt x="136967" y="67476"/>
                      <a:pt x="137009" y="67468"/>
                      <a:pt x="137048" y="67449"/>
                    </a:cubicBezTo>
                    <a:cubicBezTo>
                      <a:pt x="137082" y="67415"/>
                      <a:pt x="137115" y="67382"/>
                      <a:pt x="137182" y="67382"/>
                    </a:cubicBezTo>
                    <a:lnTo>
                      <a:pt x="138349" y="67382"/>
                    </a:lnTo>
                    <a:cubicBezTo>
                      <a:pt x="138349" y="67429"/>
                      <a:pt x="138449" y="67476"/>
                      <a:pt x="138543" y="67476"/>
                    </a:cubicBezTo>
                    <a:cubicBezTo>
                      <a:pt x="138582" y="67476"/>
                      <a:pt x="138620" y="67468"/>
                      <a:pt x="138649" y="67449"/>
                    </a:cubicBezTo>
                    <a:cubicBezTo>
                      <a:pt x="138683" y="67415"/>
                      <a:pt x="138749" y="67382"/>
                      <a:pt x="138783" y="67382"/>
                    </a:cubicBezTo>
                    <a:cubicBezTo>
                      <a:pt x="139183" y="67382"/>
                      <a:pt x="139583" y="67382"/>
                      <a:pt x="139984" y="67349"/>
                    </a:cubicBezTo>
                    <a:lnTo>
                      <a:pt x="139984" y="67349"/>
                    </a:lnTo>
                    <a:cubicBezTo>
                      <a:pt x="139960" y="67421"/>
                      <a:pt x="140057" y="67476"/>
                      <a:pt x="140151" y="67476"/>
                    </a:cubicBezTo>
                    <a:cubicBezTo>
                      <a:pt x="140187" y="67476"/>
                      <a:pt x="140223" y="67467"/>
                      <a:pt x="140251" y="67449"/>
                    </a:cubicBezTo>
                    <a:cubicBezTo>
                      <a:pt x="140317" y="67415"/>
                      <a:pt x="140351" y="67382"/>
                      <a:pt x="140417" y="67349"/>
                    </a:cubicBezTo>
                    <a:lnTo>
                      <a:pt x="141585" y="67349"/>
                    </a:lnTo>
                    <a:cubicBezTo>
                      <a:pt x="141561" y="67421"/>
                      <a:pt x="141658" y="67476"/>
                      <a:pt x="141764" y="67476"/>
                    </a:cubicBezTo>
                    <a:cubicBezTo>
                      <a:pt x="141805" y="67476"/>
                      <a:pt x="141848" y="67467"/>
                      <a:pt x="141885" y="67449"/>
                    </a:cubicBezTo>
                    <a:cubicBezTo>
                      <a:pt x="141918" y="67415"/>
                      <a:pt x="141985" y="67382"/>
                      <a:pt x="142018" y="67349"/>
                    </a:cubicBezTo>
                    <a:lnTo>
                      <a:pt x="143186" y="67349"/>
                    </a:lnTo>
                    <a:cubicBezTo>
                      <a:pt x="143160" y="67400"/>
                      <a:pt x="143292" y="67471"/>
                      <a:pt x="143400" y="67471"/>
                    </a:cubicBezTo>
                    <a:cubicBezTo>
                      <a:pt x="143432" y="67471"/>
                      <a:pt x="143463" y="67464"/>
                      <a:pt x="143486" y="67449"/>
                    </a:cubicBezTo>
                    <a:cubicBezTo>
                      <a:pt x="143553" y="67415"/>
                      <a:pt x="143586" y="67382"/>
                      <a:pt x="143653" y="67349"/>
                    </a:cubicBezTo>
                    <a:lnTo>
                      <a:pt x="144820" y="67349"/>
                    </a:lnTo>
                    <a:cubicBezTo>
                      <a:pt x="144795" y="67400"/>
                      <a:pt x="144907" y="67471"/>
                      <a:pt x="145021" y="67471"/>
                    </a:cubicBezTo>
                    <a:cubicBezTo>
                      <a:pt x="145055" y="67471"/>
                      <a:pt x="145090" y="67464"/>
                      <a:pt x="145121" y="67449"/>
                    </a:cubicBezTo>
                    <a:cubicBezTo>
                      <a:pt x="145154" y="67415"/>
                      <a:pt x="145221" y="67382"/>
                      <a:pt x="145254" y="67349"/>
                    </a:cubicBezTo>
                    <a:lnTo>
                      <a:pt x="146422" y="67349"/>
                    </a:lnTo>
                    <a:cubicBezTo>
                      <a:pt x="146396" y="67400"/>
                      <a:pt x="146508" y="67471"/>
                      <a:pt x="146622" y="67471"/>
                    </a:cubicBezTo>
                    <a:cubicBezTo>
                      <a:pt x="146656" y="67471"/>
                      <a:pt x="146691" y="67464"/>
                      <a:pt x="146722" y="67449"/>
                    </a:cubicBezTo>
                    <a:cubicBezTo>
                      <a:pt x="146789" y="67415"/>
                      <a:pt x="146822" y="67382"/>
                      <a:pt x="146889" y="67349"/>
                    </a:cubicBezTo>
                    <a:lnTo>
                      <a:pt x="148056" y="67349"/>
                    </a:lnTo>
                    <a:cubicBezTo>
                      <a:pt x="148005" y="67400"/>
                      <a:pt x="148131" y="67471"/>
                      <a:pt x="148237" y="67471"/>
                    </a:cubicBezTo>
                    <a:cubicBezTo>
                      <a:pt x="148269" y="67471"/>
                      <a:pt x="148300" y="67464"/>
                      <a:pt x="148323" y="67449"/>
                    </a:cubicBezTo>
                    <a:cubicBezTo>
                      <a:pt x="148390" y="67415"/>
                      <a:pt x="148456" y="67382"/>
                      <a:pt x="148490" y="67349"/>
                    </a:cubicBezTo>
                    <a:cubicBezTo>
                      <a:pt x="153427" y="67315"/>
                      <a:pt x="158397" y="67315"/>
                      <a:pt x="163334" y="67315"/>
                    </a:cubicBezTo>
                    <a:cubicBezTo>
                      <a:pt x="164134" y="67315"/>
                      <a:pt x="164935" y="67282"/>
                      <a:pt x="165769" y="67282"/>
                    </a:cubicBezTo>
                    <a:lnTo>
                      <a:pt x="440498" y="67282"/>
                    </a:lnTo>
                    <a:cubicBezTo>
                      <a:pt x="440498" y="67215"/>
                      <a:pt x="440498" y="67115"/>
                      <a:pt x="440532" y="67048"/>
                    </a:cubicBezTo>
                    <a:cubicBezTo>
                      <a:pt x="441466" y="66548"/>
                      <a:pt x="441666" y="65381"/>
                      <a:pt x="441799" y="64780"/>
                    </a:cubicBezTo>
                    <a:cubicBezTo>
                      <a:pt x="441999" y="63813"/>
                      <a:pt x="441999" y="62879"/>
                      <a:pt x="441966" y="61911"/>
                    </a:cubicBezTo>
                    <a:lnTo>
                      <a:pt x="447370" y="61911"/>
                    </a:lnTo>
                    <a:lnTo>
                      <a:pt x="447370" y="61945"/>
                    </a:lnTo>
                    <a:cubicBezTo>
                      <a:pt x="447370" y="62078"/>
                      <a:pt x="447553" y="62145"/>
                      <a:pt x="447737" y="62145"/>
                    </a:cubicBezTo>
                    <a:cubicBezTo>
                      <a:pt x="447920" y="62145"/>
                      <a:pt x="448104" y="62078"/>
                      <a:pt x="448104" y="61945"/>
                    </a:cubicBezTo>
                    <a:lnTo>
                      <a:pt x="448104" y="61911"/>
                    </a:lnTo>
                    <a:lnTo>
                      <a:pt x="448704" y="61911"/>
                    </a:lnTo>
                    <a:lnTo>
                      <a:pt x="448704" y="44933"/>
                    </a:lnTo>
                    <a:cubicBezTo>
                      <a:pt x="448838" y="41297"/>
                      <a:pt x="448938" y="37661"/>
                      <a:pt x="449038" y="34025"/>
                    </a:cubicBezTo>
                    <a:cubicBezTo>
                      <a:pt x="449138" y="29422"/>
                      <a:pt x="449238" y="24818"/>
                      <a:pt x="449305" y="20215"/>
                    </a:cubicBezTo>
                    <a:cubicBezTo>
                      <a:pt x="449371" y="17913"/>
                      <a:pt x="449371" y="15612"/>
                      <a:pt x="449438" y="13310"/>
                    </a:cubicBezTo>
                    <a:cubicBezTo>
                      <a:pt x="449471" y="10975"/>
                      <a:pt x="449838" y="8507"/>
                      <a:pt x="449371" y="6138"/>
                    </a:cubicBezTo>
                    <a:cubicBezTo>
                      <a:pt x="449352" y="6061"/>
                      <a:pt x="449209" y="6006"/>
                      <a:pt x="449080" y="6006"/>
                    </a:cubicBezTo>
                    <a:cubicBezTo>
                      <a:pt x="448986" y="6006"/>
                      <a:pt x="448899" y="6035"/>
                      <a:pt x="448871" y="6105"/>
                    </a:cubicBezTo>
                    <a:cubicBezTo>
                      <a:pt x="448871" y="6205"/>
                      <a:pt x="448838" y="6305"/>
                      <a:pt x="448838" y="6372"/>
                    </a:cubicBezTo>
                    <a:cubicBezTo>
                      <a:pt x="448804" y="6372"/>
                      <a:pt x="448771" y="6338"/>
                      <a:pt x="448704" y="6338"/>
                    </a:cubicBezTo>
                    <a:lnTo>
                      <a:pt x="448704" y="6005"/>
                    </a:lnTo>
                    <a:lnTo>
                      <a:pt x="305569" y="6005"/>
                    </a:lnTo>
                    <a:cubicBezTo>
                      <a:pt x="272796" y="5753"/>
                      <a:pt x="240008" y="5612"/>
                      <a:pt x="207225" y="5612"/>
                    </a:cubicBezTo>
                    <a:cubicBezTo>
                      <a:pt x="192159" y="5612"/>
                      <a:pt x="177094" y="5642"/>
                      <a:pt x="162033" y="5705"/>
                    </a:cubicBezTo>
                    <a:cubicBezTo>
                      <a:pt x="153493" y="5738"/>
                      <a:pt x="144954" y="5738"/>
                      <a:pt x="136414" y="5805"/>
                    </a:cubicBezTo>
                    <a:cubicBezTo>
                      <a:pt x="131244" y="5738"/>
                      <a:pt x="126040" y="5671"/>
                      <a:pt x="120837" y="5571"/>
                    </a:cubicBezTo>
                    <a:cubicBezTo>
                      <a:pt x="116387" y="5489"/>
                      <a:pt x="111825" y="5271"/>
                      <a:pt x="107299" y="5271"/>
                    </a:cubicBezTo>
                    <a:cubicBezTo>
                      <a:pt x="106327" y="5271"/>
                      <a:pt x="105358" y="5281"/>
                      <a:pt x="104392" y="5304"/>
                    </a:cubicBezTo>
                    <a:cubicBezTo>
                      <a:pt x="104325" y="4037"/>
                      <a:pt x="104225" y="2769"/>
                      <a:pt x="104125" y="1468"/>
                    </a:cubicBezTo>
                    <a:cubicBezTo>
                      <a:pt x="104125" y="1368"/>
                      <a:pt x="103991" y="1301"/>
                      <a:pt x="103824" y="1301"/>
                    </a:cubicBezTo>
                    <a:cubicBezTo>
                      <a:pt x="103824" y="1268"/>
                      <a:pt x="103824" y="1235"/>
                      <a:pt x="103824" y="1201"/>
                    </a:cubicBezTo>
                    <a:cubicBezTo>
                      <a:pt x="103824" y="1168"/>
                      <a:pt x="103824" y="1101"/>
                      <a:pt x="103791" y="1068"/>
                    </a:cubicBezTo>
                    <a:lnTo>
                      <a:pt x="103758" y="901"/>
                    </a:lnTo>
                    <a:cubicBezTo>
                      <a:pt x="103758" y="901"/>
                      <a:pt x="103758" y="901"/>
                      <a:pt x="103724" y="868"/>
                    </a:cubicBezTo>
                    <a:cubicBezTo>
                      <a:pt x="103724" y="834"/>
                      <a:pt x="103724" y="768"/>
                      <a:pt x="103724" y="701"/>
                    </a:cubicBezTo>
                    <a:cubicBezTo>
                      <a:pt x="103724" y="562"/>
                      <a:pt x="103516" y="493"/>
                      <a:pt x="103311" y="493"/>
                    </a:cubicBezTo>
                    <a:cubicBezTo>
                      <a:pt x="103270" y="493"/>
                      <a:pt x="103230" y="495"/>
                      <a:pt x="103191" y="501"/>
                    </a:cubicBezTo>
                    <a:lnTo>
                      <a:pt x="103191" y="367"/>
                    </a:lnTo>
                    <a:lnTo>
                      <a:pt x="85478" y="367"/>
                    </a:lnTo>
                    <a:cubicBezTo>
                      <a:pt x="79507" y="267"/>
                      <a:pt x="73536" y="201"/>
                      <a:pt x="67565" y="134"/>
                    </a:cubicBezTo>
                    <a:cubicBezTo>
                      <a:pt x="61928" y="84"/>
                      <a:pt x="56215" y="1"/>
                      <a:pt x="505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>
                <a:off x="1841375" y="2740100"/>
                <a:ext cx="1700" cy="875"/>
              </a:xfrm>
              <a:custGeom>
                <a:rect b="b" l="l" r="r" t="t"/>
                <a:pathLst>
                  <a:path extrusionOk="0" h="35" w="68">
                    <a:moveTo>
                      <a:pt x="34" y="1"/>
                    </a:moveTo>
                    <a:cubicBezTo>
                      <a:pt x="1" y="1"/>
                      <a:pt x="1" y="34"/>
                      <a:pt x="34" y="34"/>
                    </a:cubicBezTo>
                    <a:cubicBezTo>
                      <a:pt x="68" y="34"/>
                      <a:pt x="68" y="1"/>
                      <a:pt x="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19"/>
          <p:cNvGrpSpPr/>
          <p:nvPr/>
        </p:nvGrpSpPr>
        <p:grpSpPr>
          <a:xfrm>
            <a:off x="4865095" y="1457537"/>
            <a:ext cx="3620480" cy="1426288"/>
            <a:chOff x="4865095" y="1457537"/>
            <a:chExt cx="3620480" cy="1426288"/>
          </a:xfrm>
        </p:grpSpPr>
        <p:sp>
          <p:nvSpPr>
            <p:cNvPr id="555" name="Google Shape;555;p19"/>
            <p:cNvSpPr/>
            <p:nvPr/>
          </p:nvSpPr>
          <p:spPr>
            <a:xfrm flipH="1">
              <a:off x="4937900" y="1704125"/>
              <a:ext cx="3547675" cy="1179700"/>
            </a:xfrm>
            <a:custGeom>
              <a:rect b="b" l="l" r="r" t="t"/>
              <a:pathLst>
                <a:path extrusionOk="0" h="47188" w="141907">
                  <a:moveTo>
                    <a:pt x="429" y="0"/>
                  </a:moveTo>
                  <a:lnTo>
                    <a:pt x="5148" y="258"/>
                  </a:lnTo>
                  <a:lnTo>
                    <a:pt x="6006" y="40410"/>
                  </a:lnTo>
                  <a:lnTo>
                    <a:pt x="141907" y="41011"/>
                  </a:lnTo>
                  <a:lnTo>
                    <a:pt x="141478" y="46931"/>
                  </a:lnTo>
                  <a:lnTo>
                    <a:pt x="91888" y="46588"/>
                  </a:lnTo>
                  <a:lnTo>
                    <a:pt x="40410" y="46759"/>
                  </a:lnTo>
                  <a:lnTo>
                    <a:pt x="13985" y="47188"/>
                  </a:lnTo>
                  <a:lnTo>
                    <a:pt x="0" y="471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grpSp>
          <p:nvGrpSpPr>
            <p:cNvPr id="556" name="Google Shape;556;p19"/>
            <p:cNvGrpSpPr/>
            <p:nvPr/>
          </p:nvGrpSpPr>
          <p:grpSpPr>
            <a:xfrm flipH="1">
              <a:off x="4878253" y="1473147"/>
              <a:ext cx="3597659" cy="1394520"/>
              <a:chOff x="-737950" y="3363050"/>
              <a:chExt cx="11176325" cy="1659550"/>
            </a:xfrm>
          </p:grpSpPr>
          <p:sp>
            <p:nvSpPr>
              <p:cNvPr id="557" name="Google Shape;557;p19"/>
              <p:cNvSpPr/>
              <p:nvPr/>
            </p:nvSpPr>
            <p:spPr>
              <a:xfrm>
                <a:off x="950750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2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370"/>
                      <a:pt x="6105" y="1635"/>
                      <a:pt x="8406" y="34"/>
                    </a:cubicBezTo>
                    <a:lnTo>
                      <a:pt x="7172" y="34"/>
                    </a:ln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>
                <a:off x="991600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3" y="3303"/>
                      <a:pt x="1" y="4871"/>
                    </a:cubicBezTo>
                    <a:lnTo>
                      <a:pt x="1268" y="4871"/>
                    </a:lnTo>
                    <a:cubicBezTo>
                      <a:pt x="3870" y="3370"/>
                      <a:pt x="6072" y="1635"/>
                      <a:pt x="8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>
                <a:off x="1031650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8" y="1"/>
                    </a:moveTo>
                    <a:cubicBezTo>
                      <a:pt x="5070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370"/>
                      <a:pt x="6071" y="1635"/>
                      <a:pt x="8373" y="34"/>
                    </a:cubicBezTo>
                    <a:lnTo>
                      <a:pt x="7138" y="34"/>
                    </a:lnTo>
                    <a:lnTo>
                      <a:pt x="71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>
                <a:off x="1153400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05" y="1"/>
                    </a:moveTo>
                    <a:cubicBezTo>
                      <a:pt x="5037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370"/>
                      <a:pt x="6071" y="1635"/>
                      <a:pt x="83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1112525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903" y="3370"/>
                      <a:pt x="6072" y="1635"/>
                      <a:pt x="83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1072500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870" y="3370"/>
                      <a:pt x="6072" y="1635"/>
                      <a:pt x="83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74892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3" y="1"/>
                    </a:moveTo>
                    <a:cubicBezTo>
                      <a:pt x="5071" y="1802"/>
                      <a:pt x="2503" y="3303"/>
                      <a:pt x="1" y="4871"/>
                    </a:cubicBezTo>
                    <a:lnTo>
                      <a:pt x="1269" y="4871"/>
                    </a:lnTo>
                    <a:cubicBezTo>
                      <a:pt x="3904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>
                <a:off x="78897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403"/>
                      <a:pt x="6104" y="16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910725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9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403"/>
                      <a:pt x="6071" y="1669"/>
                      <a:pt x="8373" y="34"/>
                    </a:cubicBezTo>
                    <a:lnTo>
                      <a:pt x="7139" y="34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82982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870" y="3403"/>
                      <a:pt x="6072" y="1635"/>
                      <a:pt x="8407" y="34"/>
                    </a:cubicBezTo>
                    <a:lnTo>
                      <a:pt x="7139" y="34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869850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3" y="1"/>
                    </a:moveTo>
                    <a:cubicBezTo>
                      <a:pt x="5104" y="1802"/>
                      <a:pt x="2503" y="3303"/>
                      <a:pt x="1" y="4871"/>
                    </a:cubicBezTo>
                    <a:lnTo>
                      <a:pt x="1268" y="4871"/>
                    </a:lnTo>
                    <a:cubicBezTo>
                      <a:pt x="3904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147695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072" y="1"/>
                    </a:moveTo>
                    <a:cubicBezTo>
                      <a:pt x="5038" y="1769"/>
                      <a:pt x="2469" y="3270"/>
                      <a:pt x="1" y="4838"/>
                    </a:cubicBezTo>
                    <a:lnTo>
                      <a:pt x="1268" y="4838"/>
                    </a:lnTo>
                    <a:cubicBezTo>
                      <a:pt x="3870" y="3337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7080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172" y="1"/>
                    </a:moveTo>
                    <a:cubicBezTo>
                      <a:pt x="5104" y="1802"/>
                      <a:pt x="2536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1193425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9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370"/>
                      <a:pt x="6071" y="1635"/>
                      <a:pt x="83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>
                <a:off x="143610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5" y="1"/>
                    </a:moveTo>
                    <a:cubicBezTo>
                      <a:pt x="5037" y="1769"/>
                      <a:pt x="2502" y="3270"/>
                      <a:pt x="0" y="4838"/>
                    </a:cubicBezTo>
                    <a:lnTo>
                      <a:pt x="1301" y="4838"/>
                    </a:lnTo>
                    <a:cubicBezTo>
                      <a:pt x="3870" y="3337"/>
                      <a:pt x="6071" y="16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15978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37" y="1769"/>
                      <a:pt x="2502" y="3270"/>
                      <a:pt x="1" y="4838"/>
                    </a:cubicBezTo>
                    <a:lnTo>
                      <a:pt x="1301" y="4838"/>
                    </a:lnTo>
                    <a:cubicBezTo>
                      <a:pt x="3870" y="3337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1638750" y="4894975"/>
                <a:ext cx="207650" cy="120950"/>
              </a:xfrm>
              <a:custGeom>
                <a:rect b="b" l="l" r="r" t="t"/>
                <a:pathLst>
                  <a:path extrusionOk="0" h="4838" w="8306">
                    <a:moveTo>
                      <a:pt x="7072" y="1"/>
                    </a:moveTo>
                    <a:cubicBezTo>
                      <a:pt x="5004" y="1769"/>
                      <a:pt x="2468" y="3270"/>
                      <a:pt x="0" y="4838"/>
                    </a:cubicBezTo>
                    <a:cubicBezTo>
                      <a:pt x="434" y="4838"/>
                      <a:pt x="867" y="4838"/>
                      <a:pt x="1301" y="4804"/>
                    </a:cubicBezTo>
                    <a:cubicBezTo>
                      <a:pt x="3869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1516975" y="4894975"/>
                <a:ext cx="208525" cy="120950"/>
              </a:xfrm>
              <a:custGeom>
                <a:rect b="b" l="l" r="r" t="t"/>
                <a:pathLst>
                  <a:path extrusionOk="0" h="4838" w="8341">
                    <a:moveTo>
                      <a:pt x="7106" y="1"/>
                    </a:moveTo>
                    <a:cubicBezTo>
                      <a:pt x="5038" y="1769"/>
                      <a:pt x="2503" y="3270"/>
                      <a:pt x="1" y="4838"/>
                    </a:cubicBezTo>
                    <a:lnTo>
                      <a:pt x="1302" y="4838"/>
                    </a:lnTo>
                    <a:cubicBezTo>
                      <a:pt x="3870" y="3337"/>
                      <a:pt x="6072" y="16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1234275" y="4894975"/>
                <a:ext cx="208525" cy="121775"/>
              </a:xfrm>
              <a:custGeom>
                <a:rect b="b" l="l" r="r" t="t"/>
                <a:pathLst>
                  <a:path extrusionOk="0" h="4871" w="8341">
                    <a:moveTo>
                      <a:pt x="7106" y="1"/>
                    </a:moveTo>
                    <a:cubicBezTo>
                      <a:pt x="5038" y="1802"/>
                      <a:pt x="2469" y="3303"/>
                      <a:pt x="1" y="4871"/>
                    </a:cubicBezTo>
                    <a:cubicBezTo>
                      <a:pt x="401" y="4871"/>
                      <a:pt x="835" y="4871"/>
                      <a:pt x="1268" y="4838"/>
                    </a:cubicBezTo>
                    <a:cubicBezTo>
                      <a:pt x="3870" y="3370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1274300" y="4894975"/>
                <a:ext cx="209350" cy="120950"/>
              </a:xfrm>
              <a:custGeom>
                <a:rect b="b" l="l" r="r" t="t"/>
                <a:pathLst>
                  <a:path extrusionOk="0" h="4838" w="8374">
                    <a:moveTo>
                      <a:pt x="7139" y="1"/>
                    </a:moveTo>
                    <a:cubicBezTo>
                      <a:pt x="5071" y="1802"/>
                      <a:pt x="2503" y="3303"/>
                      <a:pt x="1" y="4838"/>
                    </a:cubicBezTo>
                    <a:lnTo>
                      <a:pt x="1302" y="4838"/>
                    </a:lnTo>
                    <a:cubicBezTo>
                      <a:pt x="3870" y="3370"/>
                      <a:pt x="6072" y="1635"/>
                      <a:pt x="8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13151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37" y="1802"/>
                      <a:pt x="2469" y="3303"/>
                      <a:pt x="0" y="4838"/>
                    </a:cubicBezTo>
                    <a:lnTo>
                      <a:pt x="1268" y="4838"/>
                    </a:lnTo>
                    <a:cubicBezTo>
                      <a:pt x="3870" y="3370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9"/>
              <p:cNvSpPr/>
              <p:nvPr/>
            </p:nvSpPr>
            <p:spPr>
              <a:xfrm>
                <a:off x="13960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5" y="1"/>
                    </a:moveTo>
                    <a:cubicBezTo>
                      <a:pt x="5037" y="1769"/>
                      <a:pt x="2469" y="3270"/>
                      <a:pt x="0" y="4838"/>
                    </a:cubicBezTo>
                    <a:lnTo>
                      <a:pt x="1268" y="4838"/>
                    </a:lnTo>
                    <a:cubicBezTo>
                      <a:pt x="3870" y="3370"/>
                      <a:pt x="6038" y="1635"/>
                      <a:pt x="8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135520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71" y="1769"/>
                      <a:pt x="2502" y="3270"/>
                      <a:pt x="1" y="4838"/>
                    </a:cubicBezTo>
                    <a:lnTo>
                      <a:pt x="1302" y="4838"/>
                    </a:lnTo>
                    <a:cubicBezTo>
                      <a:pt x="3870" y="3370"/>
                      <a:pt x="6072" y="16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9"/>
              <p:cNvSpPr/>
              <p:nvPr/>
            </p:nvSpPr>
            <p:spPr>
              <a:xfrm>
                <a:off x="1557850" y="4894975"/>
                <a:ext cx="207675" cy="120950"/>
              </a:xfrm>
              <a:custGeom>
                <a:rect b="b" l="l" r="r" t="t"/>
                <a:pathLst>
                  <a:path extrusionOk="0" h="4838" w="8307">
                    <a:moveTo>
                      <a:pt x="7072" y="1"/>
                    </a:moveTo>
                    <a:cubicBezTo>
                      <a:pt x="5037" y="1769"/>
                      <a:pt x="2469" y="3270"/>
                      <a:pt x="0" y="4838"/>
                    </a:cubicBezTo>
                    <a:lnTo>
                      <a:pt x="1301" y="4838"/>
                    </a:lnTo>
                    <a:cubicBezTo>
                      <a:pt x="3870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9"/>
              <p:cNvSpPr/>
              <p:nvPr/>
            </p:nvSpPr>
            <p:spPr>
              <a:xfrm>
                <a:off x="60950" y="4894975"/>
                <a:ext cx="211825" cy="123450"/>
              </a:xfrm>
              <a:custGeom>
                <a:rect b="b" l="l" r="r" t="t"/>
                <a:pathLst>
                  <a:path extrusionOk="0" h="4938" w="8473">
                    <a:moveTo>
                      <a:pt x="7239" y="1"/>
                    </a:moveTo>
                    <a:cubicBezTo>
                      <a:pt x="5137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36" y="3437"/>
                      <a:pt x="6171" y="1669"/>
                      <a:pt x="8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20925" y="4894975"/>
                <a:ext cx="211825" cy="123450"/>
              </a:xfrm>
              <a:custGeom>
                <a:rect b="b" l="l" r="r" t="t"/>
                <a:pathLst>
                  <a:path extrusionOk="0" h="4938" w="8473">
                    <a:moveTo>
                      <a:pt x="7239" y="1"/>
                    </a:moveTo>
                    <a:cubicBezTo>
                      <a:pt x="5137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03" y="3437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142675" y="4894975"/>
                <a:ext cx="211000" cy="123450"/>
              </a:xfrm>
              <a:custGeom>
                <a:rect b="b" l="l" r="r" t="t"/>
                <a:pathLst>
                  <a:path extrusionOk="0" h="4938" w="8440">
                    <a:moveTo>
                      <a:pt x="7205" y="1"/>
                    </a:moveTo>
                    <a:cubicBezTo>
                      <a:pt x="5104" y="1802"/>
                      <a:pt x="2502" y="3337"/>
                      <a:pt x="0" y="4938"/>
                    </a:cubicBezTo>
                    <a:cubicBezTo>
                      <a:pt x="401" y="4938"/>
                      <a:pt x="834" y="4904"/>
                      <a:pt x="1268" y="4904"/>
                    </a:cubicBezTo>
                    <a:cubicBezTo>
                      <a:pt x="3903" y="3403"/>
                      <a:pt x="6138" y="1669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182700" y="4894975"/>
                <a:ext cx="211850" cy="122625"/>
              </a:xfrm>
              <a:custGeom>
                <a:rect b="b" l="l" r="r" t="t"/>
                <a:pathLst>
                  <a:path extrusionOk="0" h="4905" w="8474">
                    <a:moveTo>
                      <a:pt x="7206" y="1"/>
                    </a:moveTo>
                    <a:cubicBezTo>
                      <a:pt x="5137" y="1802"/>
                      <a:pt x="2536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-19950" y="4894975"/>
                <a:ext cx="212675" cy="123450"/>
              </a:xfrm>
              <a:custGeom>
                <a:rect b="b" l="l" r="r" t="t"/>
                <a:pathLst>
                  <a:path extrusionOk="0" h="4938" w="8507">
                    <a:moveTo>
                      <a:pt x="7273" y="1"/>
                    </a:moveTo>
                    <a:cubicBezTo>
                      <a:pt x="5171" y="1836"/>
                      <a:pt x="2536" y="3337"/>
                      <a:pt x="1" y="4938"/>
                    </a:cubicBezTo>
                    <a:lnTo>
                      <a:pt x="1268" y="4938"/>
                    </a:lnTo>
                    <a:cubicBezTo>
                      <a:pt x="3937" y="3437"/>
                      <a:pt x="6172" y="1669"/>
                      <a:pt x="85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101800" y="4894975"/>
                <a:ext cx="211850" cy="123450"/>
              </a:xfrm>
              <a:custGeom>
                <a:rect b="b" l="l" r="r" t="t"/>
                <a:pathLst>
                  <a:path extrusionOk="0" h="4938" w="8474">
                    <a:moveTo>
                      <a:pt x="7239" y="1"/>
                    </a:moveTo>
                    <a:cubicBezTo>
                      <a:pt x="5138" y="1802"/>
                      <a:pt x="2536" y="3337"/>
                      <a:pt x="1" y="4938"/>
                    </a:cubicBezTo>
                    <a:cubicBezTo>
                      <a:pt x="434" y="4938"/>
                      <a:pt x="835" y="4904"/>
                      <a:pt x="1268" y="4904"/>
                    </a:cubicBezTo>
                    <a:cubicBezTo>
                      <a:pt x="3904" y="3403"/>
                      <a:pt x="6139" y="1669"/>
                      <a:pt x="8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9"/>
              <p:cNvSpPr/>
              <p:nvPr/>
            </p:nvSpPr>
            <p:spPr>
              <a:xfrm>
                <a:off x="-18255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305" y="1"/>
                    </a:moveTo>
                    <a:cubicBezTo>
                      <a:pt x="5204" y="1836"/>
                      <a:pt x="2569" y="3370"/>
                      <a:pt x="0" y="4971"/>
                    </a:cubicBezTo>
                    <a:lnTo>
                      <a:pt x="1268" y="4971"/>
                    </a:lnTo>
                    <a:cubicBezTo>
                      <a:pt x="3970" y="3437"/>
                      <a:pt x="6204" y="1669"/>
                      <a:pt x="85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9"/>
              <p:cNvSpPr/>
              <p:nvPr/>
            </p:nvSpPr>
            <p:spPr>
              <a:xfrm>
                <a:off x="-222600" y="4894975"/>
                <a:ext cx="213525" cy="124300"/>
              </a:xfrm>
              <a:custGeom>
                <a:rect b="b" l="l" r="r" t="t"/>
                <a:pathLst>
                  <a:path extrusionOk="0" h="4972" w="8541">
                    <a:moveTo>
                      <a:pt x="7306" y="1"/>
                    </a:moveTo>
                    <a:cubicBezTo>
                      <a:pt x="5171" y="1836"/>
                      <a:pt x="2536" y="3370"/>
                      <a:pt x="1" y="4971"/>
                    </a:cubicBezTo>
                    <a:lnTo>
                      <a:pt x="1235" y="4971"/>
                    </a:lnTo>
                    <a:cubicBezTo>
                      <a:pt x="3937" y="3470"/>
                      <a:pt x="6172" y="1669"/>
                      <a:pt x="8540" y="34"/>
                    </a:cubicBezTo>
                    <a:lnTo>
                      <a:pt x="7306" y="34"/>
                    </a:lnTo>
                    <a:lnTo>
                      <a:pt x="73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9"/>
              <p:cNvSpPr/>
              <p:nvPr/>
            </p:nvSpPr>
            <p:spPr>
              <a:xfrm>
                <a:off x="-14170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272" y="1"/>
                    </a:moveTo>
                    <a:cubicBezTo>
                      <a:pt x="5171" y="1836"/>
                      <a:pt x="2536" y="3337"/>
                      <a:pt x="1" y="4971"/>
                    </a:cubicBezTo>
                    <a:cubicBezTo>
                      <a:pt x="434" y="4971"/>
                      <a:pt x="834" y="4938"/>
                      <a:pt x="1268" y="4938"/>
                    </a:cubicBezTo>
                    <a:cubicBezTo>
                      <a:pt x="3937" y="3437"/>
                      <a:pt x="6172" y="1669"/>
                      <a:pt x="85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9"/>
              <p:cNvSpPr/>
              <p:nvPr/>
            </p:nvSpPr>
            <p:spPr>
              <a:xfrm>
                <a:off x="-59975" y="4894975"/>
                <a:ext cx="211850" cy="123450"/>
              </a:xfrm>
              <a:custGeom>
                <a:rect b="b" l="l" r="r" t="t"/>
                <a:pathLst>
                  <a:path extrusionOk="0" h="4938" w="8474">
                    <a:moveTo>
                      <a:pt x="7239" y="1"/>
                    </a:moveTo>
                    <a:cubicBezTo>
                      <a:pt x="5138" y="1836"/>
                      <a:pt x="2536" y="3337"/>
                      <a:pt x="1" y="4938"/>
                    </a:cubicBezTo>
                    <a:lnTo>
                      <a:pt x="1268" y="4938"/>
                    </a:lnTo>
                    <a:cubicBezTo>
                      <a:pt x="3903" y="3437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-100825" y="4894975"/>
                <a:ext cx="212650" cy="123450"/>
              </a:xfrm>
              <a:custGeom>
                <a:rect b="b" l="l" r="r" t="t"/>
                <a:pathLst>
                  <a:path extrusionOk="0" h="4938" w="8506">
                    <a:moveTo>
                      <a:pt x="7272" y="1"/>
                    </a:moveTo>
                    <a:cubicBezTo>
                      <a:pt x="5170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36" y="3437"/>
                      <a:pt x="6171" y="1669"/>
                      <a:pt x="85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5062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4" y="1669"/>
                      <a:pt x="8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5463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5" y="1"/>
                    </a:moveTo>
                    <a:cubicBezTo>
                      <a:pt x="5137" y="1802"/>
                      <a:pt x="2535" y="3303"/>
                      <a:pt x="0" y="4904"/>
                    </a:cubicBezTo>
                    <a:lnTo>
                      <a:pt x="1301" y="4904"/>
                    </a:lnTo>
                    <a:cubicBezTo>
                      <a:pt x="3903" y="3403"/>
                      <a:pt x="6138" y="1635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6680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-26345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306" y="1"/>
                    </a:moveTo>
                    <a:cubicBezTo>
                      <a:pt x="5204" y="1836"/>
                      <a:pt x="2569" y="3370"/>
                      <a:pt x="0" y="4971"/>
                    </a:cubicBezTo>
                    <a:lnTo>
                      <a:pt x="1268" y="4971"/>
                    </a:lnTo>
                    <a:cubicBezTo>
                      <a:pt x="3937" y="3470"/>
                      <a:pt x="6205" y="1669"/>
                      <a:pt x="85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4654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38" y="1802"/>
                      <a:pt x="2536" y="3303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5871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3853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30445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02" y="3337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4253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36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9"/>
              <p:cNvSpPr/>
              <p:nvPr/>
            </p:nvSpPr>
            <p:spPr>
              <a:xfrm>
                <a:off x="2636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5" y="1"/>
                    </a:moveTo>
                    <a:cubicBezTo>
                      <a:pt x="5137" y="1802"/>
                      <a:pt x="2535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39" y="34"/>
                    </a:cubicBezTo>
                    <a:lnTo>
                      <a:pt x="7205" y="34"/>
                    </a:lnTo>
                    <a:lnTo>
                      <a:pt x="72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223550" y="4894975"/>
                <a:ext cx="211025" cy="122625"/>
              </a:xfrm>
              <a:custGeom>
                <a:rect b="b" l="l" r="r" t="t"/>
                <a:pathLst>
                  <a:path extrusionOk="0" h="4905" w="8441">
                    <a:moveTo>
                      <a:pt x="7206" y="1"/>
                    </a:moveTo>
                    <a:cubicBezTo>
                      <a:pt x="5105" y="1802"/>
                      <a:pt x="2503" y="3337"/>
                      <a:pt x="1" y="4904"/>
                    </a:cubicBezTo>
                    <a:lnTo>
                      <a:pt x="1269" y="4904"/>
                    </a:lnTo>
                    <a:cubicBezTo>
                      <a:pt x="3904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3444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36" y="3337"/>
                      <a:pt x="1" y="4904"/>
                    </a:cubicBezTo>
                    <a:lnTo>
                      <a:pt x="1268" y="4904"/>
                    </a:lnTo>
                    <a:cubicBezTo>
                      <a:pt x="3904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>
                <a:off x="627175" y="4894975"/>
                <a:ext cx="211025" cy="122625"/>
              </a:xfrm>
              <a:custGeom>
                <a:rect b="b" l="l" r="r" t="t"/>
                <a:pathLst>
                  <a:path extrusionOk="0" h="4905" w="8441">
                    <a:moveTo>
                      <a:pt x="7206" y="1"/>
                    </a:moveTo>
                    <a:cubicBezTo>
                      <a:pt x="5104" y="1802"/>
                      <a:pt x="2536" y="3303"/>
                      <a:pt x="1" y="4904"/>
                    </a:cubicBezTo>
                    <a:lnTo>
                      <a:pt x="1302" y="4904"/>
                    </a:lnTo>
                    <a:cubicBezTo>
                      <a:pt x="3904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>
                <a:off x="2933825" y="4894975"/>
                <a:ext cx="203500" cy="118450"/>
              </a:xfrm>
              <a:custGeom>
                <a:rect b="b" l="l" r="r" t="t"/>
                <a:pathLst>
                  <a:path extrusionOk="0" h="4738" w="8140">
                    <a:moveTo>
                      <a:pt x="6906" y="1"/>
                    </a:moveTo>
                    <a:cubicBezTo>
                      <a:pt x="4904" y="1735"/>
                      <a:pt x="2436" y="3203"/>
                      <a:pt x="1" y="4738"/>
                    </a:cubicBezTo>
                    <a:cubicBezTo>
                      <a:pt x="434" y="4738"/>
                      <a:pt x="868" y="4738"/>
                      <a:pt x="1302" y="4704"/>
                    </a:cubicBezTo>
                    <a:cubicBezTo>
                      <a:pt x="3803" y="3270"/>
                      <a:pt x="5905" y="1602"/>
                      <a:pt x="8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>
                <a:off x="2973850" y="4894975"/>
                <a:ext cx="221025" cy="118450"/>
              </a:xfrm>
              <a:custGeom>
                <a:rect b="b" l="l" r="r" t="t"/>
                <a:pathLst>
                  <a:path extrusionOk="0" h="4738" w="8841">
                    <a:moveTo>
                      <a:pt x="6906" y="1"/>
                    </a:moveTo>
                    <a:cubicBezTo>
                      <a:pt x="4904" y="1735"/>
                      <a:pt x="2436" y="3203"/>
                      <a:pt x="1" y="4738"/>
                    </a:cubicBezTo>
                    <a:cubicBezTo>
                      <a:pt x="668" y="4738"/>
                      <a:pt x="1302" y="4704"/>
                      <a:pt x="1936" y="4704"/>
                    </a:cubicBezTo>
                    <a:cubicBezTo>
                      <a:pt x="4471" y="3270"/>
                      <a:pt x="6606" y="1602"/>
                      <a:pt x="88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28929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04" y="1735"/>
                      <a:pt x="2435" y="3203"/>
                      <a:pt x="0" y="4738"/>
                    </a:cubicBezTo>
                    <a:cubicBezTo>
                      <a:pt x="434" y="4738"/>
                      <a:pt x="868" y="4738"/>
                      <a:pt x="1301" y="4704"/>
                    </a:cubicBezTo>
                    <a:cubicBezTo>
                      <a:pt x="3803" y="3270"/>
                      <a:pt x="5938" y="1569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3031400" y="4894975"/>
                <a:ext cx="197675" cy="117625"/>
              </a:xfrm>
              <a:custGeom>
                <a:rect b="b" l="l" r="r" t="t"/>
                <a:pathLst>
                  <a:path extrusionOk="0" h="4705" w="7907">
                    <a:moveTo>
                      <a:pt x="6939" y="1"/>
                    </a:moveTo>
                    <a:cubicBezTo>
                      <a:pt x="4904" y="1735"/>
                      <a:pt x="2402" y="3170"/>
                      <a:pt x="1" y="4704"/>
                    </a:cubicBezTo>
                    <a:lnTo>
                      <a:pt x="935" y="4704"/>
                    </a:lnTo>
                    <a:cubicBezTo>
                      <a:pt x="3503" y="3303"/>
                      <a:pt x="5671" y="1635"/>
                      <a:pt x="7906" y="34"/>
                    </a:cubicBezTo>
                    <a:lnTo>
                      <a:pt x="6939" y="34"/>
                    </a:lnTo>
                    <a:lnTo>
                      <a:pt x="69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3211525" y="4884975"/>
                <a:ext cx="31725" cy="3350"/>
              </a:xfrm>
              <a:custGeom>
                <a:rect b="b" l="l" r="r" t="t"/>
                <a:pathLst>
                  <a:path extrusionOk="0" h="134" w="1269">
                    <a:moveTo>
                      <a:pt x="1" y="1"/>
                    </a:moveTo>
                    <a:cubicBezTo>
                      <a:pt x="67" y="34"/>
                      <a:pt x="134" y="67"/>
                      <a:pt x="101" y="134"/>
                    </a:cubicBezTo>
                    <a:lnTo>
                      <a:pt x="1101" y="134"/>
                    </a:lnTo>
                    <a:cubicBezTo>
                      <a:pt x="1135" y="101"/>
                      <a:pt x="1202" y="34"/>
                      <a:pt x="1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2852950" y="4894975"/>
                <a:ext cx="203500" cy="118450"/>
              </a:xfrm>
              <a:custGeom>
                <a:rect b="b" l="l" r="r" t="t"/>
                <a:pathLst>
                  <a:path extrusionOk="0" h="4738" w="8140">
                    <a:moveTo>
                      <a:pt x="6905" y="1"/>
                    </a:moveTo>
                    <a:cubicBezTo>
                      <a:pt x="4904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2772050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05" y="1"/>
                    </a:moveTo>
                    <a:cubicBezTo>
                      <a:pt x="4904" y="1735"/>
                      <a:pt x="2436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2691150" y="4894975"/>
                <a:ext cx="204350" cy="118450"/>
              </a:xfrm>
              <a:custGeom>
                <a:rect b="b" l="l" r="r" t="t"/>
                <a:pathLst>
                  <a:path extrusionOk="0" h="4738" w="8174">
                    <a:moveTo>
                      <a:pt x="6939" y="1"/>
                    </a:moveTo>
                    <a:cubicBezTo>
                      <a:pt x="4904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4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2650300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37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28120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37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2731175" y="4894975"/>
                <a:ext cx="204350" cy="118450"/>
              </a:xfrm>
              <a:custGeom>
                <a:rect b="b" l="l" r="r" t="t"/>
                <a:pathLst>
                  <a:path extrusionOk="0" h="4738" w="8174">
                    <a:moveTo>
                      <a:pt x="6939" y="1"/>
                    </a:moveTo>
                    <a:cubicBezTo>
                      <a:pt x="4938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4" y="3270"/>
                      <a:pt x="5939" y="1602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3063925" y="4894975"/>
                <a:ext cx="221850" cy="117625"/>
              </a:xfrm>
              <a:custGeom>
                <a:rect b="b" l="l" r="r" t="t"/>
                <a:pathLst>
                  <a:path extrusionOk="0" h="4705" w="8874">
                    <a:moveTo>
                      <a:pt x="7039" y="1"/>
                    </a:moveTo>
                    <a:cubicBezTo>
                      <a:pt x="4971" y="1702"/>
                      <a:pt x="2436" y="3170"/>
                      <a:pt x="0" y="4704"/>
                    </a:cubicBezTo>
                    <a:lnTo>
                      <a:pt x="1902" y="4704"/>
                    </a:lnTo>
                    <a:cubicBezTo>
                      <a:pt x="4504" y="3270"/>
                      <a:pt x="6672" y="1602"/>
                      <a:pt x="88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3477550" y="4884975"/>
                <a:ext cx="52550" cy="3350"/>
              </a:xfrm>
              <a:custGeom>
                <a:rect b="b" l="l" r="r" t="t"/>
                <a:pathLst>
                  <a:path extrusionOk="0" h="134" w="2102">
                    <a:moveTo>
                      <a:pt x="167" y="1"/>
                    </a:moveTo>
                    <a:cubicBezTo>
                      <a:pt x="101" y="34"/>
                      <a:pt x="34" y="67"/>
                      <a:pt x="1" y="134"/>
                    </a:cubicBezTo>
                    <a:lnTo>
                      <a:pt x="1902" y="134"/>
                    </a:lnTo>
                    <a:cubicBezTo>
                      <a:pt x="1969" y="67"/>
                      <a:pt x="2035" y="34"/>
                      <a:pt x="21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3293250" y="4894975"/>
                <a:ext cx="221025" cy="117625"/>
              </a:xfrm>
              <a:custGeom>
                <a:rect b="b" l="l" r="r" t="t"/>
                <a:pathLst>
                  <a:path extrusionOk="0" h="4705" w="8841">
                    <a:moveTo>
                      <a:pt x="7006" y="1"/>
                    </a:moveTo>
                    <a:cubicBezTo>
                      <a:pt x="5471" y="1268"/>
                      <a:pt x="3670" y="2436"/>
                      <a:pt x="1835" y="3570"/>
                    </a:cubicBezTo>
                    <a:cubicBezTo>
                      <a:pt x="1235" y="3937"/>
                      <a:pt x="634" y="4304"/>
                      <a:pt x="1" y="4704"/>
                    </a:cubicBezTo>
                    <a:cubicBezTo>
                      <a:pt x="434" y="4704"/>
                      <a:pt x="835" y="4704"/>
                      <a:pt x="1268" y="4671"/>
                    </a:cubicBezTo>
                    <a:lnTo>
                      <a:pt x="1935" y="4671"/>
                    </a:lnTo>
                    <a:cubicBezTo>
                      <a:pt x="4471" y="3270"/>
                      <a:pt x="6639" y="1602"/>
                      <a:pt x="8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26102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8" y="1"/>
                    </a:moveTo>
                    <a:cubicBezTo>
                      <a:pt x="4937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3350800" y="4894975"/>
                <a:ext cx="221000" cy="117625"/>
              </a:xfrm>
              <a:custGeom>
                <a:rect b="b" l="l" r="r" t="t"/>
                <a:pathLst>
                  <a:path extrusionOk="0" h="4705" w="8840">
                    <a:moveTo>
                      <a:pt x="7005" y="1"/>
                    </a:moveTo>
                    <a:cubicBezTo>
                      <a:pt x="4937" y="1702"/>
                      <a:pt x="2435" y="3170"/>
                      <a:pt x="0" y="4704"/>
                    </a:cubicBezTo>
                    <a:cubicBezTo>
                      <a:pt x="634" y="4704"/>
                      <a:pt x="1268" y="4671"/>
                      <a:pt x="1902" y="4671"/>
                    </a:cubicBezTo>
                    <a:cubicBezTo>
                      <a:pt x="4470" y="3270"/>
                      <a:pt x="6638" y="1602"/>
                      <a:pt x="8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3534250" y="4884150"/>
                <a:ext cx="52575" cy="4175"/>
              </a:xfrm>
              <a:custGeom>
                <a:rect b="b" l="l" r="r" t="t"/>
                <a:pathLst>
                  <a:path extrusionOk="0" h="167" w="2103">
                    <a:moveTo>
                      <a:pt x="168" y="0"/>
                    </a:moveTo>
                    <a:cubicBezTo>
                      <a:pt x="134" y="67"/>
                      <a:pt x="68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36" y="67"/>
                      <a:pt x="2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3420000" y="4884975"/>
                <a:ext cx="52575" cy="3350"/>
              </a:xfrm>
              <a:custGeom>
                <a:rect b="b" l="l" r="r" t="t"/>
                <a:pathLst>
                  <a:path extrusionOk="0" h="134" w="2103">
                    <a:moveTo>
                      <a:pt x="168" y="1"/>
                    </a:moveTo>
                    <a:cubicBezTo>
                      <a:pt x="101" y="34"/>
                      <a:pt x="68" y="67"/>
                      <a:pt x="1" y="134"/>
                    </a:cubicBezTo>
                    <a:lnTo>
                      <a:pt x="1902" y="134"/>
                    </a:lnTo>
                    <a:cubicBezTo>
                      <a:pt x="1969" y="67"/>
                      <a:pt x="2036" y="34"/>
                      <a:pt x="21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3236550" y="4894975"/>
                <a:ext cx="221000" cy="117625"/>
              </a:xfrm>
              <a:custGeom>
                <a:rect b="b" l="l" r="r" t="t"/>
                <a:pathLst>
                  <a:path extrusionOk="0" h="4705" w="8840">
                    <a:moveTo>
                      <a:pt x="7005" y="1"/>
                    </a:moveTo>
                    <a:cubicBezTo>
                      <a:pt x="6505" y="435"/>
                      <a:pt x="5971" y="801"/>
                      <a:pt x="5438" y="1202"/>
                    </a:cubicBezTo>
                    <a:cubicBezTo>
                      <a:pt x="3736" y="2403"/>
                      <a:pt x="1835" y="3537"/>
                      <a:pt x="0" y="4704"/>
                    </a:cubicBezTo>
                    <a:lnTo>
                      <a:pt x="1902" y="4704"/>
                    </a:lnTo>
                    <a:cubicBezTo>
                      <a:pt x="2736" y="4237"/>
                      <a:pt x="3503" y="3737"/>
                      <a:pt x="4270" y="3237"/>
                    </a:cubicBezTo>
                    <a:cubicBezTo>
                      <a:pt x="5838" y="2202"/>
                      <a:pt x="7339" y="1102"/>
                      <a:pt x="8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3305775" y="4884975"/>
                <a:ext cx="51725" cy="3350"/>
              </a:xfrm>
              <a:custGeom>
                <a:rect b="b" l="l" r="r" t="t"/>
                <a:pathLst>
                  <a:path extrusionOk="0" h="134" w="2069">
                    <a:moveTo>
                      <a:pt x="133" y="1"/>
                    </a:moveTo>
                    <a:cubicBezTo>
                      <a:pt x="100" y="34"/>
                      <a:pt x="67" y="101"/>
                      <a:pt x="0" y="134"/>
                    </a:cubicBezTo>
                    <a:lnTo>
                      <a:pt x="1901" y="134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3248225" y="4884975"/>
                <a:ext cx="51725" cy="3350"/>
              </a:xfrm>
              <a:custGeom>
                <a:rect b="b" l="l" r="r" t="t"/>
                <a:pathLst>
                  <a:path extrusionOk="0" h="134" w="2069">
                    <a:moveTo>
                      <a:pt x="167" y="1"/>
                    </a:moveTo>
                    <a:cubicBezTo>
                      <a:pt x="100" y="34"/>
                      <a:pt x="67" y="67"/>
                      <a:pt x="0" y="134"/>
                    </a:cubicBezTo>
                    <a:lnTo>
                      <a:pt x="1902" y="134"/>
                    </a:lnTo>
                    <a:cubicBezTo>
                      <a:pt x="1968" y="67"/>
                      <a:pt x="2035" y="34"/>
                      <a:pt x="2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3121475" y="4894975"/>
                <a:ext cx="221825" cy="117625"/>
              </a:xfrm>
              <a:custGeom>
                <a:rect b="b" l="l" r="r" t="t"/>
                <a:pathLst>
                  <a:path extrusionOk="0" h="4705" w="8873">
                    <a:moveTo>
                      <a:pt x="7005" y="1"/>
                    </a:moveTo>
                    <a:cubicBezTo>
                      <a:pt x="4937" y="1702"/>
                      <a:pt x="2435" y="3170"/>
                      <a:pt x="0" y="4704"/>
                    </a:cubicBezTo>
                    <a:lnTo>
                      <a:pt x="1901" y="4704"/>
                    </a:lnTo>
                    <a:cubicBezTo>
                      <a:pt x="4470" y="3270"/>
                      <a:pt x="6638" y="1602"/>
                      <a:pt x="88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3362475" y="4884975"/>
                <a:ext cx="52550" cy="3350"/>
              </a:xfrm>
              <a:custGeom>
                <a:rect b="b" l="l" r="r" t="t"/>
                <a:pathLst>
                  <a:path extrusionOk="0" h="134" w="2102">
                    <a:moveTo>
                      <a:pt x="167" y="1"/>
                    </a:moveTo>
                    <a:cubicBezTo>
                      <a:pt x="134" y="34"/>
                      <a:pt x="67" y="67"/>
                      <a:pt x="0" y="134"/>
                    </a:cubicBezTo>
                    <a:lnTo>
                      <a:pt x="1902" y="134"/>
                    </a:lnTo>
                    <a:cubicBezTo>
                      <a:pt x="1968" y="67"/>
                      <a:pt x="2035" y="34"/>
                      <a:pt x="21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3179000" y="4894975"/>
                <a:ext cx="221025" cy="117625"/>
              </a:xfrm>
              <a:custGeom>
                <a:rect b="b" l="l" r="r" t="t"/>
                <a:pathLst>
                  <a:path extrusionOk="0" h="4705" w="8841">
                    <a:moveTo>
                      <a:pt x="7006" y="1"/>
                    </a:moveTo>
                    <a:cubicBezTo>
                      <a:pt x="4938" y="1702"/>
                      <a:pt x="2436" y="3170"/>
                      <a:pt x="1" y="4704"/>
                    </a:cubicBezTo>
                    <a:lnTo>
                      <a:pt x="1902" y="4704"/>
                    </a:lnTo>
                    <a:cubicBezTo>
                      <a:pt x="4204" y="3437"/>
                      <a:pt x="6172" y="1936"/>
                      <a:pt x="8173" y="501"/>
                    </a:cubicBezTo>
                    <a:cubicBezTo>
                      <a:pt x="8407" y="334"/>
                      <a:pt x="8607" y="168"/>
                      <a:pt x="8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22458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5971" y="1602"/>
                      <a:pt x="8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2003175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804"/>
                    </a:cubicBezTo>
                    <a:lnTo>
                      <a:pt x="1301" y="4804"/>
                    </a:lnTo>
                    <a:cubicBezTo>
                      <a:pt x="3836" y="3303"/>
                      <a:pt x="6004" y="16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1962300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>
                <a:off x="2179125" y="4884975"/>
                <a:ext cx="1030750" cy="3350"/>
              </a:xfrm>
              <a:custGeom>
                <a:rect b="b" l="l" r="r" t="t"/>
                <a:pathLst>
                  <a:path extrusionOk="0" h="134" w="41230">
                    <a:moveTo>
                      <a:pt x="41230" y="1"/>
                    </a:moveTo>
                    <a:cubicBezTo>
                      <a:pt x="41226" y="1"/>
                      <a:pt x="41223" y="1"/>
                      <a:pt x="41220" y="1"/>
                    </a:cubicBezTo>
                    <a:lnTo>
                      <a:pt x="41220" y="1"/>
                    </a:lnTo>
                    <a:cubicBezTo>
                      <a:pt x="41223" y="1"/>
                      <a:pt x="41227" y="1"/>
                      <a:pt x="41230" y="1"/>
                    </a:cubicBezTo>
                    <a:close/>
                    <a:moveTo>
                      <a:pt x="41220" y="1"/>
                    </a:moveTo>
                    <a:cubicBezTo>
                      <a:pt x="34518" y="34"/>
                      <a:pt x="27817" y="34"/>
                      <a:pt x="21116" y="67"/>
                    </a:cubicBezTo>
                    <a:cubicBezTo>
                      <a:pt x="14077" y="67"/>
                      <a:pt x="7039" y="101"/>
                      <a:pt x="1" y="134"/>
                    </a:cubicBezTo>
                    <a:lnTo>
                      <a:pt x="41030" y="134"/>
                    </a:lnTo>
                    <a:cubicBezTo>
                      <a:pt x="41097" y="101"/>
                      <a:pt x="41130" y="67"/>
                      <a:pt x="41163" y="34"/>
                    </a:cubicBezTo>
                    <a:cubicBezTo>
                      <a:pt x="41193" y="4"/>
                      <a:pt x="41196" y="1"/>
                      <a:pt x="412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2043200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5004" y="1769"/>
                      <a:pt x="2469" y="3237"/>
                      <a:pt x="0" y="4804"/>
                    </a:cubicBezTo>
                    <a:lnTo>
                      <a:pt x="1301" y="4804"/>
                    </a:lnTo>
                    <a:cubicBezTo>
                      <a:pt x="3836" y="3303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1922275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4971" y="1769"/>
                      <a:pt x="2469" y="3270"/>
                      <a:pt x="0" y="4804"/>
                    </a:cubicBezTo>
                    <a:lnTo>
                      <a:pt x="1268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>
                <a:off x="1841375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268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>
                <a:off x="1760500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5004" y="1769"/>
                      <a:pt x="2469" y="3270"/>
                      <a:pt x="0" y="4804"/>
                    </a:cubicBezTo>
                    <a:lnTo>
                      <a:pt x="1268" y="4804"/>
                    </a:lnTo>
                    <a:cubicBezTo>
                      <a:pt x="3836" y="3337"/>
                      <a:pt x="6004" y="1635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>
                <a:off x="1719625" y="4894975"/>
                <a:ext cx="207675" cy="120125"/>
              </a:xfrm>
              <a:custGeom>
                <a:rect b="b" l="l" r="r" t="t"/>
                <a:pathLst>
                  <a:path extrusionOk="0" h="4805" w="8307">
                    <a:moveTo>
                      <a:pt x="7072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70" y="3337"/>
                      <a:pt x="6038" y="1635"/>
                      <a:pt x="83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>
                <a:off x="1800525" y="4894975"/>
                <a:ext cx="207675" cy="120125"/>
              </a:xfrm>
              <a:custGeom>
                <a:rect b="b" l="l" r="r" t="t"/>
                <a:pathLst>
                  <a:path extrusionOk="0" h="4805" w="8307">
                    <a:moveTo>
                      <a:pt x="7039" y="1"/>
                    </a:moveTo>
                    <a:cubicBezTo>
                      <a:pt x="5004" y="1769"/>
                      <a:pt x="2469" y="3270"/>
                      <a:pt x="0" y="4804"/>
                    </a:cubicBezTo>
                    <a:lnTo>
                      <a:pt x="1301" y="4804"/>
                    </a:lnTo>
                    <a:cubicBezTo>
                      <a:pt x="3870" y="3337"/>
                      <a:pt x="6038" y="1602"/>
                      <a:pt x="8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>
                <a:off x="2084050" y="4894975"/>
                <a:ext cx="206000" cy="120125"/>
              </a:xfrm>
              <a:custGeom>
                <a:rect b="b" l="l" r="r" t="t"/>
                <a:pathLst>
                  <a:path extrusionOk="0" h="4805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804"/>
                    </a:cubicBezTo>
                    <a:cubicBezTo>
                      <a:pt x="434" y="4804"/>
                      <a:pt x="868" y="4804"/>
                      <a:pt x="1302" y="4771"/>
                    </a:cubicBezTo>
                    <a:cubicBezTo>
                      <a:pt x="3837" y="3303"/>
                      <a:pt x="6005" y="1602"/>
                      <a:pt x="8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>
                <a:off x="1881400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5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70" y="3337"/>
                      <a:pt x="6005" y="1602"/>
                      <a:pt x="8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9"/>
              <p:cNvSpPr/>
              <p:nvPr/>
            </p:nvSpPr>
            <p:spPr>
              <a:xfrm>
                <a:off x="220497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6005" y="1602"/>
                      <a:pt x="8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9"/>
              <p:cNvSpPr/>
              <p:nvPr/>
            </p:nvSpPr>
            <p:spPr>
              <a:xfrm>
                <a:off x="2448475" y="4894975"/>
                <a:ext cx="205175" cy="119275"/>
              </a:xfrm>
              <a:custGeom>
                <a:rect b="b" l="l" r="r" t="t"/>
                <a:pathLst>
                  <a:path extrusionOk="0" h="4771" w="8207">
                    <a:moveTo>
                      <a:pt x="6939" y="1"/>
                    </a:moveTo>
                    <a:cubicBezTo>
                      <a:pt x="4938" y="1735"/>
                      <a:pt x="2436" y="3237"/>
                      <a:pt x="1" y="4771"/>
                    </a:cubicBezTo>
                    <a:lnTo>
                      <a:pt x="1302" y="4771"/>
                    </a:lnTo>
                    <a:cubicBezTo>
                      <a:pt x="3804" y="3303"/>
                      <a:pt x="5938" y="1602"/>
                      <a:pt x="8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>
                <a:off x="2407625" y="4894975"/>
                <a:ext cx="205175" cy="119275"/>
              </a:xfrm>
              <a:custGeom>
                <a:rect b="b" l="l" r="r" t="t"/>
                <a:pathLst>
                  <a:path extrusionOk="0" h="4771" w="8207">
                    <a:moveTo>
                      <a:pt x="6972" y="1"/>
                    </a:moveTo>
                    <a:cubicBezTo>
                      <a:pt x="4937" y="1769"/>
                      <a:pt x="2435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5971" y="1602"/>
                      <a:pt x="8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>
                <a:off x="2488525" y="4894975"/>
                <a:ext cx="205150" cy="119275"/>
              </a:xfrm>
              <a:custGeom>
                <a:rect b="b" l="l" r="r" t="t"/>
                <a:pathLst>
                  <a:path extrusionOk="0" h="4771" w="8206">
                    <a:moveTo>
                      <a:pt x="6972" y="1"/>
                    </a:moveTo>
                    <a:cubicBezTo>
                      <a:pt x="4937" y="1735"/>
                      <a:pt x="2435" y="3237"/>
                      <a:pt x="0" y="4771"/>
                    </a:cubicBezTo>
                    <a:cubicBezTo>
                      <a:pt x="434" y="4771"/>
                      <a:pt x="867" y="4771"/>
                      <a:pt x="1301" y="4738"/>
                    </a:cubicBezTo>
                    <a:cubicBezTo>
                      <a:pt x="3836" y="3303"/>
                      <a:pt x="5971" y="1602"/>
                      <a:pt x="8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>
                <a:off x="2529375" y="4894975"/>
                <a:ext cx="204325" cy="119275"/>
              </a:xfrm>
              <a:custGeom>
                <a:rect b="b" l="l" r="r" t="t"/>
                <a:pathLst>
                  <a:path extrusionOk="0" h="4771" w="8173">
                    <a:moveTo>
                      <a:pt x="6939" y="1"/>
                    </a:moveTo>
                    <a:cubicBezTo>
                      <a:pt x="4937" y="1735"/>
                      <a:pt x="2436" y="3237"/>
                      <a:pt x="1" y="4771"/>
                    </a:cubicBezTo>
                    <a:cubicBezTo>
                      <a:pt x="434" y="4771"/>
                      <a:pt x="868" y="4771"/>
                      <a:pt x="1301" y="4738"/>
                    </a:cubicBez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>
                <a:off x="23667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5972" y="1602"/>
                      <a:pt x="8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>
                <a:off x="232672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6972" y="1"/>
                    </a:moveTo>
                    <a:cubicBezTo>
                      <a:pt x="4971" y="1769"/>
                      <a:pt x="2436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5972" y="1602"/>
                      <a:pt x="8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21649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1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7" y="3303"/>
                      <a:pt x="5971" y="1602"/>
                      <a:pt x="8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>
                <a:off x="2569400" y="4894975"/>
                <a:ext cx="205175" cy="118450"/>
              </a:xfrm>
              <a:custGeom>
                <a:rect b="b" l="l" r="r" t="t"/>
                <a:pathLst>
                  <a:path extrusionOk="0" h="4738" w="8207">
                    <a:moveTo>
                      <a:pt x="6972" y="1"/>
                    </a:moveTo>
                    <a:cubicBezTo>
                      <a:pt x="4938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37" y="3270"/>
                      <a:pt x="5972" y="1602"/>
                      <a:pt x="8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9"/>
              <p:cNvSpPr/>
              <p:nvPr/>
            </p:nvSpPr>
            <p:spPr>
              <a:xfrm>
                <a:off x="228587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6005" y="1602"/>
                      <a:pt x="8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9"/>
              <p:cNvSpPr/>
              <p:nvPr/>
            </p:nvSpPr>
            <p:spPr>
              <a:xfrm>
                <a:off x="1678775" y="4894975"/>
                <a:ext cx="207675" cy="120950"/>
              </a:xfrm>
              <a:custGeom>
                <a:rect b="b" l="l" r="r" t="t"/>
                <a:pathLst>
                  <a:path extrusionOk="0" h="4838" w="8307">
                    <a:moveTo>
                      <a:pt x="7072" y="1"/>
                    </a:moveTo>
                    <a:cubicBezTo>
                      <a:pt x="5037" y="1769"/>
                      <a:pt x="2502" y="3270"/>
                      <a:pt x="0" y="4838"/>
                    </a:cubicBezTo>
                    <a:cubicBezTo>
                      <a:pt x="434" y="4838"/>
                      <a:pt x="867" y="4838"/>
                      <a:pt x="1301" y="4804"/>
                    </a:cubicBezTo>
                    <a:cubicBezTo>
                      <a:pt x="3870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9"/>
              <p:cNvSpPr/>
              <p:nvPr/>
            </p:nvSpPr>
            <p:spPr>
              <a:xfrm>
                <a:off x="2124075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804"/>
                    </a:cubicBezTo>
                    <a:cubicBezTo>
                      <a:pt x="435" y="4804"/>
                      <a:pt x="868" y="4804"/>
                      <a:pt x="1302" y="4771"/>
                    </a:cubicBezTo>
                    <a:cubicBezTo>
                      <a:pt x="3837" y="3303"/>
                      <a:pt x="6005" y="1602"/>
                      <a:pt x="8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>
                <a:off x="-718775" y="47940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9"/>
              <p:cNvSpPr/>
              <p:nvPr/>
            </p:nvSpPr>
            <p:spPr>
              <a:xfrm>
                <a:off x="-718775" y="3639075"/>
                <a:ext cx="67575" cy="45900"/>
              </a:xfrm>
              <a:custGeom>
                <a:rect b="b" l="l" r="r" t="t"/>
                <a:pathLst>
                  <a:path extrusionOk="0" h="1836" w="2703">
                    <a:moveTo>
                      <a:pt x="1768" y="1"/>
                    </a:moveTo>
                    <a:cubicBezTo>
                      <a:pt x="1535" y="234"/>
                      <a:pt x="1201" y="468"/>
                      <a:pt x="901" y="701"/>
                    </a:cubicBezTo>
                    <a:cubicBezTo>
                      <a:pt x="601" y="935"/>
                      <a:pt x="334" y="1168"/>
                      <a:pt x="34" y="1402"/>
                    </a:cubicBezTo>
                    <a:lnTo>
                      <a:pt x="0" y="1402"/>
                    </a:lnTo>
                    <a:lnTo>
                      <a:pt x="0" y="1836"/>
                    </a:lnTo>
                    <a:cubicBezTo>
                      <a:pt x="734" y="1168"/>
                      <a:pt x="1668" y="535"/>
                      <a:pt x="2702" y="34"/>
                    </a:cubicBezTo>
                    <a:cubicBezTo>
                      <a:pt x="2435" y="34"/>
                      <a:pt x="2102" y="1"/>
                      <a:pt x="17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9"/>
              <p:cNvSpPr/>
              <p:nvPr/>
            </p:nvSpPr>
            <p:spPr>
              <a:xfrm>
                <a:off x="-718775" y="3639925"/>
                <a:ext cx="98425" cy="62575"/>
              </a:xfrm>
              <a:custGeom>
                <a:rect b="b" l="l" r="r" t="t"/>
                <a:pathLst>
                  <a:path extrusionOk="0" h="2503" w="3937">
                    <a:moveTo>
                      <a:pt x="3003" y="0"/>
                    </a:moveTo>
                    <a:cubicBezTo>
                      <a:pt x="1902" y="701"/>
                      <a:pt x="901" y="1435"/>
                      <a:pt x="0" y="2202"/>
                    </a:cubicBezTo>
                    <a:lnTo>
                      <a:pt x="0" y="2502"/>
                    </a:lnTo>
                    <a:cubicBezTo>
                      <a:pt x="1168" y="1601"/>
                      <a:pt x="2502" y="768"/>
                      <a:pt x="39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>
                <a:off x="-718775" y="3639925"/>
                <a:ext cx="135125" cy="81750"/>
              </a:xfrm>
              <a:custGeom>
                <a:rect b="b" l="l" r="r" t="t"/>
                <a:pathLst>
                  <a:path extrusionOk="0" h="3270" w="5405">
                    <a:moveTo>
                      <a:pt x="4170" y="0"/>
                    </a:moveTo>
                    <a:cubicBezTo>
                      <a:pt x="2736" y="968"/>
                      <a:pt x="1335" y="1935"/>
                      <a:pt x="0" y="2936"/>
                    </a:cubicBezTo>
                    <a:lnTo>
                      <a:pt x="0" y="3269"/>
                    </a:lnTo>
                    <a:cubicBezTo>
                      <a:pt x="1501" y="2068"/>
                      <a:pt x="3470" y="968"/>
                      <a:pt x="5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9"/>
              <p:cNvSpPr/>
              <p:nvPr/>
            </p:nvSpPr>
            <p:spPr>
              <a:xfrm>
                <a:off x="-718775" y="4383775"/>
                <a:ext cx="232675" cy="173500"/>
              </a:xfrm>
              <a:custGeom>
                <a:rect b="b" l="l" r="r" t="t"/>
                <a:pathLst>
                  <a:path extrusionOk="0" h="6940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34" y="6172"/>
                    </a:cubicBezTo>
                    <a:cubicBezTo>
                      <a:pt x="0" y="6439"/>
                      <a:pt x="0" y="6706"/>
                      <a:pt x="0" y="6939"/>
                    </a:cubicBezTo>
                    <a:cubicBezTo>
                      <a:pt x="3436" y="5038"/>
                      <a:pt x="6338" y="2836"/>
                      <a:pt x="9307" y="668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9"/>
              <p:cNvSpPr/>
              <p:nvPr/>
            </p:nvSpPr>
            <p:spPr>
              <a:xfrm>
                <a:off x="-718775" y="3639075"/>
                <a:ext cx="31700" cy="24225"/>
              </a:xfrm>
              <a:custGeom>
                <a:rect b="b" l="l" r="r" t="t"/>
                <a:pathLst>
                  <a:path extrusionOk="0" h="969" w="1268">
                    <a:moveTo>
                      <a:pt x="734" y="1"/>
                    </a:moveTo>
                    <a:cubicBezTo>
                      <a:pt x="467" y="1"/>
                      <a:pt x="201" y="1"/>
                      <a:pt x="0" y="68"/>
                    </a:cubicBezTo>
                    <a:lnTo>
                      <a:pt x="0" y="968"/>
                    </a:lnTo>
                    <a:cubicBezTo>
                      <a:pt x="201" y="802"/>
                      <a:pt x="401" y="635"/>
                      <a:pt x="634" y="501"/>
                    </a:cubicBezTo>
                    <a:cubicBezTo>
                      <a:pt x="834" y="335"/>
                      <a:pt x="1034" y="134"/>
                      <a:pt x="1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9"/>
              <p:cNvSpPr/>
              <p:nvPr/>
            </p:nvSpPr>
            <p:spPr>
              <a:xfrm>
                <a:off x="-718775" y="3767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9"/>
              <p:cNvSpPr/>
              <p:nvPr/>
            </p:nvSpPr>
            <p:spPr>
              <a:xfrm>
                <a:off x="-718775" y="3793375"/>
                <a:ext cx="232675" cy="174300"/>
              </a:xfrm>
              <a:custGeom>
                <a:rect b="b" l="l" r="r" t="t"/>
                <a:pathLst>
                  <a:path extrusionOk="0" h="6972" w="9307">
                    <a:moveTo>
                      <a:pt x="9307" y="0"/>
                    </a:moveTo>
                    <a:cubicBezTo>
                      <a:pt x="6505" y="2202"/>
                      <a:pt x="3236" y="4136"/>
                      <a:pt x="0" y="6171"/>
                    </a:cubicBezTo>
                    <a:lnTo>
                      <a:pt x="0" y="6972"/>
                    </a:lnTo>
                    <a:cubicBezTo>
                      <a:pt x="3436" y="5037"/>
                      <a:pt x="6338" y="2835"/>
                      <a:pt x="9307" y="701"/>
                    </a:cubicBezTo>
                    <a:lnTo>
                      <a:pt x="93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9"/>
              <p:cNvSpPr/>
              <p:nvPr/>
            </p:nvSpPr>
            <p:spPr>
              <a:xfrm>
                <a:off x="-718775" y="38183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739"/>
                    </a:lnTo>
                    <a:cubicBezTo>
                      <a:pt x="0" y="6806"/>
                      <a:pt x="0" y="6906"/>
                      <a:pt x="0" y="6972"/>
                    </a:cubicBez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9"/>
              <p:cNvSpPr/>
              <p:nvPr/>
            </p:nvSpPr>
            <p:spPr>
              <a:xfrm>
                <a:off x="-304325" y="4894975"/>
                <a:ext cx="214350" cy="125125"/>
              </a:xfrm>
              <a:custGeom>
                <a:rect b="b" l="l" r="r" t="t"/>
                <a:pathLst>
                  <a:path extrusionOk="0" h="5005" w="8574">
                    <a:moveTo>
                      <a:pt x="7339" y="1"/>
                    </a:moveTo>
                    <a:cubicBezTo>
                      <a:pt x="5205" y="1836"/>
                      <a:pt x="2569" y="3370"/>
                      <a:pt x="1" y="5004"/>
                    </a:cubicBezTo>
                    <a:cubicBezTo>
                      <a:pt x="435" y="4971"/>
                      <a:pt x="835" y="4971"/>
                      <a:pt x="1268" y="4971"/>
                    </a:cubicBezTo>
                    <a:cubicBezTo>
                      <a:pt x="3970" y="3470"/>
                      <a:pt x="6205" y="1669"/>
                      <a:pt x="8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9"/>
              <p:cNvSpPr/>
              <p:nvPr/>
            </p:nvSpPr>
            <p:spPr>
              <a:xfrm>
                <a:off x="-718775" y="3741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1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9"/>
              <p:cNvSpPr/>
              <p:nvPr/>
            </p:nvSpPr>
            <p:spPr>
              <a:xfrm>
                <a:off x="-718775" y="36899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-718775" y="3639075"/>
                <a:ext cx="228525" cy="150150"/>
              </a:xfrm>
              <a:custGeom>
                <a:rect b="b" l="l" r="r" t="t"/>
                <a:pathLst>
                  <a:path extrusionOk="0" h="6006" w="9141">
                    <a:moveTo>
                      <a:pt x="8740" y="1"/>
                    </a:moveTo>
                    <a:cubicBezTo>
                      <a:pt x="5905" y="1769"/>
                      <a:pt x="2936" y="3470"/>
                      <a:pt x="0" y="5205"/>
                    </a:cubicBezTo>
                    <a:lnTo>
                      <a:pt x="0" y="6005"/>
                    </a:lnTo>
                    <a:cubicBezTo>
                      <a:pt x="3336" y="4137"/>
                      <a:pt x="6171" y="2036"/>
                      <a:pt x="9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-718775" y="3715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-718775" y="3643250"/>
                <a:ext cx="232675" cy="170150"/>
              </a:xfrm>
              <a:custGeom>
                <a:rect b="b" l="l" r="r" t="t"/>
                <a:pathLst>
                  <a:path extrusionOk="0" h="6806" w="9307">
                    <a:moveTo>
                      <a:pt x="9307" y="1"/>
                    </a:moveTo>
                    <a:cubicBezTo>
                      <a:pt x="6805" y="2236"/>
                      <a:pt x="3436" y="4137"/>
                      <a:pt x="0" y="5972"/>
                    </a:cubicBezTo>
                    <a:lnTo>
                      <a:pt x="0" y="6806"/>
                    </a:lnTo>
                    <a:cubicBezTo>
                      <a:pt x="3436" y="4871"/>
                      <a:pt x="6338" y="2669"/>
                      <a:pt x="9307" y="534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-718775" y="3664950"/>
                <a:ext cx="232675" cy="173475"/>
              </a:xfrm>
              <a:custGeom>
                <a:rect b="b" l="l" r="r" t="t"/>
                <a:pathLst>
                  <a:path extrusionOk="0" h="6939" w="9307">
                    <a:moveTo>
                      <a:pt x="9307" y="0"/>
                    </a:moveTo>
                    <a:cubicBezTo>
                      <a:pt x="6505" y="2202"/>
                      <a:pt x="3236" y="4136"/>
                      <a:pt x="0" y="6171"/>
                    </a:cubicBezTo>
                    <a:lnTo>
                      <a:pt x="0" y="6938"/>
                    </a:lnTo>
                    <a:cubicBezTo>
                      <a:pt x="3436" y="5037"/>
                      <a:pt x="6338" y="2835"/>
                      <a:pt x="9307" y="667"/>
                    </a:cubicBezTo>
                    <a:lnTo>
                      <a:pt x="93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-718775" y="3639075"/>
                <a:ext cx="207675" cy="121800"/>
              </a:xfrm>
              <a:custGeom>
                <a:rect b="b" l="l" r="r" t="t"/>
                <a:pathLst>
                  <a:path extrusionOk="0" h="4872" w="8307">
                    <a:moveTo>
                      <a:pt x="7072" y="1"/>
                    </a:moveTo>
                    <a:cubicBezTo>
                      <a:pt x="4804" y="1502"/>
                      <a:pt x="2435" y="2970"/>
                      <a:pt x="0" y="4404"/>
                    </a:cubicBezTo>
                    <a:lnTo>
                      <a:pt x="0" y="4871"/>
                    </a:lnTo>
                    <a:cubicBezTo>
                      <a:pt x="2736" y="3237"/>
                      <a:pt x="5471" y="1569"/>
                      <a:pt x="8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-718775" y="3639075"/>
                <a:ext cx="167650" cy="103450"/>
              </a:xfrm>
              <a:custGeom>
                <a:rect b="b" l="l" r="r" t="t"/>
                <a:pathLst>
                  <a:path extrusionOk="0" h="4138" w="6706">
                    <a:moveTo>
                      <a:pt x="6705" y="1"/>
                    </a:moveTo>
                    <a:cubicBezTo>
                      <a:pt x="6372" y="1"/>
                      <a:pt x="6038" y="34"/>
                      <a:pt x="5704" y="34"/>
                    </a:cubicBezTo>
                    <a:cubicBezTo>
                      <a:pt x="5704" y="34"/>
                      <a:pt x="5704" y="34"/>
                      <a:pt x="5671" y="68"/>
                    </a:cubicBezTo>
                    <a:cubicBezTo>
                      <a:pt x="3803" y="1269"/>
                      <a:pt x="1968" y="2536"/>
                      <a:pt x="0" y="3704"/>
                    </a:cubicBezTo>
                    <a:lnTo>
                      <a:pt x="0" y="4137"/>
                    </a:lnTo>
                    <a:cubicBezTo>
                      <a:pt x="2169" y="2736"/>
                      <a:pt x="4404" y="1335"/>
                      <a:pt x="67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-736300" y="4956700"/>
                <a:ext cx="4200" cy="21700"/>
              </a:xfrm>
              <a:custGeom>
                <a:rect b="b" l="l" r="r" t="t"/>
                <a:pathLst>
                  <a:path extrusionOk="0" h="868" w="168">
                    <a:moveTo>
                      <a:pt x="168" y="0"/>
                    </a:moveTo>
                    <a:cubicBezTo>
                      <a:pt x="134" y="34"/>
                      <a:pt x="101" y="34"/>
                      <a:pt x="68" y="34"/>
                    </a:cubicBezTo>
                    <a:lnTo>
                      <a:pt x="1" y="868"/>
                    </a:lnTo>
                    <a:cubicBezTo>
                      <a:pt x="68" y="834"/>
                      <a:pt x="134" y="801"/>
                      <a:pt x="168" y="768"/>
                    </a:cubicBez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-737950" y="4982550"/>
                <a:ext cx="5850" cy="22525"/>
              </a:xfrm>
              <a:custGeom>
                <a:rect b="b" l="l" r="r" t="t"/>
                <a:pathLst>
                  <a:path extrusionOk="0" h="901" w="234">
                    <a:moveTo>
                      <a:pt x="67" y="0"/>
                    </a:moveTo>
                    <a:cubicBezTo>
                      <a:pt x="34" y="301"/>
                      <a:pt x="34" y="601"/>
                      <a:pt x="0" y="901"/>
                    </a:cubicBezTo>
                    <a:cubicBezTo>
                      <a:pt x="34" y="868"/>
                      <a:pt x="34" y="868"/>
                      <a:pt x="34" y="868"/>
                    </a:cubicBezTo>
                    <a:cubicBezTo>
                      <a:pt x="100" y="834"/>
                      <a:pt x="167" y="801"/>
                      <a:pt x="234" y="768"/>
                    </a:cubicBezTo>
                    <a:lnTo>
                      <a:pt x="234" y="0"/>
                    </a:lnTo>
                    <a:cubicBezTo>
                      <a:pt x="211" y="12"/>
                      <a:pt x="189" y="15"/>
                      <a:pt x="168" y="15"/>
                    </a:cubicBezTo>
                    <a:cubicBezTo>
                      <a:pt x="126" y="15"/>
                      <a:pt x="89" y="0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-735450" y="3649925"/>
                <a:ext cx="3350" cy="25875"/>
              </a:xfrm>
              <a:custGeom>
                <a:rect b="b" l="l" r="r" t="t"/>
                <a:pathLst>
                  <a:path extrusionOk="0" h="1035" w="134">
                    <a:moveTo>
                      <a:pt x="134" y="1"/>
                    </a:moveTo>
                    <a:cubicBezTo>
                      <a:pt x="0" y="267"/>
                      <a:pt x="67" y="668"/>
                      <a:pt x="134" y="1035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-732950" y="4905825"/>
                <a:ext cx="850" cy="19200"/>
              </a:xfrm>
              <a:custGeom>
                <a:rect b="b" l="l" r="r" t="t"/>
                <a:pathLst>
                  <a:path extrusionOk="0" h="768" w="34">
                    <a:moveTo>
                      <a:pt x="34" y="1"/>
                    </a:moveTo>
                    <a:cubicBezTo>
                      <a:pt x="34" y="267"/>
                      <a:pt x="0" y="501"/>
                      <a:pt x="0" y="768"/>
                    </a:cubicBezTo>
                    <a:cubicBezTo>
                      <a:pt x="0" y="768"/>
                      <a:pt x="34" y="768"/>
                      <a:pt x="34" y="734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-734625" y="4931675"/>
                <a:ext cx="2525" cy="20050"/>
              </a:xfrm>
              <a:custGeom>
                <a:rect b="b" l="l" r="r" t="t"/>
                <a:pathLst>
                  <a:path extrusionOk="0" h="802" w="101">
                    <a:moveTo>
                      <a:pt x="34" y="1"/>
                    </a:moveTo>
                    <a:cubicBezTo>
                      <a:pt x="34" y="267"/>
                      <a:pt x="34" y="534"/>
                      <a:pt x="1" y="801"/>
                    </a:cubicBezTo>
                    <a:cubicBezTo>
                      <a:pt x="34" y="768"/>
                      <a:pt x="67" y="768"/>
                      <a:pt x="101" y="734"/>
                    </a:cubicBez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-717950" y="435792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36" y="4137"/>
                      <a:pt x="1" y="6172"/>
                    </a:cubicBezTo>
                    <a:cubicBezTo>
                      <a:pt x="1" y="6439"/>
                      <a:pt x="1" y="6672"/>
                      <a:pt x="1" y="6939"/>
                    </a:cubicBezTo>
                    <a:cubicBezTo>
                      <a:pt x="3403" y="5038"/>
                      <a:pt x="6305" y="2836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-718775" y="47173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-718775" y="4743200"/>
                <a:ext cx="232675" cy="173500"/>
              </a:xfrm>
              <a:custGeom>
                <a:rect b="b" l="l" r="r" t="t"/>
                <a:pathLst>
                  <a:path extrusionOk="0" h="6940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39"/>
                    </a:lnTo>
                    <a:cubicBezTo>
                      <a:pt x="3436" y="5038"/>
                      <a:pt x="6338" y="2836"/>
                      <a:pt x="9307" y="668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-718775" y="4665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-718775" y="4691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408325" y="4894975"/>
                <a:ext cx="220200" cy="116775"/>
              </a:xfrm>
              <a:custGeom>
                <a:rect b="b" l="l" r="r" t="t"/>
                <a:pathLst>
                  <a:path extrusionOk="0" h="4671" w="8808">
                    <a:moveTo>
                      <a:pt x="6973" y="1"/>
                    </a:moveTo>
                    <a:cubicBezTo>
                      <a:pt x="4904" y="1702"/>
                      <a:pt x="2403" y="3170"/>
                      <a:pt x="1" y="4671"/>
                    </a:cubicBezTo>
                    <a:lnTo>
                      <a:pt x="1902" y="4671"/>
                    </a:lnTo>
                    <a:cubicBezTo>
                      <a:pt x="4471" y="3270"/>
                      <a:pt x="6606" y="1602"/>
                      <a:pt x="88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-718775" y="45122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-718775" y="4768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-718775" y="4639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69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-718775" y="45630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-718775" y="4537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-718775" y="45889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-718775" y="46147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-718775" y="48199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-466925" y="4894975"/>
                <a:ext cx="216000" cy="125950"/>
              </a:xfrm>
              <a:custGeom>
                <a:rect b="b" l="l" r="r" t="t"/>
                <a:pathLst>
                  <a:path extrusionOk="0" h="5038" w="8640">
                    <a:moveTo>
                      <a:pt x="7372" y="1"/>
                    </a:moveTo>
                    <a:cubicBezTo>
                      <a:pt x="5237" y="1869"/>
                      <a:pt x="2569" y="3403"/>
                      <a:pt x="0" y="5038"/>
                    </a:cubicBezTo>
                    <a:lnTo>
                      <a:pt x="1234" y="5038"/>
                    </a:lnTo>
                    <a:cubicBezTo>
                      <a:pt x="3970" y="3503"/>
                      <a:pt x="6238" y="1702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-507800" y="4894975"/>
                <a:ext cx="216025" cy="125950"/>
              </a:xfrm>
              <a:custGeom>
                <a:rect b="b" l="l" r="r" t="t"/>
                <a:pathLst>
                  <a:path extrusionOk="0" h="5038" w="8641">
                    <a:moveTo>
                      <a:pt x="7406" y="1"/>
                    </a:moveTo>
                    <a:cubicBezTo>
                      <a:pt x="5271" y="1869"/>
                      <a:pt x="2569" y="3403"/>
                      <a:pt x="1" y="5038"/>
                    </a:cubicBezTo>
                    <a:lnTo>
                      <a:pt x="1235" y="5038"/>
                    </a:lnTo>
                    <a:cubicBezTo>
                      <a:pt x="3970" y="3503"/>
                      <a:pt x="6272" y="1702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-426900" y="4894975"/>
                <a:ext cx="216000" cy="125950"/>
              </a:xfrm>
              <a:custGeom>
                <a:rect b="b" l="l" r="r" t="t"/>
                <a:pathLst>
                  <a:path extrusionOk="0" h="5038" w="8640">
                    <a:moveTo>
                      <a:pt x="7406" y="1"/>
                    </a:moveTo>
                    <a:cubicBezTo>
                      <a:pt x="5271" y="1869"/>
                      <a:pt x="2602" y="3403"/>
                      <a:pt x="0" y="5038"/>
                    </a:cubicBezTo>
                    <a:cubicBezTo>
                      <a:pt x="434" y="5004"/>
                      <a:pt x="834" y="5004"/>
                      <a:pt x="1268" y="5004"/>
                    </a:cubicBezTo>
                    <a:cubicBezTo>
                      <a:pt x="4003" y="3503"/>
                      <a:pt x="6272" y="1702"/>
                      <a:pt x="8640" y="34"/>
                    </a:cubicBezTo>
                    <a:lnTo>
                      <a:pt x="7406" y="34"/>
                    </a:lnTo>
                    <a:lnTo>
                      <a:pt x="74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-718775" y="48457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-386050" y="4894975"/>
                <a:ext cx="215175" cy="125125"/>
              </a:xfrm>
              <a:custGeom>
                <a:rect b="b" l="l" r="r" t="t"/>
                <a:pathLst>
                  <a:path extrusionOk="0" h="5005" w="8607">
                    <a:moveTo>
                      <a:pt x="7373" y="1"/>
                    </a:moveTo>
                    <a:cubicBezTo>
                      <a:pt x="5238" y="1836"/>
                      <a:pt x="2603" y="3370"/>
                      <a:pt x="1" y="5004"/>
                    </a:cubicBezTo>
                    <a:lnTo>
                      <a:pt x="1268" y="5004"/>
                    </a:lnTo>
                    <a:cubicBezTo>
                      <a:pt x="3970" y="3503"/>
                      <a:pt x="6239" y="1702"/>
                      <a:pt x="86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-345175" y="4894975"/>
                <a:ext cx="215175" cy="125125"/>
              </a:xfrm>
              <a:custGeom>
                <a:rect b="b" l="l" r="r" t="t"/>
                <a:pathLst>
                  <a:path extrusionOk="0" h="5005" w="8607">
                    <a:moveTo>
                      <a:pt x="7372" y="1"/>
                    </a:moveTo>
                    <a:cubicBezTo>
                      <a:pt x="5237" y="1836"/>
                      <a:pt x="2569" y="3370"/>
                      <a:pt x="0" y="5004"/>
                    </a:cubicBezTo>
                    <a:lnTo>
                      <a:pt x="1268" y="5004"/>
                    </a:lnTo>
                    <a:cubicBezTo>
                      <a:pt x="3970" y="3470"/>
                      <a:pt x="6238" y="1702"/>
                      <a:pt x="86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-672075" y="4894975"/>
                <a:ext cx="219350" cy="127625"/>
              </a:xfrm>
              <a:custGeom>
                <a:rect b="b" l="l" r="r" t="t"/>
                <a:pathLst>
                  <a:path extrusionOk="0" h="5105" w="8774">
                    <a:moveTo>
                      <a:pt x="8373" y="1"/>
                    </a:moveTo>
                    <a:cubicBezTo>
                      <a:pt x="8321" y="122"/>
                      <a:pt x="8125" y="180"/>
                      <a:pt x="7930" y="180"/>
                    </a:cubicBezTo>
                    <a:cubicBezTo>
                      <a:pt x="7750" y="180"/>
                      <a:pt x="7570" y="130"/>
                      <a:pt x="7506" y="34"/>
                    </a:cubicBezTo>
                    <a:cubicBezTo>
                      <a:pt x="5338" y="1902"/>
                      <a:pt x="2636" y="3437"/>
                      <a:pt x="0" y="5105"/>
                    </a:cubicBezTo>
                    <a:lnTo>
                      <a:pt x="1235" y="5105"/>
                    </a:lnTo>
                    <a:cubicBezTo>
                      <a:pt x="4037" y="3570"/>
                      <a:pt x="6338" y="1735"/>
                      <a:pt x="87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-713775" y="4871625"/>
                <a:ext cx="227675" cy="150975"/>
              </a:xfrm>
              <a:custGeom>
                <a:rect b="b" l="l" r="r" t="t"/>
                <a:pathLst>
                  <a:path extrusionOk="0" h="6039" w="9107">
                    <a:moveTo>
                      <a:pt x="9107" y="1"/>
                    </a:moveTo>
                    <a:cubicBezTo>
                      <a:pt x="6372" y="2169"/>
                      <a:pt x="3169" y="4070"/>
                      <a:pt x="1" y="6039"/>
                    </a:cubicBezTo>
                    <a:lnTo>
                      <a:pt x="1268" y="6039"/>
                    </a:lnTo>
                    <a:cubicBezTo>
                      <a:pt x="4170" y="4471"/>
                      <a:pt x="6539" y="2536"/>
                      <a:pt x="9040" y="801"/>
                    </a:cubicBezTo>
                    <a:cubicBezTo>
                      <a:pt x="8673" y="768"/>
                      <a:pt x="8707" y="468"/>
                      <a:pt x="9074" y="435"/>
                    </a:cubicBezTo>
                    <a:lnTo>
                      <a:pt x="9107" y="435"/>
                    </a:lnTo>
                    <a:lnTo>
                      <a:pt x="91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-631225" y="4894975"/>
                <a:ext cx="218525" cy="127625"/>
              </a:xfrm>
              <a:custGeom>
                <a:rect b="b" l="l" r="r" t="t"/>
                <a:pathLst>
                  <a:path extrusionOk="0" h="5105" w="8741">
                    <a:moveTo>
                      <a:pt x="7506" y="1"/>
                    </a:moveTo>
                    <a:cubicBezTo>
                      <a:pt x="5338" y="1869"/>
                      <a:pt x="2636" y="3437"/>
                      <a:pt x="1" y="5105"/>
                    </a:cubicBezTo>
                    <a:cubicBezTo>
                      <a:pt x="435" y="5071"/>
                      <a:pt x="835" y="5071"/>
                      <a:pt x="1268" y="5071"/>
                    </a:cubicBezTo>
                    <a:cubicBezTo>
                      <a:pt x="4037" y="3537"/>
                      <a:pt x="6339" y="1702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-590350" y="4894975"/>
                <a:ext cx="218500" cy="126800"/>
              </a:xfrm>
              <a:custGeom>
                <a:rect b="b" l="l" r="r" t="t"/>
                <a:pathLst>
                  <a:path extrusionOk="0" h="5072" w="8740">
                    <a:moveTo>
                      <a:pt x="7472" y="1"/>
                    </a:moveTo>
                    <a:cubicBezTo>
                      <a:pt x="5338" y="1869"/>
                      <a:pt x="2636" y="3437"/>
                      <a:pt x="0" y="5071"/>
                    </a:cubicBezTo>
                    <a:lnTo>
                      <a:pt x="1268" y="5071"/>
                    </a:lnTo>
                    <a:cubicBezTo>
                      <a:pt x="4037" y="3537"/>
                      <a:pt x="6305" y="1702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-548650" y="4894975"/>
                <a:ext cx="216825" cy="126800"/>
              </a:xfrm>
              <a:custGeom>
                <a:rect b="b" l="l" r="r" t="t"/>
                <a:pathLst>
                  <a:path extrusionOk="0" h="5072" w="8673">
                    <a:moveTo>
                      <a:pt x="7439" y="1"/>
                    </a:moveTo>
                    <a:cubicBezTo>
                      <a:pt x="5271" y="1869"/>
                      <a:pt x="2569" y="3403"/>
                      <a:pt x="0" y="5071"/>
                    </a:cubicBezTo>
                    <a:lnTo>
                      <a:pt x="1234" y="5038"/>
                    </a:lnTo>
                    <a:cubicBezTo>
                      <a:pt x="4003" y="3503"/>
                      <a:pt x="6271" y="1702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-717100" y="3895925"/>
                <a:ext cx="231000" cy="173500"/>
              </a:xfrm>
              <a:custGeom>
                <a:rect b="b" l="l" r="r" t="t"/>
                <a:pathLst>
                  <a:path extrusionOk="0" h="6940" w="9240">
                    <a:moveTo>
                      <a:pt x="9240" y="1"/>
                    </a:moveTo>
                    <a:cubicBezTo>
                      <a:pt x="6471" y="2203"/>
                      <a:pt x="3202" y="4137"/>
                      <a:pt x="0" y="6139"/>
                    </a:cubicBezTo>
                    <a:cubicBezTo>
                      <a:pt x="0" y="6406"/>
                      <a:pt x="0" y="6672"/>
                      <a:pt x="0" y="6939"/>
                    </a:cubicBezTo>
                    <a:cubicBezTo>
                      <a:pt x="3403" y="5005"/>
                      <a:pt x="6305" y="2803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-715450" y="4152775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170" y="4104"/>
                      <a:pt x="1" y="6105"/>
                    </a:cubicBezTo>
                    <a:cubicBezTo>
                      <a:pt x="1" y="6339"/>
                      <a:pt x="1" y="6606"/>
                      <a:pt x="1" y="6873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-715450" y="4126925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203" y="4104"/>
                      <a:pt x="1" y="6105"/>
                    </a:cubicBezTo>
                    <a:cubicBezTo>
                      <a:pt x="1" y="6339"/>
                      <a:pt x="1" y="6606"/>
                      <a:pt x="1" y="6872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-715450" y="407522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-715450" y="410107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169"/>
                      <a:pt x="3203" y="4104"/>
                      <a:pt x="1" y="6105"/>
                    </a:cubicBezTo>
                    <a:lnTo>
                      <a:pt x="1" y="6272"/>
                    </a:lnTo>
                    <a:lnTo>
                      <a:pt x="1" y="6906"/>
                    </a:ln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-715450" y="404937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-715450" y="4177800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-715450" y="4203650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-716275" y="4280375"/>
                <a:ext cx="230175" cy="173475"/>
              </a:xfrm>
              <a:custGeom>
                <a:rect b="b" l="l" r="r" t="t"/>
                <a:pathLst>
                  <a:path extrusionOk="0" h="6939" w="9207">
                    <a:moveTo>
                      <a:pt x="9207" y="1"/>
                    </a:moveTo>
                    <a:cubicBezTo>
                      <a:pt x="6438" y="2202"/>
                      <a:pt x="3203" y="4137"/>
                      <a:pt x="0" y="6138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370" y="5038"/>
                      <a:pt x="6272" y="2836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-717100" y="4306225"/>
                <a:ext cx="231000" cy="173475"/>
              </a:xfrm>
              <a:custGeom>
                <a:rect b="b" l="l" r="r" t="t"/>
                <a:pathLst>
                  <a:path extrusionOk="0" h="6939" w="9240">
                    <a:moveTo>
                      <a:pt x="9240" y="1"/>
                    </a:moveTo>
                    <a:cubicBezTo>
                      <a:pt x="6471" y="2202"/>
                      <a:pt x="3202" y="4137"/>
                      <a:pt x="0" y="6138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403" y="5038"/>
                      <a:pt x="6305" y="2836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-716275" y="425535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0" y="6105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370" y="5005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-716275" y="42295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34" y="6105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-718775" y="3844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172"/>
                    </a:cubicBezTo>
                    <a:cubicBezTo>
                      <a:pt x="0" y="6439"/>
                      <a:pt x="34" y="6706"/>
                      <a:pt x="34" y="6972"/>
                    </a:cubicBez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-717950" y="387007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03" y="4137"/>
                      <a:pt x="1" y="6172"/>
                    </a:cubicBezTo>
                    <a:cubicBezTo>
                      <a:pt x="1" y="6405"/>
                      <a:pt x="1" y="6672"/>
                      <a:pt x="1" y="6939"/>
                    </a:cubicBezTo>
                    <a:cubicBezTo>
                      <a:pt x="3403" y="5004"/>
                      <a:pt x="6339" y="2803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718775" y="44863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718775" y="4408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-718775" y="4434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-718775" y="4460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-717100" y="3920950"/>
                <a:ext cx="231000" cy="173475"/>
              </a:xfrm>
              <a:custGeom>
                <a:rect b="b" l="l" r="r" t="t"/>
                <a:pathLst>
                  <a:path extrusionOk="0" h="6939" w="9240">
                    <a:moveTo>
                      <a:pt x="9240" y="1"/>
                    </a:moveTo>
                    <a:cubicBezTo>
                      <a:pt x="6471" y="2202"/>
                      <a:pt x="3202" y="4137"/>
                      <a:pt x="0" y="6172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403" y="5038"/>
                      <a:pt x="6305" y="2836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-717950" y="433207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36" y="4137"/>
                      <a:pt x="34" y="6139"/>
                    </a:cubicBezTo>
                    <a:cubicBezTo>
                      <a:pt x="34" y="6405"/>
                      <a:pt x="34" y="6672"/>
                      <a:pt x="1" y="6939"/>
                    </a:cubicBezTo>
                    <a:cubicBezTo>
                      <a:pt x="3403" y="5038"/>
                      <a:pt x="6339" y="2836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-716275" y="39985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0" y="6105"/>
                    </a:cubicBezTo>
                    <a:cubicBezTo>
                      <a:pt x="34" y="6372"/>
                      <a:pt x="34" y="6639"/>
                      <a:pt x="34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-716275" y="397265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202"/>
                      <a:pt x="3203" y="4137"/>
                      <a:pt x="0" y="6139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-716275" y="39468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202"/>
                      <a:pt x="3169" y="4137"/>
                      <a:pt x="0" y="6138"/>
                    </a:cubicBezTo>
                    <a:cubicBezTo>
                      <a:pt x="0" y="6405"/>
                      <a:pt x="0" y="6672"/>
                      <a:pt x="0" y="6906"/>
                    </a:cubicBezTo>
                    <a:cubicBezTo>
                      <a:pt x="3370" y="5004"/>
                      <a:pt x="6272" y="2836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-715450" y="4024350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873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656810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cubicBezTo>
                      <a:pt x="601" y="4437"/>
                      <a:pt x="1234" y="4404"/>
                      <a:pt x="1835" y="4404"/>
                    </a:cubicBez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78857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38" y="1569"/>
                      <a:pt x="8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800912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5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34" y="34"/>
                      <a:pt x="234" y="67"/>
                      <a:pt x="200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794325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8" y="3103"/>
                      <a:pt x="0" y="4604"/>
                    </a:cubicBezTo>
                    <a:cubicBezTo>
                      <a:pt x="667" y="4604"/>
                      <a:pt x="1301" y="4571"/>
                      <a:pt x="1935" y="4571"/>
                    </a:cubicBezTo>
                    <a:cubicBezTo>
                      <a:pt x="4403" y="3203"/>
                      <a:pt x="6538" y="1569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80658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35" y="167"/>
                      <a:pt x="2135" y="100"/>
                      <a:pt x="2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782900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9" y="3103"/>
                      <a:pt x="0" y="4604"/>
                    </a:cubicBezTo>
                    <a:lnTo>
                      <a:pt x="1902" y="4604"/>
                    </a:lnTo>
                    <a:cubicBezTo>
                      <a:pt x="4403" y="3203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7837325" y="4882475"/>
                <a:ext cx="55900" cy="5850"/>
              </a:xfrm>
              <a:custGeom>
                <a:rect b="b" l="l" r="r" t="t"/>
                <a:pathLst>
                  <a:path extrusionOk="0" h="234" w="2236">
                    <a:moveTo>
                      <a:pt x="234" y="1"/>
                    </a:moveTo>
                    <a:cubicBezTo>
                      <a:pt x="234" y="1"/>
                      <a:pt x="234" y="34"/>
                      <a:pt x="234" y="34"/>
                    </a:cubicBezTo>
                    <a:cubicBezTo>
                      <a:pt x="168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81233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34" y="34"/>
                      <a:pt x="234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7713900" y="4894975"/>
                <a:ext cx="217700" cy="115125"/>
              </a:xfrm>
              <a:custGeom>
                <a:rect b="b" l="l" r="r" t="t"/>
                <a:pathLst>
                  <a:path extrusionOk="0" h="4605" w="8708">
                    <a:moveTo>
                      <a:pt x="6872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36" y="4604"/>
                    </a:lnTo>
                    <a:cubicBezTo>
                      <a:pt x="4437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789487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777145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369" y="3103"/>
                      <a:pt x="1" y="4604"/>
                    </a:cubicBezTo>
                    <a:lnTo>
                      <a:pt x="1935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795157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6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68" y="34"/>
                      <a:pt x="268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6" y="100"/>
                      <a:pt x="2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8466125" y="4880800"/>
                <a:ext cx="57550" cy="7525"/>
              </a:xfrm>
              <a:custGeom>
                <a:rect b="b" l="l" r="r" t="t"/>
                <a:pathLst>
                  <a:path extrusionOk="0" h="301" w="2302">
                    <a:moveTo>
                      <a:pt x="200" y="1"/>
                    </a:moveTo>
                    <a:cubicBezTo>
                      <a:pt x="234" y="34"/>
                      <a:pt x="267" y="68"/>
                      <a:pt x="234" y="101"/>
                    </a:cubicBezTo>
                    <a:cubicBezTo>
                      <a:pt x="167" y="168"/>
                      <a:pt x="67" y="234"/>
                      <a:pt x="0" y="301"/>
                    </a:cubicBezTo>
                    <a:lnTo>
                      <a:pt x="1901" y="301"/>
                    </a:lnTo>
                    <a:cubicBezTo>
                      <a:pt x="2035" y="201"/>
                      <a:pt x="2168" y="101"/>
                      <a:pt x="2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83518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0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68" y="67"/>
                      <a:pt x="22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823010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506" y="1569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800077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cubicBezTo>
                      <a:pt x="635" y="4604"/>
                      <a:pt x="1302" y="4571"/>
                      <a:pt x="1935" y="4571"/>
                    </a:cubicBezTo>
                    <a:cubicBezTo>
                      <a:pt x="4404" y="3170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817257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840940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201" y="1"/>
                    </a:moveTo>
                    <a:cubicBezTo>
                      <a:pt x="234" y="34"/>
                      <a:pt x="268" y="68"/>
                      <a:pt x="201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7656375" y="4894975"/>
                <a:ext cx="218500" cy="115125"/>
              </a:xfrm>
              <a:custGeom>
                <a:rect b="b" l="l" r="r" t="t"/>
                <a:pathLst>
                  <a:path extrusionOk="0" h="4605" w="8740">
                    <a:moveTo>
                      <a:pt x="6872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81800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101" y="200"/>
                      <a:pt x="1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852365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167" y="1"/>
                    </a:moveTo>
                    <a:cubicBezTo>
                      <a:pt x="234" y="34"/>
                      <a:pt x="268" y="68"/>
                      <a:pt x="201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82376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34"/>
                      <a:pt x="267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35" y="67"/>
                      <a:pt x="22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8294325" y="4881650"/>
                <a:ext cx="57575" cy="6675"/>
              </a:xfrm>
              <a:custGeom>
                <a:rect b="b" l="l" r="r" t="t"/>
                <a:pathLst>
                  <a:path extrusionOk="0" h="267" w="2303">
                    <a:moveTo>
                      <a:pt x="234" y="0"/>
                    </a:moveTo>
                    <a:cubicBezTo>
                      <a:pt x="267" y="34"/>
                      <a:pt x="267" y="34"/>
                      <a:pt x="234" y="67"/>
                    </a:cubicBezTo>
                    <a:cubicBezTo>
                      <a:pt x="167" y="134"/>
                      <a:pt x="101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8115875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0" y="1669"/>
                      <a:pt x="2368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471" y="1569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805832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4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7210225" y="4894975"/>
                <a:ext cx="204325" cy="109275"/>
              </a:xfrm>
              <a:custGeom>
                <a:rect b="b" l="l" r="r" t="t"/>
                <a:pathLst>
                  <a:path extrusionOk="0" h="4371" w="8173">
                    <a:moveTo>
                      <a:pt x="6471" y="1"/>
                    </a:moveTo>
                    <a:cubicBezTo>
                      <a:pt x="4537" y="1602"/>
                      <a:pt x="2235" y="2970"/>
                      <a:pt x="0" y="4371"/>
                    </a:cubicBezTo>
                    <a:lnTo>
                      <a:pt x="1801" y="4371"/>
                    </a:lnTo>
                    <a:cubicBezTo>
                      <a:pt x="4103" y="3003"/>
                      <a:pt x="6105" y="1469"/>
                      <a:pt x="81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7327800" y="4883300"/>
                <a:ext cx="49225" cy="5025"/>
              </a:xfrm>
              <a:custGeom>
                <a:rect b="b" l="l" r="r" t="t"/>
                <a:pathLst>
                  <a:path extrusionOk="0" h="201" w="1969">
                    <a:moveTo>
                      <a:pt x="201" y="1"/>
                    </a:moveTo>
                    <a:cubicBezTo>
                      <a:pt x="134" y="68"/>
                      <a:pt x="67" y="134"/>
                      <a:pt x="1" y="201"/>
                    </a:cubicBezTo>
                    <a:lnTo>
                      <a:pt x="1702" y="201"/>
                    </a:lnTo>
                    <a:cubicBezTo>
                      <a:pt x="1802" y="134"/>
                      <a:pt x="1869" y="68"/>
                      <a:pt x="19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7156850" y="4894975"/>
                <a:ext cx="203500" cy="109275"/>
              </a:xfrm>
              <a:custGeom>
                <a:rect b="b" l="l" r="r" t="t"/>
                <a:pathLst>
                  <a:path extrusionOk="0" h="4371" w="8140">
                    <a:moveTo>
                      <a:pt x="6472" y="1"/>
                    </a:moveTo>
                    <a:cubicBezTo>
                      <a:pt x="4537" y="1602"/>
                      <a:pt x="2235" y="2970"/>
                      <a:pt x="0" y="4371"/>
                    </a:cubicBezTo>
                    <a:lnTo>
                      <a:pt x="1735" y="4371"/>
                    </a:lnTo>
                    <a:cubicBezTo>
                      <a:pt x="4070" y="3036"/>
                      <a:pt x="6071" y="1502"/>
                      <a:pt x="81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7381175" y="4883300"/>
                <a:ext cx="50050" cy="5025"/>
              </a:xfrm>
              <a:custGeom>
                <a:rect b="b" l="l" r="r" t="t"/>
                <a:pathLst>
                  <a:path extrusionOk="0" h="201" w="2002">
                    <a:moveTo>
                      <a:pt x="201" y="1"/>
                    </a:moveTo>
                    <a:cubicBezTo>
                      <a:pt x="134" y="68"/>
                      <a:pt x="67" y="134"/>
                      <a:pt x="0" y="201"/>
                    </a:cubicBezTo>
                    <a:lnTo>
                      <a:pt x="1735" y="201"/>
                    </a:lnTo>
                    <a:cubicBezTo>
                      <a:pt x="1835" y="134"/>
                      <a:pt x="1902" y="68"/>
                      <a:pt x="20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7265250" y="4894975"/>
                <a:ext cx="209350" cy="115950"/>
              </a:xfrm>
              <a:custGeom>
                <a:rect b="b" l="l" r="r" t="t"/>
                <a:pathLst>
                  <a:path extrusionOk="0" h="4638" w="8374">
                    <a:moveTo>
                      <a:pt x="6539" y="1"/>
                    </a:moveTo>
                    <a:cubicBezTo>
                      <a:pt x="4604" y="1602"/>
                      <a:pt x="2302" y="2936"/>
                      <a:pt x="34" y="4371"/>
                    </a:cubicBezTo>
                    <a:lnTo>
                      <a:pt x="268" y="4371"/>
                    </a:lnTo>
                    <a:cubicBezTo>
                      <a:pt x="134" y="4471"/>
                      <a:pt x="67" y="4537"/>
                      <a:pt x="1" y="4638"/>
                    </a:cubicBezTo>
                    <a:lnTo>
                      <a:pt x="1502" y="4638"/>
                    </a:lnTo>
                    <a:cubicBezTo>
                      <a:pt x="4037" y="3237"/>
                      <a:pt x="6172" y="1602"/>
                      <a:pt x="83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7020925" y="5022575"/>
                <a:ext cx="23375" cy="25"/>
              </a:xfrm>
              <a:custGeom>
                <a:rect b="b" l="l" r="r" t="t"/>
                <a:pathLst>
                  <a:path extrusionOk="0" h="1" w="935">
                    <a:moveTo>
                      <a:pt x="0" y="1"/>
                    </a:moveTo>
                    <a:lnTo>
                      <a:pt x="867" y="1"/>
                    </a:lnTo>
                    <a:cubicBezTo>
                      <a:pt x="901" y="1"/>
                      <a:pt x="901" y="1"/>
                      <a:pt x="934" y="1"/>
                    </a:cubicBezTo>
                    <a:lnTo>
                      <a:pt x="33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9"/>
              <p:cNvSpPr/>
              <p:nvPr/>
            </p:nvSpPr>
            <p:spPr>
              <a:xfrm>
                <a:off x="7274425" y="4883300"/>
                <a:ext cx="45050" cy="5025"/>
              </a:xfrm>
              <a:custGeom>
                <a:rect b="b" l="l" r="r" t="t"/>
                <a:pathLst>
                  <a:path extrusionOk="0" h="201" w="1802">
                    <a:moveTo>
                      <a:pt x="1802" y="1"/>
                    </a:moveTo>
                    <a:cubicBezTo>
                      <a:pt x="1268" y="1"/>
                      <a:pt x="735" y="34"/>
                      <a:pt x="201" y="34"/>
                    </a:cubicBezTo>
                    <a:lnTo>
                      <a:pt x="1" y="201"/>
                    </a:lnTo>
                    <a:lnTo>
                      <a:pt x="1535" y="201"/>
                    </a:lnTo>
                    <a:cubicBezTo>
                      <a:pt x="1635" y="134"/>
                      <a:pt x="1702" y="68"/>
                      <a:pt x="18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9"/>
              <p:cNvSpPr/>
              <p:nvPr/>
            </p:nvSpPr>
            <p:spPr>
              <a:xfrm>
                <a:off x="7049275" y="4894975"/>
                <a:ext cx="196825" cy="109275"/>
              </a:xfrm>
              <a:custGeom>
                <a:rect b="b" l="l" r="r" t="t"/>
                <a:pathLst>
                  <a:path extrusionOk="0" h="4371" w="7873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371"/>
                    </a:cubicBezTo>
                    <a:lnTo>
                      <a:pt x="1435" y="4371"/>
                    </a:lnTo>
                    <a:cubicBezTo>
                      <a:pt x="3770" y="3036"/>
                      <a:pt x="5804" y="1502"/>
                      <a:pt x="78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9"/>
              <p:cNvSpPr/>
              <p:nvPr/>
            </p:nvSpPr>
            <p:spPr>
              <a:xfrm>
                <a:off x="743705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102" y="68"/>
                      <a:pt x="21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7102650" y="4894975"/>
                <a:ext cx="200150" cy="109275"/>
              </a:xfrm>
              <a:custGeom>
                <a:rect b="b" l="l" r="r" t="t"/>
                <a:pathLst>
                  <a:path extrusionOk="0" h="4371" w="8006">
                    <a:moveTo>
                      <a:pt x="6505" y="1"/>
                    </a:moveTo>
                    <a:cubicBezTo>
                      <a:pt x="4570" y="1602"/>
                      <a:pt x="2268" y="2970"/>
                      <a:pt x="0" y="4371"/>
                    </a:cubicBezTo>
                    <a:lnTo>
                      <a:pt x="1601" y="4371"/>
                    </a:lnTo>
                    <a:cubicBezTo>
                      <a:pt x="3936" y="3036"/>
                      <a:pt x="5938" y="1502"/>
                      <a:pt x="80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7094300" y="4969200"/>
                <a:ext cx="55900" cy="35050"/>
              </a:xfrm>
              <a:custGeom>
                <a:rect b="b" l="l" r="r" t="t"/>
                <a:pathLst>
                  <a:path extrusionOk="0" h="1402" w="2236">
                    <a:moveTo>
                      <a:pt x="2235" y="1"/>
                    </a:moveTo>
                    <a:lnTo>
                      <a:pt x="2235" y="1"/>
                    </a:lnTo>
                    <a:cubicBezTo>
                      <a:pt x="1502" y="468"/>
                      <a:pt x="768" y="935"/>
                      <a:pt x="1" y="1402"/>
                    </a:cubicBezTo>
                    <a:lnTo>
                      <a:pt x="34" y="1402"/>
                    </a:lnTo>
                    <a:cubicBezTo>
                      <a:pt x="801" y="968"/>
                      <a:pt x="1535" y="501"/>
                      <a:pt x="22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760882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202" y="1"/>
                    </a:moveTo>
                    <a:cubicBezTo>
                      <a:pt x="1535" y="1"/>
                      <a:pt x="868" y="34"/>
                      <a:pt x="234" y="34"/>
                    </a:cubicBezTo>
                    <a:cubicBezTo>
                      <a:pt x="134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7542125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872" y="1"/>
                    </a:moveTo>
                    <a:cubicBezTo>
                      <a:pt x="4837" y="1669"/>
                      <a:pt x="2369" y="3136"/>
                      <a:pt x="0" y="4638"/>
                    </a:cubicBezTo>
                    <a:cubicBezTo>
                      <a:pt x="634" y="4638"/>
                      <a:pt x="1268" y="4604"/>
                      <a:pt x="1935" y="4604"/>
                    </a:cubicBezTo>
                    <a:cubicBezTo>
                      <a:pt x="4437" y="3203"/>
                      <a:pt x="6538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766555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7599650" y="4894975"/>
                <a:ext cx="217700" cy="115125"/>
              </a:xfrm>
              <a:custGeom>
                <a:rect b="b" l="l" r="r" t="t"/>
                <a:pathLst>
                  <a:path extrusionOk="0" h="4605" w="8708">
                    <a:moveTo>
                      <a:pt x="6873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74845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772307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8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778062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01" y="1"/>
                    </a:moveTo>
                    <a:cubicBezTo>
                      <a:pt x="201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868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7494575" y="4883300"/>
                <a:ext cx="54250" cy="5025"/>
              </a:xfrm>
              <a:custGeom>
                <a:rect b="b" l="l" r="r" t="t"/>
                <a:pathLst>
                  <a:path extrusionOk="0" h="201" w="2170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1969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731280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01" y="4638"/>
                    </a:lnTo>
                    <a:cubicBezTo>
                      <a:pt x="4437" y="3237"/>
                      <a:pt x="6571" y="1602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736950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669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70" y="3237"/>
                      <a:pt x="6572" y="1569"/>
                      <a:pt x="87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742705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37" y="3237"/>
                      <a:pt x="6571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755130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202" y="1"/>
                    </a:moveTo>
                    <a:cubicBezTo>
                      <a:pt x="1535" y="1"/>
                      <a:pt x="901" y="34"/>
                      <a:pt x="234" y="34"/>
                    </a:cubicBezTo>
                    <a:cubicBezTo>
                      <a:pt x="167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6967550" y="5022575"/>
                <a:ext cx="43375" cy="25"/>
              </a:xfrm>
              <a:custGeom>
                <a:rect b="b" l="l" r="r" t="t"/>
                <a:pathLst>
                  <a:path extrusionOk="0" h="1" w="1735">
                    <a:moveTo>
                      <a:pt x="0" y="1"/>
                    </a:moveTo>
                    <a:lnTo>
                      <a:pt x="1735" y="1"/>
                    </a:lnTo>
                    <a:lnTo>
                      <a:pt x="1735" y="1"/>
                    </a:lnTo>
                    <a:cubicBezTo>
                      <a:pt x="1168" y="1"/>
                      <a:pt x="601" y="1"/>
                      <a:pt x="34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995635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cubicBezTo>
                      <a:pt x="601" y="4437"/>
                      <a:pt x="1201" y="4404"/>
                      <a:pt x="1835" y="4404"/>
                    </a:cubicBez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974285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6" y="1"/>
                    </a:moveTo>
                    <a:cubicBezTo>
                      <a:pt x="4638" y="1602"/>
                      <a:pt x="2303" y="3003"/>
                      <a:pt x="1" y="4437"/>
                    </a:cubicBezTo>
                    <a:lnTo>
                      <a:pt x="1802" y="4437"/>
                    </a:lnTo>
                    <a:cubicBezTo>
                      <a:pt x="4171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984960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572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968950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4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990297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979622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947517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1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942180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9581900" y="4894975"/>
                <a:ext cx="208525" cy="110950"/>
              </a:xfrm>
              <a:custGeom>
                <a:rect b="b" l="l" r="r" t="t"/>
                <a:pathLst>
                  <a:path extrusionOk="0" h="4438" w="8341">
                    <a:moveTo>
                      <a:pt x="6639" y="1"/>
                    </a:moveTo>
                    <a:cubicBezTo>
                      <a:pt x="4671" y="1635"/>
                      <a:pt x="2303" y="3003"/>
                      <a:pt x="1" y="4437"/>
                    </a:cubicBezTo>
                    <a:lnTo>
                      <a:pt x="1836" y="4437"/>
                    </a:lnTo>
                    <a:cubicBezTo>
                      <a:pt x="4204" y="3070"/>
                      <a:pt x="6239" y="1502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95285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cubicBezTo>
                      <a:pt x="600" y="4471"/>
                      <a:pt x="1201" y="4437"/>
                      <a:pt x="1835" y="4437"/>
                    </a:cubicBezTo>
                    <a:cubicBezTo>
                      <a:pt x="4203" y="3070"/>
                      <a:pt x="6238" y="1502"/>
                      <a:pt x="8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963612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10436700" y="4872475"/>
                <a:ext cx="1675" cy="15850"/>
              </a:xfrm>
              <a:custGeom>
                <a:rect b="b" l="l" r="r" t="t"/>
                <a:pathLst>
                  <a:path extrusionOk="0" h="634" w="67">
                    <a:moveTo>
                      <a:pt x="67" y="0"/>
                    </a:moveTo>
                    <a:cubicBezTo>
                      <a:pt x="33" y="34"/>
                      <a:pt x="33" y="34"/>
                      <a:pt x="0" y="67"/>
                    </a:cubicBezTo>
                    <a:cubicBezTo>
                      <a:pt x="0" y="234"/>
                      <a:pt x="0" y="434"/>
                      <a:pt x="0" y="634"/>
                    </a:cubicBezTo>
                    <a:lnTo>
                      <a:pt x="67" y="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10248225" y="4875800"/>
                <a:ext cx="14200" cy="12525"/>
              </a:xfrm>
              <a:custGeom>
                <a:rect b="b" l="l" r="r" t="t"/>
                <a:pathLst>
                  <a:path extrusionOk="0" h="501" w="568">
                    <a:moveTo>
                      <a:pt x="0" y="1"/>
                    </a:moveTo>
                    <a:cubicBezTo>
                      <a:pt x="67" y="167"/>
                      <a:pt x="134" y="334"/>
                      <a:pt x="167" y="501"/>
                    </a:cubicBezTo>
                    <a:lnTo>
                      <a:pt x="567" y="501"/>
                    </a:lnTo>
                    <a:cubicBezTo>
                      <a:pt x="567" y="334"/>
                      <a:pt x="567" y="167"/>
                      <a:pt x="5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93684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9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10281575" y="4875800"/>
                <a:ext cx="136800" cy="12525"/>
              </a:xfrm>
              <a:custGeom>
                <a:rect b="b" l="l" r="r" t="t"/>
                <a:pathLst>
                  <a:path extrusionOk="0" h="501" w="5472">
                    <a:moveTo>
                      <a:pt x="1" y="1"/>
                    </a:moveTo>
                    <a:cubicBezTo>
                      <a:pt x="1" y="167"/>
                      <a:pt x="1" y="334"/>
                      <a:pt x="34" y="501"/>
                    </a:cubicBezTo>
                    <a:lnTo>
                      <a:pt x="5438" y="501"/>
                    </a:lnTo>
                    <a:cubicBezTo>
                      <a:pt x="5438" y="334"/>
                      <a:pt x="5471" y="167"/>
                      <a:pt x="54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10009725" y="4894975"/>
                <a:ext cx="206825" cy="110100"/>
              </a:xfrm>
              <a:custGeom>
                <a:rect b="b" l="l" r="r" t="t"/>
                <a:pathLst>
                  <a:path extrusionOk="0" h="4404" w="8273">
                    <a:moveTo>
                      <a:pt x="6572" y="1"/>
                    </a:moveTo>
                    <a:cubicBezTo>
                      <a:pt x="4637" y="1602"/>
                      <a:pt x="2302" y="2970"/>
                      <a:pt x="0" y="4404"/>
                    </a:cubicBezTo>
                    <a:lnTo>
                      <a:pt x="1835" y="4404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10251550" y="4894975"/>
                <a:ext cx="10875" cy="69250"/>
              </a:xfrm>
              <a:custGeom>
                <a:rect b="b" l="l" r="r" t="t"/>
                <a:pathLst>
                  <a:path extrusionOk="0" h="2770" w="435">
                    <a:moveTo>
                      <a:pt x="101" y="1"/>
                    </a:moveTo>
                    <a:cubicBezTo>
                      <a:pt x="201" y="868"/>
                      <a:pt x="1" y="1769"/>
                      <a:pt x="168" y="2603"/>
                    </a:cubicBezTo>
                    <a:cubicBezTo>
                      <a:pt x="168" y="2669"/>
                      <a:pt x="201" y="2703"/>
                      <a:pt x="201" y="2770"/>
                    </a:cubicBezTo>
                    <a:cubicBezTo>
                      <a:pt x="401" y="1869"/>
                      <a:pt x="434" y="935"/>
                      <a:pt x="4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10063100" y="4900000"/>
                <a:ext cx="157625" cy="105075"/>
              </a:xfrm>
              <a:custGeom>
                <a:rect b="b" l="l" r="r" t="t"/>
                <a:pathLst>
                  <a:path extrusionOk="0" h="4203" w="6305">
                    <a:moveTo>
                      <a:pt x="6305" y="0"/>
                    </a:moveTo>
                    <a:cubicBezTo>
                      <a:pt x="4403" y="1501"/>
                      <a:pt x="2202" y="2835"/>
                      <a:pt x="0" y="4203"/>
                    </a:cubicBezTo>
                    <a:lnTo>
                      <a:pt x="1835" y="4203"/>
                    </a:lnTo>
                    <a:cubicBezTo>
                      <a:pt x="3436" y="3269"/>
                      <a:pt x="4870" y="2268"/>
                      <a:pt x="6305" y="1234"/>
                    </a:cubicBezTo>
                    <a:cubicBezTo>
                      <a:pt x="6271" y="834"/>
                      <a:pt x="6271" y="400"/>
                      <a:pt x="63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10117300" y="4938350"/>
                <a:ext cx="109250" cy="66725"/>
              </a:xfrm>
              <a:custGeom>
                <a:rect b="b" l="l" r="r" t="t"/>
                <a:pathLst>
                  <a:path extrusionOk="0" h="2669" w="4370">
                    <a:moveTo>
                      <a:pt x="4170" y="0"/>
                    </a:moveTo>
                    <a:cubicBezTo>
                      <a:pt x="2836" y="901"/>
                      <a:pt x="1401" y="1802"/>
                      <a:pt x="0" y="2669"/>
                    </a:cubicBezTo>
                    <a:lnTo>
                      <a:pt x="1802" y="2669"/>
                    </a:lnTo>
                    <a:cubicBezTo>
                      <a:pt x="2702" y="2135"/>
                      <a:pt x="3536" y="1602"/>
                      <a:pt x="4370" y="1035"/>
                    </a:cubicBezTo>
                    <a:cubicBezTo>
                      <a:pt x="4303" y="701"/>
                      <a:pt x="4237" y="367"/>
                      <a:pt x="41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10170675" y="4969200"/>
                <a:ext cx="59225" cy="35875"/>
              </a:xfrm>
              <a:custGeom>
                <a:rect b="b" l="l" r="r" t="t"/>
                <a:pathLst>
                  <a:path extrusionOk="0" h="1435" w="2369">
                    <a:moveTo>
                      <a:pt x="2268" y="1"/>
                    </a:moveTo>
                    <a:cubicBezTo>
                      <a:pt x="1501" y="468"/>
                      <a:pt x="734" y="968"/>
                      <a:pt x="0" y="1435"/>
                    </a:cubicBezTo>
                    <a:lnTo>
                      <a:pt x="1801" y="1435"/>
                    </a:lnTo>
                    <a:cubicBezTo>
                      <a:pt x="1968" y="1335"/>
                      <a:pt x="2135" y="1235"/>
                      <a:pt x="2335" y="1101"/>
                    </a:cubicBezTo>
                    <a:cubicBezTo>
                      <a:pt x="2335" y="801"/>
                      <a:pt x="2368" y="501"/>
                      <a:pt x="2335" y="368"/>
                    </a:cubicBezTo>
                    <a:cubicBezTo>
                      <a:pt x="2302" y="234"/>
                      <a:pt x="2302" y="134"/>
                      <a:pt x="2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10224025" y="5001725"/>
                <a:ext cx="5050" cy="3350"/>
              </a:xfrm>
              <a:custGeom>
                <a:rect b="b" l="l" r="r" t="t"/>
                <a:pathLst>
                  <a:path extrusionOk="0" h="134" w="202">
                    <a:moveTo>
                      <a:pt x="201" y="1"/>
                    </a:moveTo>
                    <a:cubicBezTo>
                      <a:pt x="134" y="34"/>
                      <a:pt x="68" y="101"/>
                      <a:pt x="1" y="134"/>
                    </a:cubicBezTo>
                    <a:lnTo>
                      <a:pt x="201" y="134"/>
                    </a:lnTo>
                    <a:cubicBezTo>
                      <a:pt x="201" y="101"/>
                      <a:pt x="201" y="34"/>
                      <a:pt x="2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89406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8459450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9" y="3070"/>
                      <a:pt x="0" y="4537"/>
                    </a:cubicBezTo>
                    <a:lnTo>
                      <a:pt x="1801" y="4537"/>
                    </a:lnTo>
                    <a:cubicBezTo>
                      <a:pt x="4237" y="3170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8512825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8" y="3070"/>
                      <a:pt x="0" y="4537"/>
                    </a:cubicBezTo>
                    <a:lnTo>
                      <a:pt x="1801" y="4537"/>
                    </a:lnTo>
                    <a:cubicBezTo>
                      <a:pt x="4236" y="3136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862040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856702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305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840190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cubicBezTo>
                      <a:pt x="668" y="4571"/>
                      <a:pt x="1301" y="4537"/>
                      <a:pt x="1969" y="4537"/>
                    </a:cubicBezTo>
                    <a:cubicBezTo>
                      <a:pt x="4404" y="3170"/>
                      <a:pt x="6505" y="1535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8345200" y="4894975"/>
                <a:ext cx="215175" cy="114275"/>
              </a:xfrm>
              <a:custGeom>
                <a:rect b="b" l="l" r="r" t="t"/>
                <a:pathLst>
                  <a:path extrusionOk="0" h="4571" w="8607">
                    <a:moveTo>
                      <a:pt x="6772" y="1"/>
                    </a:moveTo>
                    <a:cubicBezTo>
                      <a:pt x="4770" y="1669"/>
                      <a:pt x="2335" y="3070"/>
                      <a:pt x="0" y="4571"/>
                    </a:cubicBezTo>
                    <a:cubicBezTo>
                      <a:pt x="634" y="4571"/>
                      <a:pt x="1268" y="4537"/>
                      <a:pt x="1935" y="4537"/>
                    </a:cubicBezTo>
                    <a:cubicBezTo>
                      <a:pt x="4370" y="3170"/>
                      <a:pt x="6472" y="1569"/>
                      <a:pt x="86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>
                <a:off x="8691275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01" y="1"/>
                    </a:moveTo>
                    <a:cubicBezTo>
                      <a:pt x="201" y="1"/>
                      <a:pt x="267" y="68"/>
                      <a:pt x="201" y="101"/>
                    </a:cubicBezTo>
                    <a:cubicBezTo>
                      <a:pt x="134" y="168"/>
                      <a:pt x="67" y="234"/>
                      <a:pt x="0" y="301"/>
                    </a:cubicBezTo>
                    <a:lnTo>
                      <a:pt x="1735" y="301"/>
                    </a:lnTo>
                    <a:cubicBezTo>
                      <a:pt x="1868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8673750" y="4894975"/>
                <a:ext cx="211025" cy="113450"/>
              </a:xfrm>
              <a:custGeom>
                <a:rect b="b" l="l" r="r" t="t"/>
                <a:pathLst>
                  <a:path extrusionOk="0" h="4538" w="8441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lnTo>
                      <a:pt x="1802" y="4537"/>
                    </a:lnTo>
                    <a:cubicBezTo>
                      <a:pt x="4204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8637900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34" y="1"/>
                    </a:moveTo>
                    <a:cubicBezTo>
                      <a:pt x="201" y="1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735" y="301"/>
                    </a:lnTo>
                    <a:cubicBezTo>
                      <a:pt x="1869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8744650" y="4874975"/>
                <a:ext cx="1485250" cy="13350"/>
              </a:xfrm>
              <a:custGeom>
                <a:rect b="b" l="l" r="r" t="t"/>
                <a:pathLst>
                  <a:path extrusionOk="0" h="534" w="59410">
                    <a:moveTo>
                      <a:pt x="59409" y="0"/>
                    </a:moveTo>
                    <a:lnTo>
                      <a:pt x="59409" y="0"/>
                    </a:lnTo>
                    <a:cubicBezTo>
                      <a:pt x="46901" y="34"/>
                      <a:pt x="34392" y="34"/>
                      <a:pt x="21849" y="67"/>
                    </a:cubicBezTo>
                    <a:cubicBezTo>
                      <a:pt x="14644" y="67"/>
                      <a:pt x="7406" y="100"/>
                      <a:pt x="167" y="100"/>
                    </a:cubicBezTo>
                    <a:cubicBezTo>
                      <a:pt x="267" y="134"/>
                      <a:pt x="367" y="167"/>
                      <a:pt x="301" y="234"/>
                    </a:cubicBezTo>
                    <a:cubicBezTo>
                      <a:pt x="134" y="401"/>
                      <a:pt x="67" y="467"/>
                      <a:pt x="0" y="534"/>
                    </a:cubicBezTo>
                    <a:lnTo>
                      <a:pt x="1735" y="534"/>
                    </a:lnTo>
                    <a:cubicBezTo>
                      <a:pt x="1868" y="434"/>
                      <a:pt x="2002" y="334"/>
                      <a:pt x="2135" y="234"/>
                    </a:cubicBezTo>
                    <a:cubicBezTo>
                      <a:pt x="2158" y="218"/>
                      <a:pt x="2187" y="212"/>
                      <a:pt x="2216" y="212"/>
                    </a:cubicBezTo>
                    <a:cubicBezTo>
                      <a:pt x="2312" y="212"/>
                      <a:pt x="2412" y="283"/>
                      <a:pt x="2335" y="334"/>
                    </a:cubicBezTo>
                    <a:cubicBezTo>
                      <a:pt x="2269" y="401"/>
                      <a:pt x="2202" y="467"/>
                      <a:pt x="2135" y="534"/>
                    </a:cubicBezTo>
                    <a:lnTo>
                      <a:pt x="3870" y="534"/>
                    </a:lnTo>
                    <a:cubicBezTo>
                      <a:pt x="4003" y="434"/>
                      <a:pt x="4137" y="334"/>
                      <a:pt x="4270" y="234"/>
                    </a:cubicBezTo>
                    <a:cubicBezTo>
                      <a:pt x="4293" y="218"/>
                      <a:pt x="4322" y="212"/>
                      <a:pt x="4351" y="212"/>
                    </a:cubicBezTo>
                    <a:cubicBezTo>
                      <a:pt x="4447" y="212"/>
                      <a:pt x="4547" y="283"/>
                      <a:pt x="4470" y="334"/>
                    </a:cubicBezTo>
                    <a:cubicBezTo>
                      <a:pt x="4403" y="401"/>
                      <a:pt x="4337" y="467"/>
                      <a:pt x="4270" y="501"/>
                    </a:cubicBezTo>
                    <a:lnTo>
                      <a:pt x="6005" y="501"/>
                    </a:lnTo>
                    <a:cubicBezTo>
                      <a:pt x="6138" y="434"/>
                      <a:pt x="6271" y="334"/>
                      <a:pt x="6405" y="234"/>
                    </a:cubicBezTo>
                    <a:cubicBezTo>
                      <a:pt x="6428" y="218"/>
                      <a:pt x="6457" y="212"/>
                      <a:pt x="6486" y="212"/>
                    </a:cubicBezTo>
                    <a:cubicBezTo>
                      <a:pt x="6582" y="212"/>
                      <a:pt x="6682" y="283"/>
                      <a:pt x="6605" y="334"/>
                    </a:cubicBezTo>
                    <a:cubicBezTo>
                      <a:pt x="6538" y="401"/>
                      <a:pt x="6472" y="434"/>
                      <a:pt x="6405" y="501"/>
                    </a:cubicBezTo>
                    <a:lnTo>
                      <a:pt x="8139" y="501"/>
                    </a:lnTo>
                    <a:cubicBezTo>
                      <a:pt x="8273" y="434"/>
                      <a:pt x="8406" y="334"/>
                      <a:pt x="8540" y="234"/>
                    </a:cubicBezTo>
                    <a:cubicBezTo>
                      <a:pt x="8563" y="218"/>
                      <a:pt x="8592" y="212"/>
                      <a:pt x="8621" y="212"/>
                    </a:cubicBezTo>
                    <a:cubicBezTo>
                      <a:pt x="8717" y="212"/>
                      <a:pt x="8817" y="283"/>
                      <a:pt x="8740" y="334"/>
                    </a:cubicBezTo>
                    <a:cubicBezTo>
                      <a:pt x="8673" y="401"/>
                      <a:pt x="8606" y="434"/>
                      <a:pt x="8540" y="501"/>
                    </a:cubicBezTo>
                    <a:lnTo>
                      <a:pt x="10274" y="501"/>
                    </a:lnTo>
                    <a:cubicBezTo>
                      <a:pt x="10408" y="401"/>
                      <a:pt x="10541" y="334"/>
                      <a:pt x="10675" y="234"/>
                    </a:cubicBezTo>
                    <a:cubicBezTo>
                      <a:pt x="10703" y="215"/>
                      <a:pt x="10738" y="207"/>
                      <a:pt x="10773" y="207"/>
                    </a:cubicBezTo>
                    <a:cubicBezTo>
                      <a:pt x="10863" y="207"/>
                      <a:pt x="10947" y="262"/>
                      <a:pt x="10875" y="334"/>
                    </a:cubicBezTo>
                    <a:cubicBezTo>
                      <a:pt x="10808" y="367"/>
                      <a:pt x="10741" y="434"/>
                      <a:pt x="10675" y="501"/>
                    </a:cubicBezTo>
                    <a:lnTo>
                      <a:pt x="12409" y="501"/>
                    </a:lnTo>
                    <a:cubicBezTo>
                      <a:pt x="12543" y="401"/>
                      <a:pt x="12676" y="301"/>
                      <a:pt x="12809" y="234"/>
                    </a:cubicBezTo>
                    <a:cubicBezTo>
                      <a:pt x="12839" y="214"/>
                      <a:pt x="12877" y="206"/>
                      <a:pt x="12913" y="206"/>
                    </a:cubicBezTo>
                    <a:cubicBezTo>
                      <a:pt x="13001" y="206"/>
                      <a:pt x="13080" y="253"/>
                      <a:pt x="13010" y="301"/>
                    </a:cubicBezTo>
                    <a:cubicBezTo>
                      <a:pt x="12943" y="367"/>
                      <a:pt x="12876" y="434"/>
                      <a:pt x="12809" y="501"/>
                    </a:cubicBezTo>
                    <a:lnTo>
                      <a:pt x="14544" y="501"/>
                    </a:lnTo>
                    <a:cubicBezTo>
                      <a:pt x="14677" y="401"/>
                      <a:pt x="14811" y="301"/>
                      <a:pt x="14944" y="234"/>
                    </a:cubicBezTo>
                    <a:cubicBezTo>
                      <a:pt x="14975" y="203"/>
                      <a:pt x="15014" y="191"/>
                      <a:pt x="15052" y="191"/>
                    </a:cubicBezTo>
                    <a:cubicBezTo>
                      <a:pt x="15138" y="191"/>
                      <a:pt x="15214" y="254"/>
                      <a:pt x="15144" y="301"/>
                    </a:cubicBezTo>
                    <a:cubicBezTo>
                      <a:pt x="15078" y="367"/>
                      <a:pt x="15011" y="434"/>
                      <a:pt x="14944" y="501"/>
                    </a:cubicBezTo>
                    <a:lnTo>
                      <a:pt x="16679" y="501"/>
                    </a:lnTo>
                    <a:cubicBezTo>
                      <a:pt x="16812" y="401"/>
                      <a:pt x="16946" y="301"/>
                      <a:pt x="17079" y="200"/>
                    </a:cubicBezTo>
                    <a:cubicBezTo>
                      <a:pt x="17102" y="185"/>
                      <a:pt x="17131" y="178"/>
                      <a:pt x="17160" y="178"/>
                    </a:cubicBezTo>
                    <a:cubicBezTo>
                      <a:pt x="17256" y="178"/>
                      <a:pt x="17356" y="249"/>
                      <a:pt x="17279" y="301"/>
                    </a:cubicBezTo>
                    <a:cubicBezTo>
                      <a:pt x="17213" y="367"/>
                      <a:pt x="17146" y="434"/>
                      <a:pt x="17079" y="501"/>
                    </a:cubicBezTo>
                    <a:lnTo>
                      <a:pt x="18814" y="501"/>
                    </a:lnTo>
                    <a:cubicBezTo>
                      <a:pt x="18947" y="401"/>
                      <a:pt x="19081" y="301"/>
                      <a:pt x="19214" y="200"/>
                    </a:cubicBezTo>
                    <a:cubicBezTo>
                      <a:pt x="19237" y="185"/>
                      <a:pt x="19266" y="178"/>
                      <a:pt x="19295" y="178"/>
                    </a:cubicBezTo>
                    <a:cubicBezTo>
                      <a:pt x="19391" y="178"/>
                      <a:pt x="19491" y="249"/>
                      <a:pt x="19414" y="301"/>
                    </a:cubicBezTo>
                    <a:cubicBezTo>
                      <a:pt x="19347" y="367"/>
                      <a:pt x="19281" y="434"/>
                      <a:pt x="19214" y="501"/>
                    </a:cubicBezTo>
                    <a:lnTo>
                      <a:pt x="20949" y="501"/>
                    </a:lnTo>
                    <a:cubicBezTo>
                      <a:pt x="21082" y="401"/>
                      <a:pt x="21215" y="301"/>
                      <a:pt x="21349" y="200"/>
                    </a:cubicBezTo>
                    <a:cubicBezTo>
                      <a:pt x="21372" y="185"/>
                      <a:pt x="21401" y="178"/>
                      <a:pt x="21430" y="178"/>
                    </a:cubicBezTo>
                    <a:cubicBezTo>
                      <a:pt x="21526" y="178"/>
                      <a:pt x="21626" y="249"/>
                      <a:pt x="21549" y="301"/>
                    </a:cubicBezTo>
                    <a:cubicBezTo>
                      <a:pt x="21482" y="367"/>
                      <a:pt x="21416" y="434"/>
                      <a:pt x="21349" y="467"/>
                    </a:cubicBezTo>
                    <a:lnTo>
                      <a:pt x="23083" y="467"/>
                    </a:lnTo>
                    <a:cubicBezTo>
                      <a:pt x="23217" y="401"/>
                      <a:pt x="23350" y="301"/>
                      <a:pt x="23484" y="200"/>
                    </a:cubicBezTo>
                    <a:cubicBezTo>
                      <a:pt x="23507" y="185"/>
                      <a:pt x="23536" y="178"/>
                      <a:pt x="23565" y="178"/>
                    </a:cubicBezTo>
                    <a:cubicBezTo>
                      <a:pt x="23661" y="178"/>
                      <a:pt x="23761" y="249"/>
                      <a:pt x="23684" y="301"/>
                    </a:cubicBezTo>
                    <a:cubicBezTo>
                      <a:pt x="23617" y="367"/>
                      <a:pt x="23550" y="401"/>
                      <a:pt x="23484" y="467"/>
                    </a:cubicBezTo>
                    <a:lnTo>
                      <a:pt x="25218" y="467"/>
                    </a:lnTo>
                    <a:cubicBezTo>
                      <a:pt x="25352" y="401"/>
                      <a:pt x="25485" y="301"/>
                      <a:pt x="25619" y="200"/>
                    </a:cubicBezTo>
                    <a:cubicBezTo>
                      <a:pt x="25642" y="185"/>
                      <a:pt x="25671" y="178"/>
                      <a:pt x="25700" y="178"/>
                    </a:cubicBezTo>
                    <a:cubicBezTo>
                      <a:pt x="25796" y="178"/>
                      <a:pt x="25896" y="249"/>
                      <a:pt x="25819" y="301"/>
                    </a:cubicBezTo>
                    <a:cubicBezTo>
                      <a:pt x="25752" y="367"/>
                      <a:pt x="25685" y="401"/>
                      <a:pt x="25619" y="467"/>
                    </a:cubicBezTo>
                    <a:lnTo>
                      <a:pt x="27353" y="467"/>
                    </a:lnTo>
                    <a:cubicBezTo>
                      <a:pt x="27487" y="367"/>
                      <a:pt x="27620" y="301"/>
                      <a:pt x="27753" y="200"/>
                    </a:cubicBezTo>
                    <a:cubicBezTo>
                      <a:pt x="27781" y="182"/>
                      <a:pt x="27817" y="174"/>
                      <a:pt x="27852" y="174"/>
                    </a:cubicBezTo>
                    <a:cubicBezTo>
                      <a:pt x="27942" y="174"/>
                      <a:pt x="28026" y="228"/>
                      <a:pt x="27954" y="301"/>
                    </a:cubicBezTo>
                    <a:cubicBezTo>
                      <a:pt x="27887" y="334"/>
                      <a:pt x="27820" y="401"/>
                      <a:pt x="27753" y="467"/>
                    </a:cubicBezTo>
                    <a:lnTo>
                      <a:pt x="29488" y="467"/>
                    </a:lnTo>
                    <a:cubicBezTo>
                      <a:pt x="29621" y="367"/>
                      <a:pt x="29755" y="267"/>
                      <a:pt x="29888" y="200"/>
                    </a:cubicBezTo>
                    <a:cubicBezTo>
                      <a:pt x="29918" y="181"/>
                      <a:pt x="29956" y="173"/>
                      <a:pt x="29992" y="173"/>
                    </a:cubicBezTo>
                    <a:cubicBezTo>
                      <a:pt x="30080" y="173"/>
                      <a:pt x="30159" y="220"/>
                      <a:pt x="30088" y="267"/>
                    </a:cubicBezTo>
                    <a:cubicBezTo>
                      <a:pt x="30022" y="334"/>
                      <a:pt x="29955" y="401"/>
                      <a:pt x="29888" y="467"/>
                    </a:cubicBezTo>
                    <a:lnTo>
                      <a:pt x="31623" y="467"/>
                    </a:lnTo>
                    <a:cubicBezTo>
                      <a:pt x="31756" y="367"/>
                      <a:pt x="31890" y="267"/>
                      <a:pt x="32023" y="200"/>
                    </a:cubicBezTo>
                    <a:cubicBezTo>
                      <a:pt x="32054" y="170"/>
                      <a:pt x="32093" y="158"/>
                      <a:pt x="32131" y="158"/>
                    </a:cubicBezTo>
                    <a:cubicBezTo>
                      <a:pt x="32217" y="158"/>
                      <a:pt x="32293" y="221"/>
                      <a:pt x="32223" y="267"/>
                    </a:cubicBezTo>
                    <a:cubicBezTo>
                      <a:pt x="32157" y="334"/>
                      <a:pt x="32090" y="401"/>
                      <a:pt x="32023" y="467"/>
                    </a:cubicBezTo>
                    <a:lnTo>
                      <a:pt x="33758" y="467"/>
                    </a:lnTo>
                    <a:cubicBezTo>
                      <a:pt x="33891" y="367"/>
                      <a:pt x="34025" y="267"/>
                      <a:pt x="34158" y="167"/>
                    </a:cubicBezTo>
                    <a:cubicBezTo>
                      <a:pt x="34181" y="152"/>
                      <a:pt x="34210" y="145"/>
                      <a:pt x="34239" y="145"/>
                    </a:cubicBezTo>
                    <a:cubicBezTo>
                      <a:pt x="34335" y="145"/>
                      <a:pt x="34435" y="216"/>
                      <a:pt x="34358" y="267"/>
                    </a:cubicBezTo>
                    <a:cubicBezTo>
                      <a:pt x="34291" y="334"/>
                      <a:pt x="34225" y="401"/>
                      <a:pt x="34158" y="467"/>
                    </a:cubicBezTo>
                    <a:lnTo>
                      <a:pt x="35893" y="467"/>
                    </a:lnTo>
                    <a:cubicBezTo>
                      <a:pt x="36026" y="367"/>
                      <a:pt x="36160" y="267"/>
                      <a:pt x="36293" y="167"/>
                    </a:cubicBezTo>
                    <a:cubicBezTo>
                      <a:pt x="36316" y="152"/>
                      <a:pt x="36345" y="145"/>
                      <a:pt x="36374" y="145"/>
                    </a:cubicBezTo>
                    <a:cubicBezTo>
                      <a:pt x="36470" y="145"/>
                      <a:pt x="36570" y="216"/>
                      <a:pt x="36493" y="267"/>
                    </a:cubicBezTo>
                    <a:cubicBezTo>
                      <a:pt x="36426" y="334"/>
                      <a:pt x="36360" y="401"/>
                      <a:pt x="36293" y="467"/>
                    </a:cubicBezTo>
                    <a:lnTo>
                      <a:pt x="38028" y="467"/>
                    </a:lnTo>
                    <a:cubicBezTo>
                      <a:pt x="38161" y="367"/>
                      <a:pt x="38294" y="267"/>
                      <a:pt x="38428" y="167"/>
                    </a:cubicBezTo>
                    <a:cubicBezTo>
                      <a:pt x="38451" y="152"/>
                      <a:pt x="38480" y="145"/>
                      <a:pt x="38509" y="145"/>
                    </a:cubicBezTo>
                    <a:cubicBezTo>
                      <a:pt x="38605" y="145"/>
                      <a:pt x="38705" y="216"/>
                      <a:pt x="38628" y="267"/>
                    </a:cubicBezTo>
                    <a:cubicBezTo>
                      <a:pt x="38561" y="334"/>
                      <a:pt x="38495" y="401"/>
                      <a:pt x="38428" y="434"/>
                    </a:cubicBezTo>
                    <a:lnTo>
                      <a:pt x="40162" y="434"/>
                    </a:lnTo>
                    <a:cubicBezTo>
                      <a:pt x="40296" y="367"/>
                      <a:pt x="40429" y="267"/>
                      <a:pt x="40563" y="167"/>
                    </a:cubicBezTo>
                    <a:cubicBezTo>
                      <a:pt x="40586" y="152"/>
                      <a:pt x="40615" y="145"/>
                      <a:pt x="40644" y="145"/>
                    </a:cubicBezTo>
                    <a:cubicBezTo>
                      <a:pt x="40740" y="145"/>
                      <a:pt x="40840" y="216"/>
                      <a:pt x="40763" y="267"/>
                    </a:cubicBezTo>
                    <a:cubicBezTo>
                      <a:pt x="40696" y="334"/>
                      <a:pt x="40629" y="367"/>
                      <a:pt x="40563" y="434"/>
                    </a:cubicBezTo>
                    <a:lnTo>
                      <a:pt x="42297" y="434"/>
                    </a:lnTo>
                    <a:cubicBezTo>
                      <a:pt x="42431" y="367"/>
                      <a:pt x="42564" y="267"/>
                      <a:pt x="42698" y="167"/>
                    </a:cubicBezTo>
                    <a:cubicBezTo>
                      <a:pt x="42721" y="152"/>
                      <a:pt x="42749" y="145"/>
                      <a:pt x="42778" y="145"/>
                    </a:cubicBezTo>
                    <a:cubicBezTo>
                      <a:pt x="42874" y="145"/>
                      <a:pt x="42974" y="216"/>
                      <a:pt x="42898" y="267"/>
                    </a:cubicBezTo>
                    <a:cubicBezTo>
                      <a:pt x="42831" y="334"/>
                      <a:pt x="42764" y="367"/>
                      <a:pt x="42698" y="434"/>
                    </a:cubicBezTo>
                    <a:lnTo>
                      <a:pt x="44432" y="434"/>
                    </a:lnTo>
                    <a:cubicBezTo>
                      <a:pt x="44566" y="334"/>
                      <a:pt x="44699" y="267"/>
                      <a:pt x="44832" y="167"/>
                    </a:cubicBezTo>
                    <a:cubicBezTo>
                      <a:pt x="44860" y="148"/>
                      <a:pt x="44896" y="140"/>
                      <a:pt x="44931" y="140"/>
                    </a:cubicBezTo>
                    <a:cubicBezTo>
                      <a:pt x="45021" y="140"/>
                      <a:pt x="45105" y="195"/>
                      <a:pt x="45033" y="267"/>
                    </a:cubicBezTo>
                    <a:cubicBezTo>
                      <a:pt x="44966" y="301"/>
                      <a:pt x="44899" y="367"/>
                      <a:pt x="44832" y="434"/>
                    </a:cubicBezTo>
                    <a:lnTo>
                      <a:pt x="46567" y="434"/>
                    </a:lnTo>
                    <a:cubicBezTo>
                      <a:pt x="46700" y="334"/>
                      <a:pt x="46834" y="234"/>
                      <a:pt x="46967" y="167"/>
                    </a:cubicBezTo>
                    <a:cubicBezTo>
                      <a:pt x="46997" y="148"/>
                      <a:pt x="47034" y="139"/>
                      <a:pt x="47071" y="139"/>
                    </a:cubicBezTo>
                    <a:cubicBezTo>
                      <a:pt x="47159" y="139"/>
                      <a:pt x="47238" y="187"/>
                      <a:pt x="47167" y="234"/>
                    </a:cubicBezTo>
                    <a:cubicBezTo>
                      <a:pt x="47101" y="301"/>
                      <a:pt x="47034" y="367"/>
                      <a:pt x="46967" y="434"/>
                    </a:cubicBezTo>
                    <a:lnTo>
                      <a:pt x="48702" y="434"/>
                    </a:lnTo>
                    <a:cubicBezTo>
                      <a:pt x="48835" y="334"/>
                      <a:pt x="48969" y="234"/>
                      <a:pt x="49102" y="167"/>
                    </a:cubicBezTo>
                    <a:cubicBezTo>
                      <a:pt x="49132" y="137"/>
                      <a:pt x="49172" y="125"/>
                      <a:pt x="49210" y="125"/>
                    </a:cubicBezTo>
                    <a:cubicBezTo>
                      <a:pt x="49296" y="125"/>
                      <a:pt x="49372" y="187"/>
                      <a:pt x="49302" y="234"/>
                    </a:cubicBezTo>
                    <a:cubicBezTo>
                      <a:pt x="49236" y="301"/>
                      <a:pt x="49169" y="367"/>
                      <a:pt x="49102" y="434"/>
                    </a:cubicBezTo>
                    <a:lnTo>
                      <a:pt x="50837" y="434"/>
                    </a:lnTo>
                    <a:cubicBezTo>
                      <a:pt x="50970" y="334"/>
                      <a:pt x="51104" y="234"/>
                      <a:pt x="51237" y="134"/>
                    </a:cubicBezTo>
                    <a:cubicBezTo>
                      <a:pt x="51260" y="118"/>
                      <a:pt x="51289" y="112"/>
                      <a:pt x="51318" y="112"/>
                    </a:cubicBezTo>
                    <a:cubicBezTo>
                      <a:pt x="51414" y="112"/>
                      <a:pt x="51514" y="183"/>
                      <a:pt x="51437" y="234"/>
                    </a:cubicBezTo>
                    <a:cubicBezTo>
                      <a:pt x="51370" y="301"/>
                      <a:pt x="51304" y="367"/>
                      <a:pt x="51237" y="434"/>
                    </a:cubicBezTo>
                    <a:lnTo>
                      <a:pt x="52972" y="434"/>
                    </a:lnTo>
                    <a:cubicBezTo>
                      <a:pt x="53105" y="334"/>
                      <a:pt x="53238" y="234"/>
                      <a:pt x="53372" y="134"/>
                    </a:cubicBezTo>
                    <a:cubicBezTo>
                      <a:pt x="53395" y="118"/>
                      <a:pt x="53424" y="112"/>
                      <a:pt x="53453" y="112"/>
                    </a:cubicBezTo>
                    <a:cubicBezTo>
                      <a:pt x="53549" y="112"/>
                      <a:pt x="53649" y="183"/>
                      <a:pt x="53572" y="234"/>
                    </a:cubicBezTo>
                    <a:cubicBezTo>
                      <a:pt x="53505" y="301"/>
                      <a:pt x="53439" y="367"/>
                      <a:pt x="53372" y="434"/>
                    </a:cubicBezTo>
                    <a:lnTo>
                      <a:pt x="55106" y="434"/>
                    </a:lnTo>
                    <a:cubicBezTo>
                      <a:pt x="55240" y="334"/>
                      <a:pt x="55373" y="234"/>
                      <a:pt x="55507" y="134"/>
                    </a:cubicBezTo>
                    <a:cubicBezTo>
                      <a:pt x="55530" y="118"/>
                      <a:pt x="55559" y="112"/>
                      <a:pt x="55588" y="112"/>
                    </a:cubicBezTo>
                    <a:cubicBezTo>
                      <a:pt x="55684" y="112"/>
                      <a:pt x="55784" y="183"/>
                      <a:pt x="55707" y="234"/>
                    </a:cubicBezTo>
                    <a:cubicBezTo>
                      <a:pt x="55640" y="301"/>
                      <a:pt x="55573" y="367"/>
                      <a:pt x="55507" y="401"/>
                    </a:cubicBezTo>
                    <a:lnTo>
                      <a:pt x="57241" y="401"/>
                    </a:lnTo>
                    <a:cubicBezTo>
                      <a:pt x="57375" y="334"/>
                      <a:pt x="57508" y="234"/>
                      <a:pt x="57642" y="134"/>
                    </a:cubicBezTo>
                    <a:cubicBezTo>
                      <a:pt x="57665" y="118"/>
                      <a:pt x="57693" y="112"/>
                      <a:pt x="57722" y="112"/>
                    </a:cubicBezTo>
                    <a:cubicBezTo>
                      <a:pt x="57818" y="112"/>
                      <a:pt x="57918" y="183"/>
                      <a:pt x="57842" y="234"/>
                    </a:cubicBezTo>
                    <a:cubicBezTo>
                      <a:pt x="57775" y="301"/>
                      <a:pt x="57708" y="334"/>
                      <a:pt x="57642" y="401"/>
                    </a:cubicBezTo>
                    <a:lnTo>
                      <a:pt x="59243" y="401"/>
                    </a:lnTo>
                    <a:cubicBezTo>
                      <a:pt x="59309" y="267"/>
                      <a:pt x="59343" y="134"/>
                      <a:pt x="594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828765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5" y="4571"/>
                    </a:lnTo>
                    <a:cubicBezTo>
                      <a:pt x="4404" y="3170"/>
                      <a:pt x="6472" y="1569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9208300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3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9154950" y="4894975"/>
                <a:ext cx="208500" cy="112625"/>
              </a:xfrm>
              <a:custGeom>
                <a:rect b="b" l="l" r="r" t="t"/>
                <a:pathLst>
                  <a:path extrusionOk="0" h="4505" w="8340">
                    <a:moveTo>
                      <a:pt x="6671" y="1"/>
                    </a:moveTo>
                    <a:cubicBezTo>
                      <a:pt x="4670" y="1635"/>
                      <a:pt x="2302" y="3036"/>
                      <a:pt x="0" y="4504"/>
                    </a:cubicBezTo>
                    <a:cubicBezTo>
                      <a:pt x="600" y="4504"/>
                      <a:pt x="1201" y="4471"/>
                      <a:pt x="1801" y="4471"/>
                    </a:cubicBezTo>
                    <a:cubicBezTo>
                      <a:pt x="4203" y="3103"/>
                      <a:pt x="6238" y="1535"/>
                      <a:pt x="8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91007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6" y="1"/>
                    </a:moveTo>
                    <a:cubicBezTo>
                      <a:pt x="4704" y="1635"/>
                      <a:pt x="2336" y="3036"/>
                      <a:pt x="1" y="4504"/>
                    </a:cubicBezTo>
                    <a:lnTo>
                      <a:pt x="1835" y="4504"/>
                    </a:lnTo>
                    <a:cubicBezTo>
                      <a:pt x="4237" y="3103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904735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6" y="1"/>
                    </a:moveTo>
                    <a:cubicBezTo>
                      <a:pt x="4738" y="1635"/>
                      <a:pt x="2336" y="3036"/>
                      <a:pt x="1" y="4504"/>
                    </a:cubicBezTo>
                    <a:lnTo>
                      <a:pt x="1802" y="4504"/>
                    </a:lnTo>
                    <a:cubicBezTo>
                      <a:pt x="4237" y="3103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93150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9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9261675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883387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6" y="3036"/>
                      <a:pt x="1" y="4504"/>
                    </a:cubicBezTo>
                    <a:lnTo>
                      <a:pt x="1802" y="4504"/>
                    </a:ln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878050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899400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36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872712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888725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37" y="3136"/>
                      <a:pt x="6272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858035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8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40387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3" y="3136"/>
                      <a:pt x="1" y="4638"/>
                    </a:cubicBezTo>
                    <a:lnTo>
                      <a:pt x="1936" y="4638"/>
                    </a:lnTo>
                    <a:cubicBezTo>
                      <a:pt x="4437" y="3237"/>
                      <a:pt x="6572" y="1569"/>
                      <a:pt x="87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450662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1"/>
                      <a:pt x="234" y="34"/>
                      <a:pt x="200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4449075" y="4882475"/>
                <a:ext cx="55900" cy="5850"/>
              </a:xfrm>
              <a:custGeom>
                <a:rect b="b" l="l" r="r" t="t"/>
                <a:pathLst>
                  <a:path extrusionOk="0" h="234" w="2236">
                    <a:moveTo>
                      <a:pt x="234" y="1"/>
                    </a:moveTo>
                    <a:cubicBezTo>
                      <a:pt x="234" y="1"/>
                      <a:pt x="234" y="34"/>
                      <a:pt x="234" y="34"/>
                    </a:cubicBezTo>
                    <a:cubicBezTo>
                      <a:pt x="167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432565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8" y="1669"/>
                      <a:pt x="2403" y="3103"/>
                      <a:pt x="1" y="4604"/>
                    </a:cubicBezTo>
                    <a:lnTo>
                      <a:pt x="1936" y="4604"/>
                    </a:lnTo>
                    <a:cubicBezTo>
                      <a:pt x="4437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456332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6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67" y="34"/>
                      <a:pt x="234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43832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369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38" y="1569"/>
                      <a:pt x="8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444075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8" y="3103"/>
                      <a:pt x="0" y="4604"/>
                    </a:cubicBezTo>
                    <a:lnTo>
                      <a:pt x="1935" y="4604"/>
                    </a:lnTo>
                    <a:cubicBezTo>
                      <a:pt x="4403" y="3203"/>
                      <a:pt x="6538" y="1569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4153875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872" y="1"/>
                    </a:moveTo>
                    <a:cubicBezTo>
                      <a:pt x="4837" y="1669"/>
                      <a:pt x="2369" y="3136"/>
                      <a:pt x="0" y="4638"/>
                    </a:cubicBezTo>
                    <a:cubicBezTo>
                      <a:pt x="634" y="4638"/>
                      <a:pt x="1268" y="4604"/>
                      <a:pt x="1935" y="4604"/>
                    </a:cubicBezTo>
                    <a:cubicBezTo>
                      <a:pt x="4437" y="3203"/>
                      <a:pt x="6538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4268125" y="4894975"/>
                <a:ext cx="218500" cy="115125"/>
              </a:xfrm>
              <a:custGeom>
                <a:rect b="b" l="l" r="r" t="t"/>
                <a:pathLst>
                  <a:path extrusionOk="0" h="4605" w="8740">
                    <a:moveTo>
                      <a:pt x="6905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33482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8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39237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01" y="1"/>
                    </a:moveTo>
                    <a:cubicBezTo>
                      <a:pt x="201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868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2114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7351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34" y="34"/>
                      <a:pt x="234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8493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34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35" y="67"/>
                      <a:pt x="22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7007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72760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771" y="1669"/>
                      <a:pt x="2369" y="3103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472" y="1569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2087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5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34" y="34"/>
                      <a:pt x="234" y="67"/>
                      <a:pt x="200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906900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1" y="0"/>
                    </a:moveTo>
                    <a:cubicBezTo>
                      <a:pt x="234" y="34"/>
                      <a:pt x="234" y="34"/>
                      <a:pt x="201" y="67"/>
                    </a:cubicBezTo>
                    <a:cubicBezTo>
                      <a:pt x="134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6" y="67"/>
                      <a:pt x="2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7918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101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775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1252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cubicBezTo>
                      <a:pt x="634" y="4604"/>
                      <a:pt x="1302" y="4571"/>
                      <a:pt x="1935" y="4571"/>
                    </a:cubicBezTo>
                    <a:cubicBezTo>
                      <a:pt x="4404" y="3170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49827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27730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1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5550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38" y="1"/>
                    </a:moveTo>
                    <a:cubicBezTo>
                      <a:pt x="4837" y="1669"/>
                      <a:pt x="2368" y="3103"/>
                      <a:pt x="0" y="4604"/>
                    </a:cubicBezTo>
                    <a:cubicBezTo>
                      <a:pt x="667" y="4604"/>
                      <a:pt x="1301" y="4571"/>
                      <a:pt x="1935" y="4571"/>
                    </a:cubicBezTo>
                    <a:cubicBezTo>
                      <a:pt x="4437" y="3203"/>
                      <a:pt x="6538" y="1569"/>
                      <a:pt x="87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358012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02" y="3136"/>
                      <a:pt x="1" y="4671"/>
                    </a:cubicBezTo>
                    <a:lnTo>
                      <a:pt x="1935" y="4671"/>
                    </a:lnTo>
                    <a:cubicBezTo>
                      <a:pt x="4470" y="3237"/>
                      <a:pt x="6605" y="1602"/>
                      <a:pt x="88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3820300" y="4883300"/>
                <a:ext cx="53400" cy="5025"/>
              </a:xfrm>
              <a:custGeom>
                <a:rect b="b" l="l" r="r" t="t"/>
                <a:pathLst>
                  <a:path extrusionOk="0" h="201" w="2136">
                    <a:moveTo>
                      <a:pt x="2135" y="1"/>
                    </a:moveTo>
                    <a:cubicBezTo>
                      <a:pt x="1501" y="1"/>
                      <a:pt x="834" y="34"/>
                      <a:pt x="201" y="34"/>
                    </a:cubicBezTo>
                    <a:cubicBezTo>
                      <a:pt x="134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1968" y="134"/>
                      <a:pt x="2069" y="68"/>
                      <a:pt x="2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363767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38" y="1"/>
                    </a:moveTo>
                    <a:cubicBezTo>
                      <a:pt x="4904" y="1702"/>
                      <a:pt x="2402" y="3136"/>
                      <a:pt x="0" y="4671"/>
                    </a:cubicBezTo>
                    <a:lnTo>
                      <a:pt x="1902" y="4671"/>
                    </a:lnTo>
                    <a:cubicBezTo>
                      <a:pt x="4437" y="3237"/>
                      <a:pt x="6605" y="1602"/>
                      <a:pt x="88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3695200" y="4894975"/>
                <a:ext cx="219350" cy="116775"/>
              </a:xfrm>
              <a:custGeom>
                <a:rect b="b" l="l" r="r" t="t"/>
                <a:pathLst>
                  <a:path extrusionOk="0" h="4671" w="8774">
                    <a:moveTo>
                      <a:pt x="6939" y="1"/>
                    </a:moveTo>
                    <a:cubicBezTo>
                      <a:pt x="4871" y="1702"/>
                      <a:pt x="2403" y="3136"/>
                      <a:pt x="1" y="4671"/>
                    </a:cubicBezTo>
                    <a:lnTo>
                      <a:pt x="1902" y="4671"/>
                    </a:lnTo>
                    <a:cubicBezTo>
                      <a:pt x="4437" y="3237"/>
                      <a:pt x="6572" y="1602"/>
                      <a:pt x="87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3877850" y="4883300"/>
                <a:ext cx="53375" cy="5025"/>
              </a:xfrm>
              <a:custGeom>
                <a:rect b="b" l="l" r="r" t="t"/>
                <a:pathLst>
                  <a:path extrusionOk="0" h="201" w="2135">
                    <a:moveTo>
                      <a:pt x="2135" y="1"/>
                    </a:moveTo>
                    <a:cubicBezTo>
                      <a:pt x="1501" y="1"/>
                      <a:pt x="834" y="34"/>
                      <a:pt x="200" y="34"/>
                    </a:cubicBezTo>
                    <a:cubicBezTo>
                      <a:pt x="133" y="68"/>
                      <a:pt x="67" y="134"/>
                      <a:pt x="0" y="201"/>
                    </a:cubicBezTo>
                    <a:lnTo>
                      <a:pt x="1868" y="201"/>
                    </a:lnTo>
                    <a:cubicBezTo>
                      <a:pt x="1968" y="134"/>
                      <a:pt x="2035" y="68"/>
                      <a:pt x="2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9"/>
              <p:cNvSpPr/>
              <p:nvPr/>
            </p:nvSpPr>
            <p:spPr>
              <a:xfrm>
                <a:off x="376275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68" y="34"/>
                      <a:pt x="67" y="100"/>
                      <a:pt x="1" y="167"/>
                    </a:cubicBezTo>
                    <a:lnTo>
                      <a:pt x="1902" y="167"/>
                    </a:lnTo>
                    <a:cubicBezTo>
                      <a:pt x="2002" y="100"/>
                      <a:pt x="2069" y="34"/>
                      <a:pt x="2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9"/>
              <p:cNvSpPr/>
              <p:nvPr/>
            </p:nvSpPr>
            <p:spPr>
              <a:xfrm>
                <a:off x="375192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35" y="3136"/>
                      <a:pt x="0" y="4671"/>
                    </a:cubicBezTo>
                    <a:cubicBezTo>
                      <a:pt x="667" y="4671"/>
                      <a:pt x="1301" y="4638"/>
                      <a:pt x="1935" y="4638"/>
                    </a:cubicBezTo>
                    <a:cubicBezTo>
                      <a:pt x="4470" y="3237"/>
                      <a:pt x="6605" y="1602"/>
                      <a:pt x="88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9"/>
              <p:cNvSpPr/>
              <p:nvPr/>
            </p:nvSpPr>
            <p:spPr>
              <a:xfrm>
                <a:off x="364850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34" y="67"/>
                      <a:pt x="68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69" y="34"/>
                      <a:pt x="2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9"/>
              <p:cNvSpPr/>
              <p:nvPr/>
            </p:nvSpPr>
            <p:spPr>
              <a:xfrm>
                <a:off x="346587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02" y="3136"/>
                      <a:pt x="1" y="4671"/>
                    </a:cubicBezTo>
                    <a:lnTo>
                      <a:pt x="1902" y="4671"/>
                    </a:lnTo>
                    <a:cubicBezTo>
                      <a:pt x="4437" y="3270"/>
                      <a:pt x="6605" y="1602"/>
                      <a:pt x="88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9"/>
              <p:cNvSpPr/>
              <p:nvPr/>
            </p:nvSpPr>
            <p:spPr>
              <a:xfrm>
                <a:off x="3522575" y="4894975"/>
                <a:ext cx="221025" cy="116775"/>
              </a:xfrm>
              <a:custGeom>
                <a:rect b="b" l="l" r="r" t="t"/>
                <a:pathLst>
                  <a:path extrusionOk="0" h="4671" w="8841">
                    <a:moveTo>
                      <a:pt x="6973" y="1"/>
                    </a:moveTo>
                    <a:cubicBezTo>
                      <a:pt x="4938" y="1702"/>
                      <a:pt x="2436" y="3136"/>
                      <a:pt x="1" y="4671"/>
                    </a:cubicBezTo>
                    <a:lnTo>
                      <a:pt x="1936" y="4671"/>
                    </a:lnTo>
                    <a:cubicBezTo>
                      <a:pt x="4471" y="3237"/>
                      <a:pt x="6639" y="1602"/>
                      <a:pt x="88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4784325" y="4894975"/>
                <a:ext cx="216825" cy="114275"/>
              </a:xfrm>
              <a:custGeom>
                <a:rect b="b" l="l" r="r" t="t"/>
                <a:pathLst>
                  <a:path extrusionOk="0" h="4571" w="8673">
                    <a:moveTo>
                      <a:pt x="6838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68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0605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34" y="67"/>
                      <a:pt x="67" y="100"/>
                      <a:pt x="0" y="167"/>
                    </a:cubicBezTo>
                    <a:lnTo>
                      <a:pt x="1902" y="167"/>
                    </a:lnTo>
                    <a:cubicBezTo>
                      <a:pt x="1969" y="100"/>
                      <a:pt x="2035" y="34"/>
                      <a:pt x="21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591800" y="4884150"/>
                <a:ext cx="52550" cy="4175"/>
              </a:xfrm>
              <a:custGeom>
                <a:rect b="b" l="l" r="r" t="t"/>
                <a:pathLst>
                  <a:path extrusionOk="0" h="167" w="2102">
                    <a:moveTo>
                      <a:pt x="167" y="0"/>
                    </a:moveTo>
                    <a:cubicBezTo>
                      <a:pt x="101" y="67"/>
                      <a:pt x="34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35" y="67"/>
                      <a:pt x="2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416305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202" y="1"/>
                    </a:moveTo>
                    <a:cubicBezTo>
                      <a:pt x="1535" y="1"/>
                      <a:pt x="901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9820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37" y="1669"/>
                      <a:pt x="2369" y="3136"/>
                      <a:pt x="1" y="4638"/>
                    </a:cubicBezTo>
                    <a:lnTo>
                      <a:pt x="1902" y="4638"/>
                    </a:lnTo>
                    <a:cubicBezTo>
                      <a:pt x="4437" y="3237"/>
                      <a:pt x="6539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93455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068" y="68"/>
                      <a:pt x="21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422057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202" y="1"/>
                    </a:moveTo>
                    <a:cubicBezTo>
                      <a:pt x="1535" y="1"/>
                      <a:pt x="868" y="34"/>
                      <a:pt x="234" y="34"/>
                    </a:cubicBezTo>
                    <a:cubicBezTo>
                      <a:pt x="134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409632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4106325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2002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0945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702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37"/>
                      <a:pt x="6572" y="1602"/>
                      <a:pt x="87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992075" y="4883300"/>
                <a:ext cx="54250" cy="5025"/>
              </a:xfrm>
              <a:custGeom>
                <a:rect b="b" l="l" r="r" t="t"/>
                <a:pathLst>
                  <a:path extrusionOk="0" h="201" w="2170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1969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404880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100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102" y="68"/>
                      <a:pt x="2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6700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702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37" y="3237"/>
                      <a:pt x="6572" y="1602"/>
                      <a:pt x="87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92455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01" y="4638"/>
                    </a:lnTo>
                    <a:cubicBezTo>
                      <a:pt x="4437" y="3237"/>
                      <a:pt x="6571" y="1602"/>
                      <a:pt x="8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5303025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00" y="1"/>
                    </a:moveTo>
                    <a:cubicBezTo>
                      <a:pt x="201" y="1"/>
                      <a:pt x="267" y="68"/>
                      <a:pt x="201" y="101"/>
                    </a:cubicBezTo>
                    <a:cubicBezTo>
                      <a:pt x="134" y="168"/>
                      <a:pt x="67" y="234"/>
                      <a:pt x="0" y="301"/>
                    </a:cubicBezTo>
                    <a:lnTo>
                      <a:pt x="1735" y="301"/>
                    </a:lnTo>
                    <a:cubicBezTo>
                      <a:pt x="1868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60869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1" y="4471"/>
                    </a:lnTo>
                    <a:cubicBezTo>
                      <a:pt x="4203" y="3103"/>
                      <a:pt x="6238" y="1535"/>
                      <a:pt x="8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60335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6247875" y="4894975"/>
                <a:ext cx="207650" cy="110950"/>
              </a:xfrm>
              <a:custGeom>
                <a:rect b="b" l="l" r="r" t="t"/>
                <a:pathLst>
                  <a:path extrusionOk="0" h="4438" w="8306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4" y="1502"/>
                      <a:pt x="8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6194500" y="4894975"/>
                <a:ext cx="207675" cy="110950"/>
              </a:xfrm>
              <a:custGeom>
                <a:rect b="b" l="l" r="r" t="t"/>
                <a:pathLst>
                  <a:path extrusionOk="0" h="4438" w="8307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5" y="1502"/>
                      <a:pt x="8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6140275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39" y="1"/>
                    </a:moveTo>
                    <a:cubicBezTo>
                      <a:pt x="4671" y="1635"/>
                      <a:pt x="2336" y="3003"/>
                      <a:pt x="1" y="4471"/>
                    </a:cubicBezTo>
                    <a:cubicBezTo>
                      <a:pt x="635" y="4471"/>
                      <a:pt x="1235" y="4437"/>
                      <a:pt x="1836" y="4437"/>
                    </a:cubicBezTo>
                    <a:cubicBezTo>
                      <a:pt x="4204" y="3070"/>
                      <a:pt x="6239" y="1502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598017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5659950" y="4894975"/>
                <a:ext cx="209325" cy="112625"/>
              </a:xfrm>
              <a:custGeom>
                <a:rect b="b" l="l" r="r" t="t"/>
                <a:pathLst>
                  <a:path extrusionOk="0" h="4505" w="8373">
                    <a:moveTo>
                      <a:pt x="6672" y="1"/>
                    </a:moveTo>
                    <a:cubicBezTo>
                      <a:pt x="4704" y="1635"/>
                      <a:pt x="2302" y="3036"/>
                      <a:pt x="0" y="4504"/>
                    </a:cubicBezTo>
                    <a:lnTo>
                      <a:pt x="1768" y="4504"/>
                    </a:lnTo>
                    <a:cubicBezTo>
                      <a:pt x="4203" y="3103"/>
                      <a:pt x="6238" y="1535"/>
                      <a:pt x="83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5713325" y="4894975"/>
                <a:ext cx="209325" cy="112625"/>
              </a:xfrm>
              <a:custGeom>
                <a:rect b="b" l="l" r="r" t="t"/>
                <a:pathLst>
                  <a:path extrusionOk="0" h="4505" w="8373">
                    <a:moveTo>
                      <a:pt x="6672" y="1"/>
                    </a:moveTo>
                    <a:cubicBezTo>
                      <a:pt x="4703" y="1635"/>
                      <a:pt x="2302" y="3036"/>
                      <a:pt x="0" y="4504"/>
                    </a:cubicBezTo>
                    <a:lnTo>
                      <a:pt x="1801" y="4504"/>
                    </a:lnTo>
                    <a:cubicBezTo>
                      <a:pt x="4203" y="3103"/>
                      <a:pt x="6238" y="1535"/>
                      <a:pt x="83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58734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72" y="1"/>
                    </a:moveTo>
                    <a:cubicBezTo>
                      <a:pt x="4704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5820050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592680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5766675" y="4894975"/>
                <a:ext cx="208525" cy="112625"/>
              </a:xfrm>
              <a:custGeom>
                <a:rect b="b" l="l" r="r" t="t"/>
                <a:pathLst>
                  <a:path extrusionOk="0" h="4505" w="8341">
                    <a:moveTo>
                      <a:pt x="6672" y="1"/>
                    </a:moveTo>
                    <a:cubicBezTo>
                      <a:pt x="4704" y="1635"/>
                      <a:pt x="2303" y="3036"/>
                      <a:pt x="1" y="4504"/>
                    </a:cubicBezTo>
                    <a:cubicBezTo>
                      <a:pt x="601" y="4504"/>
                      <a:pt x="1202" y="4471"/>
                      <a:pt x="1802" y="4471"/>
                    </a:cubicBez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678240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5505" y="868"/>
                      <a:pt x="4337" y="1635"/>
                      <a:pt x="3170" y="2403"/>
                    </a:cubicBezTo>
                    <a:cubicBezTo>
                      <a:pt x="2136" y="3103"/>
                      <a:pt x="1068" y="3737"/>
                      <a:pt x="1" y="4404"/>
                    </a:cubicBezTo>
                    <a:lnTo>
                      <a:pt x="1802" y="4404"/>
                    </a:lnTo>
                    <a:cubicBezTo>
                      <a:pt x="2269" y="4137"/>
                      <a:pt x="2736" y="3837"/>
                      <a:pt x="3170" y="3570"/>
                    </a:cubicBezTo>
                    <a:cubicBezTo>
                      <a:pt x="4938" y="2436"/>
                      <a:pt x="6572" y="1202"/>
                      <a:pt x="8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6729050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6138" y="368"/>
                      <a:pt x="5704" y="668"/>
                      <a:pt x="5237" y="1002"/>
                    </a:cubicBezTo>
                    <a:cubicBezTo>
                      <a:pt x="3603" y="2169"/>
                      <a:pt x="1801" y="3270"/>
                      <a:pt x="0" y="4404"/>
                    </a:cubicBezTo>
                    <a:lnTo>
                      <a:pt x="1801" y="4404"/>
                    </a:lnTo>
                    <a:cubicBezTo>
                      <a:pt x="3036" y="3704"/>
                      <a:pt x="4170" y="2936"/>
                      <a:pt x="5304" y="2136"/>
                    </a:cubicBezTo>
                    <a:cubicBezTo>
                      <a:pt x="6271" y="1435"/>
                      <a:pt x="7239" y="701"/>
                      <a:pt x="8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6835775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9" y="1"/>
                    </a:moveTo>
                    <a:cubicBezTo>
                      <a:pt x="4871" y="1369"/>
                      <a:pt x="2970" y="2569"/>
                      <a:pt x="1035" y="3770"/>
                    </a:cubicBezTo>
                    <a:cubicBezTo>
                      <a:pt x="668" y="3970"/>
                      <a:pt x="334" y="4204"/>
                      <a:pt x="1" y="4404"/>
                    </a:cubicBezTo>
                    <a:lnTo>
                      <a:pt x="1835" y="4404"/>
                    </a:lnTo>
                    <a:cubicBezTo>
                      <a:pt x="4170" y="3070"/>
                      <a:pt x="6172" y="1502"/>
                      <a:pt x="8240" y="34"/>
                    </a:cubicBezTo>
                    <a:lnTo>
                      <a:pt x="6539" y="34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6675675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404"/>
                    </a:cubicBezTo>
                    <a:lnTo>
                      <a:pt x="1802" y="4404"/>
                    </a:lnTo>
                    <a:cubicBezTo>
                      <a:pt x="3803" y="3237"/>
                      <a:pt x="5571" y="1936"/>
                      <a:pt x="7372" y="635"/>
                    </a:cubicBezTo>
                    <a:cubicBezTo>
                      <a:pt x="7639" y="435"/>
                      <a:pt x="7939" y="234"/>
                      <a:pt x="8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630122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6" y="1"/>
                    </a:moveTo>
                    <a:cubicBezTo>
                      <a:pt x="4638" y="1602"/>
                      <a:pt x="2303" y="3003"/>
                      <a:pt x="1" y="4437"/>
                    </a:cubicBezTo>
                    <a:lnTo>
                      <a:pt x="1802" y="4437"/>
                    </a:lnTo>
                    <a:cubicBezTo>
                      <a:pt x="4171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688915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4604" y="1602"/>
                      <a:pt x="2269" y="2970"/>
                      <a:pt x="1" y="4404"/>
                    </a:cubicBezTo>
                    <a:lnTo>
                      <a:pt x="1835" y="4404"/>
                    </a:lnTo>
                    <a:cubicBezTo>
                      <a:pt x="4137" y="3036"/>
                      <a:pt x="6172" y="1502"/>
                      <a:pt x="8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635460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640797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6622300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404"/>
                    </a:cubicBezTo>
                    <a:lnTo>
                      <a:pt x="1802" y="4404"/>
                    </a:lnTo>
                    <a:cubicBezTo>
                      <a:pt x="4137" y="3070"/>
                      <a:pt x="6171" y="1502"/>
                      <a:pt x="8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646135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651472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35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89940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5" y="4571"/>
                    </a:lnTo>
                    <a:cubicBezTo>
                      <a:pt x="4404" y="3170"/>
                      <a:pt x="6505" y="1569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5356400" y="4873300"/>
                <a:ext cx="1908875" cy="15025"/>
              </a:xfrm>
              <a:custGeom>
                <a:rect b="b" l="l" r="r" t="t"/>
                <a:pathLst>
                  <a:path extrusionOk="0" h="601" w="76355">
                    <a:moveTo>
                      <a:pt x="75354" y="1"/>
                    </a:moveTo>
                    <a:cubicBezTo>
                      <a:pt x="70250" y="1"/>
                      <a:pt x="65180" y="34"/>
                      <a:pt x="60076" y="34"/>
                    </a:cubicBezTo>
                    <a:cubicBezTo>
                      <a:pt x="47334" y="67"/>
                      <a:pt x="34625" y="67"/>
                      <a:pt x="21883" y="101"/>
                    </a:cubicBezTo>
                    <a:cubicBezTo>
                      <a:pt x="14677" y="101"/>
                      <a:pt x="7439" y="134"/>
                      <a:pt x="200" y="134"/>
                    </a:cubicBezTo>
                    <a:cubicBezTo>
                      <a:pt x="300" y="167"/>
                      <a:pt x="401" y="201"/>
                      <a:pt x="334" y="267"/>
                    </a:cubicBezTo>
                    <a:cubicBezTo>
                      <a:pt x="134" y="468"/>
                      <a:pt x="67" y="534"/>
                      <a:pt x="0" y="601"/>
                    </a:cubicBezTo>
                    <a:lnTo>
                      <a:pt x="1735" y="601"/>
                    </a:lnTo>
                    <a:cubicBezTo>
                      <a:pt x="1868" y="501"/>
                      <a:pt x="2002" y="401"/>
                      <a:pt x="2135" y="301"/>
                    </a:cubicBezTo>
                    <a:cubicBezTo>
                      <a:pt x="2158" y="285"/>
                      <a:pt x="2187" y="279"/>
                      <a:pt x="2216" y="279"/>
                    </a:cubicBezTo>
                    <a:cubicBezTo>
                      <a:pt x="2312" y="279"/>
                      <a:pt x="2412" y="350"/>
                      <a:pt x="2335" y="401"/>
                    </a:cubicBezTo>
                    <a:cubicBezTo>
                      <a:pt x="2269" y="468"/>
                      <a:pt x="2202" y="534"/>
                      <a:pt x="2135" y="601"/>
                    </a:cubicBezTo>
                    <a:lnTo>
                      <a:pt x="3870" y="601"/>
                    </a:lnTo>
                    <a:cubicBezTo>
                      <a:pt x="4003" y="501"/>
                      <a:pt x="4137" y="401"/>
                      <a:pt x="4270" y="301"/>
                    </a:cubicBezTo>
                    <a:cubicBezTo>
                      <a:pt x="4293" y="285"/>
                      <a:pt x="4322" y="279"/>
                      <a:pt x="4351" y="279"/>
                    </a:cubicBezTo>
                    <a:cubicBezTo>
                      <a:pt x="4447" y="279"/>
                      <a:pt x="4547" y="350"/>
                      <a:pt x="4470" y="401"/>
                    </a:cubicBezTo>
                    <a:cubicBezTo>
                      <a:pt x="4403" y="468"/>
                      <a:pt x="4337" y="534"/>
                      <a:pt x="4270" y="568"/>
                    </a:cubicBezTo>
                    <a:lnTo>
                      <a:pt x="6005" y="568"/>
                    </a:lnTo>
                    <a:cubicBezTo>
                      <a:pt x="6138" y="501"/>
                      <a:pt x="6271" y="401"/>
                      <a:pt x="6405" y="301"/>
                    </a:cubicBezTo>
                    <a:cubicBezTo>
                      <a:pt x="6428" y="285"/>
                      <a:pt x="6457" y="279"/>
                      <a:pt x="6486" y="279"/>
                    </a:cubicBezTo>
                    <a:cubicBezTo>
                      <a:pt x="6582" y="279"/>
                      <a:pt x="6682" y="350"/>
                      <a:pt x="6605" y="401"/>
                    </a:cubicBezTo>
                    <a:cubicBezTo>
                      <a:pt x="6538" y="468"/>
                      <a:pt x="6472" y="501"/>
                      <a:pt x="6405" y="568"/>
                    </a:cubicBezTo>
                    <a:lnTo>
                      <a:pt x="8139" y="568"/>
                    </a:lnTo>
                    <a:cubicBezTo>
                      <a:pt x="8273" y="501"/>
                      <a:pt x="8406" y="401"/>
                      <a:pt x="8540" y="301"/>
                    </a:cubicBezTo>
                    <a:cubicBezTo>
                      <a:pt x="8563" y="285"/>
                      <a:pt x="8592" y="279"/>
                      <a:pt x="8621" y="279"/>
                    </a:cubicBezTo>
                    <a:cubicBezTo>
                      <a:pt x="8717" y="279"/>
                      <a:pt x="8817" y="350"/>
                      <a:pt x="8740" y="401"/>
                    </a:cubicBezTo>
                    <a:cubicBezTo>
                      <a:pt x="8673" y="468"/>
                      <a:pt x="8606" y="501"/>
                      <a:pt x="8540" y="568"/>
                    </a:cubicBezTo>
                    <a:lnTo>
                      <a:pt x="10274" y="568"/>
                    </a:lnTo>
                    <a:cubicBezTo>
                      <a:pt x="10408" y="468"/>
                      <a:pt x="10541" y="401"/>
                      <a:pt x="10675" y="301"/>
                    </a:cubicBezTo>
                    <a:cubicBezTo>
                      <a:pt x="10702" y="282"/>
                      <a:pt x="10738" y="274"/>
                      <a:pt x="10773" y="274"/>
                    </a:cubicBezTo>
                    <a:cubicBezTo>
                      <a:pt x="10863" y="274"/>
                      <a:pt x="10947" y="329"/>
                      <a:pt x="10875" y="401"/>
                    </a:cubicBezTo>
                    <a:cubicBezTo>
                      <a:pt x="10808" y="434"/>
                      <a:pt x="10741" y="501"/>
                      <a:pt x="10675" y="568"/>
                    </a:cubicBezTo>
                    <a:lnTo>
                      <a:pt x="12409" y="568"/>
                    </a:lnTo>
                    <a:cubicBezTo>
                      <a:pt x="12543" y="468"/>
                      <a:pt x="12676" y="368"/>
                      <a:pt x="12809" y="301"/>
                    </a:cubicBezTo>
                    <a:cubicBezTo>
                      <a:pt x="12839" y="281"/>
                      <a:pt x="12877" y="273"/>
                      <a:pt x="12913" y="273"/>
                    </a:cubicBezTo>
                    <a:cubicBezTo>
                      <a:pt x="13001" y="273"/>
                      <a:pt x="13080" y="320"/>
                      <a:pt x="13010" y="368"/>
                    </a:cubicBezTo>
                    <a:cubicBezTo>
                      <a:pt x="12943" y="434"/>
                      <a:pt x="12876" y="501"/>
                      <a:pt x="12809" y="568"/>
                    </a:cubicBezTo>
                    <a:lnTo>
                      <a:pt x="14544" y="568"/>
                    </a:lnTo>
                    <a:cubicBezTo>
                      <a:pt x="14677" y="468"/>
                      <a:pt x="14811" y="368"/>
                      <a:pt x="14944" y="301"/>
                    </a:cubicBezTo>
                    <a:cubicBezTo>
                      <a:pt x="14975" y="270"/>
                      <a:pt x="15014" y="258"/>
                      <a:pt x="15052" y="258"/>
                    </a:cubicBezTo>
                    <a:cubicBezTo>
                      <a:pt x="15138" y="258"/>
                      <a:pt x="15214" y="321"/>
                      <a:pt x="15144" y="368"/>
                    </a:cubicBezTo>
                    <a:cubicBezTo>
                      <a:pt x="15078" y="434"/>
                      <a:pt x="15011" y="501"/>
                      <a:pt x="14944" y="568"/>
                    </a:cubicBezTo>
                    <a:lnTo>
                      <a:pt x="16679" y="568"/>
                    </a:lnTo>
                    <a:cubicBezTo>
                      <a:pt x="16812" y="468"/>
                      <a:pt x="16946" y="368"/>
                      <a:pt x="17079" y="267"/>
                    </a:cubicBezTo>
                    <a:cubicBezTo>
                      <a:pt x="17102" y="252"/>
                      <a:pt x="17131" y="245"/>
                      <a:pt x="17160" y="245"/>
                    </a:cubicBezTo>
                    <a:cubicBezTo>
                      <a:pt x="17256" y="245"/>
                      <a:pt x="17356" y="316"/>
                      <a:pt x="17279" y="368"/>
                    </a:cubicBezTo>
                    <a:cubicBezTo>
                      <a:pt x="17213" y="434"/>
                      <a:pt x="17146" y="501"/>
                      <a:pt x="17079" y="568"/>
                    </a:cubicBezTo>
                    <a:lnTo>
                      <a:pt x="18814" y="568"/>
                    </a:lnTo>
                    <a:cubicBezTo>
                      <a:pt x="18947" y="468"/>
                      <a:pt x="19081" y="368"/>
                      <a:pt x="19214" y="267"/>
                    </a:cubicBezTo>
                    <a:cubicBezTo>
                      <a:pt x="19237" y="252"/>
                      <a:pt x="19266" y="245"/>
                      <a:pt x="19295" y="245"/>
                    </a:cubicBezTo>
                    <a:cubicBezTo>
                      <a:pt x="19391" y="245"/>
                      <a:pt x="19491" y="316"/>
                      <a:pt x="19414" y="368"/>
                    </a:cubicBezTo>
                    <a:cubicBezTo>
                      <a:pt x="19347" y="434"/>
                      <a:pt x="19281" y="501"/>
                      <a:pt x="19214" y="568"/>
                    </a:cubicBezTo>
                    <a:lnTo>
                      <a:pt x="20949" y="568"/>
                    </a:lnTo>
                    <a:cubicBezTo>
                      <a:pt x="21082" y="468"/>
                      <a:pt x="21215" y="368"/>
                      <a:pt x="21349" y="267"/>
                    </a:cubicBezTo>
                    <a:cubicBezTo>
                      <a:pt x="21372" y="252"/>
                      <a:pt x="21401" y="245"/>
                      <a:pt x="21430" y="245"/>
                    </a:cubicBezTo>
                    <a:cubicBezTo>
                      <a:pt x="21526" y="245"/>
                      <a:pt x="21626" y="316"/>
                      <a:pt x="21549" y="368"/>
                    </a:cubicBezTo>
                    <a:cubicBezTo>
                      <a:pt x="21482" y="434"/>
                      <a:pt x="21416" y="501"/>
                      <a:pt x="21349" y="534"/>
                    </a:cubicBezTo>
                    <a:lnTo>
                      <a:pt x="23083" y="534"/>
                    </a:lnTo>
                    <a:cubicBezTo>
                      <a:pt x="23217" y="468"/>
                      <a:pt x="23350" y="368"/>
                      <a:pt x="23484" y="267"/>
                    </a:cubicBezTo>
                    <a:cubicBezTo>
                      <a:pt x="23507" y="252"/>
                      <a:pt x="23536" y="245"/>
                      <a:pt x="23565" y="245"/>
                    </a:cubicBezTo>
                    <a:cubicBezTo>
                      <a:pt x="23661" y="245"/>
                      <a:pt x="23761" y="316"/>
                      <a:pt x="23684" y="368"/>
                    </a:cubicBezTo>
                    <a:cubicBezTo>
                      <a:pt x="23617" y="434"/>
                      <a:pt x="23550" y="468"/>
                      <a:pt x="23484" y="534"/>
                    </a:cubicBezTo>
                    <a:lnTo>
                      <a:pt x="25218" y="534"/>
                    </a:lnTo>
                    <a:cubicBezTo>
                      <a:pt x="25352" y="468"/>
                      <a:pt x="25485" y="368"/>
                      <a:pt x="25619" y="267"/>
                    </a:cubicBezTo>
                    <a:cubicBezTo>
                      <a:pt x="25642" y="252"/>
                      <a:pt x="25670" y="245"/>
                      <a:pt x="25699" y="245"/>
                    </a:cubicBezTo>
                    <a:cubicBezTo>
                      <a:pt x="25795" y="245"/>
                      <a:pt x="25895" y="316"/>
                      <a:pt x="25819" y="368"/>
                    </a:cubicBezTo>
                    <a:cubicBezTo>
                      <a:pt x="25752" y="434"/>
                      <a:pt x="25685" y="468"/>
                      <a:pt x="25619" y="534"/>
                    </a:cubicBezTo>
                    <a:lnTo>
                      <a:pt x="27353" y="534"/>
                    </a:lnTo>
                    <a:cubicBezTo>
                      <a:pt x="27487" y="434"/>
                      <a:pt x="27620" y="368"/>
                      <a:pt x="27753" y="267"/>
                    </a:cubicBezTo>
                    <a:cubicBezTo>
                      <a:pt x="27781" y="249"/>
                      <a:pt x="27817" y="241"/>
                      <a:pt x="27852" y="241"/>
                    </a:cubicBezTo>
                    <a:cubicBezTo>
                      <a:pt x="27942" y="241"/>
                      <a:pt x="28026" y="295"/>
                      <a:pt x="27954" y="368"/>
                    </a:cubicBezTo>
                    <a:cubicBezTo>
                      <a:pt x="27887" y="401"/>
                      <a:pt x="27820" y="468"/>
                      <a:pt x="27753" y="534"/>
                    </a:cubicBezTo>
                    <a:lnTo>
                      <a:pt x="29488" y="534"/>
                    </a:lnTo>
                    <a:cubicBezTo>
                      <a:pt x="29621" y="434"/>
                      <a:pt x="29755" y="334"/>
                      <a:pt x="29888" y="267"/>
                    </a:cubicBezTo>
                    <a:cubicBezTo>
                      <a:pt x="29918" y="248"/>
                      <a:pt x="29955" y="240"/>
                      <a:pt x="29992" y="240"/>
                    </a:cubicBezTo>
                    <a:cubicBezTo>
                      <a:pt x="30080" y="240"/>
                      <a:pt x="30159" y="287"/>
                      <a:pt x="30088" y="334"/>
                    </a:cubicBezTo>
                    <a:cubicBezTo>
                      <a:pt x="30022" y="401"/>
                      <a:pt x="29955" y="468"/>
                      <a:pt x="29888" y="534"/>
                    </a:cubicBezTo>
                    <a:lnTo>
                      <a:pt x="31623" y="534"/>
                    </a:lnTo>
                    <a:cubicBezTo>
                      <a:pt x="31756" y="434"/>
                      <a:pt x="31890" y="334"/>
                      <a:pt x="32023" y="267"/>
                    </a:cubicBezTo>
                    <a:cubicBezTo>
                      <a:pt x="32054" y="237"/>
                      <a:pt x="32093" y="225"/>
                      <a:pt x="32131" y="225"/>
                    </a:cubicBezTo>
                    <a:cubicBezTo>
                      <a:pt x="32217" y="225"/>
                      <a:pt x="32293" y="288"/>
                      <a:pt x="32223" y="334"/>
                    </a:cubicBezTo>
                    <a:cubicBezTo>
                      <a:pt x="32157" y="401"/>
                      <a:pt x="32090" y="468"/>
                      <a:pt x="32023" y="534"/>
                    </a:cubicBezTo>
                    <a:lnTo>
                      <a:pt x="33758" y="534"/>
                    </a:lnTo>
                    <a:cubicBezTo>
                      <a:pt x="33891" y="434"/>
                      <a:pt x="34025" y="334"/>
                      <a:pt x="34158" y="234"/>
                    </a:cubicBezTo>
                    <a:cubicBezTo>
                      <a:pt x="34181" y="219"/>
                      <a:pt x="34210" y="212"/>
                      <a:pt x="34239" y="212"/>
                    </a:cubicBezTo>
                    <a:cubicBezTo>
                      <a:pt x="34335" y="212"/>
                      <a:pt x="34435" y="283"/>
                      <a:pt x="34358" y="334"/>
                    </a:cubicBezTo>
                    <a:cubicBezTo>
                      <a:pt x="34291" y="401"/>
                      <a:pt x="34225" y="468"/>
                      <a:pt x="34158" y="534"/>
                    </a:cubicBezTo>
                    <a:lnTo>
                      <a:pt x="35893" y="534"/>
                    </a:lnTo>
                    <a:cubicBezTo>
                      <a:pt x="36026" y="434"/>
                      <a:pt x="36159" y="334"/>
                      <a:pt x="36293" y="234"/>
                    </a:cubicBezTo>
                    <a:cubicBezTo>
                      <a:pt x="36316" y="219"/>
                      <a:pt x="36345" y="212"/>
                      <a:pt x="36374" y="212"/>
                    </a:cubicBezTo>
                    <a:cubicBezTo>
                      <a:pt x="36470" y="212"/>
                      <a:pt x="36570" y="283"/>
                      <a:pt x="36493" y="334"/>
                    </a:cubicBezTo>
                    <a:cubicBezTo>
                      <a:pt x="36426" y="401"/>
                      <a:pt x="36360" y="468"/>
                      <a:pt x="36293" y="534"/>
                    </a:cubicBezTo>
                    <a:lnTo>
                      <a:pt x="38027" y="534"/>
                    </a:lnTo>
                    <a:cubicBezTo>
                      <a:pt x="38161" y="434"/>
                      <a:pt x="38294" y="334"/>
                      <a:pt x="38428" y="234"/>
                    </a:cubicBezTo>
                    <a:cubicBezTo>
                      <a:pt x="38451" y="219"/>
                      <a:pt x="38480" y="212"/>
                      <a:pt x="38509" y="212"/>
                    </a:cubicBezTo>
                    <a:cubicBezTo>
                      <a:pt x="38605" y="212"/>
                      <a:pt x="38705" y="283"/>
                      <a:pt x="38628" y="334"/>
                    </a:cubicBezTo>
                    <a:cubicBezTo>
                      <a:pt x="38561" y="401"/>
                      <a:pt x="38494" y="468"/>
                      <a:pt x="38428" y="501"/>
                    </a:cubicBezTo>
                    <a:lnTo>
                      <a:pt x="40162" y="501"/>
                    </a:lnTo>
                    <a:cubicBezTo>
                      <a:pt x="40296" y="434"/>
                      <a:pt x="40429" y="334"/>
                      <a:pt x="40563" y="234"/>
                    </a:cubicBezTo>
                    <a:cubicBezTo>
                      <a:pt x="40586" y="219"/>
                      <a:pt x="40614" y="212"/>
                      <a:pt x="40643" y="212"/>
                    </a:cubicBezTo>
                    <a:cubicBezTo>
                      <a:pt x="40739" y="212"/>
                      <a:pt x="40839" y="283"/>
                      <a:pt x="40763" y="334"/>
                    </a:cubicBezTo>
                    <a:cubicBezTo>
                      <a:pt x="40696" y="401"/>
                      <a:pt x="40629" y="434"/>
                      <a:pt x="40563" y="501"/>
                    </a:cubicBezTo>
                    <a:lnTo>
                      <a:pt x="42297" y="501"/>
                    </a:lnTo>
                    <a:cubicBezTo>
                      <a:pt x="42431" y="434"/>
                      <a:pt x="42564" y="334"/>
                      <a:pt x="42697" y="234"/>
                    </a:cubicBezTo>
                    <a:cubicBezTo>
                      <a:pt x="42721" y="219"/>
                      <a:pt x="42749" y="212"/>
                      <a:pt x="42778" y="212"/>
                    </a:cubicBezTo>
                    <a:cubicBezTo>
                      <a:pt x="42874" y="212"/>
                      <a:pt x="42974" y="283"/>
                      <a:pt x="42898" y="334"/>
                    </a:cubicBezTo>
                    <a:cubicBezTo>
                      <a:pt x="42831" y="401"/>
                      <a:pt x="42764" y="434"/>
                      <a:pt x="42697" y="501"/>
                    </a:cubicBezTo>
                    <a:lnTo>
                      <a:pt x="44432" y="501"/>
                    </a:lnTo>
                    <a:cubicBezTo>
                      <a:pt x="44565" y="401"/>
                      <a:pt x="44699" y="334"/>
                      <a:pt x="44832" y="234"/>
                    </a:cubicBezTo>
                    <a:cubicBezTo>
                      <a:pt x="44860" y="215"/>
                      <a:pt x="44896" y="207"/>
                      <a:pt x="44931" y="207"/>
                    </a:cubicBezTo>
                    <a:cubicBezTo>
                      <a:pt x="45021" y="207"/>
                      <a:pt x="45105" y="262"/>
                      <a:pt x="45032" y="334"/>
                    </a:cubicBezTo>
                    <a:cubicBezTo>
                      <a:pt x="44966" y="368"/>
                      <a:pt x="44899" y="434"/>
                      <a:pt x="44832" y="501"/>
                    </a:cubicBezTo>
                    <a:lnTo>
                      <a:pt x="46567" y="501"/>
                    </a:lnTo>
                    <a:cubicBezTo>
                      <a:pt x="46700" y="401"/>
                      <a:pt x="46834" y="301"/>
                      <a:pt x="46967" y="234"/>
                    </a:cubicBezTo>
                    <a:cubicBezTo>
                      <a:pt x="46996" y="215"/>
                      <a:pt x="47034" y="206"/>
                      <a:pt x="47071" y="206"/>
                    </a:cubicBezTo>
                    <a:cubicBezTo>
                      <a:pt x="47159" y="206"/>
                      <a:pt x="47238" y="254"/>
                      <a:pt x="47167" y="301"/>
                    </a:cubicBezTo>
                    <a:cubicBezTo>
                      <a:pt x="47101" y="368"/>
                      <a:pt x="47034" y="434"/>
                      <a:pt x="46967" y="501"/>
                    </a:cubicBezTo>
                    <a:lnTo>
                      <a:pt x="48702" y="501"/>
                    </a:lnTo>
                    <a:cubicBezTo>
                      <a:pt x="48835" y="401"/>
                      <a:pt x="48969" y="301"/>
                      <a:pt x="49102" y="234"/>
                    </a:cubicBezTo>
                    <a:cubicBezTo>
                      <a:pt x="49132" y="204"/>
                      <a:pt x="49172" y="192"/>
                      <a:pt x="49210" y="192"/>
                    </a:cubicBezTo>
                    <a:cubicBezTo>
                      <a:pt x="49296" y="192"/>
                      <a:pt x="49372" y="254"/>
                      <a:pt x="49302" y="301"/>
                    </a:cubicBezTo>
                    <a:cubicBezTo>
                      <a:pt x="49235" y="368"/>
                      <a:pt x="49169" y="434"/>
                      <a:pt x="49102" y="501"/>
                    </a:cubicBezTo>
                    <a:lnTo>
                      <a:pt x="50837" y="501"/>
                    </a:lnTo>
                    <a:cubicBezTo>
                      <a:pt x="50970" y="401"/>
                      <a:pt x="51103" y="301"/>
                      <a:pt x="51237" y="201"/>
                    </a:cubicBezTo>
                    <a:cubicBezTo>
                      <a:pt x="51260" y="185"/>
                      <a:pt x="51289" y="179"/>
                      <a:pt x="51318" y="179"/>
                    </a:cubicBezTo>
                    <a:cubicBezTo>
                      <a:pt x="51414" y="179"/>
                      <a:pt x="51514" y="250"/>
                      <a:pt x="51437" y="301"/>
                    </a:cubicBezTo>
                    <a:cubicBezTo>
                      <a:pt x="51370" y="368"/>
                      <a:pt x="51304" y="434"/>
                      <a:pt x="51237" y="501"/>
                    </a:cubicBezTo>
                    <a:lnTo>
                      <a:pt x="52971" y="501"/>
                    </a:lnTo>
                    <a:cubicBezTo>
                      <a:pt x="53105" y="401"/>
                      <a:pt x="53238" y="301"/>
                      <a:pt x="53372" y="201"/>
                    </a:cubicBezTo>
                    <a:cubicBezTo>
                      <a:pt x="53395" y="185"/>
                      <a:pt x="53424" y="179"/>
                      <a:pt x="53453" y="179"/>
                    </a:cubicBezTo>
                    <a:cubicBezTo>
                      <a:pt x="53549" y="179"/>
                      <a:pt x="53649" y="250"/>
                      <a:pt x="53572" y="301"/>
                    </a:cubicBezTo>
                    <a:cubicBezTo>
                      <a:pt x="53505" y="368"/>
                      <a:pt x="53438" y="434"/>
                      <a:pt x="53372" y="501"/>
                    </a:cubicBezTo>
                    <a:lnTo>
                      <a:pt x="55106" y="501"/>
                    </a:lnTo>
                    <a:cubicBezTo>
                      <a:pt x="55240" y="401"/>
                      <a:pt x="55373" y="301"/>
                      <a:pt x="55507" y="201"/>
                    </a:cubicBezTo>
                    <a:cubicBezTo>
                      <a:pt x="55530" y="185"/>
                      <a:pt x="55558" y="179"/>
                      <a:pt x="55587" y="179"/>
                    </a:cubicBezTo>
                    <a:cubicBezTo>
                      <a:pt x="55683" y="179"/>
                      <a:pt x="55783" y="250"/>
                      <a:pt x="55707" y="301"/>
                    </a:cubicBezTo>
                    <a:cubicBezTo>
                      <a:pt x="55640" y="368"/>
                      <a:pt x="55573" y="434"/>
                      <a:pt x="55507" y="468"/>
                    </a:cubicBezTo>
                    <a:lnTo>
                      <a:pt x="57241" y="468"/>
                    </a:lnTo>
                    <a:cubicBezTo>
                      <a:pt x="57375" y="401"/>
                      <a:pt x="57508" y="301"/>
                      <a:pt x="57641" y="201"/>
                    </a:cubicBezTo>
                    <a:cubicBezTo>
                      <a:pt x="57665" y="185"/>
                      <a:pt x="57693" y="179"/>
                      <a:pt x="57722" y="179"/>
                    </a:cubicBezTo>
                    <a:cubicBezTo>
                      <a:pt x="57818" y="179"/>
                      <a:pt x="57918" y="250"/>
                      <a:pt x="57842" y="301"/>
                    </a:cubicBezTo>
                    <a:cubicBezTo>
                      <a:pt x="57775" y="368"/>
                      <a:pt x="57708" y="401"/>
                      <a:pt x="57641" y="468"/>
                    </a:cubicBezTo>
                    <a:lnTo>
                      <a:pt x="59376" y="468"/>
                    </a:lnTo>
                    <a:cubicBezTo>
                      <a:pt x="59509" y="401"/>
                      <a:pt x="59643" y="301"/>
                      <a:pt x="59776" y="201"/>
                    </a:cubicBezTo>
                    <a:cubicBezTo>
                      <a:pt x="59800" y="185"/>
                      <a:pt x="59828" y="179"/>
                      <a:pt x="59857" y="179"/>
                    </a:cubicBezTo>
                    <a:cubicBezTo>
                      <a:pt x="59953" y="179"/>
                      <a:pt x="60053" y="250"/>
                      <a:pt x="59976" y="301"/>
                    </a:cubicBezTo>
                    <a:cubicBezTo>
                      <a:pt x="59910" y="368"/>
                      <a:pt x="59843" y="401"/>
                      <a:pt x="59776" y="468"/>
                    </a:cubicBezTo>
                    <a:lnTo>
                      <a:pt x="61511" y="468"/>
                    </a:lnTo>
                    <a:cubicBezTo>
                      <a:pt x="61644" y="368"/>
                      <a:pt x="61778" y="301"/>
                      <a:pt x="61911" y="201"/>
                    </a:cubicBezTo>
                    <a:cubicBezTo>
                      <a:pt x="61939" y="182"/>
                      <a:pt x="61975" y="174"/>
                      <a:pt x="62010" y="174"/>
                    </a:cubicBezTo>
                    <a:cubicBezTo>
                      <a:pt x="62100" y="174"/>
                      <a:pt x="62183" y="229"/>
                      <a:pt x="62111" y="301"/>
                    </a:cubicBezTo>
                    <a:cubicBezTo>
                      <a:pt x="62045" y="334"/>
                      <a:pt x="61978" y="401"/>
                      <a:pt x="61911" y="468"/>
                    </a:cubicBezTo>
                    <a:lnTo>
                      <a:pt x="63646" y="468"/>
                    </a:lnTo>
                    <a:cubicBezTo>
                      <a:pt x="63779" y="368"/>
                      <a:pt x="63913" y="267"/>
                      <a:pt x="64046" y="201"/>
                    </a:cubicBezTo>
                    <a:cubicBezTo>
                      <a:pt x="64075" y="181"/>
                      <a:pt x="64113" y="173"/>
                      <a:pt x="64150" y="173"/>
                    </a:cubicBezTo>
                    <a:cubicBezTo>
                      <a:pt x="64238" y="173"/>
                      <a:pt x="64317" y="220"/>
                      <a:pt x="64246" y="267"/>
                    </a:cubicBezTo>
                    <a:cubicBezTo>
                      <a:pt x="64179" y="334"/>
                      <a:pt x="64113" y="401"/>
                      <a:pt x="64046" y="468"/>
                    </a:cubicBezTo>
                    <a:lnTo>
                      <a:pt x="65781" y="468"/>
                    </a:lnTo>
                    <a:cubicBezTo>
                      <a:pt x="65914" y="368"/>
                      <a:pt x="66047" y="267"/>
                      <a:pt x="66181" y="201"/>
                    </a:cubicBezTo>
                    <a:cubicBezTo>
                      <a:pt x="66211" y="170"/>
                      <a:pt x="66251" y="158"/>
                      <a:pt x="66289" y="158"/>
                    </a:cubicBezTo>
                    <a:cubicBezTo>
                      <a:pt x="66375" y="158"/>
                      <a:pt x="66451" y="221"/>
                      <a:pt x="66381" y="267"/>
                    </a:cubicBezTo>
                    <a:cubicBezTo>
                      <a:pt x="66314" y="334"/>
                      <a:pt x="66248" y="401"/>
                      <a:pt x="66181" y="468"/>
                    </a:cubicBezTo>
                    <a:lnTo>
                      <a:pt x="67915" y="468"/>
                    </a:lnTo>
                    <a:cubicBezTo>
                      <a:pt x="68049" y="368"/>
                      <a:pt x="68182" y="267"/>
                      <a:pt x="68316" y="167"/>
                    </a:cubicBezTo>
                    <a:cubicBezTo>
                      <a:pt x="68339" y="152"/>
                      <a:pt x="68368" y="145"/>
                      <a:pt x="68397" y="145"/>
                    </a:cubicBezTo>
                    <a:cubicBezTo>
                      <a:pt x="68493" y="145"/>
                      <a:pt x="68593" y="216"/>
                      <a:pt x="68516" y="267"/>
                    </a:cubicBezTo>
                    <a:cubicBezTo>
                      <a:pt x="68449" y="334"/>
                      <a:pt x="68382" y="401"/>
                      <a:pt x="68316" y="468"/>
                    </a:cubicBezTo>
                    <a:lnTo>
                      <a:pt x="70050" y="468"/>
                    </a:lnTo>
                    <a:cubicBezTo>
                      <a:pt x="70184" y="368"/>
                      <a:pt x="70317" y="267"/>
                      <a:pt x="70451" y="167"/>
                    </a:cubicBezTo>
                    <a:cubicBezTo>
                      <a:pt x="70474" y="152"/>
                      <a:pt x="70502" y="145"/>
                      <a:pt x="70532" y="145"/>
                    </a:cubicBezTo>
                    <a:cubicBezTo>
                      <a:pt x="70627" y="145"/>
                      <a:pt x="70727" y="216"/>
                      <a:pt x="70651" y="267"/>
                    </a:cubicBezTo>
                    <a:cubicBezTo>
                      <a:pt x="70584" y="334"/>
                      <a:pt x="70517" y="401"/>
                      <a:pt x="70451" y="468"/>
                    </a:cubicBezTo>
                    <a:lnTo>
                      <a:pt x="72185" y="468"/>
                    </a:lnTo>
                    <a:cubicBezTo>
                      <a:pt x="72319" y="368"/>
                      <a:pt x="72452" y="267"/>
                      <a:pt x="72585" y="167"/>
                    </a:cubicBezTo>
                    <a:cubicBezTo>
                      <a:pt x="72609" y="152"/>
                      <a:pt x="72637" y="145"/>
                      <a:pt x="72666" y="145"/>
                    </a:cubicBezTo>
                    <a:cubicBezTo>
                      <a:pt x="72762" y="145"/>
                      <a:pt x="72862" y="216"/>
                      <a:pt x="72786" y="267"/>
                    </a:cubicBezTo>
                    <a:cubicBezTo>
                      <a:pt x="72719" y="334"/>
                      <a:pt x="72652" y="401"/>
                      <a:pt x="72585" y="434"/>
                    </a:cubicBezTo>
                    <a:lnTo>
                      <a:pt x="74320" y="434"/>
                    </a:lnTo>
                    <a:cubicBezTo>
                      <a:pt x="74453" y="368"/>
                      <a:pt x="74587" y="267"/>
                      <a:pt x="74720" y="167"/>
                    </a:cubicBezTo>
                    <a:cubicBezTo>
                      <a:pt x="74744" y="152"/>
                      <a:pt x="74772" y="145"/>
                      <a:pt x="74801" y="145"/>
                    </a:cubicBezTo>
                    <a:cubicBezTo>
                      <a:pt x="74897" y="145"/>
                      <a:pt x="74997" y="216"/>
                      <a:pt x="74920" y="267"/>
                    </a:cubicBezTo>
                    <a:cubicBezTo>
                      <a:pt x="74854" y="334"/>
                      <a:pt x="74787" y="368"/>
                      <a:pt x="74720" y="434"/>
                    </a:cubicBezTo>
                    <a:lnTo>
                      <a:pt x="76121" y="434"/>
                    </a:lnTo>
                    <a:cubicBezTo>
                      <a:pt x="76188" y="401"/>
                      <a:pt x="76255" y="334"/>
                      <a:pt x="76355" y="267"/>
                    </a:cubicBezTo>
                    <a:lnTo>
                      <a:pt x="75154" y="267"/>
                    </a:lnTo>
                    <a:cubicBezTo>
                      <a:pt x="75254" y="167"/>
                      <a:pt x="75321" y="101"/>
                      <a:pt x="753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6942525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4570" y="1602"/>
                      <a:pt x="2269" y="2970"/>
                      <a:pt x="1" y="4404"/>
                    </a:cubicBezTo>
                    <a:cubicBezTo>
                      <a:pt x="601" y="4404"/>
                      <a:pt x="1235" y="4371"/>
                      <a:pt x="1835" y="4371"/>
                    </a:cubicBezTo>
                    <a:cubicBezTo>
                      <a:pt x="4137" y="3036"/>
                      <a:pt x="6138" y="1502"/>
                      <a:pt x="8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963625" y="4881650"/>
                <a:ext cx="57550" cy="6675"/>
              </a:xfrm>
              <a:custGeom>
                <a:rect b="b" l="l" r="r" t="t"/>
                <a:pathLst>
                  <a:path extrusionOk="0" h="267" w="2302">
                    <a:moveTo>
                      <a:pt x="200" y="0"/>
                    </a:moveTo>
                    <a:cubicBezTo>
                      <a:pt x="234" y="0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68" y="67"/>
                      <a:pt x="2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5249650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34" y="1"/>
                    </a:moveTo>
                    <a:cubicBezTo>
                      <a:pt x="201" y="1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735" y="301"/>
                    </a:lnTo>
                    <a:cubicBezTo>
                      <a:pt x="1869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699590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8" y="1"/>
                    </a:moveTo>
                    <a:cubicBezTo>
                      <a:pt x="4570" y="1602"/>
                      <a:pt x="2269" y="2970"/>
                      <a:pt x="0" y="4404"/>
                    </a:cubicBezTo>
                    <a:cubicBezTo>
                      <a:pt x="601" y="4404"/>
                      <a:pt x="1235" y="4371"/>
                      <a:pt x="1835" y="4371"/>
                    </a:cubicBezTo>
                    <a:cubicBezTo>
                      <a:pt x="4137" y="3036"/>
                      <a:pt x="6138" y="1502"/>
                      <a:pt x="8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507785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201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484185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804" y="1669"/>
                      <a:pt x="2369" y="3070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506" y="1569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502115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201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513540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7" y="1"/>
                    </a:moveTo>
                    <a:cubicBezTo>
                      <a:pt x="234" y="34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35" y="201"/>
                      <a:pt x="2135" y="101"/>
                      <a:pt x="2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519210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8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4956950" y="4894975"/>
                <a:ext cx="215175" cy="114275"/>
              </a:xfrm>
              <a:custGeom>
                <a:rect b="b" l="l" r="r" t="t"/>
                <a:pathLst>
                  <a:path extrusionOk="0" h="4571" w="8607">
                    <a:moveTo>
                      <a:pt x="6772" y="1"/>
                    </a:moveTo>
                    <a:cubicBezTo>
                      <a:pt x="4770" y="1669"/>
                      <a:pt x="2335" y="3070"/>
                      <a:pt x="0" y="4571"/>
                    </a:cubicBezTo>
                    <a:cubicBezTo>
                      <a:pt x="634" y="4571"/>
                      <a:pt x="1301" y="4537"/>
                      <a:pt x="1935" y="4537"/>
                    </a:cubicBezTo>
                    <a:cubicBezTo>
                      <a:pt x="4403" y="3170"/>
                      <a:pt x="6471" y="1569"/>
                      <a:pt x="86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555237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533887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37" y="3136"/>
                      <a:pt x="6305" y="15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54456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39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03" y="3136"/>
                      <a:pt x="6272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539225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1" y="4504"/>
                      <a:pt x="1802" y="4504"/>
                    </a:cubicBezTo>
                    <a:cubicBezTo>
                      <a:pt x="4204" y="3136"/>
                      <a:pt x="6305" y="1535"/>
                      <a:pt x="8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605750" y="4894975"/>
                <a:ext cx="210150" cy="112625"/>
              </a:xfrm>
              <a:custGeom>
                <a:rect b="b" l="l" r="r" t="t"/>
                <a:pathLst>
                  <a:path extrusionOk="0" h="4505" w="8406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549900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37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5285500" y="4894975"/>
                <a:ext cx="211025" cy="113450"/>
              </a:xfrm>
              <a:custGeom>
                <a:rect b="b" l="l" r="r" t="t"/>
                <a:pathLst>
                  <a:path extrusionOk="0" h="4538" w="8441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lnTo>
                      <a:pt x="1769" y="4537"/>
                    </a:lnTo>
                    <a:cubicBezTo>
                      <a:pt x="4204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5071200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8" y="3070"/>
                      <a:pt x="0" y="4537"/>
                    </a:cubicBezTo>
                    <a:lnTo>
                      <a:pt x="1801" y="4537"/>
                    </a:lnTo>
                    <a:cubicBezTo>
                      <a:pt x="4236" y="3170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5124550" y="4894975"/>
                <a:ext cx="211850" cy="113450"/>
              </a:xfrm>
              <a:custGeom>
                <a:rect b="b" l="l" r="r" t="t"/>
                <a:pathLst>
                  <a:path extrusionOk="0" h="4538" w="8474">
                    <a:moveTo>
                      <a:pt x="6772" y="1"/>
                    </a:moveTo>
                    <a:cubicBezTo>
                      <a:pt x="4771" y="1669"/>
                      <a:pt x="2369" y="3070"/>
                      <a:pt x="1" y="4537"/>
                    </a:cubicBezTo>
                    <a:lnTo>
                      <a:pt x="1802" y="4537"/>
                    </a:lnTo>
                    <a:cubicBezTo>
                      <a:pt x="4237" y="3136"/>
                      <a:pt x="6339" y="1535"/>
                      <a:pt x="8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5232150" y="4894975"/>
                <a:ext cx="210150" cy="113450"/>
              </a:xfrm>
              <a:custGeom>
                <a:rect b="b" l="l" r="r" t="t"/>
                <a:pathLst>
                  <a:path extrusionOk="0" h="4538" w="8406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5178775" y="4894975"/>
                <a:ext cx="211000" cy="113450"/>
              </a:xfrm>
              <a:custGeom>
                <a:rect b="b" l="l" r="r" t="t"/>
                <a:pathLst>
                  <a:path extrusionOk="0" h="4538" w="8440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501365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0" y="4571"/>
                    </a:cubicBezTo>
                    <a:cubicBezTo>
                      <a:pt x="668" y="4571"/>
                      <a:pt x="1301" y="4537"/>
                      <a:pt x="1969" y="4537"/>
                    </a:cubicBezTo>
                    <a:cubicBezTo>
                      <a:pt x="4404" y="3170"/>
                      <a:pt x="6505" y="1535"/>
                      <a:pt x="86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-49125" y="3425600"/>
                <a:ext cx="75900" cy="61725"/>
              </a:xfrm>
              <a:custGeom>
                <a:rect b="b" l="l" r="r" t="t"/>
                <a:pathLst>
                  <a:path extrusionOk="0" h="2469" w="3036">
                    <a:moveTo>
                      <a:pt x="434" y="0"/>
                    </a:moveTo>
                    <a:cubicBezTo>
                      <a:pt x="300" y="67"/>
                      <a:pt x="134" y="167"/>
                      <a:pt x="0" y="267"/>
                    </a:cubicBezTo>
                    <a:cubicBezTo>
                      <a:pt x="67" y="267"/>
                      <a:pt x="100" y="267"/>
                      <a:pt x="167" y="301"/>
                    </a:cubicBezTo>
                    <a:cubicBezTo>
                      <a:pt x="734" y="734"/>
                      <a:pt x="1334" y="1168"/>
                      <a:pt x="1902" y="1635"/>
                    </a:cubicBezTo>
                    <a:cubicBezTo>
                      <a:pt x="2268" y="1902"/>
                      <a:pt x="2702" y="2169"/>
                      <a:pt x="3036" y="2469"/>
                    </a:cubicBezTo>
                    <a:lnTo>
                      <a:pt x="3036" y="2169"/>
                    </a:lnTo>
                    <a:cubicBezTo>
                      <a:pt x="2602" y="1868"/>
                      <a:pt x="2235" y="1502"/>
                      <a:pt x="1868" y="1201"/>
                    </a:cubicBezTo>
                    <a:cubicBezTo>
                      <a:pt x="1401" y="801"/>
                      <a:pt x="901" y="401"/>
                      <a:pt x="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-193400" y="3490650"/>
                <a:ext cx="28375" cy="5850"/>
              </a:xfrm>
              <a:custGeom>
                <a:rect b="b" l="l" r="r" t="t"/>
                <a:pathLst>
                  <a:path extrusionOk="0" h="234" w="1135">
                    <a:moveTo>
                      <a:pt x="701" y="0"/>
                    </a:moveTo>
                    <a:cubicBezTo>
                      <a:pt x="467" y="67"/>
                      <a:pt x="234" y="167"/>
                      <a:pt x="0" y="234"/>
                    </a:cubicBezTo>
                    <a:lnTo>
                      <a:pt x="1135" y="234"/>
                    </a:lnTo>
                    <a:cubicBezTo>
                      <a:pt x="1001" y="134"/>
                      <a:pt x="834" y="67"/>
                      <a:pt x="7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-169225" y="3482300"/>
                <a:ext cx="35050" cy="14200"/>
              </a:xfrm>
              <a:custGeom>
                <a:rect b="b" l="l" r="r" t="t"/>
                <a:pathLst>
                  <a:path extrusionOk="0" h="568" w="1402">
                    <a:moveTo>
                      <a:pt x="568" y="1"/>
                    </a:moveTo>
                    <a:cubicBezTo>
                      <a:pt x="401" y="101"/>
                      <a:pt x="201" y="168"/>
                      <a:pt x="1" y="234"/>
                    </a:cubicBezTo>
                    <a:cubicBezTo>
                      <a:pt x="134" y="301"/>
                      <a:pt x="268" y="368"/>
                      <a:pt x="401" y="434"/>
                    </a:cubicBezTo>
                    <a:cubicBezTo>
                      <a:pt x="501" y="468"/>
                      <a:pt x="601" y="535"/>
                      <a:pt x="701" y="568"/>
                    </a:cubicBezTo>
                    <a:lnTo>
                      <a:pt x="1402" y="568"/>
                    </a:lnTo>
                    <a:cubicBezTo>
                      <a:pt x="1302" y="501"/>
                      <a:pt x="1202" y="434"/>
                      <a:pt x="1102" y="368"/>
                    </a:cubicBezTo>
                    <a:cubicBezTo>
                      <a:pt x="935" y="268"/>
                      <a:pt x="735" y="134"/>
                      <a:pt x="5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-135025" y="3468975"/>
                <a:ext cx="52550" cy="27525"/>
              </a:xfrm>
              <a:custGeom>
                <a:rect b="b" l="l" r="r" t="t"/>
                <a:pathLst>
                  <a:path extrusionOk="0" h="1101" w="2102">
                    <a:moveTo>
                      <a:pt x="501" y="0"/>
                    </a:moveTo>
                    <a:cubicBezTo>
                      <a:pt x="334" y="67"/>
                      <a:pt x="167" y="167"/>
                      <a:pt x="0" y="234"/>
                    </a:cubicBezTo>
                    <a:cubicBezTo>
                      <a:pt x="234" y="367"/>
                      <a:pt x="467" y="500"/>
                      <a:pt x="701" y="667"/>
                    </a:cubicBezTo>
                    <a:cubicBezTo>
                      <a:pt x="901" y="801"/>
                      <a:pt x="1168" y="967"/>
                      <a:pt x="1368" y="1101"/>
                    </a:cubicBezTo>
                    <a:lnTo>
                      <a:pt x="2102" y="1101"/>
                    </a:lnTo>
                    <a:cubicBezTo>
                      <a:pt x="1802" y="967"/>
                      <a:pt x="1568" y="767"/>
                      <a:pt x="1335" y="600"/>
                    </a:cubicBezTo>
                    <a:cubicBezTo>
                      <a:pt x="1068" y="400"/>
                      <a:pt x="768" y="200"/>
                      <a:pt x="5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-67475" y="3434775"/>
                <a:ext cx="87575" cy="61725"/>
              </a:xfrm>
              <a:custGeom>
                <a:rect b="b" l="l" r="r" t="t"/>
                <a:pathLst>
                  <a:path extrusionOk="0" h="2469" w="3503">
                    <a:moveTo>
                      <a:pt x="534" y="0"/>
                    </a:moveTo>
                    <a:cubicBezTo>
                      <a:pt x="334" y="100"/>
                      <a:pt x="167" y="201"/>
                      <a:pt x="0" y="301"/>
                    </a:cubicBezTo>
                    <a:cubicBezTo>
                      <a:pt x="567" y="701"/>
                      <a:pt x="1134" y="1068"/>
                      <a:pt x="1702" y="1468"/>
                    </a:cubicBezTo>
                    <a:cubicBezTo>
                      <a:pt x="2169" y="1768"/>
                      <a:pt x="2769" y="2102"/>
                      <a:pt x="3136" y="2469"/>
                    </a:cubicBezTo>
                    <a:lnTo>
                      <a:pt x="3503" y="2469"/>
                    </a:lnTo>
                    <a:cubicBezTo>
                      <a:pt x="3069" y="2169"/>
                      <a:pt x="2702" y="1802"/>
                      <a:pt x="2302" y="1501"/>
                    </a:cubicBezTo>
                    <a:cubicBezTo>
                      <a:pt x="1702" y="1001"/>
                      <a:pt x="1134" y="534"/>
                      <a:pt x="534" y="34"/>
                    </a:cubicBezTo>
                    <a:cubicBezTo>
                      <a:pt x="534" y="34"/>
                      <a:pt x="534" y="34"/>
                      <a:pt x="5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-82500" y="3445625"/>
                <a:ext cx="77575" cy="50875"/>
              </a:xfrm>
              <a:custGeom>
                <a:rect b="b" l="l" r="r" t="t"/>
                <a:pathLst>
                  <a:path extrusionOk="0" h="2035" w="3103">
                    <a:moveTo>
                      <a:pt x="368" y="0"/>
                    </a:moveTo>
                    <a:cubicBezTo>
                      <a:pt x="234" y="33"/>
                      <a:pt x="134" y="100"/>
                      <a:pt x="1" y="167"/>
                    </a:cubicBezTo>
                    <a:cubicBezTo>
                      <a:pt x="34" y="167"/>
                      <a:pt x="68" y="200"/>
                      <a:pt x="101" y="200"/>
                    </a:cubicBezTo>
                    <a:cubicBezTo>
                      <a:pt x="935" y="801"/>
                      <a:pt x="1902" y="1401"/>
                      <a:pt x="2669" y="2035"/>
                    </a:cubicBezTo>
                    <a:lnTo>
                      <a:pt x="3103" y="2035"/>
                    </a:lnTo>
                    <a:cubicBezTo>
                      <a:pt x="2669" y="1768"/>
                      <a:pt x="2336" y="1468"/>
                      <a:pt x="1936" y="1168"/>
                    </a:cubicBezTo>
                    <a:lnTo>
                      <a:pt x="3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-117525" y="3452275"/>
                <a:ext cx="85925" cy="44225"/>
              </a:xfrm>
              <a:custGeom>
                <a:rect b="b" l="l" r="r" t="t"/>
                <a:pathLst>
                  <a:path extrusionOk="0" h="1769" w="3437">
                    <a:moveTo>
                      <a:pt x="1235" y="1"/>
                    </a:moveTo>
                    <a:cubicBezTo>
                      <a:pt x="1102" y="68"/>
                      <a:pt x="968" y="134"/>
                      <a:pt x="835" y="201"/>
                    </a:cubicBezTo>
                    <a:cubicBezTo>
                      <a:pt x="1168" y="435"/>
                      <a:pt x="1502" y="668"/>
                      <a:pt x="1869" y="902"/>
                    </a:cubicBezTo>
                    <a:cubicBezTo>
                      <a:pt x="2236" y="1135"/>
                      <a:pt x="2736" y="1369"/>
                      <a:pt x="2970" y="1635"/>
                    </a:cubicBezTo>
                    <a:cubicBezTo>
                      <a:pt x="3024" y="1690"/>
                      <a:pt x="2945" y="1744"/>
                      <a:pt x="2842" y="1744"/>
                    </a:cubicBezTo>
                    <a:cubicBezTo>
                      <a:pt x="2819" y="1744"/>
                      <a:pt x="2794" y="1742"/>
                      <a:pt x="2770" y="1736"/>
                    </a:cubicBezTo>
                    <a:cubicBezTo>
                      <a:pt x="2236" y="1602"/>
                      <a:pt x="1802" y="1235"/>
                      <a:pt x="1435" y="1002"/>
                    </a:cubicBezTo>
                    <a:cubicBezTo>
                      <a:pt x="1102" y="768"/>
                      <a:pt x="835" y="568"/>
                      <a:pt x="535" y="334"/>
                    </a:cubicBezTo>
                    <a:cubicBezTo>
                      <a:pt x="368" y="401"/>
                      <a:pt x="168" y="501"/>
                      <a:pt x="1" y="601"/>
                    </a:cubicBezTo>
                    <a:cubicBezTo>
                      <a:pt x="301" y="768"/>
                      <a:pt x="635" y="968"/>
                      <a:pt x="935" y="1168"/>
                    </a:cubicBezTo>
                    <a:cubicBezTo>
                      <a:pt x="1235" y="1369"/>
                      <a:pt x="1635" y="1535"/>
                      <a:pt x="1836" y="1769"/>
                    </a:cubicBezTo>
                    <a:lnTo>
                      <a:pt x="3437" y="1769"/>
                    </a:lnTo>
                    <a:cubicBezTo>
                      <a:pt x="2636" y="1235"/>
                      <a:pt x="1969" y="601"/>
                      <a:pt x="12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-147525" y="3476475"/>
                <a:ext cx="35025" cy="20025"/>
              </a:xfrm>
              <a:custGeom>
                <a:rect b="b" l="l" r="r" t="t"/>
                <a:pathLst>
                  <a:path extrusionOk="0" h="801" w="1401">
                    <a:moveTo>
                      <a:pt x="267" y="0"/>
                    </a:moveTo>
                    <a:cubicBezTo>
                      <a:pt x="200" y="67"/>
                      <a:pt x="100" y="100"/>
                      <a:pt x="0" y="134"/>
                    </a:cubicBezTo>
                    <a:cubicBezTo>
                      <a:pt x="200" y="234"/>
                      <a:pt x="367" y="334"/>
                      <a:pt x="534" y="434"/>
                    </a:cubicBezTo>
                    <a:cubicBezTo>
                      <a:pt x="734" y="567"/>
                      <a:pt x="967" y="667"/>
                      <a:pt x="1134" y="801"/>
                    </a:cubicBezTo>
                    <a:lnTo>
                      <a:pt x="1401" y="801"/>
                    </a:lnTo>
                    <a:cubicBezTo>
                      <a:pt x="1268" y="701"/>
                      <a:pt x="1101" y="601"/>
                      <a:pt x="967" y="501"/>
                    </a:cubicBezTo>
                    <a:cubicBezTo>
                      <a:pt x="734" y="334"/>
                      <a:pt x="500" y="167"/>
                      <a:pt x="2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1843875" y="3486475"/>
                <a:ext cx="262725" cy="10025"/>
              </a:xfrm>
              <a:custGeom>
                <a:rect b="b" l="l" r="r" t="t"/>
                <a:pathLst>
                  <a:path extrusionOk="0" h="401" w="10509">
                    <a:moveTo>
                      <a:pt x="1" y="1"/>
                    </a:moveTo>
                    <a:cubicBezTo>
                      <a:pt x="1" y="134"/>
                      <a:pt x="34" y="267"/>
                      <a:pt x="34" y="401"/>
                    </a:cubicBezTo>
                    <a:lnTo>
                      <a:pt x="10508" y="401"/>
                    </a:lnTo>
                    <a:cubicBezTo>
                      <a:pt x="7006" y="334"/>
                      <a:pt x="3470" y="267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1825550" y="3553200"/>
                <a:ext cx="17525" cy="793075"/>
              </a:xfrm>
              <a:custGeom>
                <a:rect b="b" l="l" r="r" t="t"/>
                <a:pathLst>
                  <a:path extrusionOk="0" h="31723" w="701">
                    <a:moveTo>
                      <a:pt x="200" y="0"/>
                    </a:moveTo>
                    <a:cubicBezTo>
                      <a:pt x="200" y="267"/>
                      <a:pt x="200" y="501"/>
                      <a:pt x="200" y="734"/>
                    </a:cubicBezTo>
                    <a:lnTo>
                      <a:pt x="133" y="5337"/>
                    </a:lnTo>
                    <a:cubicBezTo>
                      <a:pt x="100" y="9540"/>
                      <a:pt x="67" y="13777"/>
                      <a:pt x="67" y="18013"/>
                    </a:cubicBezTo>
                    <a:cubicBezTo>
                      <a:pt x="33" y="21749"/>
                      <a:pt x="33" y="25485"/>
                      <a:pt x="0" y="29221"/>
                    </a:cubicBezTo>
                    <a:cubicBezTo>
                      <a:pt x="67" y="30055"/>
                      <a:pt x="133" y="30889"/>
                      <a:pt x="200" y="31723"/>
                    </a:cubicBezTo>
                    <a:cubicBezTo>
                      <a:pt x="200" y="31456"/>
                      <a:pt x="234" y="31156"/>
                      <a:pt x="234" y="30889"/>
                    </a:cubicBezTo>
                    <a:cubicBezTo>
                      <a:pt x="467" y="26753"/>
                      <a:pt x="600" y="22583"/>
                      <a:pt x="634" y="18447"/>
                    </a:cubicBezTo>
                    <a:cubicBezTo>
                      <a:pt x="701" y="12276"/>
                      <a:pt x="567" y="6138"/>
                      <a:pt x="2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1400225" y="4567250"/>
                <a:ext cx="238525" cy="37550"/>
              </a:xfrm>
              <a:custGeom>
                <a:rect b="b" l="l" r="r" t="t"/>
                <a:pathLst>
                  <a:path extrusionOk="0" h="1502" w="9541">
                    <a:moveTo>
                      <a:pt x="535" y="1"/>
                    </a:moveTo>
                    <a:cubicBezTo>
                      <a:pt x="368" y="34"/>
                      <a:pt x="201" y="67"/>
                      <a:pt x="1" y="134"/>
                    </a:cubicBezTo>
                    <a:cubicBezTo>
                      <a:pt x="568" y="201"/>
                      <a:pt x="1102" y="301"/>
                      <a:pt x="1635" y="367"/>
                    </a:cubicBezTo>
                    <a:cubicBezTo>
                      <a:pt x="1769" y="334"/>
                      <a:pt x="1869" y="334"/>
                      <a:pt x="2002" y="301"/>
                    </a:cubicBezTo>
                    <a:cubicBezTo>
                      <a:pt x="2035" y="290"/>
                      <a:pt x="2067" y="285"/>
                      <a:pt x="2098" y="285"/>
                    </a:cubicBezTo>
                    <a:cubicBezTo>
                      <a:pt x="2258" y="285"/>
                      <a:pt x="2376" y="412"/>
                      <a:pt x="2236" y="468"/>
                    </a:cubicBezTo>
                    <a:cubicBezTo>
                      <a:pt x="4671" y="834"/>
                      <a:pt x="7106" y="1168"/>
                      <a:pt x="9541" y="1502"/>
                    </a:cubicBez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1345200" y="4557250"/>
                <a:ext cx="54225" cy="10850"/>
              </a:xfrm>
              <a:custGeom>
                <a:rect b="b" l="l" r="r" t="t"/>
                <a:pathLst>
                  <a:path extrusionOk="0" h="434" w="2169">
                    <a:moveTo>
                      <a:pt x="567" y="0"/>
                    </a:moveTo>
                    <a:cubicBezTo>
                      <a:pt x="367" y="67"/>
                      <a:pt x="167" y="100"/>
                      <a:pt x="0" y="167"/>
                    </a:cubicBezTo>
                    <a:cubicBezTo>
                      <a:pt x="234" y="200"/>
                      <a:pt x="467" y="234"/>
                      <a:pt x="701" y="267"/>
                    </a:cubicBezTo>
                    <a:cubicBezTo>
                      <a:pt x="1001" y="334"/>
                      <a:pt x="1301" y="367"/>
                      <a:pt x="1601" y="434"/>
                    </a:cubicBezTo>
                    <a:cubicBezTo>
                      <a:pt x="1802" y="367"/>
                      <a:pt x="1968" y="334"/>
                      <a:pt x="2169" y="267"/>
                    </a:cubicBez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1211775" y="4534725"/>
                <a:ext cx="42550" cy="8375"/>
              </a:xfrm>
              <a:custGeom>
                <a:rect b="b" l="l" r="r" t="t"/>
                <a:pathLst>
                  <a:path extrusionOk="0" h="335" w="1702">
                    <a:moveTo>
                      <a:pt x="467" y="1"/>
                    </a:moveTo>
                    <a:cubicBezTo>
                      <a:pt x="300" y="34"/>
                      <a:pt x="134" y="67"/>
                      <a:pt x="0" y="101"/>
                    </a:cubicBezTo>
                    <a:cubicBezTo>
                      <a:pt x="367" y="167"/>
                      <a:pt x="767" y="267"/>
                      <a:pt x="1168" y="334"/>
                    </a:cubicBezTo>
                    <a:cubicBezTo>
                      <a:pt x="1334" y="267"/>
                      <a:pt x="1535" y="234"/>
                      <a:pt x="1701" y="201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6075" y="3397375"/>
                <a:ext cx="19875" cy="14075"/>
              </a:xfrm>
              <a:custGeom>
                <a:rect b="b" l="l" r="r" t="t"/>
                <a:pathLst>
                  <a:path extrusionOk="0" h="563" w="795">
                    <a:moveTo>
                      <a:pt x="0" y="0"/>
                    </a:moveTo>
                    <a:lnTo>
                      <a:pt x="0" y="0"/>
                    </a:lnTo>
                    <a:cubicBezTo>
                      <a:pt x="232" y="165"/>
                      <a:pt x="463" y="331"/>
                      <a:pt x="694" y="496"/>
                    </a:cubicBezTo>
                    <a:cubicBezTo>
                      <a:pt x="728" y="496"/>
                      <a:pt x="761" y="529"/>
                      <a:pt x="794" y="562"/>
                    </a:cubicBezTo>
                    <a:lnTo>
                      <a:pt x="794" y="462"/>
                    </a:lnTo>
                    <a:cubicBezTo>
                      <a:pt x="464" y="330"/>
                      <a:pt x="232" y="165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65125" y="4616450"/>
                <a:ext cx="71725" cy="20875"/>
              </a:xfrm>
              <a:custGeom>
                <a:rect b="b" l="l" r="r" t="t"/>
                <a:pathLst>
                  <a:path extrusionOk="0" h="835" w="2869">
                    <a:moveTo>
                      <a:pt x="2869" y="1"/>
                    </a:moveTo>
                    <a:lnTo>
                      <a:pt x="0" y="501"/>
                    </a:lnTo>
                    <a:cubicBezTo>
                      <a:pt x="0" y="601"/>
                      <a:pt x="0" y="734"/>
                      <a:pt x="0" y="835"/>
                    </a:cubicBezTo>
                    <a:cubicBezTo>
                      <a:pt x="901" y="534"/>
                      <a:pt x="1868" y="234"/>
                      <a:pt x="28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15075" y="3382225"/>
                <a:ext cx="10875" cy="15050"/>
              </a:xfrm>
              <a:custGeom>
                <a:rect b="b" l="l" r="r" t="t"/>
                <a:pathLst>
                  <a:path extrusionOk="0" h="602" w="435">
                    <a:moveTo>
                      <a:pt x="434" y="1"/>
                    </a:moveTo>
                    <a:cubicBezTo>
                      <a:pt x="301" y="134"/>
                      <a:pt x="167" y="234"/>
                      <a:pt x="1" y="334"/>
                    </a:cubicBezTo>
                    <a:cubicBezTo>
                      <a:pt x="34" y="334"/>
                      <a:pt x="34" y="334"/>
                      <a:pt x="34" y="368"/>
                    </a:cubicBezTo>
                    <a:cubicBezTo>
                      <a:pt x="167" y="435"/>
                      <a:pt x="334" y="535"/>
                      <a:pt x="434" y="601"/>
                    </a:cubicBezTo>
                    <a:cubicBezTo>
                      <a:pt x="434" y="401"/>
                      <a:pt x="434" y="201"/>
                      <a:pt x="4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-16600" y="3406425"/>
                <a:ext cx="43375" cy="37550"/>
              </a:xfrm>
              <a:custGeom>
                <a:rect b="b" l="l" r="r" t="t"/>
                <a:pathLst>
                  <a:path extrusionOk="0" h="1502" w="1735">
                    <a:moveTo>
                      <a:pt x="367" y="0"/>
                    </a:moveTo>
                    <a:cubicBezTo>
                      <a:pt x="234" y="67"/>
                      <a:pt x="134" y="134"/>
                      <a:pt x="0" y="234"/>
                    </a:cubicBezTo>
                    <a:cubicBezTo>
                      <a:pt x="567" y="634"/>
                      <a:pt x="1201" y="1068"/>
                      <a:pt x="1735" y="1501"/>
                    </a:cubicBezTo>
                    <a:cubicBezTo>
                      <a:pt x="1735" y="1401"/>
                      <a:pt x="1735" y="1335"/>
                      <a:pt x="1735" y="1268"/>
                    </a:cubicBezTo>
                    <a:cubicBezTo>
                      <a:pt x="1601" y="1134"/>
                      <a:pt x="1468" y="1001"/>
                      <a:pt x="1334" y="901"/>
                    </a:cubicBezTo>
                    <a:cubicBezTo>
                      <a:pt x="1001" y="601"/>
                      <a:pt x="667" y="300"/>
                      <a:pt x="3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1299325" y="4549750"/>
                <a:ext cx="45050" cy="9175"/>
              </a:xfrm>
              <a:custGeom>
                <a:rect b="b" l="l" r="r" t="t"/>
                <a:pathLst>
                  <a:path extrusionOk="0" h="367" w="1802">
                    <a:moveTo>
                      <a:pt x="601" y="0"/>
                    </a:moveTo>
                    <a:cubicBezTo>
                      <a:pt x="401" y="67"/>
                      <a:pt x="201" y="100"/>
                      <a:pt x="1" y="133"/>
                    </a:cubicBezTo>
                    <a:cubicBezTo>
                      <a:pt x="434" y="234"/>
                      <a:pt x="835" y="300"/>
                      <a:pt x="1235" y="367"/>
                    </a:cubicBezTo>
                    <a:lnTo>
                      <a:pt x="1802" y="200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-3275" y="3400575"/>
                <a:ext cx="30050" cy="25875"/>
              </a:xfrm>
              <a:custGeom>
                <a:rect b="b" l="l" r="r" t="t"/>
                <a:pathLst>
                  <a:path extrusionOk="0" h="1035" w="1202">
                    <a:moveTo>
                      <a:pt x="168" y="1"/>
                    </a:moveTo>
                    <a:cubicBezTo>
                      <a:pt x="101" y="34"/>
                      <a:pt x="34" y="101"/>
                      <a:pt x="1" y="134"/>
                    </a:cubicBezTo>
                    <a:cubicBezTo>
                      <a:pt x="368" y="434"/>
                      <a:pt x="768" y="701"/>
                      <a:pt x="1135" y="1001"/>
                    </a:cubicBezTo>
                    <a:cubicBezTo>
                      <a:pt x="1168" y="1035"/>
                      <a:pt x="1168" y="1035"/>
                      <a:pt x="1202" y="1035"/>
                    </a:cubicBezTo>
                    <a:lnTo>
                      <a:pt x="1202" y="835"/>
                    </a:lnTo>
                    <a:cubicBezTo>
                      <a:pt x="1002" y="735"/>
                      <a:pt x="868" y="601"/>
                      <a:pt x="735" y="501"/>
                    </a:cubicBezTo>
                    <a:cubicBezTo>
                      <a:pt x="568" y="334"/>
                      <a:pt x="368" y="168"/>
                      <a:pt x="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953250" y="4488850"/>
                <a:ext cx="165150" cy="29225"/>
              </a:xfrm>
              <a:custGeom>
                <a:rect b="b" l="l" r="r" t="t"/>
                <a:pathLst>
                  <a:path extrusionOk="0" h="1169" w="6606">
                    <a:moveTo>
                      <a:pt x="0" y="1"/>
                    </a:moveTo>
                    <a:cubicBezTo>
                      <a:pt x="0" y="1"/>
                      <a:pt x="0" y="1"/>
                      <a:pt x="0" y="34"/>
                    </a:cubicBezTo>
                    <a:cubicBezTo>
                      <a:pt x="1535" y="301"/>
                      <a:pt x="3036" y="568"/>
                      <a:pt x="4570" y="868"/>
                    </a:cubicBezTo>
                    <a:cubicBezTo>
                      <a:pt x="4604" y="835"/>
                      <a:pt x="4637" y="835"/>
                      <a:pt x="4670" y="835"/>
                    </a:cubicBezTo>
                    <a:cubicBezTo>
                      <a:pt x="4709" y="819"/>
                      <a:pt x="4746" y="813"/>
                      <a:pt x="4780" y="813"/>
                    </a:cubicBezTo>
                    <a:cubicBezTo>
                      <a:pt x="4892" y="813"/>
                      <a:pt x="4971" y="884"/>
                      <a:pt x="4971" y="935"/>
                    </a:cubicBezTo>
                    <a:cubicBezTo>
                      <a:pt x="5404" y="1002"/>
                      <a:pt x="5871" y="1102"/>
                      <a:pt x="6305" y="1168"/>
                    </a:cubicBezTo>
                    <a:lnTo>
                      <a:pt x="6605" y="11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-30775" y="3415600"/>
                <a:ext cx="57550" cy="50050"/>
              </a:xfrm>
              <a:custGeom>
                <a:rect b="b" l="l" r="r" t="t"/>
                <a:pathLst>
                  <a:path extrusionOk="0" h="2002" w="2302">
                    <a:moveTo>
                      <a:pt x="334" y="0"/>
                    </a:moveTo>
                    <a:lnTo>
                      <a:pt x="0" y="200"/>
                    </a:lnTo>
                    <a:cubicBezTo>
                      <a:pt x="534" y="634"/>
                      <a:pt x="1034" y="1034"/>
                      <a:pt x="1568" y="1435"/>
                    </a:cubicBezTo>
                    <a:cubicBezTo>
                      <a:pt x="1801" y="1635"/>
                      <a:pt x="2068" y="1801"/>
                      <a:pt x="2302" y="2002"/>
                    </a:cubicBezTo>
                    <a:lnTo>
                      <a:pt x="2302" y="1701"/>
                    </a:lnTo>
                    <a:cubicBezTo>
                      <a:pt x="1568" y="1201"/>
                      <a:pt x="967" y="567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1255125" y="4542225"/>
                <a:ext cx="44225" cy="9200"/>
              </a:xfrm>
              <a:custGeom>
                <a:rect b="b" l="l" r="r" t="t"/>
                <a:pathLst>
                  <a:path extrusionOk="0" h="368" w="1769">
                    <a:moveTo>
                      <a:pt x="534" y="1"/>
                    </a:moveTo>
                    <a:cubicBezTo>
                      <a:pt x="368" y="34"/>
                      <a:pt x="201" y="101"/>
                      <a:pt x="1" y="134"/>
                    </a:cubicBezTo>
                    <a:cubicBezTo>
                      <a:pt x="401" y="201"/>
                      <a:pt x="801" y="268"/>
                      <a:pt x="1202" y="368"/>
                    </a:cubicBezTo>
                    <a:cubicBezTo>
                      <a:pt x="1402" y="301"/>
                      <a:pt x="1569" y="268"/>
                      <a:pt x="1769" y="201"/>
                    </a:cubicBez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1124200" y="4518050"/>
                <a:ext cx="39225" cy="8350"/>
              </a:xfrm>
              <a:custGeom>
                <a:rect b="b" l="l" r="r" t="t"/>
                <a:pathLst>
                  <a:path extrusionOk="0" h="334" w="1569">
                    <a:moveTo>
                      <a:pt x="134" y="0"/>
                    </a:moveTo>
                    <a:cubicBezTo>
                      <a:pt x="134" y="34"/>
                      <a:pt x="134" y="101"/>
                      <a:pt x="34" y="101"/>
                    </a:cubicBezTo>
                    <a:cubicBezTo>
                      <a:pt x="34" y="101"/>
                      <a:pt x="1" y="134"/>
                      <a:pt x="1" y="134"/>
                    </a:cubicBezTo>
                    <a:cubicBezTo>
                      <a:pt x="401" y="201"/>
                      <a:pt x="801" y="267"/>
                      <a:pt x="1202" y="334"/>
                    </a:cubicBezTo>
                    <a:cubicBezTo>
                      <a:pt x="1302" y="301"/>
                      <a:pt x="1435" y="267"/>
                      <a:pt x="1568" y="234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1167575" y="4526400"/>
                <a:ext cx="40875" cy="8350"/>
              </a:xfrm>
              <a:custGeom>
                <a:rect b="b" l="l" r="r" t="t"/>
                <a:pathLst>
                  <a:path extrusionOk="0" h="334" w="1635">
                    <a:moveTo>
                      <a:pt x="367" y="0"/>
                    </a:moveTo>
                    <a:cubicBezTo>
                      <a:pt x="334" y="33"/>
                      <a:pt x="334" y="33"/>
                      <a:pt x="267" y="33"/>
                    </a:cubicBezTo>
                    <a:cubicBezTo>
                      <a:pt x="200" y="67"/>
                      <a:pt x="100" y="100"/>
                      <a:pt x="0" y="100"/>
                    </a:cubicBezTo>
                    <a:cubicBezTo>
                      <a:pt x="401" y="200"/>
                      <a:pt x="801" y="267"/>
                      <a:pt x="1201" y="334"/>
                    </a:cubicBezTo>
                    <a:cubicBezTo>
                      <a:pt x="1335" y="300"/>
                      <a:pt x="1501" y="267"/>
                      <a:pt x="1635" y="234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1673775" y="3363050"/>
                <a:ext cx="125925" cy="4200"/>
              </a:xfrm>
              <a:custGeom>
                <a:rect b="b" l="l" r="r" t="t"/>
                <a:pathLst>
                  <a:path extrusionOk="0" h="168" w="5037">
                    <a:moveTo>
                      <a:pt x="0" y="1"/>
                    </a:moveTo>
                    <a:cubicBezTo>
                      <a:pt x="1668" y="67"/>
                      <a:pt x="3369" y="101"/>
                      <a:pt x="5037" y="167"/>
                    </a:cubicBezTo>
                    <a:lnTo>
                      <a:pt x="50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0" name="Google Shape;940;p19"/>
            <p:cNvGrpSpPr/>
            <p:nvPr/>
          </p:nvGrpSpPr>
          <p:grpSpPr>
            <a:xfrm flipH="1">
              <a:off x="4878519" y="1471321"/>
              <a:ext cx="3509885" cy="1274693"/>
              <a:chOff x="-466100" y="5457050"/>
              <a:chExt cx="10903650" cy="1516950"/>
            </a:xfrm>
          </p:grpSpPr>
          <p:sp>
            <p:nvSpPr>
              <p:cNvPr id="941" name="Google Shape;941;p19"/>
              <p:cNvSpPr/>
              <p:nvPr/>
            </p:nvSpPr>
            <p:spPr>
              <a:xfrm>
                <a:off x="50950" y="5457050"/>
                <a:ext cx="1748750" cy="1258425"/>
              </a:xfrm>
              <a:custGeom>
                <a:rect b="b" l="l" r="r" t="t"/>
                <a:pathLst>
                  <a:path extrusionOk="0" h="50337" w="69950">
                    <a:moveTo>
                      <a:pt x="0" y="1"/>
                    </a:moveTo>
                    <a:cubicBezTo>
                      <a:pt x="167" y="16746"/>
                      <a:pt x="434" y="33525"/>
                      <a:pt x="567" y="50270"/>
                    </a:cubicBezTo>
                    <a:lnTo>
                      <a:pt x="10941" y="48502"/>
                    </a:lnTo>
                    <a:cubicBezTo>
                      <a:pt x="12909" y="48102"/>
                      <a:pt x="14877" y="47735"/>
                      <a:pt x="16845" y="47368"/>
                    </a:cubicBezTo>
                    <a:cubicBezTo>
                      <a:pt x="20481" y="46734"/>
                      <a:pt x="24184" y="46134"/>
                      <a:pt x="27920" y="45600"/>
                    </a:cubicBezTo>
                    <a:lnTo>
                      <a:pt x="34858" y="44432"/>
                    </a:lnTo>
                    <a:lnTo>
                      <a:pt x="50670" y="47134"/>
                    </a:lnTo>
                    <a:cubicBezTo>
                      <a:pt x="50670" y="47101"/>
                      <a:pt x="50703" y="47101"/>
                      <a:pt x="50703" y="47101"/>
                    </a:cubicBezTo>
                    <a:cubicBezTo>
                      <a:pt x="50728" y="47095"/>
                      <a:pt x="50754" y="47092"/>
                      <a:pt x="50779" y="47092"/>
                    </a:cubicBezTo>
                    <a:cubicBezTo>
                      <a:pt x="50884" y="47092"/>
                      <a:pt x="50976" y="47141"/>
                      <a:pt x="51003" y="47168"/>
                    </a:cubicBezTo>
                    <a:lnTo>
                      <a:pt x="52471" y="47435"/>
                    </a:lnTo>
                    <a:cubicBezTo>
                      <a:pt x="52538" y="47401"/>
                      <a:pt x="52638" y="47401"/>
                      <a:pt x="52704" y="47368"/>
                    </a:cubicBezTo>
                    <a:cubicBezTo>
                      <a:pt x="52732" y="47363"/>
                      <a:pt x="52758" y="47361"/>
                      <a:pt x="52784" y="47361"/>
                    </a:cubicBezTo>
                    <a:cubicBezTo>
                      <a:pt x="52946" y="47361"/>
                      <a:pt x="53062" y="47444"/>
                      <a:pt x="53005" y="47501"/>
                    </a:cubicBezTo>
                    <a:lnTo>
                      <a:pt x="69583" y="50337"/>
                    </a:lnTo>
                    <a:cubicBezTo>
                      <a:pt x="69550" y="41997"/>
                      <a:pt x="69650" y="33691"/>
                      <a:pt x="69716" y="25385"/>
                    </a:cubicBezTo>
                    <a:cubicBezTo>
                      <a:pt x="69750" y="21149"/>
                      <a:pt x="69817" y="16913"/>
                      <a:pt x="69850" y="12710"/>
                    </a:cubicBezTo>
                    <a:cubicBezTo>
                      <a:pt x="69883" y="9274"/>
                      <a:pt x="69750" y="5838"/>
                      <a:pt x="69950" y="2402"/>
                    </a:cubicBezTo>
                    <a:lnTo>
                      <a:pt x="69950" y="735"/>
                    </a:lnTo>
                    <a:cubicBezTo>
                      <a:pt x="58275" y="468"/>
                      <a:pt x="46567" y="234"/>
                      <a:pt x="34858" y="134"/>
                    </a:cubicBezTo>
                    <a:cubicBezTo>
                      <a:pt x="33044" y="118"/>
                      <a:pt x="31227" y="113"/>
                      <a:pt x="29407" y="113"/>
                    </a:cubicBezTo>
                    <a:cubicBezTo>
                      <a:pt x="24058" y="113"/>
                      <a:pt x="18689" y="163"/>
                      <a:pt x="13327" y="163"/>
                    </a:cubicBezTo>
                    <a:cubicBezTo>
                      <a:pt x="8875" y="163"/>
                      <a:pt x="4428" y="12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-466100" y="5596325"/>
                <a:ext cx="10903650" cy="1377675"/>
              </a:xfrm>
              <a:custGeom>
                <a:rect b="b" l="l" r="r" t="t"/>
                <a:pathLst>
                  <a:path extrusionOk="0" h="55107" w="436146">
                    <a:moveTo>
                      <a:pt x="92333" y="44999"/>
                    </a:moveTo>
                    <a:cubicBezTo>
                      <a:pt x="92367" y="44999"/>
                      <a:pt x="92367" y="45033"/>
                      <a:pt x="92333" y="45033"/>
                    </a:cubicBezTo>
                    <a:cubicBezTo>
                      <a:pt x="92300" y="45033"/>
                      <a:pt x="92300" y="44999"/>
                      <a:pt x="92333" y="44999"/>
                    </a:cubicBezTo>
                    <a:close/>
                    <a:moveTo>
                      <a:pt x="92433" y="0"/>
                    </a:moveTo>
                    <a:cubicBezTo>
                      <a:pt x="92867" y="6805"/>
                      <a:pt x="93067" y="13610"/>
                      <a:pt x="93000" y="20382"/>
                    </a:cubicBezTo>
                    <a:cubicBezTo>
                      <a:pt x="92934" y="27253"/>
                      <a:pt x="93034" y="34225"/>
                      <a:pt x="92166" y="41096"/>
                    </a:cubicBezTo>
                    <a:cubicBezTo>
                      <a:pt x="92200" y="42597"/>
                      <a:pt x="92200" y="44099"/>
                      <a:pt x="92166" y="45600"/>
                    </a:cubicBezTo>
                    <a:cubicBezTo>
                      <a:pt x="92166" y="45683"/>
                      <a:pt x="92050" y="45725"/>
                      <a:pt x="91929" y="45725"/>
                    </a:cubicBezTo>
                    <a:cubicBezTo>
                      <a:pt x="91808" y="45725"/>
                      <a:pt x="91683" y="45683"/>
                      <a:pt x="91666" y="45600"/>
                    </a:cubicBezTo>
                    <a:cubicBezTo>
                      <a:pt x="91599" y="45633"/>
                      <a:pt x="91533" y="45633"/>
                      <a:pt x="91466" y="45666"/>
                    </a:cubicBezTo>
                    <a:cubicBezTo>
                      <a:pt x="91421" y="45696"/>
                      <a:pt x="91342" y="45713"/>
                      <a:pt x="91266" y="45713"/>
                    </a:cubicBezTo>
                    <a:cubicBezTo>
                      <a:pt x="91173" y="45713"/>
                      <a:pt x="91084" y="45688"/>
                      <a:pt x="91066" y="45633"/>
                    </a:cubicBezTo>
                    <a:cubicBezTo>
                      <a:pt x="90765" y="45600"/>
                      <a:pt x="90499" y="45566"/>
                      <a:pt x="90198" y="45533"/>
                    </a:cubicBezTo>
                    <a:cubicBezTo>
                      <a:pt x="88931" y="45866"/>
                      <a:pt x="87663" y="46200"/>
                      <a:pt x="86329" y="46467"/>
                    </a:cubicBezTo>
                    <a:cubicBezTo>
                      <a:pt x="86315" y="46472"/>
                      <a:pt x="86302" y="46474"/>
                      <a:pt x="86289" y="46474"/>
                    </a:cubicBezTo>
                    <a:cubicBezTo>
                      <a:pt x="86213" y="46474"/>
                      <a:pt x="86176" y="46396"/>
                      <a:pt x="86262" y="46367"/>
                    </a:cubicBezTo>
                    <a:cubicBezTo>
                      <a:pt x="87330" y="46033"/>
                      <a:pt x="88430" y="45733"/>
                      <a:pt x="89531" y="45466"/>
                    </a:cubicBezTo>
                    <a:cubicBezTo>
                      <a:pt x="88997" y="45399"/>
                      <a:pt x="88464" y="45333"/>
                      <a:pt x="87930" y="45266"/>
                    </a:cubicBezTo>
                    <a:cubicBezTo>
                      <a:pt x="86763" y="45566"/>
                      <a:pt x="85562" y="45866"/>
                      <a:pt x="84361" y="46133"/>
                    </a:cubicBezTo>
                    <a:cubicBezTo>
                      <a:pt x="84227" y="46133"/>
                      <a:pt x="84194" y="46067"/>
                      <a:pt x="84261" y="46033"/>
                    </a:cubicBezTo>
                    <a:cubicBezTo>
                      <a:pt x="85261" y="45733"/>
                      <a:pt x="86262" y="45466"/>
                      <a:pt x="87263" y="45199"/>
                    </a:cubicBezTo>
                    <a:cubicBezTo>
                      <a:pt x="86729" y="45133"/>
                      <a:pt x="86229" y="45066"/>
                      <a:pt x="85695" y="44999"/>
                    </a:cubicBezTo>
                    <a:cubicBezTo>
                      <a:pt x="84594" y="45266"/>
                      <a:pt x="83494" y="45566"/>
                      <a:pt x="82359" y="45800"/>
                    </a:cubicBezTo>
                    <a:cubicBezTo>
                      <a:pt x="82259" y="45800"/>
                      <a:pt x="82193" y="45700"/>
                      <a:pt x="82293" y="45666"/>
                    </a:cubicBezTo>
                    <a:cubicBezTo>
                      <a:pt x="83193" y="45399"/>
                      <a:pt x="84127" y="45133"/>
                      <a:pt x="85061" y="44899"/>
                    </a:cubicBezTo>
                    <a:cubicBezTo>
                      <a:pt x="84561" y="44832"/>
                      <a:pt x="84061" y="44766"/>
                      <a:pt x="83527" y="44699"/>
                    </a:cubicBezTo>
                    <a:cubicBezTo>
                      <a:pt x="82493" y="44966"/>
                      <a:pt x="81459" y="45233"/>
                      <a:pt x="80358" y="45433"/>
                    </a:cubicBezTo>
                    <a:cubicBezTo>
                      <a:pt x="80344" y="45437"/>
                      <a:pt x="80331" y="45440"/>
                      <a:pt x="80318" y="45440"/>
                    </a:cubicBezTo>
                    <a:cubicBezTo>
                      <a:pt x="80243" y="45440"/>
                      <a:pt x="80205" y="45361"/>
                      <a:pt x="80291" y="45333"/>
                    </a:cubicBezTo>
                    <a:cubicBezTo>
                      <a:pt x="81159" y="45066"/>
                      <a:pt x="82026" y="44832"/>
                      <a:pt x="82893" y="44599"/>
                    </a:cubicBezTo>
                    <a:cubicBezTo>
                      <a:pt x="82426" y="44532"/>
                      <a:pt x="81959" y="44465"/>
                      <a:pt x="81459" y="44399"/>
                    </a:cubicBezTo>
                    <a:cubicBezTo>
                      <a:pt x="80458" y="44666"/>
                      <a:pt x="79424" y="44932"/>
                      <a:pt x="78390" y="45133"/>
                    </a:cubicBezTo>
                    <a:cubicBezTo>
                      <a:pt x="78371" y="45137"/>
                      <a:pt x="78354" y="45139"/>
                      <a:pt x="78338" y="45139"/>
                    </a:cubicBezTo>
                    <a:cubicBezTo>
                      <a:pt x="78241" y="45139"/>
                      <a:pt x="78204" y="45061"/>
                      <a:pt x="78290" y="45033"/>
                    </a:cubicBezTo>
                    <a:cubicBezTo>
                      <a:pt x="79124" y="44766"/>
                      <a:pt x="79991" y="44532"/>
                      <a:pt x="80858" y="44299"/>
                    </a:cubicBezTo>
                    <a:cubicBezTo>
                      <a:pt x="80391" y="44232"/>
                      <a:pt x="79924" y="44165"/>
                      <a:pt x="79457" y="44099"/>
                    </a:cubicBezTo>
                    <a:cubicBezTo>
                      <a:pt x="78457" y="44365"/>
                      <a:pt x="77423" y="44599"/>
                      <a:pt x="76388" y="44799"/>
                    </a:cubicBezTo>
                    <a:cubicBezTo>
                      <a:pt x="76375" y="44804"/>
                      <a:pt x="76361" y="44806"/>
                      <a:pt x="76349" y="44806"/>
                    </a:cubicBezTo>
                    <a:cubicBezTo>
                      <a:pt x="76273" y="44806"/>
                      <a:pt x="76236" y="44728"/>
                      <a:pt x="76322" y="44699"/>
                    </a:cubicBezTo>
                    <a:cubicBezTo>
                      <a:pt x="77122" y="44465"/>
                      <a:pt x="77990" y="44232"/>
                      <a:pt x="78857" y="43998"/>
                    </a:cubicBezTo>
                    <a:cubicBezTo>
                      <a:pt x="78390" y="43932"/>
                      <a:pt x="77923" y="43865"/>
                      <a:pt x="77456" y="43765"/>
                    </a:cubicBezTo>
                    <a:cubicBezTo>
                      <a:pt x="76455" y="44032"/>
                      <a:pt x="75454" y="44265"/>
                      <a:pt x="74387" y="44499"/>
                    </a:cubicBezTo>
                    <a:cubicBezTo>
                      <a:pt x="74373" y="44503"/>
                      <a:pt x="74360" y="44506"/>
                      <a:pt x="74347" y="44506"/>
                    </a:cubicBezTo>
                    <a:cubicBezTo>
                      <a:pt x="74272" y="44506"/>
                      <a:pt x="74234" y="44427"/>
                      <a:pt x="74320" y="44399"/>
                    </a:cubicBezTo>
                    <a:cubicBezTo>
                      <a:pt x="75154" y="44132"/>
                      <a:pt x="76022" y="43898"/>
                      <a:pt x="76855" y="43665"/>
                    </a:cubicBezTo>
                    <a:cubicBezTo>
                      <a:pt x="76322" y="43598"/>
                      <a:pt x="75788" y="43498"/>
                      <a:pt x="75254" y="43398"/>
                    </a:cubicBezTo>
                    <a:cubicBezTo>
                      <a:pt x="74454" y="43598"/>
                      <a:pt x="73620" y="43798"/>
                      <a:pt x="72786" y="43998"/>
                    </a:cubicBezTo>
                    <a:cubicBezTo>
                      <a:pt x="72686" y="43998"/>
                      <a:pt x="72619" y="43898"/>
                      <a:pt x="72719" y="43898"/>
                    </a:cubicBezTo>
                    <a:cubicBezTo>
                      <a:pt x="73353" y="43665"/>
                      <a:pt x="74020" y="43498"/>
                      <a:pt x="74687" y="43298"/>
                    </a:cubicBezTo>
                    <a:lnTo>
                      <a:pt x="73086" y="43031"/>
                    </a:lnTo>
                    <a:cubicBezTo>
                      <a:pt x="72452" y="43198"/>
                      <a:pt x="71819" y="43331"/>
                      <a:pt x="71185" y="43465"/>
                    </a:cubicBezTo>
                    <a:cubicBezTo>
                      <a:pt x="71166" y="43469"/>
                      <a:pt x="71149" y="43471"/>
                      <a:pt x="71133" y="43471"/>
                    </a:cubicBezTo>
                    <a:cubicBezTo>
                      <a:pt x="71036" y="43471"/>
                      <a:pt x="70999" y="43393"/>
                      <a:pt x="71085" y="43365"/>
                    </a:cubicBezTo>
                    <a:cubicBezTo>
                      <a:pt x="71585" y="43231"/>
                      <a:pt x="72052" y="43064"/>
                      <a:pt x="72552" y="42931"/>
                    </a:cubicBezTo>
                    <a:cubicBezTo>
                      <a:pt x="72486" y="42931"/>
                      <a:pt x="72419" y="42931"/>
                      <a:pt x="72386" y="42898"/>
                    </a:cubicBezTo>
                    <a:cubicBezTo>
                      <a:pt x="71885" y="42831"/>
                      <a:pt x="71418" y="42731"/>
                      <a:pt x="70918" y="42664"/>
                    </a:cubicBezTo>
                    <a:cubicBezTo>
                      <a:pt x="70451" y="42764"/>
                      <a:pt x="70017" y="42864"/>
                      <a:pt x="69550" y="42964"/>
                    </a:cubicBezTo>
                    <a:cubicBezTo>
                      <a:pt x="69532" y="42969"/>
                      <a:pt x="69514" y="42971"/>
                      <a:pt x="69499" y="42971"/>
                    </a:cubicBezTo>
                    <a:cubicBezTo>
                      <a:pt x="69401" y="42971"/>
                      <a:pt x="69364" y="42893"/>
                      <a:pt x="69450" y="42864"/>
                    </a:cubicBezTo>
                    <a:cubicBezTo>
                      <a:pt x="69784" y="42764"/>
                      <a:pt x="70117" y="42664"/>
                      <a:pt x="70418" y="42564"/>
                    </a:cubicBezTo>
                    <a:cubicBezTo>
                      <a:pt x="70017" y="42497"/>
                      <a:pt x="69584" y="42431"/>
                      <a:pt x="69150" y="42331"/>
                    </a:cubicBezTo>
                    <a:cubicBezTo>
                      <a:pt x="68616" y="42464"/>
                      <a:pt x="68083" y="42597"/>
                      <a:pt x="67549" y="42698"/>
                    </a:cubicBezTo>
                    <a:cubicBezTo>
                      <a:pt x="67535" y="42702"/>
                      <a:pt x="67522" y="42704"/>
                      <a:pt x="67509" y="42704"/>
                    </a:cubicBezTo>
                    <a:cubicBezTo>
                      <a:pt x="67433" y="42704"/>
                      <a:pt x="67396" y="42626"/>
                      <a:pt x="67482" y="42597"/>
                    </a:cubicBezTo>
                    <a:cubicBezTo>
                      <a:pt x="67849" y="42464"/>
                      <a:pt x="68249" y="42364"/>
                      <a:pt x="68650" y="42264"/>
                    </a:cubicBezTo>
                    <a:lnTo>
                      <a:pt x="67382" y="42030"/>
                    </a:lnTo>
                    <a:cubicBezTo>
                      <a:pt x="66782" y="42164"/>
                      <a:pt x="66181" y="42297"/>
                      <a:pt x="65547" y="42431"/>
                    </a:cubicBezTo>
                    <a:cubicBezTo>
                      <a:pt x="65533" y="42435"/>
                      <a:pt x="65520" y="42437"/>
                      <a:pt x="65508" y="42437"/>
                    </a:cubicBezTo>
                    <a:cubicBezTo>
                      <a:pt x="65432" y="42437"/>
                      <a:pt x="65395" y="42359"/>
                      <a:pt x="65481" y="42331"/>
                    </a:cubicBezTo>
                    <a:cubicBezTo>
                      <a:pt x="65948" y="42197"/>
                      <a:pt x="66415" y="42064"/>
                      <a:pt x="66882" y="41930"/>
                    </a:cubicBezTo>
                    <a:cubicBezTo>
                      <a:pt x="66448" y="41864"/>
                      <a:pt x="66048" y="41764"/>
                      <a:pt x="65647" y="41697"/>
                    </a:cubicBezTo>
                    <a:cubicBezTo>
                      <a:pt x="64947" y="41864"/>
                      <a:pt x="64280" y="42030"/>
                      <a:pt x="63579" y="42164"/>
                    </a:cubicBezTo>
                    <a:cubicBezTo>
                      <a:pt x="63561" y="42168"/>
                      <a:pt x="63543" y="42171"/>
                      <a:pt x="63528" y="42171"/>
                    </a:cubicBezTo>
                    <a:cubicBezTo>
                      <a:pt x="63431" y="42171"/>
                      <a:pt x="63393" y="42092"/>
                      <a:pt x="63479" y="42064"/>
                    </a:cubicBezTo>
                    <a:cubicBezTo>
                      <a:pt x="64013" y="41897"/>
                      <a:pt x="64580" y="41764"/>
                      <a:pt x="65114" y="41597"/>
                    </a:cubicBezTo>
                    <a:cubicBezTo>
                      <a:pt x="64713" y="41530"/>
                      <a:pt x="64313" y="41463"/>
                      <a:pt x="63946" y="41363"/>
                    </a:cubicBezTo>
                    <a:cubicBezTo>
                      <a:pt x="63146" y="41563"/>
                      <a:pt x="62378" y="41764"/>
                      <a:pt x="61578" y="41897"/>
                    </a:cubicBezTo>
                    <a:cubicBezTo>
                      <a:pt x="61564" y="41902"/>
                      <a:pt x="61551" y="41904"/>
                      <a:pt x="61538" y="41904"/>
                    </a:cubicBezTo>
                    <a:cubicBezTo>
                      <a:pt x="61462" y="41904"/>
                      <a:pt x="61425" y="41826"/>
                      <a:pt x="61511" y="41797"/>
                    </a:cubicBezTo>
                    <a:cubicBezTo>
                      <a:pt x="62112" y="41630"/>
                      <a:pt x="62745" y="41430"/>
                      <a:pt x="63379" y="41263"/>
                    </a:cubicBezTo>
                    <a:cubicBezTo>
                      <a:pt x="63012" y="41196"/>
                      <a:pt x="62645" y="41096"/>
                      <a:pt x="62245" y="41030"/>
                    </a:cubicBezTo>
                    <a:cubicBezTo>
                      <a:pt x="61378" y="41263"/>
                      <a:pt x="60510" y="41463"/>
                      <a:pt x="59610" y="41663"/>
                    </a:cubicBezTo>
                    <a:cubicBezTo>
                      <a:pt x="59476" y="41663"/>
                      <a:pt x="59410" y="41563"/>
                      <a:pt x="59510" y="41530"/>
                    </a:cubicBezTo>
                    <a:cubicBezTo>
                      <a:pt x="60244" y="41330"/>
                      <a:pt x="60977" y="41130"/>
                      <a:pt x="61711" y="40930"/>
                    </a:cubicBezTo>
                    <a:cubicBezTo>
                      <a:pt x="61344" y="40830"/>
                      <a:pt x="60977" y="40763"/>
                      <a:pt x="60611" y="40696"/>
                    </a:cubicBezTo>
                    <a:cubicBezTo>
                      <a:pt x="59610" y="40930"/>
                      <a:pt x="58609" y="41196"/>
                      <a:pt x="57608" y="41397"/>
                    </a:cubicBezTo>
                    <a:cubicBezTo>
                      <a:pt x="57508" y="41397"/>
                      <a:pt x="57442" y="41330"/>
                      <a:pt x="57542" y="41297"/>
                    </a:cubicBezTo>
                    <a:cubicBezTo>
                      <a:pt x="58342" y="41030"/>
                      <a:pt x="59210" y="40796"/>
                      <a:pt x="60077" y="40563"/>
                    </a:cubicBezTo>
                    <a:cubicBezTo>
                      <a:pt x="59710" y="40496"/>
                      <a:pt x="59343" y="40396"/>
                      <a:pt x="58976" y="40329"/>
                    </a:cubicBezTo>
                    <a:cubicBezTo>
                      <a:pt x="57875" y="40629"/>
                      <a:pt x="56774" y="40896"/>
                      <a:pt x="55607" y="41130"/>
                    </a:cubicBezTo>
                    <a:cubicBezTo>
                      <a:pt x="55593" y="41134"/>
                      <a:pt x="55580" y="41136"/>
                      <a:pt x="55567" y="41136"/>
                    </a:cubicBezTo>
                    <a:cubicBezTo>
                      <a:pt x="55492" y="41136"/>
                      <a:pt x="55454" y="41058"/>
                      <a:pt x="55540" y="41030"/>
                    </a:cubicBezTo>
                    <a:cubicBezTo>
                      <a:pt x="56508" y="40729"/>
                      <a:pt x="57475" y="40463"/>
                      <a:pt x="58476" y="40196"/>
                    </a:cubicBezTo>
                    <a:cubicBezTo>
                      <a:pt x="58142" y="40129"/>
                      <a:pt x="57775" y="40029"/>
                      <a:pt x="57442" y="39962"/>
                    </a:cubicBezTo>
                    <a:cubicBezTo>
                      <a:pt x="56174" y="40296"/>
                      <a:pt x="54940" y="40596"/>
                      <a:pt x="53639" y="40863"/>
                    </a:cubicBezTo>
                    <a:cubicBezTo>
                      <a:pt x="53620" y="40868"/>
                      <a:pt x="53603" y="40870"/>
                      <a:pt x="53587" y="40870"/>
                    </a:cubicBezTo>
                    <a:cubicBezTo>
                      <a:pt x="53490" y="40870"/>
                      <a:pt x="53453" y="40792"/>
                      <a:pt x="53539" y="40763"/>
                    </a:cubicBezTo>
                    <a:cubicBezTo>
                      <a:pt x="54640" y="40429"/>
                      <a:pt x="55774" y="40129"/>
                      <a:pt x="56941" y="39829"/>
                    </a:cubicBezTo>
                    <a:cubicBezTo>
                      <a:pt x="56774" y="39795"/>
                      <a:pt x="56608" y="39762"/>
                      <a:pt x="56441" y="39729"/>
                    </a:cubicBezTo>
                    <a:lnTo>
                      <a:pt x="56408" y="39729"/>
                    </a:lnTo>
                    <a:cubicBezTo>
                      <a:pt x="50337" y="40496"/>
                      <a:pt x="44299" y="41330"/>
                      <a:pt x="38328" y="42364"/>
                    </a:cubicBezTo>
                    <a:cubicBezTo>
                      <a:pt x="35359" y="42898"/>
                      <a:pt x="32424" y="43465"/>
                      <a:pt x="29488" y="44065"/>
                    </a:cubicBezTo>
                    <a:cubicBezTo>
                      <a:pt x="26820" y="44632"/>
                      <a:pt x="24051" y="45433"/>
                      <a:pt x="21249" y="45766"/>
                    </a:cubicBezTo>
                    <a:cubicBezTo>
                      <a:pt x="21152" y="45892"/>
                      <a:pt x="20921" y="45953"/>
                      <a:pt x="20685" y="45953"/>
                    </a:cubicBezTo>
                    <a:cubicBezTo>
                      <a:pt x="20355" y="45953"/>
                      <a:pt x="20015" y="45833"/>
                      <a:pt x="20015" y="45600"/>
                    </a:cubicBezTo>
                    <a:cubicBezTo>
                      <a:pt x="20015" y="45500"/>
                      <a:pt x="20015" y="45366"/>
                      <a:pt x="19982" y="45266"/>
                    </a:cubicBezTo>
                    <a:cubicBezTo>
                      <a:pt x="18781" y="45666"/>
                      <a:pt x="17613" y="46133"/>
                      <a:pt x="16346" y="46500"/>
                    </a:cubicBezTo>
                    <a:cubicBezTo>
                      <a:pt x="16324" y="46504"/>
                      <a:pt x="16302" y="46506"/>
                      <a:pt x="16280" y="46506"/>
                    </a:cubicBezTo>
                    <a:cubicBezTo>
                      <a:pt x="16100" y="46506"/>
                      <a:pt x="15930" y="46393"/>
                      <a:pt x="16079" y="46333"/>
                    </a:cubicBezTo>
                    <a:cubicBezTo>
                      <a:pt x="17246" y="45833"/>
                      <a:pt x="18581" y="45399"/>
                      <a:pt x="19815" y="44966"/>
                    </a:cubicBezTo>
                    <a:cubicBezTo>
                      <a:pt x="19848" y="44966"/>
                      <a:pt x="19881" y="44932"/>
                      <a:pt x="19915" y="44932"/>
                    </a:cubicBezTo>
                    <a:lnTo>
                      <a:pt x="19915" y="43932"/>
                    </a:lnTo>
                    <a:cubicBezTo>
                      <a:pt x="18747" y="44332"/>
                      <a:pt x="17580" y="44799"/>
                      <a:pt x="16346" y="45133"/>
                    </a:cubicBezTo>
                    <a:cubicBezTo>
                      <a:pt x="16313" y="45143"/>
                      <a:pt x="16280" y="45148"/>
                      <a:pt x="16248" y="45148"/>
                    </a:cubicBezTo>
                    <a:cubicBezTo>
                      <a:pt x="16080" y="45148"/>
                      <a:pt x="15939" y="45022"/>
                      <a:pt x="16079" y="44966"/>
                    </a:cubicBezTo>
                    <a:cubicBezTo>
                      <a:pt x="17246" y="44465"/>
                      <a:pt x="18581" y="44065"/>
                      <a:pt x="19815" y="43598"/>
                    </a:cubicBezTo>
                    <a:lnTo>
                      <a:pt x="19915" y="43598"/>
                    </a:lnTo>
                    <a:lnTo>
                      <a:pt x="19915" y="42597"/>
                    </a:lnTo>
                    <a:cubicBezTo>
                      <a:pt x="18747" y="42998"/>
                      <a:pt x="17580" y="43431"/>
                      <a:pt x="16346" y="43765"/>
                    </a:cubicBezTo>
                    <a:cubicBezTo>
                      <a:pt x="16308" y="43777"/>
                      <a:pt x="16270" y="43783"/>
                      <a:pt x="16233" y="43783"/>
                    </a:cubicBezTo>
                    <a:cubicBezTo>
                      <a:pt x="16072" y="43783"/>
                      <a:pt x="15943" y="43680"/>
                      <a:pt x="16079" y="43598"/>
                    </a:cubicBezTo>
                    <a:cubicBezTo>
                      <a:pt x="17246" y="43098"/>
                      <a:pt x="18581" y="42698"/>
                      <a:pt x="19815" y="42264"/>
                    </a:cubicBezTo>
                    <a:cubicBezTo>
                      <a:pt x="19848" y="42231"/>
                      <a:pt x="19881" y="42231"/>
                      <a:pt x="19915" y="42231"/>
                    </a:cubicBezTo>
                    <a:lnTo>
                      <a:pt x="19915" y="41230"/>
                    </a:lnTo>
                    <a:cubicBezTo>
                      <a:pt x="18747" y="41630"/>
                      <a:pt x="17580" y="42064"/>
                      <a:pt x="16346" y="42431"/>
                    </a:cubicBezTo>
                    <a:cubicBezTo>
                      <a:pt x="16324" y="42434"/>
                      <a:pt x="16302" y="42436"/>
                      <a:pt x="16280" y="42436"/>
                    </a:cubicBezTo>
                    <a:cubicBezTo>
                      <a:pt x="16100" y="42436"/>
                      <a:pt x="15930" y="42323"/>
                      <a:pt x="16079" y="42264"/>
                    </a:cubicBezTo>
                    <a:cubicBezTo>
                      <a:pt x="17246" y="41764"/>
                      <a:pt x="18581" y="41330"/>
                      <a:pt x="19815" y="40896"/>
                    </a:cubicBezTo>
                    <a:cubicBezTo>
                      <a:pt x="19848" y="40896"/>
                      <a:pt x="19881" y="40896"/>
                      <a:pt x="19915" y="40863"/>
                    </a:cubicBezTo>
                    <a:lnTo>
                      <a:pt x="19915" y="39862"/>
                    </a:lnTo>
                    <a:cubicBezTo>
                      <a:pt x="18747" y="40296"/>
                      <a:pt x="17580" y="40729"/>
                      <a:pt x="16346" y="41063"/>
                    </a:cubicBezTo>
                    <a:cubicBezTo>
                      <a:pt x="16313" y="41074"/>
                      <a:pt x="16280" y="41078"/>
                      <a:pt x="16248" y="41078"/>
                    </a:cubicBezTo>
                    <a:cubicBezTo>
                      <a:pt x="16080" y="41078"/>
                      <a:pt x="15939" y="40952"/>
                      <a:pt x="16079" y="40896"/>
                    </a:cubicBezTo>
                    <a:cubicBezTo>
                      <a:pt x="17246" y="40396"/>
                      <a:pt x="18581" y="39996"/>
                      <a:pt x="19815" y="39529"/>
                    </a:cubicBezTo>
                    <a:lnTo>
                      <a:pt x="19915" y="39529"/>
                    </a:lnTo>
                    <a:lnTo>
                      <a:pt x="19915" y="38528"/>
                    </a:lnTo>
                    <a:cubicBezTo>
                      <a:pt x="18747" y="38928"/>
                      <a:pt x="17580" y="39362"/>
                      <a:pt x="16346" y="39729"/>
                    </a:cubicBezTo>
                    <a:cubicBezTo>
                      <a:pt x="16324" y="39732"/>
                      <a:pt x="16302" y="39734"/>
                      <a:pt x="16281" y="39734"/>
                    </a:cubicBezTo>
                    <a:cubicBezTo>
                      <a:pt x="16100" y="39734"/>
                      <a:pt x="15930" y="39618"/>
                      <a:pt x="16079" y="39529"/>
                    </a:cubicBezTo>
                    <a:cubicBezTo>
                      <a:pt x="17246" y="39062"/>
                      <a:pt x="18581" y="38628"/>
                      <a:pt x="19815" y="38194"/>
                    </a:cubicBezTo>
                    <a:cubicBezTo>
                      <a:pt x="19848" y="38161"/>
                      <a:pt x="19881" y="38161"/>
                      <a:pt x="19915" y="38161"/>
                    </a:cubicBezTo>
                    <a:lnTo>
                      <a:pt x="19915" y="37160"/>
                    </a:lnTo>
                    <a:cubicBezTo>
                      <a:pt x="18747" y="37561"/>
                      <a:pt x="17580" y="38028"/>
                      <a:pt x="16346" y="38361"/>
                    </a:cubicBezTo>
                    <a:cubicBezTo>
                      <a:pt x="16313" y="38372"/>
                      <a:pt x="16280" y="38377"/>
                      <a:pt x="16248" y="38377"/>
                    </a:cubicBezTo>
                    <a:cubicBezTo>
                      <a:pt x="16080" y="38377"/>
                      <a:pt x="15939" y="38250"/>
                      <a:pt x="16079" y="38194"/>
                    </a:cubicBezTo>
                    <a:cubicBezTo>
                      <a:pt x="17246" y="37694"/>
                      <a:pt x="18581" y="37260"/>
                      <a:pt x="19815" y="36827"/>
                    </a:cubicBezTo>
                    <a:lnTo>
                      <a:pt x="19915" y="36827"/>
                    </a:lnTo>
                    <a:lnTo>
                      <a:pt x="19915" y="35793"/>
                    </a:lnTo>
                    <a:cubicBezTo>
                      <a:pt x="18747" y="36226"/>
                      <a:pt x="17580" y="36660"/>
                      <a:pt x="16346" y="36993"/>
                    </a:cubicBezTo>
                    <a:cubicBezTo>
                      <a:pt x="16308" y="37006"/>
                      <a:pt x="16270" y="37011"/>
                      <a:pt x="16233" y="37011"/>
                    </a:cubicBezTo>
                    <a:cubicBezTo>
                      <a:pt x="16072" y="37011"/>
                      <a:pt x="15943" y="36908"/>
                      <a:pt x="16079" y="36827"/>
                    </a:cubicBezTo>
                    <a:cubicBezTo>
                      <a:pt x="17246" y="36326"/>
                      <a:pt x="18581" y="35926"/>
                      <a:pt x="19815" y="35492"/>
                    </a:cubicBezTo>
                    <a:cubicBezTo>
                      <a:pt x="19848" y="35459"/>
                      <a:pt x="19881" y="35459"/>
                      <a:pt x="19915" y="35459"/>
                    </a:cubicBezTo>
                    <a:lnTo>
                      <a:pt x="19915" y="34458"/>
                    </a:lnTo>
                    <a:cubicBezTo>
                      <a:pt x="18747" y="34859"/>
                      <a:pt x="17580" y="35292"/>
                      <a:pt x="16346" y="35659"/>
                    </a:cubicBezTo>
                    <a:cubicBezTo>
                      <a:pt x="16324" y="35663"/>
                      <a:pt x="16302" y="35664"/>
                      <a:pt x="16280" y="35664"/>
                    </a:cubicBezTo>
                    <a:cubicBezTo>
                      <a:pt x="16100" y="35664"/>
                      <a:pt x="15930" y="35552"/>
                      <a:pt x="16079" y="35492"/>
                    </a:cubicBezTo>
                    <a:cubicBezTo>
                      <a:pt x="17246" y="34992"/>
                      <a:pt x="18581" y="34558"/>
                      <a:pt x="19815" y="34125"/>
                    </a:cubicBezTo>
                    <a:cubicBezTo>
                      <a:pt x="19848" y="34125"/>
                      <a:pt x="19881" y="34091"/>
                      <a:pt x="19915" y="34091"/>
                    </a:cubicBezTo>
                    <a:lnTo>
                      <a:pt x="19915" y="33825"/>
                    </a:lnTo>
                    <a:cubicBezTo>
                      <a:pt x="19915" y="33591"/>
                      <a:pt x="19915" y="33324"/>
                      <a:pt x="19915" y="33091"/>
                    </a:cubicBezTo>
                    <a:cubicBezTo>
                      <a:pt x="18747" y="33491"/>
                      <a:pt x="17580" y="33958"/>
                      <a:pt x="16346" y="34292"/>
                    </a:cubicBezTo>
                    <a:cubicBezTo>
                      <a:pt x="16313" y="34302"/>
                      <a:pt x="16280" y="34307"/>
                      <a:pt x="16248" y="34307"/>
                    </a:cubicBezTo>
                    <a:cubicBezTo>
                      <a:pt x="16080" y="34307"/>
                      <a:pt x="15939" y="34181"/>
                      <a:pt x="16079" y="34125"/>
                    </a:cubicBezTo>
                    <a:cubicBezTo>
                      <a:pt x="17246" y="33624"/>
                      <a:pt x="18581" y="33224"/>
                      <a:pt x="19815" y="32757"/>
                    </a:cubicBezTo>
                    <a:lnTo>
                      <a:pt x="19915" y="32757"/>
                    </a:lnTo>
                    <a:cubicBezTo>
                      <a:pt x="19915" y="32424"/>
                      <a:pt x="19915" y="32090"/>
                      <a:pt x="19915" y="31756"/>
                    </a:cubicBezTo>
                    <a:cubicBezTo>
                      <a:pt x="18714" y="32157"/>
                      <a:pt x="17580" y="32590"/>
                      <a:pt x="16346" y="32924"/>
                    </a:cubicBezTo>
                    <a:cubicBezTo>
                      <a:pt x="16308" y="32936"/>
                      <a:pt x="16270" y="32942"/>
                      <a:pt x="16233" y="32942"/>
                    </a:cubicBezTo>
                    <a:cubicBezTo>
                      <a:pt x="16072" y="32942"/>
                      <a:pt x="15943" y="32838"/>
                      <a:pt x="16079" y="32757"/>
                    </a:cubicBezTo>
                    <a:cubicBezTo>
                      <a:pt x="17246" y="32257"/>
                      <a:pt x="18581" y="31856"/>
                      <a:pt x="19815" y="31423"/>
                    </a:cubicBezTo>
                    <a:cubicBezTo>
                      <a:pt x="19848" y="31389"/>
                      <a:pt x="19881" y="31389"/>
                      <a:pt x="19881" y="31389"/>
                    </a:cubicBezTo>
                    <a:cubicBezTo>
                      <a:pt x="19881" y="31056"/>
                      <a:pt x="19881" y="30722"/>
                      <a:pt x="19881" y="30389"/>
                    </a:cubicBezTo>
                    <a:cubicBezTo>
                      <a:pt x="18714" y="30789"/>
                      <a:pt x="17546" y="31256"/>
                      <a:pt x="16312" y="31590"/>
                    </a:cubicBezTo>
                    <a:cubicBezTo>
                      <a:pt x="16285" y="31600"/>
                      <a:pt x="16257" y="31605"/>
                      <a:pt x="16228" y="31605"/>
                    </a:cubicBezTo>
                    <a:cubicBezTo>
                      <a:pt x="16080" y="31605"/>
                      <a:pt x="15939" y="31479"/>
                      <a:pt x="16079" y="31423"/>
                    </a:cubicBezTo>
                    <a:cubicBezTo>
                      <a:pt x="17246" y="30922"/>
                      <a:pt x="18547" y="30489"/>
                      <a:pt x="19815" y="30055"/>
                    </a:cubicBezTo>
                    <a:lnTo>
                      <a:pt x="19881" y="30055"/>
                    </a:lnTo>
                    <a:cubicBezTo>
                      <a:pt x="19881" y="29722"/>
                      <a:pt x="19881" y="29388"/>
                      <a:pt x="19881" y="29054"/>
                    </a:cubicBezTo>
                    <a:cubicBezTo>
                      <a:pt x="18714" y="29455"/>
                      <a:pt x="17546" y="29888"/>
                      <a:pt x="16312" y="30222"/>
                    </a:cubicBezTo>
                    <a:cubicBezTo>
                      <a:pt x="16281" y="30234"/>
                      <a:pt x="16248" y="30240"/>
                      <a:pt x="16215" y="30240"/>
                    </a:cubicBezTo>
                    <a:cubicBezTo>
                      <a:pt x="16072" y="30240"/>
                      <a:pt x="15943" y="30137"/>
                      <a:pt x="16079" y="30055"/>
                    </a:cubicBezTo>
                    <a:cubicBezTo>
                      <a:pt x="17246" y="29555"/>
                      <a:pt x="18547" y="29155"/>
                      <a:pt x="19815" y="28721"/>
                    </a:cubicBezTo>
                    <a:cubicBezTo>
                      <a:pt x="19848" y="28688"/>
                      <a:pt x="19848" y="28688"/>
                      <a:pt x="19881" y="28688"/>
                    </a:cubicBezTo>
                    <a:cubicBezTo>
                      <a:pt x="19881" y="28354"/>
                      <a:pt x="19881" y="28020"/>
                      <a:pt x="19881" y="27687"/>
                    </a:cubicBezTo>
                    <a:cubicBezTo>
                      <a:pt x="18714" y="28087"/>
                      <a:pt x="17546" y="28521"/>
                      <a:pt x="16312" y="28888"/>
                    </a:cubicBezTo>
                    <a:cubicBezTo>
                      <a:pt x="16294" y="28891"/>
                      <a:pt x="16275" y="28893"/>
                      <a:pt x="16255" y="28893"/>
                    </a:cubicBezTo>
                    <a:cubicBezTo>
                      <a:pt x="16093" y="28893"/>
                      <a:pt x="15900" y="28780"/>
                      <a:pt x="16079" y="28721"/>
                    </a:cubicBezTo>
                    <a:cubicBezTo>
                      <a:pt x="17246" y="28221"/>
                      <a:pt x="18547" y="27787"/>
                      <a:pt x="19815" y="27353"/>
                    </a:cubicBezTo>
                    <a:lnTo>
                      <a:pt x="19881" y="27353"/>
                    </a:lnTo>
                    <a:cubicBezTo>
                      <a:pt x="19881" y="26986"/>
                      <a:pt x="19881" y="26686"/>
                      <a:pt x="19881" y="26353"/>
                    </a:cubicBezTo>
                    <a:cubicBezTo>
                      <a:pt x="18714" y="26753"/>
                      <a:pt x="17546" y="27186"/>
                      <a:pt x="16312" y="27520"/>
                    </a:cubicBezTo>
                    <a:cubicBezTo>
                      <a:pt x="16285" y="27531"/>
                      <a:pt x="16256" y="27535"/>
                      <a:pt x="16226" y="27535"/>
                    </a:cubicBezTo>
                    <a:cubicBezTo>
                      <a:pt x="16071" y="27535"/>
                      <a:pt x="15911" y="27409"/>
                      <a:pt x="16079" y="27353"/>
                    </a:cubicBezTo>
                    <a:cubicBezTo>
                      <a:pt x="17246" y="26853"/>
                      <a:pt x="18547" y="26453"/>
                      <a:pt x="19815" y="25986"/>
                    </a:cubicBezTo>
                    <a:lnTo>
                      <a:pt x="19848" y="25986"/>
                    </a:lnTo>
                    <a:cubicBezTo>
                      <a:pt x="19848" y="25652"/>
                      <a:pt x="19848" y="25318"/>
                      <a:pt x="19848" y="24985"/>
                    </a:cubicBezTo>
                    <a:cubicBezTo>
                      <a:pt x="18714" y="25385"/>
                      <a:pt x="17546" y="25819"/>
                      <a:pt x="16312" y="26186"/>
                    </a:cubicBezTo>
                    <a:cubicBezTo>
                      <a:pt x="16294" y="26189"/>
                      <a:pt x="16275" y="26191"/>
                      <a:pt x="16256" y="26191"/>
                    </a:cubicBezTo>
                    <a:cubicBezTo>
                      <a:pt x="16094" y="26191"/>
                      <a:pt x="15900" y="26075"/>
                      <a:pt x="16079" y="25986"/>
                    </a:cubicBezTo>
                    <a:cubicBezTo>
                      <a:pt x="17246" y="25485"/>
                      <a:pt x="18547" y="25085"/>
                      <a:pt x="19815" y="24651"/>
                    </a:cubicBezTo>
                    <a:lnTo>
                      <a:pt x="19848" y="24618"/>
                    </a:lnTo>
                    <a:cubicBezTo>
                      <a:pt x="19848" y="24284"/>
                      <a:pt x="19848" y="23984"/>
                      <a:pt x="19848" y="23651"/>
                    </a:cubicBezTo>
                    <a:cubicBezTo>
                      <a:pt x="18681" y="24051"/>
                      <a:pt x="17546" y="24485"/>
                      <a:pt x="16312" y="24818"/>
                    </a:cubicBezTo>
                    <a:cubicBezTo>
                      <a:pt x="16280" y="24829"/>
                      <a:pt x="16247" y="24834"/>
                      <a:pt x="16215" y="24834"/>
                    </a:cubicBezTo>
                    <a:cubicBezTo>
                      <a:pt x="16048" y="24834"/>
                      <a:pt x="15911" y="24707"/>
                      <a:pt x="16079" y="24651"/>
                    </a:cubicBezTo>
                    <a:cubicBezTo>
                      <a:pt x="17246" y="24151"/>
                      <a:pt x="18547" y="23717"/>
                      <a:pt x="19815" y="23284"/>
                    </a:cubicBezTo>
                    <a:lnTo>
                      <a:pt x="19848" y="23284"/>
                    </a:lnTo>
                    <a:cubicBezTo>
                      <a:pt x="19848" y="22950"/>
                      <a:pt x="19848" y="22617"/>
                      <a:pt x="19848" y="22283"/>
                    </a:cubicBezTo>
                    <a:cubicBezTo>
                      <a:pt x="18681" y="22683"/>
                      <a:pt x="17546" y="23117"/>
                      <a:pt x="16312" y="23450"/>
                    </a:cubicBezTo>
                    <a:cubicBezTo>
                      <a:pt x="16275" y="23463"/>
                      <a:pt x="16236" y="23468"/>
                      <a:pt x="16199" y="23468"/>
                    </a:cubicBezTo>
                    <a:cubicBezTo>
                      <a:pt x="16040" y="23468"/>
                      <a:pt x="15916" y="23365"/>
                      <a:pt x="16079" y="23284"/>
                    </a:cubicBezTo>
                    <a:cubicBezTo>
                      <a:pt x="17246" y="22783"/>
                      <a:pt x="18547" y="22383"/>
                      <a:pt x="19815" y="21949"/>
                    </a:cubicBezTo>
                    <a:cubicBezTo>
                      <a:pt x="19815" y="21916"/>
                      <a:pt x="19815" y="21916"/>
                      <a:pt x="19848" y="21916"/>
                    </a:cubicBezTo>
                    <a:cubicBezTo>
                      <a:pt x="19848" y="21582"/>
                      <a:pt x="19848" y="21249"/>
                      <a:pt x="19848" y="20915"/>
                    </a:cubicBezTo>
                    <a:cubicBezTo>
                      <a:pt x="18681" y="21349"/>
                      <a:pt x="17546" y="21749"/>
                      <a:pt x="16312" y="22116"/>
                    </a:cubicBezTo>
                    <a:cubicBezTo>
                      <a:pt x="16291" y="22120"/>
                      <a:pt x="16269" y="22121"/>
                      <a:pt x="16247" y="22121"/>
                    </a:cubicBezTo>
                    <a:cubicBezTo>
                      <a:pt x="16067" y="22121"/>
                      <a:pt x="15900" y="22009"/>
                      <a:pt x="16079" y="21949"/>
                    </a:cubicBezTo>
                    <a:cubicBezTo>
                      <a:pt x="17246" y="21449"/>
                      <a:pt x="18547" y="21015"/>
                      <a:pt x="19781" y="20582"/>
                    </a:cubicBezTo>
                    <a:lnTo>
                      <a:pt x="19815" y="20582"/>
                    </a:lnTo>
                    <a:cubicBezTo>
                      <a:pt x="19815" y="20248"/>
                      <a:pt x="19815" y="19915"/>
                      <a:pt x="19815" y="19581"/>
                    </a:cubicBezTo>
                    <a:cubicBezTo>
                      <a:pt x="18681" y="19981"/>
                      <a:pt x="17513" y="20415"/>
                      <a:pt x="16312" y="20749"/>
                    </a:cubicBezTo>
                    <a:cubicBezTo>
                      <a:pt x="16280" y="20759"/>
                      <a:pt x="16247" y="20764"/>
                      <a:pt x="16215" y="20764"/>
                    </a:cubicBezTo>
                    <a:cubicBezTo>
                      <a:pt x="16048" y="20764"/>
                      <a:pt x="15911" y="20638"/>
                      <a:pt x="16079" y="20582"/>
                    </a:cubicBezTo>
                    <a:cubicBezTo>
                      <a:pt x="17246" y="20081"/>
                      <a:pt x="18547" y="19648"/>
                      <a:pt x="19781" y="19214"/>
                    </a:cubicBezTo>
                    <a:lnTo>
                      <a:pt x="19815" y="19214"/>
                    </a:lnTo>
                    <a:cubicBezTo>
                      <a:pt x="19815" y="18880"/>
                      <a:pt x="19815" y="18547"/>
                      <a:pt x="19815" y="18213"/>
                    </a:cubicBezTo>
                    <a:cubicBezTo>
                      <a:pt x="18681" y="18614"/>
                      <a:pt x="17513" y="19047"/>
                      <a:pt x="16312" y="19381"/>
                    </a:cubicBezTo>
                    <a:cubicBezTo>
                      <a:pt x="16275" y="19393"/>
                      <a:pt x="16236" y="19399"/>
                      <a:pt x="16199" y="19399"/>
                    </a:cubicBezTo>
                    <a:cubicBezTo>
                      <a:pt x="16040" y="19399"/>
                      <a:pt x="15916" y="19295"/>
                      <a:pt x="16079" y="19214"/>
                    </a:cubicBezTo>
                    <a:cubicBezTo>
                      <a:pt x="17246" y="18714"/>
                      <a:pt x="18547" y="18313"/>
                      <a:pt x="19781" y="17880"/>
                    </a:cubicBezTo>
                    <a:lnTo>
                      <a:pt x="19815" y="17880"/>
                    </a:lnTo>
                    <a:cubicBezTo>
                      <a:pt x="19815" y="17546"/>
                      <a:pt x="19815" y="17213"/>
                      <a:pt x="19815" y="16879"/>
                    </a:cubicBezTo>
                    <a:cubicBezTo>
                      <a:pt x="18647" y="17279"/>
                      <a:pt x="17513" y="17713"/>
                      <a:pt x="16312" y="18047"/>
                    </a:cubicBezTo>
                    <a:cubicBezTo>
                      <a:pt x="16291" y="18050"/>
                      <a:pt x="16269" y="18052"/>
                      <a:pt x="16247" y="18052"/>
                    </a:cubicBezTo>
                    <a:cubicBezTo>
                      <a:pt x="16067" y="18052"/>
                      <a:pt x="15900" y="17939"/>
                      <a:pt x="16079" y="17880"/>
                    </a:cubicBezTo>
                    <a:cubicBezTo>
                      <a:pt x="17246" y="17379"/>
                      <a:pt x="18547" y="16946"/>
                      <a:pt x="19781" y="16512"/>
                    </a:cubicBezTo>
                    <a:lnTo>
                      <a:pt x="19815" y="16512"/>
                    </a:lnTo>
                    <a:cubicBezTo>
                      <a:pt x="19815" y="16179"/>
                      <a:pt x="19815" y="15845"/>
                      <a:pt x="19815" y="15511"/>
                    </a:cubicBezTo>
                    <a:cubicBezTo>
                      <a:pt x="18647" y="15912"/>
                      <a:pt x="17513" y="16345"/>
                      <a:pt x="16312" y="16679"/>
                    </a:cubicBezTo>
                    <a:cubicBezTo>
                      <a:pt x="16280" y="16690"/>
                      <a:pt x="16247" y="16694"/>
                      <a:pt x="16215" y="16694"/>
                    </a:cubicBezTo>
                    <a:cubicBezTo>
                      <a:pt x="16048" y="16694"/>
                      <a:pt x="15911" y="16568"/>
                      <a:pt x="16079" y="16512"/>
                    </a:cubicBezTo>
                    <a:cubicBezTo>
                      <a:pt x="17246" y="16012"/>
                      <a:pt x="18547" y="15611"/>
                      <a:pt x="19781" y="15144"/>
                    </a:cubicBezTo>
                    <a:cubicBezTo>
                      <a:pt x="19781" y="14844"/>
                      <a:pt x="19781" y="14511"/>
                      <a:pt x="19781" y="14177"/>
                    </a:cubicBezTo>
                    <a:cubicBezTo>
                      <a:pt x="18647" y="14577"/>
                      <a:pt x="17513" y="14978"/>
                      <a:pt x="16312" y="15345"/>
                    </a:cubicBezTo>
                    <a:cubicBezTo>
                      <a:pt x="16291" y="15348"/>
                      <a:pt x="16269" y="15350"/>
                      <a:pt x="16248" y="15350"/>
                    </a:cubicBezTo>
                    <a:cubicBezTo>
                      <a:pt x="16067" y="15350"/>
                      <a:pt x="15900" y="15234"/>
                      <a:pt x="16079" y="15144"/>
                    </a:cubicBezTo>
                    <a:cubicBezTo>
                      <a:pt x="17246" y="14644"/>
                      <a:pt x="18547" y="14244"/>
                      <a:pt x="19781" y="13810"/>
                    </a:cubicBezTo>
                    <a:cubicBezTo>
                      <a:pt x="19781" y="13477"/>
                      <a:pt x="19781" y="13143"/>
                      <a:pt x="19781" y="12809"/>
                    </a:cubicBezTo>
                    <a:cubicBezTo>
                      <a:pt x="18647" y="13210"/>
                      <a:pt x="17513" y="13643"/>
                      <a:pt x="16312" y="13977"/>
                    </a:cubicBezTo>
                    <a:cubicBezTo>
                      <a:pt x="16280" y="13988"/>
                      <a:pt x="16247" y="13992"/>
                      <a:pt x="16215" y="13992"/>
                    </a:cubicBezTo>
                    <a:cubicBezTo>
                      <a:pt x="16047" y="13992"/>
                      <a:pt x="15906" y="13866"/>
                      <a:pt x="16045" y="13810"/>
                    </a:cubicBezTo>
                    <a:cubicBezTo>
                      <a:pt x="17246" y="13310"/>
                      <a:pt x="18547" y="12876"/>
                      <a:pt x="19781" y="12443"/>
                    </a:cubicBezTo>
                    <a:cubicBezTo>
                      <a:pt x="19781" y="12109"/>
                      <a:pt x="19781" y="11809"/>
                      <a:pt x="19781" y="11475"/>
                    </a:cubicBezTo>
                    <a:cubicBezTo>
                      <a:pt x="18647" y="11875"/>
                      <a:pt x="17513" y="12276"/>
                      <a:pt x="16312" y="12609"/>
                    </a:cubicBezTo>
                    <a:cubicBezTo>
                      <a:pt x="16275" y="12622"/>
                      <a:pt x="16236" y="12627"/>
                      <a:pt x="16199" y="12627"/>
                    </a:cubicBezTo>
                    <a:cubicBezTo>
                      <a:pt x="16039" y="12627"/>
                      <a:pt x="15910" y="12524"/>
                      <a:pt x="16045" y="12443"/>
                    </a:cubicBezTo>
                    <a:cubicBezTo>
                      <a:pt x="17213" y="11942"/>
                      <a:pt x="18514" y="11542"/>
                      <a:pt x="19781" y="11108"/>
                    </a:cubicBezTo>
                    <a:cubicBezTo>
                      <a:pt x="19781" y="10775"/>
                      <a:pt x="19781" y="10441"/>
                      <a:pt x="19781" y="10108"/>
                    </a:cubicBezTo>
                    <a:cubicBezTo>
                      <a:pt x="18647" y="10508"/>
                      <a:pt x="17513" y="10941"/>
                      <a:pt x="16312" y="11275"/>
                    </a:cubicBezTo>
                    <a:cubicBezTo>
                      <a:pt x="16291" y="11279"/>
                      <a:pt x="16269" y="11280"/>
                      <a:pt x="16247" y="11280"/>
                    </a:cubicBezTo>
                    <a:cubicBezTo>
                      <a:pt x="16066" y="11280"/>
                      <a:pt x="15897" y="11168"/>
                      <a:pt x="16045" y="11108"/>
                    </a:cubicBezTo>
                    <a:cubicBezTo>
                      <a:pt x="17213" y="10608"/>
                      <a:pt x="18514" y="10174"/>
                      <a:pt x="19781" y="9741"/>
                    </a:cubicBezTo>
                    <a:cubicBezTo>
                      <a:pt x="19781" y="9407"/>
                      <a:pt x="19748" y="9073"/>
                      <a:pt x="19748" y="8740"/>
                    </a:cubicBezTo>
                    <a:cubicBezTo>
                      <a:pt x="18614" y="9140"/>
                      <a:pt x="17513" y="9574"/>
                      <a:pt x="16312" y="9907"/>
                    </a:cubicBezTo>
                    <a:cubicBezTo>
                      <a:pt x="16280" y="9918"/>
                      <a:pt x="16247" y="9923"/>
                      <a:pt x="16215" y="9923"/>
                    </a:cubicBezTo>
                    <a:cubicBezTo>
                      <a:pt x="16047" y="9923"/>
                      <a:pt x="15906" y="9797"/>
                      <a:pt x="16045" y="9741"/>
                    </a:cubicBezTo>
                    <a:cubicBezTo>
                      <a:pt x="17213" y="9240"/>
                      <a:pt x="18514" y="8840"/>
                      <a:pt x="19748" y="8406"/>
                    </a:cubicBezTo>
                    <a:cubicBezTo>
                      <a:pt x="19748" y="8073"/>
                      <a:pt x="19748" y="7739"/>
                      <a:pt x="19748" y="7406"/>
                    </a:cubicBezTo>
                    <a:cubicBezTo>
                      <a:pt x="18614" y="7806"/>
                      <a:pt x="17513" y="8206"/>
                      <a:pt x="16312" y="8540"/>
                    </a:cubicBezTo>
                    <a:cubicBezTo>
                      <a:pt x="16275" y="8552"/>
                      <a:pt x="16236" y="8558"/>
                      <a:pt x="16199" y="8558"/>
                    </a:cubicBezTo>
                    <a:cubicBezTo>
                      <a:pt x="16039" y="8558"/>
                      <a:pt x="15910" y="8454"/>
                      <a:pt x="16045" y="8373"/>
                    </a:cubicBezTo>
                    <a:cubicBezTo>
                      <a:pt x="17213" y="7873"/>
                      <a:pt x="18514" y="7472"/>
                      <a:pt x="19748" y="7039"/>
                    </a:cubicBezTo>
                    <a:cubicBezTo>
                      <a:pt x="19748" y="6705"/>
                      <a:pt x="19748" y="6372"/>
                      <a:pt x="19748" y="6038"/>
                    </a:cubicBezTo>
                    <a:cubicBezTo>
                      <a:pt x="18614" y="6438"/>
                      <a:pt x="17480" y="6872"/>
                      <a:pt x="16312" y="7205"/>
                    </a:cubicBezTo>
                    <a:cubicBezTo>
                      <a:pt x="16280" y="7216"/>
                      <a:pt x="16247" y="7221"/>
                      <a:pt x="16215" y="7221"/>
                    </a:cubicBezTo>
                    <a:cubicBezTo>
                      <a:pt x="16047" y="7221"/>
                      <a:pt x="15906" y="7095"/>
                      <a:pt x="16045" y="7039"/>
                    </a:cubicBezTo>
                    <a:cubicBezTo>
                      <a:pt x="17213" y="6538"/>
                      <a:pt x="18514" y="6138"/>
                      <a:pt x="19748" y="5704"/>
                    </a:cubicBezTo>
                    <a:cubicBezTo>
                      <a:pt x="19748" y="5371"/>
                      <a:pt x="19748" y="5037"/>
                      <a:pt x="19748" y="4704"/>
                    </a:cubicBezTo>
                    <a:cubicBezTo>
                      <a:pt x="18614" y="5104"/>
                      <a:pt x="17480" y="5504"/>
                      <a:pt x="16312" y="5838"/>
                    </a:cubicBezTo>
                    <a:cubicBezTo>
                      <a:pt x="16275" y="5850"/>
                      <a:pt x="16236" y="5856"/>
                      <a:pt x="16199" y="5856"/>
                    </a:cubicBezTo>
                    <a:cubicBezTo>
                      <a:pt x="16039" y="5856"/>
                      <a:pt x="15910" y="5752"/>
                      <a:pt x="16045" y="5671"/>
                    </a:cubicBezTo>
                    <a:cubicBezTo>
                      <a:pt x="17213" y="5204"/>
                      <a:pt x="18514" y="4770"/>
                      <a:pt x="19748" y="4337"/>
                    </a:cubicBezTo>
                    <a:cubicBezTo>
                      <a:pt x="19748" y="4003"/>
                      <a:pt x="19748" y="3670"/>
                      <a:pt x="19748" y="3369"/>
                    </a:cubicBezTo>
                    <a:cubicBezTo>
                      <a:pt x="18614" y="3736"/>
                      <a:pt x="17480" y="4170"/>
                      <a:pt x="16312" y="4504"/>
                    </a:cubicBezTo>
                    <a:cubicBezTo>
                      <a:pt x="16280" y="4514"/>
                      <a:pt x="16247" y="4519"/>
                      <a:pt x="16215" y="4519"/>
                    </a:cubicBezTo>
                    <a:cubicBezTo>
                      <a:pt x="16047" y="4519"/>
                      <a:pt x="15906" y="4393"/>
                      <a:pt x="16045" y="4337"/>
                    </a:cubicBezTo>
                    <a:cubicBezTo>
                      <a:pt x="17213" y="3836"/>
                      <a:pt x="18514" y="3436"/>
                      <a:pt x="19715" y="3002"/>
                    </a:cubicBezTo>
                    <a:cubicBezTo>
                      <a:pt x="19715" y="2669"/>
                      <a:pt x="19715" y="2335"/>
                      <a:pt x="19715" y="2002"/>
                    </a:cubicBezTo>
                    <a:cubicBezTo>
                      <a:pt x="18614" y="2402"/>
                      <a:pt x="17480" y="2802"/>
                      <a:pt x="16312" y="3136"/>
                    </a:cubicBezTo>
                    <a:cubicBezTo>
                      <a:pt x="16275" y="3148"/>
                      <a:pt x="16236" y="3154"/>
                      <a:pt x="16199" y="3154"/>
                    </a:cubicBezTo>
                    <a:cubicBezTo>
                      <a:pt x="16039" y="3154"/>
                      <a:pt x="15910" y="3050"/>
                      <a:pt x="16045" y="2969"/>
                    </a:cubicBezTo>
                    <a:cubicBezTo>
                      <a:pt x="17213" y="2502"/>
                      <a:pt x="18480" y="2068"/>
                      <a:pt x="19715" y="1635"/>
                    </a:cubicBezTo>
                    <a:cubicBezTo>
                      <a:pt x="19715" y="1335"/>
                      <a:pt x="19715" y="1001"/>
                      <a:pt x="19715" y="667"/>
                    </a:cubicBezTo>
                    <a:cubicBezTo>
                      <a:pt x="18614" y="1068"/>
                      <a:pt x="17480" y="1468"/>
                      <a:pt x="16312" y="1802"/>
                    </a:cubicBezTo>
                    <a:cubicBezTo>
                      <a:pt x="16280" y="1812"/>
                      <a:pt x="16247" y="1817"/>
                      <a:pt x="16215" y="1817"/>
                    </a:cubicBezTo>
                    <a:cubicBezTo>
                      <a:pt x="16047" y="1817"/>
                      <a:pt x="15906" y="1691"/>
                      <a:pt x="16045" y="1635"/>
                    </a:cubicBezTo>
                    <a:cubicBezTo>
                      <a:pt x="17213" y="1134"/>
                      <a:pt x="18480" y="734"/>
                      <a:pt x="19715" y="301"/>
                    </a:cubicBezTo>
                    <a:lnTo>
                      <a:pt x="19715" y="200"/>
                    </a:lnTo>
                    <a:cubicBezTo>
                      <a:pt x="16546" y="434"/>
                      <a:pt x="13243" y="367"/>
                      <a:pt x="10074" y="401"/>
                    </a:cubicBezTo>
                    <a:cubicBezTo>
                      <a:pt x="7692" y="424"/>
                      <a:pt x="5310" y="448"/>
                      <a:pt x="2939" y="448"/>
                    </a:cubicBezTo>
                    <a:cubicBezTo>
                      <a:pt x="1957" y="448"/>
                      <a:pt x="978" y="444"/>
                      <a:pt x="1" y="434"/>
                    </a:cubicBezTo>
                    <a:lnTo>
                      <a:pt x="1" y="434"/>
                    </a:lnTo>
                    <a:cubicBezTo>
                      <a:pt x="601" y="4904"/>
                      <a:pt x="301" y="9440"/>
                      <a:pt x="301" y="13910"/>
                    </a:cubicBezTo>
                    <a:cubicBezTo>
                      <a:pt x="267" y="18547"/>
                      <a:pt x="267" y="23184"/>
                      <a:pt x="267" y="27787"/>
                    </a:cubicBezTo>
                    <a:cubicBezTo>
                      <a:pt x="234" y="36893"/>
                      <a:pt x="167" y="46000"/>
                      <a:pt x="134" y="55106"/>
                    </a:cubicBezTo>
                    <a:cubicBezTo>
                      <a:pt x="23851" y="54906"/>
                      <a:pt x="47568" y="54906"/>
                      <a:pt x="71251" y="54873"/>
                    </a:cubicBezTo>
                    <a:cubicBezTo>
                      <a:pt x="99138" y="54806"/>
                      <a:pt x="127025" y="54739"/>
                      <a:pt x="154911" y="54673"/>
                    </a:cubicBezTo>
                    <a:cubicBezTo>
                      <a:pt x="169622" y="54639"/>
                      <a:pt x="184299" y="54606"/>
                      <a:pt x="199009" y="54573"/>
                    </a:cubicBezTo>
                    <a:cubicBezTo>
                      <a:pt x="216655" y="54539"/>
                      <a:pt x="253081" y="54473"/>
                      <a:pt x="292710" y="54439"/>
                    </a:cubicBezTo>
                    <a:cubicBezTo>
                      <a:pt x="348483" y="54373"/>
                      <a:pt x="410527" y="54306"/>
                      <a:pt x="435345" y="54239"/>
                    </a:cubicBezTo>
                    <a:cubicBezTo>
                      <a:pt x="435445" y="45299"/>
                      <a:pt x="435578" y="36393"/>
                      <a:pt x="435812" y="27453"/>
                    </a:cubicBezTo>
                    <a:cubicBezTo>
                      <a:pt x="435912" y="23350"/>
                      <a:pt x="436012" y="19247"/>
                      <a:pt x="436145" y="15144"/>
                    </a:cubicBezTo>
                    <a:lnTo>
                      <a:pt x="436145" y="534"/>
                    </a:lnTo>
                    <a:cubicBezTo>
                      <a:pt x="419700" y="367"/>
                      <a:pt x="294277" y="234"/>
                      <a:pt x="277799" y="134"/>
                    </a:cubicBezTo>
                    <a:cubicBezTo>
                      <a:pt x="262154" y="67"/>
                      <a:pt x="246510" y="34"/>
                      <a:pt x="230832" y="0"/>
                    </a:cubicBezTo>
                    <a:lnTo>
                      <a:pt x="157680" y="0"/>
                    </a:lnTo>
                    <a:cubicBezTo>
                      <a:pt x="153333" y="96"/>
                      <a:pt x="148970" y="130"/>
                      <a:pt x="144603" y="130"/>
                    </a:cubicBezTo>
                    <a:cubicBezTo>
                      <a:pt x="138314" y="130"/>
                      <a:pt x="132018" y="59"/>
                      <a:pt x="1257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3" name="Google Shape;943;p19"/>
            <p:cNvGrpSpPr/>
            <p:nvPr/>
          </p:nvGrpSpPr>
          <p:grpSpPr>
            <a:xfrm flipH="1">
              <a:off x="4865095" y="1457537"/>
              <a:ext cx="3620079" cy="1421493"/>
              <a:chOff x="-766725" y="1457525"/>
              <a:chExt cx="11245975" cy="1691650"/>
            </a:xfrm>
          </p:grpSpPr>
          <p:sp>
            <p:nvSpPr>
              <p:cNvPr id="944" name="Google Shape;944;p19"/>
              <p:cNvSpPr/>
              <p:nvPr/>
            </p:nvSpPr>
            <p:spPr>
              <a:xfrm>
                <a:off x="-766725" y="1457525"/>
                <a:ext cx="11245975" cy="1691650"/>
              </a:xfrm>
              <a:custGeom>
                <a:rect b="b" l="l" r="r" t="t"/>
                <a:pathLst>
                  <a:path extrusionOk="0" h="67666" w="449839">
                    <a:moveTo>
                      <a:pt x="102657" y="668"/>
                    </a:moveTo>
                    <a:lnTo>
                      <a:pt x="102657" y="834"/>
                    </a:lnTo>
                    <a:cubicBezTo>
                      <a:pt x="100989" y="768"/>
                      <a:pt x="99288" y="701"/>
                      <a:pt x="97620" y="668"/>
                    </a:cubicBezTo>
                    <a:close/>
                    <a:moveTo>
                      <a:pt x="31706" y="1435"/>
                    </a:moveTo>
                    <a:cubicBezTo>
                      <a:pt x="31706" y="1635"/>
                      <a:pt x="31706" y="1835"/>
                      <a:pt x="31706" y="2035"/>
                    </a:cubicBezTo>
                    <a:cubicBezTo>
                      <a:pt x="31606" y="1935"/>
                      <a:pt x="31439" y="1869"/>
                      <a:pt x="31306" y="1768"/>
                    </a:cubicBezTo>
                    <a:cubicBezTo>
                      <a:pt x="31306" y="1768"/>
                      <a:pt x="31306" y="1768"/>
                      <a:pt x="31273" y="1735"/>
                    </a:cubicBezTo>
                    <a:cubicBezTo>
                      <a:pt x="31439" y="1635"/>
                      <a:pt x="31573" y="1535"/>
                      <a:pt x="31706" y="1435"/>
                    </a:cubicBezTo>
                    <a:close/>
                    <a:moveTo>
                      <a:pt x="30906" y="2002"/>
                    </a:moveTo>
                    <a:cubicBezTo>
                      <a:pt x="31139" y="2169"/>
                      <a:pt x="31373" y="2369"/>
                      <a:pt x="31706" y="2469"/>
                    </a:cubicBezTo>
                    <a:cubicBezTo>
                      <a:pt x="31706" y="2502"/>
                      <a:pt x="31706" y="2502"/>
                      <a:pt x="31706" y="2502"/>
                    </a:cubicBezTo>
                    <a:lnTo>
                      <a:pt x="31706" y="2569"/>
                    </a:lnTo>
                    <a:cubicBezTo>
                      <a:pt x="31673" y="2536"/>
                      <a:pt x="31640" y="2536"/>
                      <a:pt x="31606" y="2502"/>
                    </a:cubicBezTo>
                    <a:cubicBezTo>
                      <a:pt x="31373" y="2336"/>
                      <a:pt x="31139" y="2169"/>
                      <a:pt x="30906" y="2035"/>
                    </a:cubicBezTo>
                    <a:cubicBezTo>
                      <a:pt x="30906" y="2035"/>
                      <a:pt x="30906" y="2002"/>
                      <a:pt x="30906" y="2002"/>
                    </a:cubicBezTo>
                    <a:close/>
                    <a:moveTo>
                      <a:pt x="30706" y="2169"/>
                    </a:moveTo>
                    <a:cubicBezTo>
                      <a:pt x="30906" y="2336"/>
                      <a:pt x="31106" y="2469"/>
                      <a:pt x="31273" y="2636"/>
                    </a:cubicBezTo>
                    <a:cubicBezTo>
                      <a:pt x="31406" y="2769"/>
                      <a:pt x="31540" y="2903"/>
                      <a:pt x="31740" y="3003"/>
                    </a:cubicBezTo>
                    <a:lnTo>
                      <a:pt x="31740" y="3203"/>
                    </a:lnTo>
                    <a:cubicBezTo>
                      <a:pt x="31706" y="3169"/>
                      <a:pt x="31706" y="3169"/>
                      <a:pt x="31673" y="3169"/>
                    </a:cubicBezTo>
                    <a:cubicBezTo>
                      <a:pt x="31306" y="2869"/>
                      <a:pt x="30906" y="2569"/>
                      <a:pt x="30539" y="2269"/>
                    </a:cubicBezTo>
                    <a:lnTo>
                      <a:pt x="30505" y="2269"/>
                    </a:lnTo>
                    <a:cubicBezTo>
                      <a:pt x="30572" y="2235"/>
                      <a:pt x="30639" y="2202"/>
                      <a:pt x="30706" y="2169"/>
                    </a:cubicBezTo>
                    <a:close/>
                    <a:moveTo>
                      <a:pt x="30339" y="2402"/>
                    </a:moveTo>
                    <a:cubicBezTo>
                      <a:pt x="30672" y="2702"/>
                      <a:pt x="31006" y="2969"/>
                      <a:pt x="31339" y="3270"/>
                    </a:cubicBezTo>
                    <a:cubicBezTo>
                      <a:pt x="31473" y="3403"/>
                      <a:pt x="31606" y="3536"/>
                      <a:pt x="31740" y="3670"/>
                    </a:cubicBezTo>
                    <a:lnTo>
                      <a:pt x="31740" y="3870"/>
                    </a:lnTo>
                    <a:cubicBezTo>
                      <a:pt x="31206" y="3436"/>
                      <a:pt x="30572" y="3036"/>
                      <a:pt x="30005" y="2602"/>
                    </a:cubicBezTo>
                    <a:cubicBezTo>
                      <a:pt x="30139" y="2536"/>
                      <a:pt x="30239" y="2469"/>
                      <a:pt x="30339" y="2402"/>
                    </a:cubicBezTo>
                    <a:close/>
                    <a:moveTo>
                      <a:pt x="29772" y="2769"/>
                    </a:moveTo>
                    <a:cubicBezTo>
                      <a:pt x="30372" y="3336"/>
                      <a:pt x="30972" y="3937"/>
                      <a:pt x="31740" y="4470"/>
                    </a:cubicBezTo>
                    <a:lnTo>
                      <a:pt x="31740" y="4771"/>
                    </a:lnTo>
                    <a:cubicBezTo>
                      <a:pt x="31506" y="4570"/>
                      <a:pt x="31239" y="4404"/>
                      <a:pt x="31006" y="4204"/>
                    </a:cubicBezTo>
                    <a:cubicBezTo>
                      <a:pt x="30472" y="3803"/>
                      <a:pt x="29938" y="3403"/>
                      <a:pt x="29438" y="2969"/>
                    </a:cubicBezTo>
                    <a:cubicBezTo>
                      <a:pt x="29538" y="2903"/>
                      <a:pt x="29638" y="2836"/>
                      <a:pt x="29772" y="2769"/>
                    </a:cubicBezTo>
                    <a:close/>
                    <a:moveTo>
                      <a:pt x="29138" y="3136"/>
                    </a:moveTo>
                    <a:cubicBezTo>
                      <a:pt x="29605" y="3536"/>
                      <a:pt x="30105" y="3937"/>
                      <a:pt x="30572" y="4337"/>
                    </a:cubicBezTo>
                    <a:cubicBezTo>
                      <a:pt x="30939" y="4671"/>
                      <a:pt x="31306" y="5004"/>
                      <a:pt x="31740" y="5304"/>
                    </a:cubicBezTo>
                    <a:lnTo>
                      <a:pt x="31740" y="5605"/>
                    </a:lnTo>
                    <a:cubicBezTo>
                      <a:pt x="31373" y="5338"/>
                      <a:pt x="30972" y="5071"/>
                      <a:pt x="30606" y="4771"/>
                    </a:cubicBezTo>
                    <a:cubicBezTo>
                      <a:pt x="30038" y="4337"/>
                      <a:pt x="29438" y="3903"/>
                      <a:pt x="28871" y="3470"/>
                    </a:cubicBezTo>
                    <a:cubicBezTo>
                      <a:pt x="28804" y="3436"/>
                      <a:pt x="28738" y="3403"/>
                      <a:pt x="28704" y="3403"/>
                    </a:cubicBezTo>
                    <a:cubicBezTo>
                      <a:pt x="28838" y="3336"/>
                      <a:pt x="29004" y="3236"/>
                      <a:pt x="29138" y="3136"/>
                    </a:cubicBezTo>
                    <a:close/>
                    <a:moveTo>
                      <a:pt x="23634" y="5738"/>
                    </a:moveTo>
                    <a:cubicBezTo>
                      <a:pt x="23767" y="5838"/>
                      <a:pt x="23934" y="5905"/>
                      <a:pt x="24068" y="5971"/>
                    </a:cubicBezTo>
                    <a:cubicBezTo>
                      <a:pt x="24068" y="5971"/>
                      <a:pt x="24101" y="6005"/>
                      <a:pt x="24101" y="6005"/>
                    </a:cubicBezTo>
                    <a:lnTo>
                      <a:pt x="22933" y="6005"/>
                    </a:lnTo>
                    <a:cubicBezTo>
                      <a:pt x="23167" y="5905"/>
                      <a:pt x="23400" y="5838"/>
                      <a:pt x="23634" y="5738"/>
                    </a:cubicBezTo>
                    <a:close/>
                    <a:moveTo>
                      <a:pt x="24468" y="5438"/>
                    </a:moveTo>
                    <a:cubicBezTo>
                      <a:pt x="24635" y="5571"/>
                      <a:pt x="24835" y="5671"/>
                      <a:pt x="25002" y="5805"/>
                    </a:cubicBezTo>
                    <a:cubicBezTo>
                      <a:pt x="25102" y="5871"/>
                      <a:pt x="25202" y="5938"/>
                      <a:pt x="25302" y="6005"/>
                    </a:cubicBezTo>
                    <a:lnTo>
                      <a:pt x="24601" y="6005"/>
                    </a:lnTo>
                    <a:cubicBezTo>
                      <a:pt x="24501" y="5938"/>
                      <a:pt x="24401" y="5905"/>
                      <a:pt x="24301" y="5838"/>
                    </a:cubicBezTo>
                    <a:cubicBezTo>
                      <a:pt x="24168" y="5771"/>
                      <a:pt x="24034" y="5705"/>
                      <a:pt x="23901" y="5638"/>
                    </a:cubicBezTo>
                    <a:cubicBezTo>
                      <a:pt x="24101" y="5571"/>
                      <a:pt x="24301" y="5504"/>
                      <a:pt x="24468" y="5438"/>
                    </a:cubicBezTo>
                    <a:close/>
                    <a:moveTo>
                      <a:pt x="25035" y="5204"/>
                    </a:moveTo>
                    <a:cubicBezTo>
                      <a:pt x="25268" y="5371"/>
                      <a:pt x="25502" y="5538"/>
                      <a:pt x="25702" y="5671"/>
                    </a:cubicBezTo>
                    <a:cubicBezTo>
                      <a:pt x="25869" y="5771"/>
                      <a:pt x="26002" y="5905"/>
                      <a:pt x="26169" y="6005"/>
                    </a:cubicBezTo>
                    <a:lnTo>
                      <a:pt x="25902" y="6005"/>
                    </a:lnTo>
                    <a:cubicBezTo>
                      <a:pt x="25702" y="5871"/>
                      <a:pt x="25502" y="5738"/>
                      <a:pt x="25302" y="5638"/>
                    </a:cubicBezTo>
                    <a:cubicBezTo>
                      <a:pt x="25135" y="5538"/>
                      <a:pt x="24935" y="5438"/>
                      <a:pt x="24768" y="5338"/>
                    </a:cubicBezTo>
                    <a:cubicBezTo>
                      <a:pt x="24868" y="5271"/>
                      <a:pt x="24935" y="5238"/>
                      <a:pt x="25035" y="5204"/>
                    </a:cubicBezTo>
                    <a:close/>
                    <a:moveTo>
                      <a:pt x="25735" y="4904"/>
                    </a:moveTo>
                    <a:cubicBezTo>
                      <a:pt x="26036" y="5104"/>
                      <a:pt x="26336" y="5304"/>
                      <a:pt x="26603" y="5471"/>
                    </a:cubicBezTo>
                    <a:cubicBezTo>
                      <a:pt x="26836" y="5638"/>
                      <a:pt x="27070" y="5838"/>
                      <a:pt x="27370" y="6005"/>
                    </a:cubicBezTo>
                    <a:lnTo>
                      <a:pt x="26636" y="6005"/>
                    </a:lnTo>
                    <a:cubicBezTo>
                      <a:pt x="26436" y="5838"/>
                      <a:pt x="26169" y="5705"/>
                      <a:pt x="25969" y="5538"/>
                    </a:cubicBezTo>
                    <a:cubicBezTo>
                      <a:pt x="25735" y="5404"/>
                      <a:pt x="25502" y="5271"/>
                      <a:pt x="25268" y="5104"/>
                    </a:cubicBezTo>
                    <a:cubicBezTo>
                      <a:pt x="25435" y="5037"/>
                      <a:pt x="25602" y="4971"/>
                      <a:pt x="25735" y="4904"/>
                    </a:cubicBezTo>
                    <a:close/>
                    <a:moveTo>
                      <a:pt x="27203" y="4237"/>
                    </a:moveTo>
                    <a:cubicBezTo>
                      <a:pt x="27937" y="4804"/>
                      <a:pt x="28604" y="5438"/>
                      <a:pt x="29405" y="6005"/>
                    </a:cubicBezTo>
                    <a:lnTo>
                      <a:pt x="27804" y="6005"/>
                    </a:lnTo>
                    <a:cubicBezTo>
                      <a:pt x="27603" y="5771"/>
                      <a:pt x="27203" y="5571"/>
                      <a:pt x="26903" y="5404"/>
                    </a:cubicBezTo>
                    <a:cubicBezTo>
                      <a:pt x="26603" y="5204"/>
                      <a:pt x="26269" y="5004"/>
                      <a:pt x="25969" y="4804"/>
                    </a:cubicBezTo>
                    <a:cubicBezTo>
                      <a:pt x="26136" y="4737"/>
                      <a:pt x="26336" y="4637"/>
                      <a:pt x="26503" y="4570"/>
                    </a:cubicBezTo>
                    <a:cubicBezTo>
                      <a:pt x="26803" y="4771"/>
                      <a:pt x="27070" y="5004"/>
                      <a:pt x="27403" y="5238"/>
                    </a:cubicBezTo>
                    <a:cubicBezTo>
                      <a:pt x="27770" y="5471"/>
                      <a:pt x="28204" y="5838"/>
                      <a:pt x="28738" y="5971"/>
                    </a:cubicBezTo>
                    <a:cubicBezTo>
                      <a:pt x="28762" y="5978"/>
                      <a:pt x="28787" y="5980"/>
                      <a:pt x="28810" y="5980"/>
                    </a:cubicBezTo>
                    <a:cubicBezTo>
                      <a:pt x="28913" y="5980"/>
                      <a:pt x="28992" y="5926"/>
                      <a:pt x="28938" y="5871"/>
                    </a:cubicBezTo>
                    <a:cubicBezTo>
                      <a:pt x="28704" y="5605"/>
                      <a:pt x="28204" y="5371"/>
                      <a:pt x="27837" y="5138"/>
                    </a:cubicBezTo>
                    <a:cubicBezTo>
                      <a:pt x="27470" y="4904"/>
                      <a:pt x="27136" y="4671"/>
                      <a:pt x="26803" y="4404"/>
                    </a:cubicBezTo>
                    <a:cubicBezTo>
                      <a:pt x="26936" y="4337"/>
                      <a:pt x="27070" y="4270"/>
                      <a:pt x="27203" y="4237"/>
                    </a:cubicBezTo>
                    <a:close/>
                    <a:moveTo>
                      <a:pt x="27737" y="3937"/>
                    </a:moveTo>
                    <a:lnTo>
                      <a:pt x="29305" y="5138"/>
                    </a:lnTo>
                    <a:cubicBezTo>
                      <a:pt x="29705" y="5404"/>
                      <a:pt x="30038" y="5738"/>
                      <a:pt x="30472" y="6005"/>
                    </a:cubicBezTo>
                    <a:lnTo>
                      <a:pt x="30038" y="6005"/>
                    </a:lnTo>
                    <a:cubicBezTo>
                      <a:pt x="29271" y="5371"/>
                      <a:pt x="28304" y="4771"/>
                      <a:pt x="27470" y="4170"/>
                    </a:cubicBezTo>
                    <a:cubicBezTo>
                      <a:pt x="27437" y="4137"/>
                      <a:pt x="27403" y="4137"/>
                      <a:pt x="27370" y="4137"/>
                    </a:cubicBezTo>
                    <a:cubicBezTo>
                      <a:pt x="27503" y="4070"/>
                      <a:pt x="27603" y="4003"/>
                      <a:pt x="27737" y="3937"/>
                    </a:cubicBezTo>
                    <a:close/>
                    <a:moveTo>
                      <a:pt x="28504" y="3536"/>
                    </a:moveTo>
                    <a:cubicBezTo>
                      <a:pt x="28504" y="3536"/>
                      <a:pt x="28504" y="3570"/>
                      <a:pt x="28504" y="3570"/>
                    </a:cubicBezTo>
                    <a:cubicBezTo>
                      <a:pt x="29104" y="4037"/>
                      <a:pt x="29672" y="4537"/>
                      <a:pt x="30272" y="5004"/>
                    </a:cubicBezTo>
                    <a:cubicBezTo>
                      <a:pt x="30672" y="5338"/>
                      <a:pt x="31039" y="5705"/>
                      <a:pt x="31473" y="6005"/>
                    </a:cubicBezTo>
                    <a:lnTo>
                      <a:pt x="31106" y="6005"/>
                    </a:lnTo>
                    <a:cubicBezTo>
                      <a:pt x="30739" y="5638"/>
                      <a:pt x="30139" y="5304"/>
                      <a:pt x="29672" y="4971"/>
                    </a:cubicBezTo>
                    <a:cubicBezTo>
                      <a:pt x="29104" y="4604"/>
                      <a:pt x="28537" y="4204"/>
                      <a:pt x="27937" y="3837"/>
                    </a:cubicBezTo>
                    <a:cubicBezTo>
                      <a:pt x="28137" y="3737"/>
                      <a:pt x="28304" y="3636"/>
                      <a:pt x="28504" y="3536"/>
                    </a:cubicBezTo>
                    <a:close/>
                    <a:moveTo>
                      <a:pt x="104425" y="5605"/>
                    </a:moveTo>
                    <a:cubicBezTo>
                      <a:pt x="107894" y="5871"/>
                      <a:pt x="111430" y="5938"/>
                      <a:pt x="114932" y="5971"/>
                    </a:cubicBezTo>
                    <a:cubicBezTo>
                      <a:pt x="114299" y="5971"/>
                      <a:pt x="113631" y="6005"/>
                      <a:pt x="112998" y="6005"/>
                    </a:cubicBezTo>
                    <a:lnTo>
                      <a:pt x="104458" y="6005"/>
                    </a:lnTo>
                    <a:cubicBezTo>
                      <a:pt x="104458" y="5871"/>
                      <a:pt x="104425" y="5738"/>
                      <a:pt x="104425" y="5605"/>
                    </a:cubicBezTo>
                    <a:close/>
                    <a:moveTo>
                      <a:pt x="3186" y="11676"/>
                    </a:moveTo>
                    <a:cubicBezTo>
                      <a:pt x="2952" y="11842"/>
                      <a:pt x="2752" y="12009"/>
                      <a:pt x="2519" y="12176"/>
                    </a:cubicBezTo>
                    <a:cubicBezTo>
                      <a:pt x="2319" y="12343"/>
                      <a:pt x="2119" y="12509"/>
                      <a:pt x="1918" y="12676"/>
                    </a:cubicBezTo>
                    <a:lnTo>
                      <a:pt x="1918" y="11742"/>
                    </a:lnTo>
                    <a:cubicBezTo>
                      <a:pt x="2119" y="11709"/>
                      <a:pt x="2385" y="11676"/>
                      <a:pt x="2652" y="11676"/>
                    </a:cubicBezTo>
                    <a:close/>
                    <a:moveTo>
                      <a:pt x="1385" y="12143"/>
                    </a:moveTo>
                    <a:lnTo>
                      <a:pt x="1385" y="13143"/>
                    </a:lnTo>
                    <a:cubicBezTo>
                      <a:pt x="1318" y="12810"/>
                      <a:pt x="1251" y="12409"/>
                      <a:pt x="1385" y="12143"/>
                    </a:cubicBezTo>
                    <a:close/>
                    <a:moveTo>
                      <a:pt x="3686" y="11676"/>
                    </a:moveTo>
                    <a:cubicBezTo>
                      <a:pt x="4020" y="11709"/>
                      <a:pt x="4353" y="11709"/>
                      <a:pt x="4620" y="11742"/>
                    </a:cubicBezTo>
                    <a:cubicBezTo>
                      <a:pt x="3586" y="12243"/>
                      <a:pt x="2652" y="12843"/>
                      <a:pt x="1918" y="13510"/>
                    </a:cubicBezTo>
                    <a:lnTo>
                      <a:pt x="1918" y="13110"/>
                    </a:lnTo>
                    <a:cubicBezTo>
                      <a:pt x="1918" y="13077"/>
                      <a:pt x="1918" y="13077"/>
                      <a:pt x="1918" y="13077"/>
                    </a:cubicBezTo>
                    <a:cubicBezTo>
                      <a:pt x="2252" y="12876"/>
                      <a:pt x="2519" y="12643"/>
                      <a:pt x="2819" y="12409"/>
                    </a:cubicBezTo>
                    <a:cubicBezTo>
                      <a:pt x="3119" y="12176"/>
                      <a:pt x="3453" y="11942"/>
                      <a:pt x="3686" y="11676"/>
                    </a:cubicBezTo>
                    <a:close/>
                    <a:moveTo>
                      <a:pt x="5855" y="11742"/>
                    </a:moveTo>
                    <a:cubicBezTo>
                      <a:pt x="4420" y="12509"/>
                      <a:pt x="3119" y="13343"/>
                      <a:pt x="1918" y="14244"/>
                    </a:cubicBezTo>
                    <a:lnTo>
                      <a:pt x="1918" y="13944"/>
                    </a:lnTo>
                    <a:cubicBezTo>
                      <a:pt x="2819" y="13177"/>
                      <a:pt x="3820" y="12443"/>
                      <a:pt x="4921" y="11742"/>
                    </a:cubicBezTo>
                    <a:close/>
                    <a:moveTo>
                      <a:pt x="7322" y="11709"/>
                    </a:moveTo>
                    <a:cubicBezTo>
                      <a:pt x="5388" y="12676"/>
                      <a:pt x="3419" y="13810"/>
                      <a:pt x="1918" y="15011"/>
                    </a:cubicBezTo>
                    <a:lnTo>
                      <a:pt x="1918" y="14644"/>
                    </a:lnTo>
                    <a:cubicBezTo>
                      <a:pt x="3253" y="13677"/>
                      <a:pt x="4654" y="12676"/>
                      <a:pt x="6088" y="11742"/>
                    </a:cubicBezTo>
                    <a:cubicBezTo>
                      <a:pt x="6488" y="11742"/>
                      <a:pt x="6922" y="11742"/>
                      <a:pt x="7322" y="11709"/>
                    </a:cubicBezTo>
                    <a:close/>
                    <a:moveTo>
                      <a:pt x="8623" y="11709"/>
                    </a:moveTo>
                    <a:cubicBezTo>
                      <a:pt x="6322" y="13043"/>
                      <a:pt x="4087" y="14411"/>
                      <a:pt x="1918" y="15812"/>
                    </a:cubicBezTo>
                    <a:lnTo>
                      <a:pt x="1918" y="15412"/>
                    </a:lnTo>
                    <a:cubicBezTo>
                      <a:pt x="3886" y="14244"/>
                      <a:pt x="5688" y="12943"/>
                      <a:pt x="7589" y="11742"/>
                    </a:cubicBezTo>
                    <a:cubicBezTo>
                      <a:pt x="7622" y="11742"/>
                      <a:pt x="7622" y="11742"/>
                      <a:pt x="7622" y="11709"/>
                    </a:cubicBezTo>
                    <a:close/>
                    <a:moveTo>
                      <a:pt x="10224" y="11676"/>
                    </a:moveTo>
                    <a:cubicBezTo>
                      <a:pt x="7389" y="13277"/>
                      <a:pt x="4654" y="14911"/>
                      <a:pt x="1918" y="16546"/>
                    </a:cubicBezTo>
                    <a:lnTo>
                      <a:pt x="1918" y="16112"/>
                    </a:lnTo>
                    <a:cubicBezTo>
                      <a:pt x="4353" y="14678"/>
                      <a:pt x="6722" y="13210"/>
                      <a:pt x="8990" y="11709"/>
                    </a:cubicBezTo>
                    <a:cubicBezTo>
                      <a:pt x="9290" y="11676"/>
                      <a:pt x="9591" y="11676"/>
                      <a:pt x="9891" y="11676"/>
                    </a:cubicBezTo>
                    <a:close/>
                    <a:moveTo>
                      <a:pt x="11058" y="11676"/>
                    </a:moveTo>
                    <a:cubicBezTo>
                      <a:pt x="8056" y="13710"/>
                      <a:pt x="5254" y="15812"/>
                      <a:pt x="1918" y="17680"/>
                    </a:cubicBezTo>
                    <a:lnTo>
                      <a:pt x="1918" y="16913"/>
                    </a:lnTo>
                    <a:cubicBezTo>
                      <a:pt x="4854" y="15178"/>
                      <a:pt x="7823" y="13443"/>
                      <a:pt x="10658" y="11676"/>
                    </a:cubicBezTo>
                    <a:close/>
                    <a:moveTo>
                      <a:pt x="11225" y="11876"/>
                    </a:moveTo>
                    <a:lnTo>
                      <a:pt x="11225" y="12376"/>
                    </a:lnTo>
                    <a:cubicBezTo>
                      <a:pt x="8256" y="14511"/>
                      <a:pt x="5354" y="16746"/>
                      <a:pt x="1918" y="18647"/>
                    </a:cubicBezTo>
                    <a:lnTo>
                      <a:pt x="1918" y="17847"/>
                    </a:lnTo>
                    <a:cubicBezTo>
                      <a:pt x="5354" y="16012"/>
                      <a:pt x="8723" y="14111"/>
                      <a:pt x="11225" y="11876"/>
                    </a:cubicBezTo>
                    <a:close/>
                    <a:moveTo>
                      <a:pt x="11225" y="12710"/>
                    </a:moveTo>
                    <a:lnTo>
                      <a:pt x="11225" y="13410"/>
                    </a:lnTo>
                    <a:cubicBezTo>
                      <a:pt x="8256" y="15545"/>
                      <a:pt x="5354" y="17747"/>
                      <a:pt x="1918" y="19681"/>
                    </a:cubicBezTo>
                    <a:lnTo>
                      <a:pt x="1918" y="18914"/>
                    </a:lnTo>
                    <a:cubicBezTo>
                      <a:pt x="5154" y="16879"/>
                      <a:pt x="8423" y="14945"/>
                      <a:pt x="11225" y="12710"/>
                    </a:cubicBezTo>
                    <a:close/>
                    <a:moveTo>
                      <a:pt x="11225" y="13744"/>
                    </a:moveTo>
                    <a:lnTo>
                      <a:pt x="11225" y="14444"/>
                    </a:lnTo>
                    <a:cubicBezTo>
                      <a:pt x="8256" y="16579"/>
                      <a:pt x="5354" y="18781"/>
                      <a:pt x="1918" y="20715"/>
                    </a:cubicBezTo>
                    <a:lnTo>
                      <a:pt x="1918" y="19915"/>
                    </a:lnTo>
                    <a:cubicBezTo>
                      <a:pt x="5154" y="17913"/>
                      <a:pt x="8423" y="15945"/>
                      <a:pt x="11225" y="13744"/>
                    </a:cubicBezTo>
                    <a:close/>
                    <a:moveTo>
                      <a:pt x="11225" y="14778"/>
                    </a:moveTo>
                    <a:lnTo>
                      <a:pt x="11225" y="15478"/>
                    </a:lnTo>
                    <a:cubicBezTo>
                      <a:pt x="8256" y="17613"/>
                      <a:pt x="5354" y="19815"/>
                      <a:pt x="1918" y="21749"/>
                    </a:cubicBezTo>
                    <a:lnTo>
                      <a:pt x="1918" y="20949"/>
                    </a:lnTo>
                    <a:cubicBezTo>
                      <a:pt x="5154" y="18914"/>
                      <a:pt x="8423" y="16979"/>
                      <a:pt x="11225" y="14778"/>
                    </a:cubicBezTo>
                    <a:close/>
                    <a:moveTo>
                      <a:pt x="11225" y="15778"/>
                    </a:moveTo>
                    <a:lnTo>
                      <a:pt x="11225" y="16479"/>
                    </a:lnTo>
                    <a:cubicBezTo>
                      <a:pt x="8256" y="18647"/>
                      <a:pt x="5354" y="20849"/>
                      <a:pt x="1918" y="22750"/>
                    </a:cubicBezTo>
                    <a:lnTo>
                      <a:pt x="1918" y="21983"/>
                    </a:lnTo>
                    <a:cubicBezTo>
                      <a:pt x="5154" y="19948"/>
                      <a:pt x="8423" y="18013"/>
                      <a:pt x="11225" y="15778"/>
                    </a:cubicBezTo>
                    <a:close/>
                    <a:moveTo>
                      <a:pt x="11225" y="16813"/>
                    </a:moveTo>
                    <a:lnTo>
                      <a:pt x="11225" y="17513"/>
                    </a:lnTo>
                    <a:cubicBezTo>
                      <a:pt x="8256" y="19648"/>
                      <a:pt x="5354" y="21883"/>
                      <a:pt x="1918" y="23784"/>
                    </a:cubicBezTo>
                    <a:lnTo>
                      <a:pt x="1918" y="23017"/>
                    </a:lnTo>
                    <a:cubicBezTo>
                      <a:pt x="5154" y="20982"/>
                      <a:pt x="8423" y="19047"/>
                      <a:pt x="11225" y="16813"/>
                    </a:cubicBezTo>
                    <a:close/>
                    <a:moveTo>
                      <a:pt x="11225" y="17847"/>
                    </a:moveTo>
                    <a:lnTo>
                      <a:pt x="11225" y="18547"/>
                    </a:lnTo>
                    <a:cubicBezTo>
                      <a:pt x="8256" y="20682"/>
                      <a:pt x="5354" y="22884"/>
                      <a:pt x="1918" y="24818"/>
                    </a:cubicBezTo>
                    <a:lnTo>
                      <a:pt x="1918" y="24051"/>
                    </a:lnTo>
                    <a:cubicBezTo>
                      <a:pt x="5154" y="22016"/>
                      <a:pt x="8423" y="20048"/>
                      <a:pt x="11225" y="17847"/>
                    </a:cubicBezTo>
                    <a:close/>
                    <a:moveTo>
                      <a:pt x="11225" y="18881"/>
                    </a:moveTo>
                    <a:lnTo>
                      <a:pt x="11225" y="19581"/>
                    </a:lnTo>
                    <a:cubicBezTo>
                      <a:pt x="8256" y="21716"/>
                      <a:pt x="5354" y="23918"/>
                      <a:pt x="1918" y="25852"/>
                    </a:cubicBezTo>
                    <a:cubicBezTo>
                      <a:pt x="1918" y="25752"/>
                      <a:pt x="1918" y="25686"/>
                      <a:pt x="1918" y="25619"/>
                    </a:cubicBezTo>
                    <a:lnTo>
                      <a:pt x="1918" y="25052"/>
                    </a:lnTo>
                    <a:cubicBezTo>
                      <a:pt x="5154" y="23050"/>
                      <a:pt x="8423" y="21082"/>
                      <a:pt x="11225" y="18881"/>
                    </a:cubicBezTo>
                    <a:close/>
                    <a:moveTo>
                      <a:pt x="11225" y="19915"/>
                    </a:moveTo>
                    <a:lnTo>
                      <a:pt x="11225" y="20615"/>
                    </a:lnTo>
                    <a:cubicBezTo>
                      <a:pt x="8256" y="22717"/>
                      <a:pt x="5354" y="24952"/>
                      <a:pt x="1952" y="26853"/>
                    </a:cubicBezTo>
                    <a:cubicBezTo>
                      <a:pt x="1952" y="26586"/>
                      <a:pt x="1952" y="26353"/>
                      <a:pt x="1918" y="26086"/>
                    </a:cubicBezTo>
                    <a:cubicBezTo>
                      <a:pt x="5154" y="24051"/>
                      <a:pt x="8423" y="22116"/>
                      <a:pt x="11225" y="19915"/>
                    </a:cubicBezTo>
                    <a:close/>
                    <a:moveTo>
                      <a:pt x="11225" y="20949"/>
                    </a:moveTo>
                    <a:lnTo>
                      <a:pt x="11225" y="21616"/>
                    </a:lnTo>
                    <a:cubicBezTo>
                      <a:pt x="8290" y="23751"/>
                      <a:pt x="5354" y="25952"/>
                      <a:pt x="1952" y="27854"/>
                    </a:cubicBezTo>
                    <a:cubicBezTo>
                      <a:pt x="1952" y="27620"/>
                      <a:pt x="1952" y="27353"/>
                      <a:pt x="1952" y="27087"/>
                    </a:cubicBezTo>
                    <a:cubicBezTo>
                      <a:pt x="5154" y="25085"/>
                      <a:pt x="8456" y="23150"/>
                      <a:pt x="11225" y="20949"/>
                    </a:cubicBezTo>
                    <a:close/>
                    <a:moveTo>
                      <a:pt x="11225" y="21950"/>
                    </a:moveTo>
                    <a:lnTo>
                      <a:pt x="11225" y="22650"/>
                    </a:lnTo>
                    <a:cubicBezTo>
                      <a:pt x="8290" y="24785"/>
                      <a:pt x="5388" y="26986"/>
                      <a:pt x="1985" y="28888"/>
                    </a:cubicBezTo>
                    <a:cubicBezTo>
                      <a:pt x="1985" y="28621"/>
                      <a:pt x="1985" y="28387"/>
                      <a:pt x="1985" y="28121"/>
                    </a:cubicBezTo>
                    <a:cubicBezTo>
                      <a:pt x="5187" y="26086"/>
                      <a:pt x="8456" y="24151"/>
                      <a:pt x="11225" y="21950"/>
                    </a:cubicBezTo>
                    <a:close/>
                    <a:moveTo>
                      <a:pt x="11225" y="22984"/>
                    </a:moveTo>
                    <a:lnTo>
                      <a:pt x="11225" y="23684"/>
                    </a:lnTo>
                    <a:cubicBezTo>
                      <a:pt x="8290" y="25786"/>
                      <a:pt x="5388" y="27987"/>
                      <a:pt x="1985" y="29922"/>
                    </a:cubicBezTo>
                    <a:cubicBezTo>
                      <a:pt x="1985" y="29655"/>
                      <a:pt x="1985" y="29388"/>
                      <a:pt x="1985" y="29121"/>
                    </a:cubicBezTo>
                    <a:cubicBezTo>
                      <a:pt x="5187" y="27120"/>
                      <a:pt x="8456" y="25185"/>
                      <a:pt x="11225" y="22984"/>
                    </a:cubicBezTo>
                    <a:close/>
                    <a:moveTo>
                      <a:pt x="11225" y="24018"/>
                    </a:moveTo>
                    <a:lnTo>
                      <a:pt x="11225" y="24718"/>
                    </a:lnTo>
                    <a:cubicBezTo>
                      <a:pt x="8290" y="26820"/>
                      <a:pt x="5388" y="29021"/>
                      <a:pt x="2018" y="30923"/>
                    </a:cubicBezTo>
                    <a:cubicBezTo>
                      <a:pt x="2018" y="30656"/>
                      <a:pt x="2018" y="30389"/>
                      <a:pt x="2018" y="30155"/>
                    </a:cubicBezTo>
                    <a:cubicBezTo>
                      <a:pt x="5221" y="28154"/>
                      <a:pt x="8456" y="26219"/>
                      <a:pt x="11225" y="24018"/>
                    </a:cubicBezTo>
                    <a:close/>
                    <a:moveTo>
                      <a:pt x="11225" y="25052"/>
                    </a:moveTo>
                    <a:lnTo>
                      <a:pt x="11225" y="25752"/>
                    </a:lnTo>
                    <a:cubicBezTo>
                      <a:pt x="8290" y="27854"/>
                      <a:pt x="5388" y="30022"/>
                      <a:pt x="2018" y="31957"/>
                    </a:cubicBezTo>
                    <a:cubicBezTo>
                      <a:pt x="2018" y="31690"/>
                      <a:pt x="2018" y="31423"/>
                      <a:pt x="2018" y="31156"/>
                    </a:cubicBezTo>
                    <a:cubicBezTo>
                      <a:pt x="5221" y="29155"/>
                      <a:pt x="8456" y="27220"/>
                      <a:pt x="11225" y="25052"/>
                    </a:cubicBezTo>
                    <a:close/>
                    <a:moveTo>
                      <a:pt x="11225" y="26052"/>
                    </a:moveTo>
                    <a:lnTo>
                      <a:pt x="11225" y="26753"/>
                    </a:lnTo>
                    <a:cubicBezTo>
                      <a:pt x="8290" y="28888"/>
                      <a:pt x="5421" y="31056"/>
                      <a:pt x="2052" y="32957"/>
                    </a:cubicBezTo>
                    <a:cubicBezTo>
                      <a:pt x="2018" y="32691"/>
                      <a:pt x="2018" y="32457"/>
                      <a:pt x="2018" y="32190"/>
                    </a:cubicBezTo>
                    <a:cubicBezTo>
                      <a:pt x="5221" y="30189"/>
                      <a:pt x="8456" y="28254"/>
                      <a:pt x="11225" y="26052"/>
                    </a:cubicBezTo>
                    <a:close/>
                    <a:moveTo>
                      <a:pt x="11225" y="27087"/>
                    </a:moveTo>
                    <a:lnTo>
                      <a:pt x="11225" y="27787"/>
                    </a:lnTo>
                    <a:cubicBezTo>
                      <a:pt x="8290" y="29889"/>
                      <a:pt x="5421" y="32090"/>
                      <a:pt x="2052" y="33992"/>
                    </a:cubicBezTo>
                    <a:cubicBezTo>
                      <a:pt x="2052" y="33725"/>
                      <a:pt x="2052" y="33458"/>
                      <a:pt x="2052" y="33191"/>
                    </a:cubicBezTo>
                    <a:cubicBezTo>
                      <a:pt x="5221" y="31223"/>
                      <a:pt x="8456" y="29288"/>
                      <a:pt x="11225" y="27087"/>
                    </a:cubicBezTo>
                    <a:close/>
                    <a:moveTo>
                      <a:pt x="11225" y="28121"/>
                    </a:moveTo>
                    <a:lnTo>
                      <a:pt x="11225" y="28821"/>
                    </a:lnTo>
                    <a:cubicBezTo>
                      <a:pt x="8290" y="30923"/>
                      <a:pt x="5421" y="33124"/>
                      <a:pt x="2052" y="35026"/>
                    </a:cubicBezTo>
                    <a:cubicBezTo>
                      <a:pt x="2052" y="34759"/>
                      <a:pt x="2052" y="34492"/>
                      <a:pt x="2052" y="34225"/>
                    </a:cubicBezTo>
                    <a:cubicBezTo>
                      <a:pt x="5221" y="32224"/>
                      <a:pt x="8456" y="30322"/>
                      <a:pt x="11225" y="28121"/>
                    </a:cubicBezTo>
                    <a:close/>
                    <a:moveTo>
                      <a:pt x="11225" y="29155"/>
                    </a:moveTo>
                    <a:lnTo>
                      <a:pt x="11225" y="29855"/>
                    </a:lnTo>
                    <a:cubicBezTo>
                      <a:pt x="8290" y="31957"/>
                      <a:pt x="5421" y="34125"/>
                      <a:pt x="2052" y="36026"/>
                    </a:cubicBezTo>
                    <a:cubicBezTo>
                      <a:pt x="2052" y="35759"/>
                      <a:pt x="2052" y="35526"/>
                      <a:pt x="2052" y="35259"/>
                    </a:cubicBezTo>
                    <a:cubicBezTo>
                      <a:pt x="5221" y="33258"/>
                      <a:pt x="8456" y="31323"/>
                      <a:pt x="11225" y="29155"/>
                    </a:cubicBezTo>
                    <a:close/>
                    <a:moveTo>
                      <a:pt x="11225" y="30155"/>
                    </a:moveTo>
                    <a:lnTo>
                      <a:pt x="11225" y="30856"/>
                    </a:lnTo>
                    <a:cubicBezTo>
                      <a:pt x="8290" y="32991"/>
                      <a:pt x="5421" y="35159"/>
                      <a:pt x="2052" y="37060"/>
                    </a:cubicBezTo>
                    <a:lnTo>
                      <a:pt x="2052" y="36460"/>
                    </a:lnTo>
                    <a:lnTo>
                      <a:pt x="2052" y="36260"/>
                    </a:lnTo>
                    <a:cubicBezTo>
                      <a:pt x="5221" y="34292"/>
                      <a:pt x="8456" y="32357"/>
                      <a:pt x="11225" y="30155"/>
                    </a:cubicBezTo>
                    <a:close/>
                    <a:moveTo>
                      <a:pt x="11225" y="31189"/>
                    </a:moveTo>
                    <a:lnTo>
                      <a:pt x="11225" y="31890"/>
                    </a:lnTo>
                    <a:cubicBezTo>
                      <a:pt x="8290" y="33992"/>
                      <a:pt x="5421" y="36193"/>
                      <a:pt x="2052" y="38094"/>
                    </a:cubicBezTo>
                    <a:cubicBezTo>
                      <a:pt x="2052" y="37828"/>
                      <a:pt x="2052" y="37561"/>
                      <a:pt x="2052" y="37294"/>
                    </a:cubicBezTo>
                    <a:cubicBezTo>
                      <a:pt x="5254" y="35326"/>
                      <a:pt x="8490" y="33391"/>
                      <a:pt x="11225" y="31189"/>
                    </a:cubicBezTo>
                    <a:close/>
                    <a:moveTo>
                      <a:pt x="11225" y="32224"/>
                    </a:moveTo>
                    <a:lnTo>
                      <a:pt x="11225" y="32924"/>
                    </a:lnTo>
                    <a:cubicBezTo>
                      <a:pt x="8290" y="35026"/>
                      <a:pt x="5421" y="37227"/>
                      <a:pt x="2052" y="39129"/>
                    </a:cubicBezTo>
                    <a:cubicBezTo>
                      <a:pt x="2052" y="38862"/>
                      <a:pt x="2052" y="38595"/>
                      <a:pt x="2052" y="38328"/>
                    </a:cubicBezTo>
                    <a:cubicBezTo>
                      <a:pt x="5221" y="36327"/>
                      <a:pt x="8456" y="34425"/>
                      <a:pt x="11225" y="32224"/>
                    </a:cubicBezTo>
                    <a:close/>
                    <a:moveTo>
                      <a:pt x="103891" y="8273"/>
                    </a:moveTo>
                    <a:cubicBezTo>
                      <a:pt x="104258" y="14411"/>
                      <a:pt x="104392" y="20549"/>
                      <a:pt x="104325" y="26686"/>
                    </a:cubicBezTo>
                    <a:cubicBezTo>
                      <a:pt x="104291" y="30856"/>
                      <a:pt x="104158" y="34992"/>
                      <a:pt x="103925" y="39162"/>
                    </a:cubicBezTo>
                    <a:cubicBezTo>
                      <a:pt x="103925" y="39429"/>
                      <a:pt x="103891" y="39696"/>
                      <a:pt x="103858" y="39996"/>
                    </a:cubicBezTo>
                    <a:cubicBezTo>
                      <a:pt x="103824" y="39162"/>
                      <a:pt x="103758" y="38328"/>
                      <a:pt x="103691" y="37461"/>
                    </a:cubicBezTo>
                    <a:cubicBezTo>
                      <a:pt x="103724" y="33725"/>
                      <a:pt x="103724" y="29989"/>
                      <a:pt x="103724" y="26253"/>
                    </a:cubicBezTo>
                    <a:cubicBezTo>
                      <a:pt x="103758" y="22050"/>
                      <a:pt x="103791" y="17813"/>
                      <a:pt x="103824" y="13577"/>
                    </a:cubicBezTo>
                    <a:cubicBezTo>
                      <a:pt x="103858" y="12042"/>
                      <a:pt x="103858" y="10541"/>
                      <a:pt x="103891" y="9007"/>
                    </a:cubicBezTo>
                    <a:cubicBezTo>
                      <a:pt x="103891" y="8773"/>
                      <a:pt x="103891" y="8507"/>
                      <a:pt x="103891" y="8273"/>
                    </a:cubicBezTo>
                    <a:close/>
                    <a:moveTo>
                      <a:pt x="11225" y="33258"/>
                    </a:moveTo>
                    <a:lnTo>
                      <a:pt x="11225" y="33958"/>
                    </a:lnTo>
                    <a:cubicBezTo>
                      <a:pt x="8290" y="36060"/>
                      <a:pt x="5421" y="38261"/>
                      <a:pt x="2052" y="40163"/>
                    </a:cubicBezTo>
                    <a:cubicBezTo>
                      <a:pt x="2052" y="39896"/>
                      <a:pt x="2052" y="39629"/>
                      <a:pt x="2052" y="39362"/>
                    </a:cubicBezTo>
                    <a:cubicBezTo>
                      <a:pt x="5221" y="37361"/>
                      <a:pt x="8490" y="35426"/>
                      <a:pt x="11225" y="33258"/>
                    </a:cubicBezTo>
                    <a:close/>
                    <a:moveTo>
                      <a:pt x="11225" y="34292"/>
                    </a:moveTo>
                    <a:lnTo>
                      <a:pt x="11225" y="34992"/>
                    </a:lnTo>
                    <a:cubicBezTo>
                      <a:pt x="8290" y="37094"/>
                      <a:pt x="5421" y="39262"/>
                      <a:pt x="2052" y="41197"/>
                    </a:cubicBezTo>
                    <a:cubicBezTo>
                      <a:pt x="2052" y="40930"/>
                      <a:pt x="2052" y="40663"/>
                      <a:pt x="2052" y="40396"/>
                    </a:cubicBezTo>
                    <a:cubicBezTo>
                      <a:pt x="5221" y="38395"/>
                      <a:pt x="8456" y="36460"/>
                      <a:pt x="11225" y="34292"/>
                    </a:cubicBezTo>
                    <a:close/>
                    <a:moveTo>
                      <a:pt x="11225" y="35326"/>
                    </a:moveTo>
                    <a:lnTo>
                      <a:pt x="11225" y="35993"/>
                    </a:lnTo>
                    <a:cubicBezTo>
                      <a:pt x="8290" y="38128"/>
                      <a:pt x="5388" y="40296"/>
                      <a:pt x="2018" y="42231"/>
                    </a:cubicBezTo>
                    <a:cubicBezTo>
                      <a:pt x="2018" y="41964"/>
                      <a:pt x="2018" y="41697"/>
                      <a:pt x="2018" y="41430"/>
                    </a:cubicBezTo>
                    <a:cubicBezTo>
                      <a:pt x="5221" y="39429"/>
                      <a:pt x="8456" y="37494"/>
                      <a:pt x="11225" y="35326"/>
                    </a:cubicBezTo>
                    <a:close/>
                    <a:moveTo>
                      <a:pt x="11225" y="36327"/>
                    </a:moveTo>
                    <a:lnTo>
                      <a:pt x="11225" y="37027"/>
                    </a:lnTo>
                    <a:cubicBezTo>
                      <a:pt x="8290" y="39162"/>
                      <a:pt x="5388" y="41330"/>
                      <a:pt x="2018" y="43265"/>
                    </a:cubicBezTo>
                    <a:cubicBezTo>
                      <a:pt x="2018" y="42998"/>
                      <a:pt x="2018" y="42731"/>
                      <a:pt x="2018" y="42464"/>
                    </a:cubicBezTo>
                    <a:cubicBezTo>
                      <a:pt x="5221" y="40463"/>
                      <a:pt x="8456" y="38528"/>
                      <a:pt x="11225" y="36327"/>
                    </a:cubicBezTo>
                    <a:close/>
                    <a:moveTo>
                      <a:pt x="11225" y="37361"/>
                    </a:moveTo>
                    <a:lnTo>
                      <a:pt x="11225" y="38061"/>
                    </a:lnTo>
                    <a:cubicBezTo>
                      <a:pt x="8290" y="40163"/>
                      <a:pt x="5388" y="42364"/>
                      <a:pt x="2018" y="44266"/>
                    </a:cubicBezTo>
                    <a:cubicBezTo>
                      <a:pt x="2018" y="44032"/>
                      <a:pt x="2018" y="43765"/>
                      <a:pt x="2018" y="43498"/>
                    </a:cubicBezTo>
                    <a:cubicBezTo>
                      <a:pt x="5221" y="41497"/>
                      <a:pt x="8456" y="39562"/>
                      <a:pt x="11225" y="37361"/>
                    </a:cubicBezTo>
                    <a:close/>
                    <a:moveTo>
                      <a:pt x="11225" y="38395"/>
                    </a:moveTo>
                    <a:lnTo>
                      <a:pt x="11225" y="39095"/>
                    </a:lnTo>
                    <a:cubicBezTo>
                      <a:pt x="8290" y="41197"/>
                      <a:pt x="5388" y="43398"/>
                      <a:pt x="1985" y="45333"/>
                    </a:cubicBezTo>
                    <a:cubicBezTo>
                      <a:pt x="1985" y="45066"/>
                      <a:pt x="1985" y="44799"/>
                      <a:pt x="1985" y="44532"/>
                    </a:cubicBezTo>
                    <a:cubicBezTo>
                      <a:pt x="5187" y="42531"/>
                      <a:pt x="8456" y="40596"/>
                      <a:pt x="11225" y="38395"/>
                    </a:cubicBezTo>
                    <a:close/>
                    <a:moveTo>
                      <a:pt x="11225" y="39429"/>
                    </a:moveTo>
                    <a:lnTo>
                      <a:pt x="11225" y="40096"/>
                    </a:lnTo>
                    <a:cubicBezTo>
                      <a:pt x="8256" y="42231"/>
                      <a:pt x="5354" y="44432"/>
                      <a:pt x="1952" y="46367"/>
                    </a:cubicBezTo>
                    <a:cubicBezTo>
                      <a:pt x="1985" y="46100"/>
                      <a:pt x="1985" y="45833"/>
                      <a:pt x="1985" y="45566"/>
                    </a:cubicBezTo>
                    <a:cubicBezTo>
                      <a:pt x="5187" y="43565"/>
                      <a:pt x="8456" y="41630"/>
                      <a:pt x="11225" y="39429"/>
                    </a:cubicBezTo>
                    <a:close/>
                    <a:moveTo>
                      <a:pt x="68799" y="45667"/>
                    </a:moveTo>
                    <a:lnTo>
                      <a:pt x="75404" y="46801"/>
                    </a:lnTo>
                    <a:lnTo>
                      <a:pt x="75104" y="46867"/>
                    </a:lnTo>
                    <a:cubicBezTo>
                      <a:pt x="74670" y="46801"/>
                      <a:pt x="74203" y="46701"/>
                      <a:pt x="73770" y="46634"/>
                    </a:cubicBezTo>
                    <a:cubicBezTo>
                      <a:pt x="73770" y="46552"/>
                      <a:pt x="73679" y="46492"/>
                      <a:pt x="73554" y="46492"/>
                    </a:cubicBezTo>
                    <a:cubicBezTo>
                      <a:pt x="73528" y="46492"/>
                      <a:pt x="73499" y="46495"/>
                      <a:pt x="73469" y="46500"/>
                    </a:cubicBezTo>
                    <a:cubicBezTo>
                      <a:pt x="73436" y="46534"/>
                      <a:pt x="73403" y="46534"/>
                      <a:pt x="73369" y="46534"/>
                    </a:cubicBezTo>
                    <a:cubicBezTo>
                      <a:pt x="71868" y="46267"/>
                      <a:pt x="70334" y="46000"/>
                      <a:pt x="68799" y="45733"/>
                    </a:cubicBezTo>
                    <a:cubicBezTo>
                      <a:pt x="68799" y="45700"/>
                      <a:pt x="68799" y="45700"/>
                      <a:pt x="68799" y="45667"/>
                    </a:cubicBezTo>
                    <a:close/>
                    <a:moveTo>
                      <a:pt x="75771" y="46867"/>
                    </a:moveTo>
                    <a:lnTo>
                      <a:pt x="77205" y="47101"/>
                    </a:lnTo>
                    <a:cubicBezTo>
                      <a:pt x="77072" y="47134"/>
                      <a:pt x="76939" y="47168"/>
                      <a:pt x="76839" y="47201"/>
                    </a:cubicBezTo>
                    <a:cubicBezTo>
                      <a:pt x="76438" y="47134"/>
                      <a:pt x="76038" y="47034"/>
                      <a:pt x="75638" y="46967"/>
                    </a:cubicBezTo>
                    <a:lnTo>
                      <a:pt x="75671" y="46967"/>
                    </a:lnTo>
                    <a:cubicBezTo>
                      <a:pt x="75771" y="46934"/>
                      <a:pt x="75771" y="46901"/>
                      <a:pt x="75771" y="46867"/>
                    </a:cubicBezTo>
                    <a:close/>
                    <a:moveTo>
                      <a:pt x="11225" y="40429"/>
                    </a:moveTo>
                    <a:lnTo>
                      <a:pt x="11225" y="41130"/>
                    </a:lnTo>
                    <a:cubicBezTo>
                      <a:pt x="8256" y="43265"/>
                      <a:pt x="5354" y="45466"/>
                      <a:pt x="1952" y="47401"/>
                    </a:cubicBezTo>
                    <a:cubicBezTo>
                      <a:pt x="1952" y="47134"/>
                      <a:pt x="1952" y="46867"/>
                      <a:pt x="1952" y="46601"/>
                    </a:cubicBezTo>
                    <a:cubicBezTo>
                      <a:pt x="5154" y="44599"/>
                      <a:pt x="8456" y="42664"/>
                      <a:pt x="11225" y="40429"/>
                    </a:cubicBezTo>
                    <a:close/>
                    <a:moveTo>
                      <a:pt x="77739" y="47201"/>
                    </a:moveTo>
                    <a:lnTo>
                      <a:pt x="79007" y="47401"/>
                    </a:lnTo>
                    <a:cubicBezTo>
                      <a:pt x="78873" y="47434"/>
                      <a:pt x="78707" y="47501"/>
                      <a:pt x="78573" y="47535"/>
                    </a:cubicBezTo>
                    <a:cubicBezTo>
                      <a:pt x="78173" y="47434"/>
                      <a:pt x="77773" y="47368"/>
                      <a:pt x="77372" y="47301"/>
                    </a:cubicBezTo>
                    <a:cubicBezTo>
                      <a:pt x="77472" y="47268"/>
                      <a:pt x="77572" y="47268"/>
                      <a:pt x="77639" y="47234"/>
                    </a:cubicBezTo>
                    <a:cubicBezTo>
                      <a:pt x="77706" y="47234"/>
                      <a:pt x="77706" y="47201"/>
                      <a:pt x="77739" y="47201"/>
                    </a:cubicBezTo>
                    <a:close/>
                    <a:moveTo>
                      <a:pt x="79607" y="47501"/>
                    </a:moveTo>
                    <a:lnTo>
                      <a:pt x="80841" y="47701"/>
                    </a:lnTo>
                    <a:cubicBezTo>
                      <a:pt x="80641" y="47768"/>
                      <a:pt x="80474" y="47801"/>
                      <a:pt x="80308" y="47868"/>
                    </a:cubicBezTo>
                    <a:cubicBezTo>
                      <a:pt x="79907" y="47768"/>
                      <a:pt x="79507" y="47701"/>
                      <a:pt x="79140" y="47635"/>
                    </a:cubicBezTo>
                    <a:cubicBezTo>
                      <a:pt x="79274" y="47601"/>
                      <a:pt x="79440" y="47535"/>
                      <a:pt x="79607" y="47501"/>
                    </a:cubicBezTo>
                    <a:close/>
                    <a:moveTo>
                      <a:pt x="81408" y="47801"/>
                    </a:moveTo>
                    <a:lnTo>
                      <a:pt x="82643" y="48035"/>
                    </a:lnTo>
                    <a:cubicBezTo>
                      <a:pt x="82476" y="48068"/>
                      <a:pt x="82276" y="48135"/>
                      <a:pt x="82076" y="48168"/>
                    </a:cubicBezTo>
                    <a:cubicBezTo>
                      <a:pt x="81675" y="48102"/>
                      <a:pt x="81275" y="48035"/>
                      <a:pt x="80875" y="47968"/>
                    </a:cubicBezTo>
                    <a:cubicBezTo>
                      <a:pt x="81075" y="47901"/>
                      <a:pt x="81242" y="47868"/>
                      <a:pt x="81408" y="47801"/>
                    </a:cubicBezTo>
                    <a:close/>
                    <a:moveTo>
                      <a:pt x="11225" y="41464"/>
                    </a:moveTo>
                    <a:lnTo>
                      <a:pt x="11225" y="42164"/>
                    </a:lnTo>
                    <a:cubicBezTo>
                      <a:pt x="8256" y="44299"/>
                      <a:pt x="5354" y="46500"/>
                      <a:pt x="1918" y="48435"/>
                    </a:cubicBezTo>
                    <a:cubicBezTo>
                      <a:pt x="1918" y="48168"/>
                      <a:pt x="1918" y="47901"/>
                      <a:pt x="1952" y="47635"/>
                    </a:cubicBezTo>
                    <a:cubicBezTo>
                      <a:pt x="5154" y="45633"/>
                      <a:pt x="8423" y="43698"/>
                      <a:pt x="11225" y="41464"/>
                    </a:cubicBezTo>
                    <a:close/>
                    <a:moveTo>
                      <a:pt x="83243" y="48135"/>
                    </a:moveTo>
                    <a:lnTo>
                      <a:pt x="84444" y="48335"/>
                    </a:lnTo>
                    <a:lnTo>
                      <a:pt x="83877" y="48502"/>
                    </a:lnTo>
                    <a:cubicBezTo>
                      <a:pt x="83477" y="48402"/>
                      <a:pt x="83076" y="48335"/>
                      <a:pt x="82643" y="48268"/>
                    </a:cubicBezTo>
                    <a:cubicBezTo>
                      <a:pt x="82843" y="48235"/>
                      <a:pt x="83043" y="48168"/>
                      <a:pt x="83243" y="48135"/>
                    </a:cubicBezTo>
                    <a:close/>
                    <a:moveTo>
                      <a:pt x="85044" y="48435"/>
                    </a:moveTo>
                    <a:lnTo>
                      <a:pt x="86646" y="48702"/>
                    </a:lnTo>
                    <a:cubicBezTo>
                      <a:pt x="86445" y="48735"/>
                      <a:pt x="86279" y="48802"/>
                      <a:pt x="86078" y="48835"/>
                    </a:cubicBezTo>
                    <a:cubicBezTo>
                      <a:pt x="85778" y="48802"/>
                      <a:pt x="85478" y="48735"/>
                      <a:pt x="85178" y="48702"/>
                    </a:cubicBezTo>
                    <a:cubicBezTo>
                      <a:pt x="84944" y="48669"/>
                      <a:pt x="84711" y="48635"/>
                      <a:pt x="84477" y="48569"/>
                    </a:cubicBezTo>
                    <a:lnTo>
                      <a:pt x="85044" y="48435"/>
                    </a:lnTo>
                    <a:close/>
                    <a:moveTo>
                      <a:pt x="11225" y="42498"/>
                    </a:moveTo>
                    <a:lnTo>
                      <a:pt x="11225" y="43198"/>
                    </a:lnTo>
                    <a:cubicBezTo>
                      <a:pt x="8256" y="45333"/>
                      <a:pt x="5354" y="47535"/>
                      <a:pt x="1918" y="49469"/>
                    </a:cubicBezTo>
                    <a:lnTo>
                      <a:pt x="1918" y="48702"/>
                    </a:lnTo>
                    <a:cubicBezTo>
                      <a:pt x="5154" y="46667"/>
                      <a:pt x="8423" y="44699"/>
                      <a:pt x="11225" y="42498"/>
                    </a:cubicBezTo>
                    <a:close/>
                    <a:moveTo>
                      <a:pt x="87213" y="48802"/>
                    </a:moveTo>
                    <a:lnTo>
                      <a:pt x="96219" y="50337"/>
                    </a:lnTo>
                    <a:cubicBezTo>
                      <a:pt x="93784" y="50003"/>
                      <a:pt x="91349" y="49636"/>
                      <a:pt x="88914" y="49269"/>
                    </a:cubicBezTo>
                    <a:cubicBezTo>
                      <a:pt x="89063" y="49210"/>
                      <a:pt x="88920" y="49097"/>
                      <a:pt x="88721" y="49097"/>
                    </a:cubicBezTo>
                    <a:cubicBezTo>
                      <a:pt x="88697" y="49097"/>
                      <a:pt x="88672" y="49099"/>
                      <a:pt x="88647" y="49102"/>
                    </a:cubicBezTo>
                    <a:cubicBezTo>
                      <a:pt x="88547" y="49136"/>
                      <a:pt x="88447" y="49169"/>
                      <a:pt x="88313" y="49202"/>
                    </a:cubicBezTo>
                    <a:cubicBezTo>
                      <a:pt x="87780" y="49102"/>
                      <a:pt x="87246" y="49036"/>
                      <a:pt x="86679" y="48936"/>
                    </a:cubicBezTo>
                    <a:cubicBezTo>
                      <a:pt x="86879" y="48902"/>
                      <a:pt x="87046" y="48835"/>
                      <a:pt x="87213" y="48802"/>
                    </a:cubicBezTo>
                    <a:close/>
                    <a:moveTo>
                      <a:pt x="11225" y="43532"/>
                    </a:moveTo>
                    <a:lnTo>
                      <a:pt x="11225" y="44232"/>
                    </a:lnTo>
                    <a:cubicBezTo>
                      <a:pt x="8256" y="46367"/>
                      <a:pt x="5354" y="48569"/>
                      <a:pt x="1918" y="50503"/>
                    </a:cubicBezTo>
                    <a:lnTo>
                      <a:pt x="1918" y="49703"/>
                    </a:lnTo>
                    <a:cubicBezTo>
                      <a:pt x="5154" y="47668"/>
                      <a:pt x="8423" y="45733"/>
                      <a:pt x="11225" y="43532"/>
                    </a:cubicBezTo>
                    <a:close/>
                    <a:moveTo>
                      <a:pt x="32707" y="734"/>
                    </a:moveTo>
                    <a:cubicBezTo>
                      <a:pt x="37024" y="859"/>
                      <a:pt x="41360" y="895"/>
                      <a:pt x="45701" y="895"/>
                    </a:cubicBezTo>
                    <a:cubicBezTo>
                      <a:pt x="51760" y="895"/>
                      <a:pt x="57829" y="824"/>
                      <a:pt x="63869" y="824"/>
                    </a:cubicBezTo>
                    <a:cubicBezTo>
                      <a:pt x="65102" y="824"/>
                      <a:pt x="66335" y="827"/>
                      <a:pt x="67565" y="834"/>
                    </a:cubicBezTo>
                    <a:cubicBezTo>
                      <a:pt x="79274" y="935"/>
                      <a:pt x="90982" y="1168"/>
                      <a:pt x="102657" y="1468"/>
                    </a:cubicBezTo>
                    <a:lnTo>
                      <a:pt x="102657" y="3103"/>
                    </a:lnTo>
                    <a:cubicBezTo>
                      <a:pt x="102457" y="6539"/>
                      <a:pt x="102590" y="10008"/>
                      <a:pt x="102557" y="13410"/>
                    </a:cubicBezTo>
                    <a:cubicBezTo>
                      <a:pt x="102490" y="17646"/>
                      <a:pt x="102457" y="21883"/>
                      <a:pt x="102423" y="26119"/>
                    </a:cubicBezTo>
                    <a:cubicBezTo>
                      <a:pt x="102357" y="34425"/>
                      <a:pt x="102223" y="42731"/>
                      <a:pt x="102257" y="51037"/>
                    </a:cubicBezTo>
                    <a:lnTo>
                      <a:pt x="85678" y="48235"/>
                    </a:lnTo>
                    <a:cubicBezTo>
                      <a:pt x="85759" y="48181"/>
                      <a:pt x="85665" y="48083"/>
                      <a:pt x="85521" y="48083"/>
                    </a:cubicBezTo>
                    <a:cubicBezTo>
                      <a:pt x="85487" y="48083"/>
                      <a:pt x="85450" y="48089"/>
                      <a:pt x="85411" y="48102"/>
                    </a:cubicBezTo>
                    <a:cubicBezTo>
                      <a:pt x="85345" y="48102"/>
                      <a:pt x="85245" y="48135"/>
                      <a:pt x="85178" y="48135"/>
                    </a:cubicBezTo>
                    <a:lnTo>
                      <a:pt x="83710" y="47901"/>
                    </a:lnTo>
                    <a:cubicBezTo>
                      <a:pt x="83686" y="47853"/>
                      <a:pt x="83608" y="47822"/>
                      <a:pt x="83515" y="47822"/>
                    </a:cubicBezTo>
                    <a:cubicBezTo>
                      <a:pt x="83481" y="47822"/>
                      <a:pt x="83446" y="47826"/>
                      <a:pt x="83410" y="47835"/>
                    </a:cubicBezTo>
                    <a:lnTo>
                      <a:pt x="83377" y="47835"/>
                    </a:lnTo>
                    <a:lnTo>
                      <a:pt x="67565" y="45166"/>
                    </a:lnTo>
                    <a:lnTo>
                      <a:pt x="60627" y="46334"/>
                    </a:lnTo>
                    <a:cubicBezTo>
                      <a:pt x="56891" y="46834"/>
                      <a:pt x="53188" y="47434"/>
                      <a:pt x="49552" y="48102"/>
                    </a:cubicBezTo>
                    <a:cubicBezTo>
                      <a:pt x="47584" y="48435"/>
                      <a:pt x="45616" y="48835"/>
                      <a:pt x="43648" y="49202"/>
                    </a:cubicBezTo>
                    <a:lnTo>
                      <a:pt x="33274" y="50970"/>
                    </a:lnTo>
                    <a:cubicBezTo>
                      <a:pt x="33141" y="34225"/>
                      <a:pt x="32874" y="17480"/>
                      <a:pt x="32707" y="734"/>
                    </a:cubicBezTo>
                    <a:close/>
                    <a:moveTo>
                      <a:pt x="11225" y="44532"/>
                    </a:moveTo>
                    <a:lnTo>
                      <a:pt x="11225" y="45233"/>
                    </a:lnTo>
                    <a:cubicBezTo>
                      <a:pt x="8256" y="47368"/>
                      <a:pt x="5354" y="49603"/>
                      <a:pt x="1918" y="51504"/>
                    </a:cubicBezTo>
                    <a:lnTo>
                      <a:pt x="1918" y="50737"/>
                    </a:lnTo>
                    <a:cubicBezTo>
                      <a:pt x="5154" y="48702"/>
                      <a:pt x="8423" y="46767"/>
                      <a:pt x="11225" y="44532"/>
                    </a:cubicBezTo>
                    <a:close/>
                    <a:moveTo>
                      <a:pt x="36143" y="50804"/>
                    </a:moveTo>
                    <a:cubicBezTo>
                      <a:pt x="35142" y="51037"/>
                      <a:pt x="34175" y="51304"/>
                      <a:pt x="33274" y="51637"/>
                    </a:cubicBezTo>
                    <a:cubicBezTo>
                      <a:pt x="33274" y="51504"/>
                      <a:pt x="33274" y="51404"/>
                      <a:pt x="33274" y="51271"/>
                    </a:cubicBezTo>
                    <a:lnTo>
                      <a:pt x="36143" y="50804"/>
                    </a:lnTo>
                    <a:close/>
                    <a:moveTo>
                      <a:pt x="11225" y="45566"/>
                    </a:moveTo>
                    <a:lnTo>
                      <a:pt x="11225" y="46267"/>
                    </a:lnTo>
                    <a:cubicBezTo>
                      <a:pt x="8256" y="48402"/>
                      <a:pt x="5354" y="50637"/>
                      <a:pt x="1918" y="52538"/>
                    </a:cubicBezTo>
                    <a:lnTo>
                      <a:pt x="1918" y="51771"/>
                    </a:lnTo>
                    <a:cubicBezTo>
                      <a:pt x="5154" y="49736"/>
                      <a:pt x="8423" y="47801"/>
                      <a:pt x="11225" y="45566"/>
                    </a:cubicBezTo>
                    <a:close/>
                    <a:moveTo>
                      <a:pt x="11225" y="46601"/>
                    </a:moveTo>
                    <a:lnTo>
                      <a:pt x="11225" y="47301"/>
                    </a:lnTo>
                    <a:cubicBezTo>
                      <a:pt x="8256" y="49436"/>
                      <a:pt x="5354" y="51637"/>
                      <a:pt x="1918" y="53572"/>
                    </a:cubicBezTo>
                    <a:lnTo>
                      <a:pt x="1918" y="52805"/>
                    </a:lnTo>
                    <a:cubicBezTo>
                      <a:pt x="5154" y="50770"/>
                      <a:pt x="8423" y="48802"/>
                      <a:pt x="11225" y="46601"/>
                    </a:cubicBezTo>
                    <a:close/>
                    <a:moveTo>
                      <a:pt x="11225" y="47635"/>
                    </a:moveTo>
                    <a:lnTo>
                      <a:pt x="11225" y="48335"/>
                    </a:lnTo>
                    <a:cubicBezTo>
                      <a:pt x="8256" y="50470"/>
                      <a:pt x="5354" y="52672"/>
                      <a:pt x="1918" y="54606"/>
                    </a:cubicBezTo>
                    <a:lnTo>
                      <a:pt x="1918" y="53806"/>
                    </a:lnTo>
                    <a:cubicBezTo>
                      <a:pt x="5154" y="51804"/>
                      <a:pt x="8423" y="49836"/>
                      <a:pt x="11225" y="47635"/>
                    </a:cubicBezTo>
                    <a:close/>
                    <a:moveTo>
                      <a:pt x="11225" y="48669"/>
                    </a:moveTo>
                    <a:lnTo>
                      <a:pt x="11225" y="49369"/>
                    </a:lnTo>
                    <a:cubicBezTo>
                      <a:pt x="8256" y="51504"/>
                      <a:pt x="5354" y="53706"/>
                      <a:pt x="1918" y="55640"/>
                    </a:cubicBezTo>
                    <a:lnTo>
                      <a:pt x="1918" y="54840"/>
                    </a:lnTo>
                    <a:cubicBezTo>
                      <a:pt x="5154" y="52805"/>
                      <a:pt x="8423" y="50870"/>
                      <a:pt x="11225" y="48669"/>
                    </a:cubicBezTo>
                    <a:close/>
                    <a:moveTo>
                      <a:pt x="11225" y="49669"/>
                    </a:moveTo>
                    <a:lnTo>
                      <a:pt x="11225" y="50370"/>
                    </a:lnTo>
                    <a:cubicBezTo>
                      <a:pt x="8256" y="52505"/>
                      <a:pt x="5354" y="54740"/>
                      <a:pt x="1918" y="56641"/>
                    </a:cubicBezTo>
                    <a:lnTo>
                      <a:pt x="1918" y="55874"/>
                    </a:lnTo>
                    <a:cubicBezTo>
                      <a:pt x="5154" y="53839"/>
                      <a:pt x="8423" y="51904"/>
                      <a:pt x="11225" y="49669"/>
                    </a:cubicBezTo>
                    <a:close/>
                    <a:moveTo>
                      <a:pt x="11225" y="50703"/>
                    </a:moveTo>
                    <a:lnTo>
                      <a:pt x="11225" y="51404"/>
                    </a:lnTo>
                    <a:cubicBezTo>
                      <a:pt x="8256" y="53539"/>
                      <a:pt x="5354" y="55740"/>
                      <a:pt x="1918" y="57675"/>
                    </a:cubicBezTo>
                    <a:lnTo>
                      <a:pt x="1918" y="56908"/>
                    </a:lnTo>
                    <a:cubicBezTo>
                      <a:pt x="5154" y="54873"/>
                      <a:pt x="8423" y="52938"/>
                      <a:pt x="11225" y="50703"/>
                    </a:cubicBezTo>
                    <a:close/>
                    <a:moveTo>
                      <a:pt x="11225" y="51738"/>
                    </a:moveTo>
                    <a:lnTo>
                      <a:pt x="11225" y="52438"/>
                    </a:lnTo>
                    <a:cubicBezTo>
                      <a:pt x="8256" y="54573"/>
                      <a:pt x="5354" y="56774"/>
                      <a:pt x="1918" y="58709"/>
                    </a:cubicBezTo>
                    <a:lnTo>
                      <a:pt x="1918" y="57909"/>
                    </a:lnTo>
                    <a:cubicBezTo>
                      <a:pt x="5154" y="55907"/>
                      <a:pt x="8423" y="53939"/>
                      <a:pt x="11225" y="51738"/>
                    </a:cubicBezTo>
                    <a:close/>
                    <a:moveTo>
                      <a:pt x="11225" y="52772"/>
                    </a:moveTo>
                    <a:lnTo>
                      <a:pt x="11225" y="53472"/>
                    </a:lnTo>
                    <a:cubicBezTo>
                      <a:pt x="8256" y="55607"/>
                      <a:pt x="5354" y="57809"/>
                      <a:pt x="1918" y="59743"/>
                    </a:cubicBezTo>
                    <a:lnTo>
                      <a:pt x="1918" y="58943"/>
                    </a:lnTo>
                    <a:cubicBezTo>
                      <a:pt x="5154" y="56941"/>
                      <a:pt x="8423" y="54973"/>
                      <a:pt x="11225" y="52772"/>
                    </a:cubicBezTo>
                    <a:close/>
                    <a:moveTo>
                      <a:pt x="11225" y="53806"/>
                    </a:moveTo>
                    <a:lnTo>
                      <a:pt x="11225" y="54473"/>
                    </a:lnTo>
                    <a:cubicBezTo>
                      <a:pt x="8256" y="56641"/>
                      <a:pt x="5354" y="58843"/>
                      <a:pt x="1918" y="60744"/>
                    </a:cubicBezTo>
                    <a:lnTo>
                      <a:pt x="1918" y="59977"/>
                    </a:lnTo>
                    <a:cubicBezTo>
                      <a:pt x="5154" y="57942"/>
                      <a:pt x="8423" y="56007"/>
                      <a:pt x="11225" y="53806"/>
                    </a:cubicBezTo>
                    <a:close/>
                    <a:moveTo>
                      <a:pt x="242857" y="6305"/>
                    </a:moveTo>
                    <a:cubicBezTo>
                      <a:pt x="258535" y="6338"/>
                      <a:pt x="274179" y="6372"/>
                      <a:pt x="289857" y="6472"/>
                    </a:cubicBezTo>
                    <a:cubicBezTo>
                      <a:pt x="306336" y="6572"/>
                      <a:pt x="431725" y="6705"/>
                      <a:pt x="448204" y="6872"/>
                    </a:cubicBezTo>
                    <a:lnTo>
                      <a:pt x="448204" y="21483"/>
                    </a:lnTo>
                    <a:cubicBezTo>
                      <a:pt x="448070" y="25585"/>
                      <a:pt x="447937" y="29688"/>
                      <a:pt x="447837" y="33791"/>
                    </a:cubicBezTo>
                    <a:cubicBezTo>
                      <a:pt x="447603" y="42698"/>
                      <a:pt x="447470" y="51637"/>
                      <a:pt x="447403" y="60544"/>
                    </a:cubicBezTo>
                    <a:cubicBezTo>
                      <a:pt x="422585" y="60611"/>
                      <a:pt x="360508" y="60677"/>
                      <a:pt x="304768" y="60744"/>
                    </a:cubicBezTo>
                    <a:cubicBezTo>
                      <a:pt x="265140" y="60811"/>
                      <a:pt x="228680" y="60844"/>
                      <a:pt x="211034" y="60877"/>
                    </a:cubicBezTo>
                    <a:cubicBezTo>
                      <a:pt x="196357" y="60911"/>
                      <a:pt x="181647" y="60944"/>
                      <a:pt x="166970" y="60977"/>
                    </a:cubicBezTo>
                    <a:cubicBezTo>
                      <a:pt x="139083" y="61044"/>
                      <a:pt x="111196" y="61111"/>
                      <a:pt x="83310" y="61178"/>
                    </a:cubicBezTo>
                    <a:cubicBezTo>
                      <a:pt x="59593" y="61244"/>
                      <a:pt x="35876" y="61211"/>
                      <a:pt x="12159" y="61444"/>
                    </a:cubicBezTo>
                    <a:cubicBezTo>
                      <a:pt x="12192" y="52338"/>
                      <a:pt x="12259" y="43231"/>
                      <a:pt x="12292" y="34125"/>
                    </a:cubicBezTo>
                    <a:cubicBezTo>
                      <a:pt x="12292" y="29488"/>
                      <a:pt x="12326" y="24852"/>
                      <a:pt x="12326" y="20215"/>
                    </a:cubicBezTo>
                    <a:cubicBezTo>
                      <a:pt x="12326" y="15745"/>
                      <a:pt x="12659" y="11209"/>
                      <a:pt x="12026" y="6739"/>
                    </a:cubicBezTo>
                    <a:lnTo>
                      <a:pt x="12026" y="6739"/>
                    </a:lnTo>
                    <a:cubicBezTo>
                      <a:pt x="13070" y="6759"/>
                      <a:pt x="14112" y="6767"/>
                      <a:pt x="15152" y="6767"/>
                    </a:cubicBezTo>
                    <a:cubicBezTo>
                      <a:pt x="17467" y="6767"/>
                      <a:pt x="19775" y="6728"/>
                      <a:pt x="22099" y="6705"/>
                    </a:cubicBezTo>
                    <a:cubicBezTo>
                      <a:pt x="22740" y="6699"/>
                      <a:pt x="23383" y="6697"/>
                      <a:pt x="24028" y="6697"/>
                    </a:cubicBezTo>
                    <a:cubicBezTo>
                      <a:pt x="24457" y="6697"/>
                      <a:pt x="24887" y="6698"/>
                      <a:pt x="25318" y="6698"/>
                    </a:cubicBezTo>
                    <a:cubicBezTo>
                      <a:pt x="27470" y="6698"/>
                      <a:pt x="29627" y="6683"/>
                      <a:pt x="31740" y="6505"/>
                    </a:cubicBezTo>
                    <a:lnTo>
                      <a:pt x="31740" y="6605"/>
                    </a:lnTo>
                    <a:cubicBezTo>
                      <a:pt x="30539" y="7039"/>
                      <a:pt x="29238" y="7439"/>
                      <a:pt x="28104" y="7940"/>
                    </a:cubicBezTo>
                    <a:cubicBezTo>
                      <a:pt x="27936" y="7995"/>
                      <a:pt x="28073" y="8122"/>
                      <a:pt x="28240" y="8122"/>
                    </a:cubicBezTo>
                    <a:cubicBezTo>
                      <a:pt x="28272" y="8122"/>
                      <a:pt x="28305" y="8117"/>
                      <a:pt x="28337" y="8106"/>
                    </a:cubicBezTo>
                    <a:cubicBezTo>
                      <a:pt x="29505" y="7773"/>
                      <a:pt x="30639" y="7372"/>
                      <a:pt x="31740" y="6972"/>
                    </a:cubicBezTo>
                    <a:cubicBezTo>
                      <a:pt x="31740" y="7306"/>
                      <a:pt x="31773" y="7639"/>
                      <a:pt x="31773" y="7973"/>
                    </a:cubicBezTo>
                    <a:cubicBezTo>
                      <a:pt x="30539" y="8407"/>
                      <a:pt x="29238" y="8807"/>
                      <a:pt x="28104" y="9274"/>
                    </a:cubicBezTo>
                    <a:cubicBezTo>
                      <a:pt x="27925" y="9363"/>
                      <a:pt x="28092" y="9479"/>
                      <a:pt x="28273" y="9479"/>
                    </a:cubicBezTo>
                    <a:cubicBezTo>
                      <a:pt x="28294" y="9479"/>
                      <a:pt x="28316" y="9478"/>
                      <a:pt x="28337" y="9474"/>
                    </a:cubicBezTo>
                    <a:cubicBezTo>
                      <a:pt x="29538" y="9140"/>
                      <a:pt x="30639" y="8707"/>
                      <a:pt x="31773" y="8306"/>
                    </a:cubicBezTo>
                    <a:cubicBezTo>
                      <a:pt x="31773" y="8640"/>
                      <a:pt x="31773" y="8974"/>
                      <a:pt x="31773" y="9307"/>
                    </a:cubicBezTo>
                    <a:cubicBezTo>
                      <a:pt x="30539" y="9741"/>
                      <a:pt x="29238" y="10141"/>
                      <a:pt x="28104" y="10641"/>
                    </a:cubicBezTo>
                    <a:cubicBezTo>
                      <a:pt x="27936" y="10697"/>
                      <a:pt x="28073" y="10824"/>
                      <a:pt x="28240" y="10824"/>
                    </a:cubicBezTo>
                    <a:cubicBezTo>
                      <a:pt x="28272" y="10824"/>
                      <a:pt x="28305" y="10819"/>
                      <a:pt x="28337" y="10808"/>
                    </a:cubicBezTo>
                    <a:cubicBezTo>
                      <a:pt x="29538" y="10475"/>
                      <a:pt x="30639" y="10074"/>
                      <a:pt x="31773" y="9674"/>
                    </a:cubicBezTo>
                    <a:cubicBezTo>
                      <a:pt x="31773" y="10008"/>
                      <a:pt x="31773" y="10308"/>
                      <a:pt x="31773" y="10641"/>
                    </a:cubicBezTo>
                    <a:cubicBezTo>
                      <a:pt x="30539" y="11075"/>
                      <a:pt x="29271" y="11509"/>
                      <a:pt x="28104" y="11976"/>
                    </a:cubicBezTo>
                    <a:cubicBezTo>
                      <a:pt x="27925" y="12065"/>
                      <a:pt x="28092" y="12181"/>
                      <a:pt x="28273" y="12181"/>
                    </a:cubicBezTo>
                    <a:cubicBezTo>
                      <a:pt x="28294" y="12181"/>
                      <a:pt x="28316" y="12179"/>
                      <a:pt x="28337" y="12176"/>
                    </a:cubicBezTo>
                    <a:cubicBezTo>
                      <a:pt x="29538" y="11842"/>
                      <a:pt x="30639" y="11409"/>
                      <a:pt x="31773" y="11008"/>
                    </a:cubicBezTo>
                    <a:cubicBezTo>
                      <a:pt x="31773" y="11342"/>
                      <a:pt x="31773" y="11676"/>
                      <a:pt x="31773" y="12009"/>
                    </a:cubicBezTo>
                    <a:cubicBezTo>
                      <a:pt x="30539" y="12443"/>
                      <a:pt x="29271" y="12843"/>
                      <a:pt x="28104" y="13343"/>
                    </a:cubicBezTo>
                    <a:cubicBezTo>
                      <a:pt x="27936" y="13399"/>
                      <a:pt x="28073" y="13526"/>
                      <a:pt x="28240" y="13526"/>
                    </a:cubicBezTo>
                    <a:cubicBezTo>
                      <a:pt x="28272" y="13526"/>
                      <a:pt x="28305" y="13521"/>
                      <a:pt x="28337" y="13510"/>
                    </a:cubicBezTo>
                    <a:cubicBezTo>
                      <a:pt x="29538" y="13177"/>
                      <a:pt x="30672" y="12743"/>
                      <a:pt x="31773" y="12376"/>
                    </a:cubicBezTo>
                    <a:cubicBezTo>
                      <a:pt x="31773" y="12676"/>
                      <a:pt x="31806" y="13010"/>
                      <a:pt x="31806" y="13343"/>
                    </a:cubicBezTo>
                    <a:cubicBezTo>
                      <a:pt x="30572" y="13777"/>
                      <a:pt x="29271" y="14211"/>
                      <a:pt x="28104" y="14678"/>
                    </a:cubicBezTo>
                    <a:cubicBezTo>
                      <a:pt x="27925" y="14767"/>
                      <a:pt x="28092" y="14883"/>
                      <a:pt x="28273" y="14883"/>
                    </a:cubicBezTo>
                    <a:cubicBezTo>
                      <a:pt x="28294" y="14883"/>
                      <a:pt x="28316" y="14881"/>
                      <a:pt x="28337" y="14878"/>
                    </a:cubicBezTo>
                    <a:cubicBezTo>
                      <a:pt x="29538" y="14544"/>
                      <a:pt x="30672" y="14111"/>
                      <a:pt x="31806" y="13710"/>
                    </a:cubicBezTo>
                    <a:cubicBezTo>
                      <a:pt x="31806" y="14044"/>
                      <a:pt x="31806" y="14377"/>
                      <a:pt x="31806" y="14711"/>
                    </a:cubicBezTo>
                    <a:cubicBezTo>
                      <a:pt x="30572" y="15145"/>
                      <a:pt x="29271" y="15545"/>
                      <a:pt x="28104" y="16045"/>
                    </a:cubicBezTo>
                    <a:cubicBezTo>
                      <a:pt x="27936" y="16101"/>
                      <a:pt x="28073" y="16228"/>
                      <a:pt x="28240" y="16228"/>
                    </a:cubicBezTo>
                    <a:cubicBezTo>
                      <a:pt x="28272" y="16228"/>
                      <a:pt x="28305" y="16223"/>
                      <a:pt x="28337" y="16212"/>
                    </a:cubicBezTo>
                    <a:cubicBezTo>
                      <a:pt x="29538" y="15879"/>
                      <a:pt x="30672" y="15445"/>
                      <a:pt x="31806" y="15078"/>
                    </a:cubicBezTo>
                    <a:cubicBezTo>
                      <a:pt x="31806" y="15378"/>
                      <a:pt x="31806" y="15712"/>
                      <a:pt x="31806" y="16045"/>
                    </a:cubicBezTo>
                    <a:cubicBezTo>
                      <a:pt x="30572" y="16479"/>
                      <a:pt x="29271" y="16913"/>
                      <a:pt x="28104" y="17413"/>
                    </a:cubicBezTo>
                    <a:cubicBezTo>
                      <a:pt x="27925" y="17472"/>
                      <a:pt x="28092" y="17585"/>
                      <a:pt x="28272" y="17585"/>
                    </a:cubicBezTo>
                    <a:cubicBezTo>
                      <a:pt x="28294" y="17585"/>
                      <a:pt x="28316" y="17583"/>
                      <a:pt x="28337" y="17580"/>
                    </a:cubicBezTo>
                    <a:cubicBezTo>
                      <a:pt x="29538" y="17246"/>
                      <a:pt x="30672" y="16813"/>
                      <a:pt x="31806" y="16412"/>
                    </a:cubicBezTo>
                    <a:cubicBezTo>
                      <a:pt x="31806" y="16746"/>
                      <a:pt x="31806" y="17079"/>
                      <a:pt x="31806" y="17413"/>
                    </a:cubicBezTo>
                    <a:cubicBezTo>
                      <a:pt x="30572" y="17847"/>
                      <a:pt x="29271" y="18247"/>
                      <a:pt x="28104" y="18747"/>
                    </a:cubicBezTo>
                    <a:cubicBezTo>
                      <a:pt x="27941" y="18829"/>
                      <a:pt x="28065" y="18932"/>
                      <a:pt x="28224" y="18932"/>
                    </a:cubicBezTo>
                    <a:cubicBezTo>
                      <a:pt x="28261" y="18932"/>
                      <a:pt x="28300" y="18927"/>
                      <a:pt x="28337" y="18914"/>
                    </a:cubicBezTo>
                    <a:cubicBezTo>
                      <a:pt x="29538" y="18580"/>
                      <a:pt x="30672" y="18180"/>
                      <a:pt x="31806" y="17780"/>
                    </a:cubicBezTo>
                    <a:cubicBezTo>
                      <a:pt x="31806" y="18113"/>
                      <a:pt x="31806" y="18414"/>
                      <a:pt x="31806" y="18747"/>
                    </a:cubicBezTo>
                    <a:cubicBezTo>
                      <a:pt x="30572" y="19214"/>
                      <a:pt x="29271" y="19615"/>
                      <a:pt x="28104" y="20115"/>
                    </a:cubicBezTo>
                    <a:cubicBezTo>
                      <a:pt x="27936" y="20171"/>
                      <a:pt x="28073" y="20297"/>
                      <a:pt x="28240" y="20297"/>
                    </a:cubicBezTo>
                    <a:cubicBezTo>
                      <a:pt x="28272" y="20297"/>
                      <a:pt x="28305" y="20292"/>
                      <a:pt x="28337" y="20282"/>
                    </a:cubicBezTo>
                    <a:cubicBezTo>
                      <a:pt x="29538" y="19948"/>
                      <a:pt x="30672" y="19514"/>
                      <a:pt x="31840" y="19114"/>
                    </a:cubicBezTo>
                    <a:cubicBezTo>
                      <a:pt x="31840" y="19448"/>
                      <a:pt x="31840" y="19781"/>
                      <a:pt x="31840" y="20115"/>
                    </a:cubicBezTo>
                    <a:cubicBezTo>
                      <a:pt x="30572" y="20549"/>
                      <a:pt x="29271" y="20982"/>
                      <a:pt x="28104" y="21483"/>
                    </a:cubicBezTo>
                    <a:cubicBezTo>
                      <a:pt x="27925" y="21542"/>
                      <a:pt x="28118" y="21655"/>
                      <a:pt x="28280" y="21655"/>
                    </a:cubicBezTo>
                    <a:cubicBezTo>
                      <a:pt x="28300" y="21655"/>
                      <a:pt x="28319" y="21653"/>
                      <a:pt x="28337" y="21649"/>
                    </a:cubicBezTo>
                    <a:cubicBezTo>
                      <a:pt x="29538" y="21316"/>
                      <a:pt x="30706" y="20882"/>
                      <a:pt x="31840" y="20482"/>
                    </a:cubicBezTo>
                    <a:cubicBezTo>
                      <a:pt x="31840" y="20815"/>
                      <a:pt x="31840" y="21149"/>
                      <a:pt x="31840" y="21483"/>
                    </a:cubicBezTo>
                    <a:cubicBezTo>
                      <a:pt x="30572" y="21916"/>
                      <a:pt x="29271" y="22316"/>
                      <a:pt x="28104" y="22817"/>
                    </a:cubicBezTo>
                    <a:cubicBezTo>
                      <a:pt x="27941" y="22898"/>
                      <a:pt x="28087" y="23002"/>
                      <a:pt x="28237" y="23002"/>
                    </a:cubicBezTo>
                    <a:cubicBezTo>
                      <a:pt x="28271" y="23002"/>
                      <a:pt x="28306" y="22996"/>
                      <a:pt x="28337" y="22984"/>
                    </a:cubicBezTo>
                    <a:cubicBezTo>
                      <a:pt x="29571" y="22650"/>
                      <a:pt x="30706" y="22216"/>
                      <a:pt x="31840" y="21816"/>
                    </a:cubicBezTo>
                    <a:cubicBezTo>
                      <a:pt x="31840" y="22150"/>
                      <a:pt x="31840" y="22483"/>
                      <a:pt x="31840" y="22817"/>
                    </a:cubicBezTo>
                    <a:cubicBezTo>
                      <a:pt x="30572" y="23250"/>
                      <a:pt x="29271" y="23684"/>
                      <a:pt x="28104" y="24184"/>
                    </a:cubicBezTo>
                    <a:cubicBezTo>
                      <a:pt x="27964" y="24240"/>
                      <a:pt x="28105" y="24367"/>
                      <a:pt x="28253" y="24367"/>
                    </a:cubicBezTo>
                    <a:cubicBezTo>
                      <a:pt x="28282" y="24367"/>
                      <a:pt x="28310" y="24362"/>
                      <a:pt x="28337" y="24351"/>
                    </a:cubicBezTo>
                    <a:cubicBezTo>
                      <a:pt x="29571" y="24018"/>
                      <a:pt x="30706" y="23584"/>
                      <a:pt x="31840" y="23184"/>
                    </a:cubicBezTo>
                    <a:cubicBezTo>
                      <a:pt x="31840" y="23517"/>
                      <a:pt x="31840" y="23851"/>
                      <a:pt x="31840" y="24184"/>
                    </a:cubicBezTo>
                    <a:cubicBezTo>
                      <a:pt x="30572" y="24618"/>
                      <a:pt x="29271" y="25018"/>
                      <a:pt x="28104" y="25519"/>
                    </a:cubicBezTo>
                    <a:cubicBezTo>
                      <a:pt x="27955" y="25608"/>
                      <a:pt x="28125" y="25724"/>
                      <a:pt x="28282" y="25724"/>
                    </a:cubicBezTo>
                    <a:cubicBezTo>
                      <a:pt x="28301" y="25724"/>
                      <a:pt x="28319" y="25722"/>
                      <a:pt x="28337" y="25719"/>
                    </a:cubicBezTo>
                    <a:cubicBezTo>
                      <a:pt x="29571" y="25352"/>
                      <a:pt x="30706" y="24952"/>
                      <a:pt x="31873" y="24518"/>
                    </a:cubicBezTo>
                    <a:cubicBezTo>
                      <a:pt x="31873" y="24852"/>
                      <a:pt x="31873" y="25185"/>
                      <a:pt x="31873" y="25519"/>
                    </a:cubicBezTo>
                    <a:lnTo>
                      <a:pt x="31840" y="25519"/>
                    </a:lnTo>
                    <a:cubicBezTo>
                      <a:pt x="30606" y="25986"/>
                      <a:pt x="29271" y="26386"/>
                      <a:pt x="28104" y="26886"/>
                    </a:cubicBezTo>
                    <a:cubicBezTo>
                      <a:pt x="27964" y="26942"/>
                      <a:pt x="28105" y="27069"/>
                      <a:pt x="28273" y="27069"/>
                    </a:cubicBezTo>
                    <a:cubicBezTo>
                      <a:pt x="28305" y="27069"/>
                      <a:pt x="28338" y="27064"/>
                      <a:pt x="28371" y="27053"/>
                    </a:cubicBezTo>
                    <a:cubicBezTo>
                      <a:pt x="29571" y="26720"/>
                      <a:pt x="30706" y="26286"/>
                      <a:pt x="31873" y="25886"/>
                    </a:cubicBezTo>
                    <a:cubicBezTo>
                      <a:pt x="31873" y="26219"/>
                      <a:pt x="31873" y="26553"/>
                      <a:pt x="31873" y="26886"/>
                    </a:cubicBezTo>
                    <a:lnTo>
                      <a:pt x="31840" y="26886"/>
                    </a:lnTo>
                    <a:cubicBezTo>
                      <a:pt x="30606" y="27320"/>
                      <a:pt x="29271" y="27754"/>
                      <a:pt x="28104" y="28254"/>
                    </a:cubicBezTo>
                    <a:cubicBezTo>
                      <a:pt x="27955" y="28314"/>
                      <a:pt x="28125" y="28426"/>
                      <a:pt x="28305" y="28426"/>
                    </a:cubicBezTo>
                    <a:cubicBezTo>
                      <a:pt x="28327" y="28426"/>
                      <a:pt x="28349" y="28424"/>
                      <a:pt x="28371" y="28421"/>
                    </a:cubicBezTo>
                    <a:cubicBezTo>
                      <a:pt x="29571" y="28087"/>
                      <a:pt x="30706" y="27654"/>
                      <a:pt x="31873" y="27253"/>
                    </a:cubicBezTo>
                    <a:cubicBezTo>
                      <a:pt x="31873" y="27587"/>
                      <a:pt x="31873" y="27887"/>
                      <a:pt x="31873" y="28221"/>
                    </a:cubicBezTo>
                    <a:cubicBezTo>
                      <a:pt x="31873" y="28254"/>
                      <a:pt x="31840" y="28254"/>
                      <a:pt x="31840" y="28254"/>
                    </a:cubicBezTo>
                    <a:cubicBezTo>
                      <a:pt x="30606" y="28688"/>
                      <a:pt x="29305" y="29088"/>
                      <a:pt x="28104" y="29588"/>
                    </a:cubicBezTo>
                    <a:cubicBezTo>
                      <a:pt x="27968" y="29670"/>
                      <a:pt x="28097" y="29773"/>
                      <a:pt x="28258" y="29773"/>
                    </a:cubicBezTo>
                    <a:cubicBezTo>
                      <a:pt x="28295" y="29773"/>
                      <a:pt x="28333" y="29768"/>
                      <a:pt x="28371" y="29755"/>
                    </a:cubicBezTo>
                    <a:cubicBezTo>
                      <a:pt x="29571" y="29422"/>
                      <a:pt x="30739" y="28988"/>
                      <a:pt x="31873" y="28588"/>
                    </a:cubicBezTo>
                    <a:cubicBezTo>
                      <a:pt x="31873" y="28921"/>
                      <a:pt x="31873" y="29255"/>
                      <a:pt x="31873" y="29588"/>
                    </a:cubicBezTo>
                    <a:lnTo>
                      <a:pt x="31840" y="29588"/>
                    </a:lnTo>
                    <a:cubicBezTo>
                      <a:pt x="30606" y="30022"/>
                      <a:pt x="29305" y="30456"/>
                      <a:pt x="28104" y="30956"/>
                    </a:cubicBezTo>
                    <a:cubicBezTo>
                      <a:pt x="27964" y="31012"/>
                      <a:pt x="28105" y="31138"/>
                      <a:pt x="28273" y="31138"/>
                    </a:cubicBezTo>
                    <a:cubicBezTo>
                      <a:pt x="28305" y="31138"/>
                      <a:pt x="28338" y="31134"/>
                      <a:pt x="28371" y="31123"/>
                    </a:cubicBezTo>
                    <a:cubicBezTo>
                      <a:pt x="29571" y="30789"/>
                      <a:pt x="30739" y="30356"/>
                      <a:pt x="31906" y="29955"/>
                    </a:cubicBezTo>
                    <a:cubicBezTo>
                      <a:pt x="31906" y="30289"/>
                      <a:pt x="31906" y="30622"/>
                      <a:pt x="31906" y="30956"/>
                    </a:cubicBezTo>
                    <a:lnTo>
                      <a:pt x="31840" y="30956"/>
                    </a:lnTo>
                    <a:cubicBezTo>
                      <a:pt x="30606" y="31390"/>
                      <a:pt x="29305" y="31823"/>
                      <a:pt x="28137" y="32324"/>
                    </a:cubicBezTo>
                    <a:cubicBezTo>
                      <a:pt x="27959" y="32383"/>
                      <a:pt x="28125" y="32496"/>
                      <a:pt x="28305" y="32496"/>
                    </a:cubicBezTo>
                    <a:cubicBezTo>
                      <a:pt x="28327" y="32496"/>
                      <a:pt x="28349" y="32494"/>
                      <a:pt x="28371" y="32490"/>
                    </a:cubicBezTo>
                    <a:cubicBezTo>
                      <a:pt x="29571" y="32124"/>
                      <a:pt x="30739" y="31690"/>
                      <a:pt x="31906" y="31290"/>
                    </a:cubicBezTo>
                    <a:cubicBezTo>
                      <a:pt x="31906" y="31623"/>
                      <a:pt x="31906" y="31957"/>
                      <a:pt x="31906" y="32290"/>
                    </a:cubicBezTo>
                    <a:lnTo>
                      <a:pt x="31840" y="32290"/>
                    </a:lnTo>
                    <a:cubicBezTo>
                      <a:pt x="30606" y="32757"/>
                      <a:pt x="29305" y="33158"/>
                      <a:pt x="28137" y="33658"/>
                    </a:cubicBezTo>
                    <a:cubicBezTo>
                      <a:pt x="27969" y="33714"/>
                      <a:pt x="28106" y="33840"/>
                      <a:pt x="28273" y="33840"/>
                    </a:cubicBezTo>
                    <a:cubicBezTo>
                      <a:pt x="28305" y="33840"/>
                      <a:pt x="28338" y="33835"/>
                      <a:pt x="28371" y="33825"/>
                    </a:cubicBezTo>
                    <a:cubicBezTo>
                      <a:pt x="29605" y="33491"/>
                      <a:pt x="30739" y="33058"/>
                      <a:pt x="31906" y="32657"/>
                    </a:cubicBezTo>
                    <a:cubicBezTo>
                      <a:pt x="31906" y="32991"/>
                      <a:pt x="31906" y="33324"/>
                      <a:pt x="31906" y="33658"/>
                    </a:cubicBezTo>
                    <a:lnTo>
                      <a:pt x="31840" y="33658"/>
                    </a:lnTo>
                    <a:cubicBezTo>
                      <a:pt x="30606" y="34092"/>
                      <a:pt x="29305" y="34525"/>
                      <a:pt x="28137" y="35026"/>
                    </a:cubicBezTo>
                    <a:cubicBezTo>
                      <a:pt x="27959" y="35085"/>
                      <a:pt x="28125" y="35198"/>
                      <a:pt x="28305" y="35198"/>
                    </a:cubicBezTo>
                    <a:cubicBezTo>
                      <a:pt x="28327" y="35198"/>
                      <a:pt x="28349" y="35196"/>
                      <a:pt x="28371" y="35192"/>
                    </a:cubicBezTo>
                    <a:cubicBezTo>
                      <a:pt x="29605" y="34825"/>
                      <a:pt x="30739" y="34392"/>
                      <a:pt x="31906" y="33992"/>
                    </a:cubicBezTo>
                    <a:cubicBezTo>
                      <a:pt x="31906" y="34325"/>
                      <a:pt x="31906" y="34659"/>
                      <a:pt x="31906" y="34992"/>
                    </a:cubicBezTo>
                    <a:cubicBezTo>
                      <a:pt x="31906" y="34992"/>
                      <a:pt x="31873" y="34992"/>
                      <a:pt x="31840" y="35026"/>
                    </a:cubicBezTo>
                    <a:cubicBezTo>
                      <a:pt x="30606" y="35459"/>
                      <a:pt x="29305" y="35860"/>
                      <a:pt x="28137" y="36360"/>
                    </a:cubicBezTo>
                    <a:cubicBezTo>
                      <a:pt x="27974" y="36441"/>
                      <a:pt x="28098" y="36545"/>
                      <a:pt x="28258" y="36545"/>
                    </a:cubicBezTo>
                    <a:cubicBezTo>
                      <a:pt x="28295" y="36545"/>
                      <a:pt x="28333" y="36539"/>
                      <a:pt x="28371" y="36527"/>
                    </a:cubicBezTo>
                    <a:cubicBezTo>
                      <a:pt x="29605" y="36193"/>
                      <a:pt x="30772" y="35759"/>
                      <a:pt x="31940" y="35359"/>
                    </a:cubicBezTo>
                    <a:cubicBezTo>
                      <a:pt x="31940" y="35693"/>
                      <a:pt x="31940" y="36026"/>
                      <a:pt x="31940" y="36360"/>
                    </a:cubicBezTo>
                    <a:lnTo>
                      <a:pt x="31840" y="36360"/>
                    </a:lnTo>
                    <a:cubicBezTo>
                      <a:pt x="30606" y="36827"/>
                      <a:pt x="29305" y="37227"/>
                      <a:pt x="28137" y="37728"/>
                    </a:cubicBezTo>
                    <a:cubicBezTo>
                      <a:pt x="27969" y="37783"/>
                      <a:pt x="28106" y="37910"/>
                      <a:pt x="28273" y="37910"/>
                    </a:cubicBezTo>
                    <a:cubicBezTo>
                      <a:pt x="28305" y="37910"/>
                      <a:pt x="28338" y="37905"/>
                      <a:pt x="28371" y="37894"/>
                    </a:cubicBezTo>
                    <a:cubicBezTo>
                      <a:pt x="29605" y="37561"/>
                      <a:pt x="30772" y="37127"/>
                      <a:pt x="31940" y="36693"/>
                    </a:cubicBezTo>
                    <a:cubicBezTo>
                      <a:pt x="31940" y="37027"/>
                      <a:pt x="31940" y="37361"/>
                      <a:pt x="31940" y="37694"/>
                    </a:cubicBezTo>
                    <a:cubicBezTo>
                      <a:pt x="31906" y="37694"/>
                      <a:pt x="31873" y="37728"/>
                      <a:pt x="31840" y="37728"/>
                    </a:cubicBezTo>
                    <a:cubicBezTo>
                      <a:pt x="30606" y="38161"/>
                      <a:pt x="29305" y="38561"/>
                      <a:pt x="28137" y="39062"/>
                    </a:cubicBezTo>
                    <a:cubicBezTo>
                      <a:pt x="27958" y="39151"/>
                      <a:pt x="28126" y="39267"/>
                      <a:pt x="28306" y="39267"/>
                    </a:cubicBezTo>
                    <a:cubicBezTo>
                      <a:pt x="28327" y="39267"/>
                      <a:pt x="28349" y="39266"/>
                      <a:pt x="28371" y="39262"/>
                    </a:cubicBezTo>
                    <a:cubicBezTo>
                      <a:pt x="29605" y="38895"/>
                      <a:pt x="30772" y="38461"/>
                      <a:pt x="31940" y="38061"/>
                    </a:cubicBezTo>
                    <a:cubicBezTo>
                      <a:pt x="31940" y="38395"/>
                      <a:pt x="31940" y="38728"/>
                      <a:pt x="31940" y="39062"/>
                    </a:cubicBezTo>
                    <a:cubicBezTo>
                      <a:pt x="31906" y="39062"/>
                      <a:pt x="31873" y="39062"/>
                      <a:pt x="31840" y="39095"/>
                    </a:cubicBezTo>
                    <a:cubicBezTo>
                      <a:pt x="30606" y="39529"/>
                      <a:pt x="29305" y="39929"/>
                      <a:pt x="28137" y="40429"/>
                    </a:cubicBezTo>
                    <a:cubicBezTo>
                      <a:pt x="27974" y="40511"/>
                      <a:pt x="28098" y="40614"/>
                      <a:pt x="28258" y="40614"/>
                    </a:cubicBezTo>
                    <a:cubicBezTo>
                      <a:pt x="28295" y="40614"/>
                      <a:pt x="28333" y="40609"/>
                      <a:pt x="28371" y="40596"/>
                    </a:cubicBezTo>
                    <a:cubicBezTo>
                      <a:pt x="29605" y="40263"/>
                      <a:pt x="30772" y="39829"/>
                      <a:pt x="31940" y="39395"/>
                    </a:cubicBezTo>
                    <a:cubicBezTo>
                      <a:pt x="31940" y="39662"/>
                      <a:pt x="31940" y="39896"/>
                      <a:pt x="31940" y="40129"/>
                    </a:cubicBezTo>
                    <a:lnTo>
                      <a:pt x="31940" y="40429"/>
                    </a:lnTo>
                    <a:lnTo>
                      <a:pt x="31840" y="40429"/>
                    </a:lnTo>
                    <a:cubicBezTo>
                      <a:pt x="30606" y="40863"/>
                      <a:pt x="29305" y="41297"/>
                      <a:pt x="28137" y="41797"/>
                    </a:cubicBezTo>
                    <a:cubicBezTo>
                      <a:pt x="27969" y="41853"/>
                      <a:pt x="28106" y="41979"/>
                      <a:pt x="28273" y="41979"/>
                    </a:cubicBezTo>
                    <a:cubicBezTo>
                      <a:pt x="28305" y="41979"/>
                      <a:pt x="28338" y="41975"/>
                      <a:pt x="28371" y="41964"/>
                    </a:cubicBezTo>
                    <a:cubicBezTo>
                      <a:pt x="29605" y="41630"/>
                      <a:pt x="30772" y="41163"/>
                      <a:pt x="31940" y="40763"/>
                    </a:cubicBezTo>
                    <a:lnTo>
                      <a:pt x="31940" y="41764"/>
                    </a:lnTo>
                    <a:cubicBezTo>
                      <a:pt x="31906" y="41764"/>
                      <a:pt x="31873" y="41764"/>
                      <a:pt x="31840" y="41797"/>
                    </a:cubicBezTo>
                    <a:cubicBezTo>
                      <a:pt x="30606" y="42231"/>
                      <a:pt x="29305" y="42631"/>
                      <a:pt x="28137" y="43131"/>
                    </a:cubicBezTo>
                    <a:cubicBezTo>
                      <a:pt x="27958" y="43221"/>
                      <a:pt x="28126" y="43337"/>
                      <a:pt x="28306" y="43337"/>
                    </a:cubicBezTo>
                    <a:cubicBezTo>
                      <a:pt x="28327" y="43337"/>
                      <a:pt x="28349" y="43335"/>
                      <a:pt x="28371" y="43332"/>
                    </a:cubicBezTo>
                    <a:cubicBezTo>
                      <a:pt x="29605" y="42965"/>
                      <a:pt x="30772" y="42531"/>
                      <a:pt x="31940" y="42131"/>
                    </a:cubicBezTo>
                    <a:lnTo>
                      <a:pt x="31940" y="43131"/>
                    </a:lnTo>
                    <a:lnTo>
                      <a:pt x="31840" y="43131"/>
                    </a:lnTo>
                    <a:cubicBezTo>
                      <a:pt x="30606" y="43598"/>
                      <a:pt x="29305" y="43999"/>
                      <a:pt x="28137" y="44499"/>
                    </a:cubicBezTo>
                    <a:cubicBezTo>
                      <a:pt x="27969" y="44555"/>
                      <a:pt x="28106" y="44681"/>
                      <a:pt x="28273" y="44681"/>
                    </a:cubicBezTo>
                    <a:cubicBezTo>
                      <a:pt x="28305" y="44681"/>
                      <a:pt x="28338" y="44677"/>
                      <a:pt x="28371" y="44666"/>
                    </a:cubicBezTo>
                    <a:cubicBezTo>
                      <a:pt x="29605" y="44332"/>
                      <a:pt x="30772" y="43899"/>
                      <a:pt x="31940" y="43465"/>
                    </a:cubicBezTo>
                    <a:lnTo>
                      <a:pt x="31940" y="44466"/>
                    </a:lnTo>
                    <a:cubicBezTo>
                      <a:pt x="31906" y="44499"/>
                      <a:pt x="31873" y="44499"/>
                      <a:pt x="31840" y="44499"/>
                    </a:cubicBezTo>
                    <a:cubicBezTo>
                      <a:pt x="30606" y="44933"/>
                      <a:pt x="29305" y="45366"/>
                      <a:pt x="28137" y="45867"/>
                    </a:cubicBezTo>
                    <a:cubicBezTo>
                      <a:pt x="27959" y="45926"/>
                      <a:pt x="28125" y="46039"/>
                      <a:pt x="28305" y="46039"/>
                    </a:cubicBezTo>
                    <a:cubicBezTo>
                      <a:pt x="28327" y="46039"/>
                      <a:pt x="28349" y="46037"/>
                      <a:pt x="28371" y="46033"/>
                    </a:cubicBezTo>
                    <a:cubicBezTo>
                      <a:pt x="29605" y="45667"/>
                      <a:pt x="30772" y="45233"/>
                      <a:pt x="31940" y="44833"/>
                    </a:cubicBezTo>
                    <a:lnTo>
                      <a:pt x="31940" y="45833"/>
                    </a:lnTo>
                    <a:cubicBezTo>
                      <a:pt x="31906" y="45833"/>
                      <a:pt x="31873" y="45833"/>
                      <a:pt x="31840" y="45867"/>
                    </a:cubicBezTo>
                    <a:cubicBezTo>
                      <a:pt x="30606" y="46300"/>
                      <a:pt x="29305" y="46701"/>
                      <a:pt x="28137" y="47201"/>
                    </a:cubicBezTo>
                    <a:cubicBezTo>
                      <a:pt x="27974" y="47282"/>
                      <a:pt x="28098" y="47386"/>
                      <a:pt x="28258" y="47386"/>
                    </a:cubicBezTo>
                    <a:cubicBezTo>
                      <a:pt x="28295" y="47386"/>
                      <a:pt x="28333" y="47380"/>
                      <a:pt x="28371" y="47368"/>
                    </a:cubicBezTo>
                    <a:cubicBezTo>
                      <a:pt x="29605" y="47034"/>
                      <a:pt x="30772" y="46601"/>
                      <a:pt x="31940" y="46200"/>
                    </a:cubicBezTo>
                    <a:lnTo>
                      <a:pt x="31940" y="47201"/>
                    </a:lnTo>
                    <a:lnTo>
                      <a:pt x="31840" y="47201"/>
                    </a:lnTo>
                    <a:cubicBezTo>
                      <a:pt x="30606" y="47668"/>
                      <a:pt x="29305" y="48068"/>
                      <a:pt x="28137" y="48569"/>
                    </a:cubicBezTo>
                    <a:cubicBezTo>
                      <a:pt x="27969" y="48625"/>
                      <a:pt x="28106" y="48751"/>
                      <a:pt x="28273" y="48751"/>
                    </a:cubicBezTo>
                    <a:cubicBezTo>
                      <a:pt x="28305" y="48751"/>
                      <a:pt x="28338" y="48746"/>
                      <a:pt x="28371" y="48735"/>
                    </a:cubicBezTo>
                    <a:cubicBezTo>
                      <a:pt x="29605" y="48402"/>
                      <a:pt x="30772" y="47935"/>
                      <a:pt x="31940" y="47535"/>
                    </a:cubicBezTo>
                    <a:lnTo>
                      <a:pt x="31940" y="48535"/>
                    </a:lnTo>
                    <a:cubicBezTo>
                      <a:pt x="31906" y="48535"/>
                      <a:pt x="31873" y="48569"/>
                      <a:pt x="31840" y="48569"/>
                    </a:cubicBezTo>
                    <a:cubicBezTo>
                      <a:pt x="30606" y="49002"/>
                      <a:pt x="29305" y="49436"/>
                      <a:pt x="28137" y="49936"/>
                    </a:cubicBezTo>
                    <a:cubicBezTo>
                      <a:pt x="27959" y="49996"/>
                      <a:pt x="28125" y="50108"/>
                      <a:pt x="28305" y="50108"/>
                    </a:cubicBezTo>
                    <a:cubicBezTo>
                      <a:pt x="28327" y="50108"/>
                      <a:pt x="28349" y="50107"/>
                      <a:pt x="28371" y="50103"/>
                    </a:cubicBezTo>
                    <a:cubicBezTo>
                      <a:pt x="29605" y="49736"/>
                      <a:pt x="30772" y="49302"/>
                      <a:pt x="31940" y="48902"/>
                    </a:cubicBezTo>
                    <a:lnTo>
                      <a:pt x="31940" y="49903"/>
                    </a:lnTo>
                    <a:cubicBezTo>
                      <a:pt x="31906" y="49903"/>
                      <a:pt x="31873" y="49903"/>
                      <a:pt x="31840" y="49936"/>
                    </a:cubicBezTo>
                    <a:cubicBezTo>
                      <a:pt x="30606" y="50370"/>
                      <a:pt x="29305" y="50770"/>
                      <a:pt x="28137" y="51271"/>
                    </a:cubicBezTo>
                    <a:cubicBezTo>
                      <a:pt x="27974" y="51352"/>
                      <a:pt x="28098" y="51455"/>
                      <a:pt x="28258" y="51455"/>
                    </a:cubicBezTo>
                    <a:cubicBezTo>
                      <a:pt x="28295" y="51455"/>
                      <a:pt x="28333" y="51450"/>
                      <a:pt x="28371" y="51437"/>
                    </a:cubicBezTo>
                    <a:cubicBezTo>
                      <a:pt x="29605" y="51104"/>
                      <a:pt x="30772" y="50670"/>
                      <a:pt x="31940" y="50236"/>
                    </a:cubicBezTo>
                    <a:lnTo>
                      <a:pt x="31940" y="51271"/>
                    </a:lnTo>
                    <a:lnTo>
                      <a:pt x="31840" y="51271"/>
                    </a:lnTo>
                    <a:cubicBezTo>
                      <a:pt x="30606" y="51704"/>
                      <a:pt x="29305" y="52138"/>
                      <a:pt x="28137" y="52638"/>
                    </a:cubicBezTo>
                    <a:cubicBezTo>
                      <a:pt x="27969" y="52694"/>
                      <a:pt x="28106" y="52820"/>
                      <a:pt x="28273" y="52820"/>
                    </a:cubicBezTo>
                    <a:cubicBezTo>
                      <a:pt x="28305" y="52820"/>
                      <a:pt x="28338" y="52816"/>
                      <a:pt x="28371" y="52805"/>
                    </a:cubicBezTo>
                    <a:cubicBezTo>
                      <a:pt x="29638" y="52438"/>
                      <a:pt x="30839" y="52004"/>
                      <a:pt x="32040" y="51571"/>
                    </a:cubicBezTo>
                    <a:cubicBezTo>
                      <a:pt x="32040" y="51704"/>
                      <a:pt x="32040" y="51804"/>
                      <a:pt x="32040" y="51938"/>
                    </a:cubicBezTo>
                    <a:cubicBezTo>
                      <a:pt x="32040" y="52162"/>
                      <a:pt x="32353" y="52271"/>
                      <a:pt x="32670" y="52271"/>
                    </a:cubicBezTo>
                    <a:cubicBezTo>
                      <a:pt x="32920" y="52271"/>
                      <a:pt x="33171" y="52203"/>
                      <a:pt x="33274" y="52071"/>
                    </a:cubicBezTo>
                    <a:cubicBezTo>
                      <a:pt x="36109" y="51738"/>
                      <a:pt x="38845" y="50937"/>
                      <a:pt x="41547" y="50370"/>
                    </a:cubicBezTo>
                    <a:cubicBezTo>
                      <a:pt x="44449" y="49769"/>
                      <a:pt x="47418" y="49202"/>
                      <a:pt x="50386" y="48669"/>
                    </a:cubicBezTo>
                    <a:cubicBezTo>
                      <a:pt x="56324" y="47635"/>
                      <a:pt x="62362" y="46801"/>
                      <a:pt x="68466" y="46033"/>
                    </a:cubicBezTo>
                    <a:cubicBezTo>
                      <a:pt x="68633" y="46067"/>
                      <a:pt x="68799" y="46100"/>
                      <a:pt x="68966" y="46167"/>
                    </a:cubicBezTo>
                    <a:cubicBezTo>
                      <a:pt x="67832" y="46434"/>
                      <a:pt x="66698" y="46734"/>
                      <a:pt x="65597" y="47068"/>
                    </a:cubicBezTo>
                    <a:cubicBezTo>
                      <a:pt x="65511" y="47096"/>
                      <a:pt x="65548" y="47174"/>
                      <a:pt x="65624" y="47174"/>
                    </a:cubicBezTo>
                    <a:cubicBezTo>
                      <a:pt x="65637" y="47174"/>
                      <a:pt x="65650" y="47172"/>
                      <a:pt x="65664" y="47168"/>
                    </a:cubicBezTo>
                    <a:cubicBezTo>
                      <a:pt x="66965" y="46934"/>
                      <a:pt x="68232" y="46601"/>
                      <a:pt x="69467" y="46267"/>
                    </a:cubicBezTo>
                    <a:cubicBezTo>
                      <a:pt x="69834" y="46367"/>
                      <a:pt x="70167" y="46434"/>
                      <a:pt x="70534" y="46534"/>
                    </a:cubicBezTo>
                    <a:cubicBezTo>
                      <a:pt x="69533" y="46767"/>
                      <a:pt x="68533" y="47034"/>
                      <a:pt x="67599" y="47334"/>
                    </a:cubicBezTo>
                    <a:cubicBezTo>
                      <a:pt x="67513" y="47363"/>
                      <a:pt x="67550" y="47441"/>
                      <a:pt x="67626" y="47441"/>
                    </a:cubicBezTo>
                    <a:cubicBezTo>
                      <a:pt x="67638" y="47441"/>
                      <a:pt x="67651" y="47439"/>
                      <a:pt x="67665" y="47434"/>
                    </a:cubicBezTo>
                    <a:cubicBezTo>
                      <a:pt x="68799" y="47201"/>
                      <a:pt x="69934" y="46934"/>
                      <a:pt x="71034" y="46634"/>
                    </a:cubicBezTo>
                    <a:cubicBezTo>
                      <a:pt x="71401" y="46734"/>
                      <a:pt x="71768" y="46801"/>
                      <a:pt x="72135" y="46901"/>
                    </a:cubicBezTo>
                    <a:cubicBezTo>
                      <a:pt x="71268" y="47101"/>
                      <a:pt x="70401" y="47334"/>
                      <a:pt x="69567" y="47601"/>
                    </a:cubicBezTo>
                    <a:cubicBezTo>
                      <a:pt x="69481" y="47630"/>
                      <a:pt x="69518" y="47708"/>
                      <a:pt x="69594" y="47708"/>
                    </a:cubicBezTo>
                    <a:cubicBezTo>
                      <a:pt x="69606" y="47708"/>
                      <a:pt x="69619" y="47706"/>
                      <a:pt x="69633" y="47701"/>
                    </a:cubicBezTo>
                    <a:cubicBezTo>
                      <a:pt x="70667" y="47501"/>
                      <a:pt x="71668" y="47268"/>
                      <a:pt x="72636" y="47001"/>
                    </a:cubicBezTo>
                    <a:cubicBezTo>
                      <a:pt x="73002" y="47068"/>
                      <a:pt x="73369" y="47168"/>
                      <a:pt x="73770" y="47234"/>
                    </a:cubicBezTo>
                    <a:cubicBezTo>
                      <a:pt x="73002" y="47434"/>
                      <a:pt x="72269" y="47635"/>
                      <a:pt x="71568" y="47868"/>
                    </a:cubicBezTo>
                    <a:cubicBezTo>
                      <a:pt x="71482" y="47897"/>
                      <a:pt x="71519" y="47975"/>
                      <a:pt x="71595" y="47975"/>
                    </a:cubicBezTo>
                    <a:cubicBezTo>
                      <a:pt x="71608" y="47975"/>
                      <a:pt x="71621" y="47973"/>
                      <a:pt x="71635" y="47968"/>
                    </a:cubicBezTo>
                    <a:cubicBezTo>
                      <a:pt x="72535" y="47768"/>
                      <a:pt x="73403" y="47568"/>
                      <a:pt x="74303" y="47334"/>
                    </a:cubicBezTo>
                    <a:cubicBezTo>
                      <a:pt x="74670" y="47434"/>
                      <a:pt x="75037" y="47501"/>
                      <a:pt x="75438" y="47568"/>
                    </a:cubicBezTo>
                    <a:cubicBezTo>
                      <a:pt x="74804" y="47768"/>
                      <a:pt x="74170" y="47935"/>
                      <a:pt x="73536" y="48135"/>
                    </a:cubicBezTo>
                    <a:cubicBezTo>
                      <a:pt x="73436" y="48168"/>
                      <a:pt x="73503" y="48235"/>
                      <a:pt x="73636" y="48235"/>
                    </a:cubicBezTo>
                    <a:cubicBezTo>
                      <a:pt x="74437" y="48068"/>
                      <a:pt x="75204" y="47868"/>
                      <a:pt x="75971" y="47701"/>
                    </a:cubicBezTo>
                    <a:cubicBezTo>
                      <a:pt x="76372" y="47768"/>
                      <a:pt x="76772" y="47835"/>
                      <a:pt x="77172" y="47935"/>
                    </a:cubicBezTo>
                    <a:cubicBezTo>
                      <a:pt x="76605" y="48068"/>
                      <a:pt x="76071" y="48235"/>
                      <a:pt x="75538" y="48402"/>
                    </a:cubicBezTo>
                    <a:cubicBezTo>
                      <a:pt x="75438" y="48402"/>
                      <a:pt x="75504" y="48502"/>
                      <a:pt x="75604" y="48502"/>
                    </a:cubicBezTo>
                    <a:cubicBezTo>
                      <a:pt x="76305" y="48335"/>
                      <a:pt x="77005" y="48202"/>
                      <a:pt x="77672" y="48035"/>
                    </a:cubicBezTo>
                    <a:cubicBezTo>
                      <a:pt x="78106" y="48102"/>
                      <a:pt x="78506" y="48168"/>
                      <a:pt x="78907" y="48235"/>
                    </a:cubicBezTo>
                    <a:cubicBezTo>
                      <a:pt x="78440" y="48368"/>
                      <a:pt x="77973" y="48502"/>
                      <a:pt x="77539" y="48635"/>
                    </a:cubicBezTo>
                    <a:cubicBezTo>
                      <a:pt x="77439" y="48669"/>
                      <a:pt x="77506" y="48769"/>
                      <a:pt x="77606" y="48769"/>
                    </a:cubicBezTo>
                    <a:cubicBezTo>
                      <a:pt x="78206" y="48635"/>
                      <a:pt x="78840" y="48502"/>
                      <a:pt x="79440" y="48335"/>
                    </a:cubicBezTo>
                    <a:lnTo>
                      <a:pt x="80675" y="48569"/>
                    </a:lnTo>
                    <a:cubicBezTo>
                      <a:pt x="80274" y="48669"/>
                      <a:pt x="79907" y="48802"/>
                      <a:pt x="79507" y="48902"/>
                    </a:cubicBezTo>
                    <a:cubicBezTo>
                      <a:pt x="79421" y="48931"/>
                      <a:pt x="79458" y="49009"/>
                      <a:pt x="79555" y="49009"/>
                    </a:cubicBezTo>
                    <a:cubicBezTo>
                      <a:pt x="79571" y="49009"/>
                      <a:pt x="79589" y="49007"/>
                      <a:pt x="79607" y="49002"/>
                    </a:cubicBezTo>
                    <a:cubicBezTo>
                      <a:pt x="80141" y="48902"/>
                      <a:pt x="80675" y="48769"/>
                      <a:pt x="81175" y="48669"/>
                    </a:cubicBezTo>
                    <a:cubicBezTo>
                      <a:pt x="81609" y="48735"/>
                      <a:pt x="82042" y="48802"/>
                      <a:pt x="82476" y="48869"/>
                    </a:cubicBezTo>
                    <a:cubicBezTo>
                      <a:pt x="82142" y="48969"/>
                      <a:pt x="81809" y="49069"/>
                      <a:pt x="81509" y="49169"/>
                    </a:cubicBezTo>
                    <a:cubicBezTo>
                      <a:pt x="81422" y="49198"/>
                      <a:pt x="81460" y="49276"/>
                      <a:pt x="81536" y="49276"/>
                    </a:cubicBezTo>
                    <a:cubicBezTo>
                      <a:pt x="81548" y="49276"/>
                      <a:pt x="81561" y="49274"/>
                      <a:pt x="81575" y="49269"/>
                    </a:cubicBezTo>
                    <a:cubicBezTo>
                      <a:pt x="82042" y="49169"/>
                      <a:pt x="82509" y="49069"/>
                      <a:pt x="82976" y="48969"/>
                    </a:cubicBezTo>
                    <a:cubicBezTo>
                      <a:pt x="83443" y="49069"/>
                      <a:pt x="83944" y="49136"/>
                      <a:pt x="84411" y="49236"/>
                    </a:cubicBezTo>
                    <a:cubicBezTo>
                      <a:pt x="84477" y="49236"/>
                      <a:pt x="84544" y="49236"/>
                      <a:pt x="84611" y="49269"/>
                    </a:cubicBezTo>
                    <a:cubicBezTo>
                      <a:pt x="84110" y="49403"/>
                      <a:pt x="83610" y="49536"/>
                      <a:pt x="83143" y="49669"/>
                    </a:cubicBezTo>
                    <a:cubicBezTo>
                      <a:pt x="83043" y="49703"/>
                      <a:pt x="83110" y="49803"/>
                      <a:pt x="83210" y="49803"/>
                    </a:cubicBezTo>
                    <a:cubicBezTo>
                      <a:pt x="83877" y="49669"/>
                      <a:pt x="84511" y="49503"/>
                      <a:pt x="85144" y="49369"/>
                    </a:cubicBezTo>
                    <a:lnTo>
                      <a:pt x="86746" y="49636"/>
                    </a:lnTo>
                    <a:cubicBezTo>
                      <a:pt x="86045" y="49803"/>
                      <a:pt x="85411" y="50003"/>
                      <a:pt x="84744" y="50203"/>
                    </a:cubicBezTo>
                    <a:cubicBezTo>
                      <a:pt x="84658" y="50232"/>
                      <a:pt x="84695" y="50310"/>
                      <a:pt x="84793" y="50310"/>
                    </a:cubicBezTo>
                    <a:cubicBezTo>
                      <a:pt x="84808" y="50310"/>
                      <a:pt x="84826" y="50308"/>
                      <a:pt x="84844" y="50303"/>
                    </a:cubicBezTo>
                    <a:cubicBezTo>
                      <a:pt x="85678" y="50136"/>
                      <a:pt x="86479" y="49936"/>
                      <a:pt x="87313" y="49736"/>
                    </a:cubicBezTo>
                    <a:cubicBezTo>
                      <a:pt x="87846" y="49803"/>
                      <a:pt x="88380" y="49903"/>
                      <a:pt x="88914" y="50003"/>
                    </a:cubicBezTo>
                    <a:cubicBezTo>
                      <a:pt x="88047" y="50203"/>
                      <a:pt x="87179" y="50437"/>
                      <a:pt x="86379" y="50703"/>
                    </a:cubicBezTo>
                    <a:cubicBezTo>
                      <a:pt x="86293" y="50732"/>
                      <a:pt x="86330" y="50810"/>
                      <a:pt x="86406" y="50810"/>
                    </a:cubicBezTo>
                    <a:cubicBezTo>
                      <a:pt x="86418" y="50810"/>
                      <a:pt x="86431" y="50808"/>
                      <a:pt x="86445" y="50804"/>
                    </a:cubicBezTo>
                    <a:cubicBezTo>
                      <a:pt x="87479" y="50603"/>
                      <a:pt x="88514" y="50337"/>
                      <a:pt x="89514" y="50103"/>
                    </a:cubicBezTo>
                    <a:cubicBezTo>
                      <a:pt x="89981" y="50170"/>
                      <a:pt x="90415" y="50236"/>
                      <a:pt x="90882" y="50303"/>
                    </a:cubicBezTo>
                    <a:cubicBezTo>
                      <a:pt x="90015" y="50537"/>
                      <a:pt x="89181" y="50770"/>
                      <a:pt x="88347" y="51037"/>
                    </a:cubicBezTo>
                    <a:cubicBezTo>
                      <a:pt x="88247" y="51037"/>
                      <a:pt x="88313" y="51137"/>
                      <a:pt x="88447" y="51137"/>
                    </a:cubicBezTo>
                    <a:cubicBezTo>
                      <a:pt x="89481" y="50904"/>
                      <a:pt x="90482" y="50670"/>
                      <a:pt x="91482" y="50403"/>
                    </a:cubicBezTo>
                    <a:cubicBezTo>
                      <a:pt x="91949" y="50470"/>
                      <a:pt x="92416" y="50537"/>
                      <a:pt x="92917" y="50637"/>
                    </a:cubicBezTo>
                    <a:cubicBezTo>
                      <a:pt x="92049" y="50837"/>
                      <a:pt x="91182" y="51070"/>
                      <a:pt x="90348" y="51337"/>
                    </a:cubicBezTo>
                    <a:cubicBezTo>
                      <a:pt x="90262" y="51366"/>
                      <a:pt x="90299" y="51444"/>
                      <a:pt x="90375" y="51444"/>
                    </a:cubicBezTo>
                    <a:cubicBezTo>
                      <a:pt x="90388" y="51444"/>
                      <a:pt x="90401" y="51442"/>
                      <a:pt x="90415" y="51437"/>
                    </a:cubicBezTo>
                    <a:cubicBezTo>
                      <a:pt x="91482" y="51237"/>
                      <a:pt x="92483" y="50970"/>
                      <a:pt x="93517" y="50703"/>
                    </a:cubicBezTo>
                    <a:cubicBezTo>
                      <a:pt x="93984" y="50804"/>
                      <a:pt x="94484" y="50870"/>
                      <a:pt x="94951" y="50937"/>
                    </a:cubicBezTo>
                    <a:cubicBezTo>
                      <a:pt x="94051" y="51170"/>
                      <a:pt x="93184" y="51404"/>
                      <a:pt x="92350" y="51671"/>
                    </a:cubicBezTo>
                    <a:cubicBezTo>
                      <a:pt x="92250" y="51671"/>
                      <a:pt x="92316" y="51771"/>
                      <a:pt x="92416" y="51771"/>
                    </a:cubicBezTo>
                    <a:cubicBezTo>
                      <a:pt x="93484" y="51537"/>
                      <a:pt x="94551" y="51271"/>
                      <a:pt x="95585" y="51004"/>
                    </a:cubicBezTo>
                    <a:cubicBezTo>
                      <a:pt x="96086" y="51070"/>
                      <a:pt x="96586" y="51170"/>
                      <a:pt x="97086" y="51237"/>
                    </a:cubicBezTo>
                    <a:cubicBezTo>
                      <a:pt x="96152" y="51471"/>
                      <a:pt x="95218" y="51704"/>
                      <a:pt x="94318" y="52004"/>
                    </a:cubicBezTo>
                    <a:cubicBezTo>
                      <a:pt x="94218" y="52038"/>
                      <a:pt x="94284" y="52104"/>
                      <a:pt x="94418" y="52104"/>
                    </a:cubicBezTo>
                    <a:cubicBezTo>
                      <a:pt x="95552" y="51871"/>
                      <a:pt x="96653" y="51604"/>
                      <a:pt x="97753" y="51304"/>
                    </a:cubicBezTo>
                    <a:cubicBezTo>
                      <a:pt x="98254" y="51371"/>
                      <a:pt x="98788" y="51437"/>
                      <a:pt x="99288" y="51504"/>
                    </a:cubicBezTo>
                    <a:cubicBezTo>
                      <a:pt x="98287" y="51771"/>
                      <a:pt x="97286" y="52038"/>
                      <a:pt x="96319" y="52338"/>
                    </a:cubicBezTo>
                    <a:cubicBezTo>
                      <a:pt x="96233" y="52367"/>
                      <a:pt x="96270" y="52445"/>
                      <a:pt x="96346" y="52445"/>
                    </a:cubicBezTo>
                    <a:cubicBezTo>
                      <a:pt x="96359" y="52445"/>
                      <a:pt x="96372" y="52443"/>
                      <a:pt x="96386" y="52438"/>
                    </a:cubicBezTo>
                    <a:cubicBezTo>
                      <a:pt x="97620" y="52205"/>
                      <a:pt x="98788" y="51904"/>
                      <a:pt x="99955" y="51604"/>
                    </a:cubicBezTo>
                    <a:cubicBezTo>
                      <a:pt x="100489" y="51671"/>
                      <a:pt x="101022" y="51704"/>
                      <a:pt x="101556" y="51771"/>
                    </a:cubicBezTo>
                    <a:cubicBezTo>
                      <a:pt x="100455" y="52071"/>
                      <a:pt x="99355" y="52338"/>
                      <a:pt x="98321" y="52672"/>
                    </a:cubicBezTo>
                    <a:cubicBezTo>
                      <a:pt x="98234" y="52700"/>
                      <a:pt x="98272" y="52778"/>
                      <a:pt x="98348" y="52778"/>
                    </a:cubicBezTo>
                    <a:cubicBezTo>
                      <a:pt x="98360" y="52778"/>
                      <a:pt x="98373" y="52776"/>
                      <a:pt x="98387" y="52772"/>
                    </a:cubicBezTo>
                    <a:cubicBezTo>
                      <a:pt x="99688" y="52505"/>
                      <a:pt x="100989" y="52171"/>
                      <a:pt x="102257" y="51838"/>
                    </a:cubicBezTo>
                    <a:cubicBezTo>
                      <a:pt x="102524" y="51871"/>
                      <a:pt x="102824" y="51904"/>
                      <a:pt x="103091" y="51938"/>
                    </a:cubicBezTo>
                    <a:cubicBezTo>
                      <a:pt x="103110" y="51996"/>
                      <a:pt x="103220" y="52031"/>
                      <a:pt x="103321" y="52031"/>
                    </a:cubicBezTo>
                    <a:cubicBezTo>
                      <a:pt x="103394" y="52031"/>
                      <a:pt x="103463" y="52013"/>
                      <a:pt x="103491" y="51971"/>
                    </a:cubicBezTo>
                    <a:cubicBezTo>
                      <a:pt x="103591" y="51971"/>
                      <a:pt x="103658" y="51938"/>
                      <a:pt x="103724" y="51904"/>
                    </a:cubicBezTo>
                    <a:cubicBezTo>
                      <a:pt x="103741" y="51988"/>
                      <a:pt x="103858" y="52029"/>
                      <a:pt x="103970" y="52029"/>
                    </a:cubicBezTo>
                    <a:cubicBezTo>
                      <a:pt x="104083" y="52029"/>
                      <a:pt x="104191" y="51988"/>
                      <a:pt x="104191" y="51904"/>
                    </a:cubicBezTo>
                    <a:cubicBezTo>
                      <a:pt x="104258" y="50437"/>
                      <a:pt x="104258" y="48936"/>
                      <a:pt x="104225" y="47401"/>
                    </a:cubicBezTo>
                    <a:cubicBezTo>
                      <a:pt x="105059" y="40530"/>
                      <a:pt x="104959" y="33558"/>
                      <a:pt x="105025" y="26720"/>
                    </a:cubicBezTo>
                    <a:cubicBezTo>
                      <a:pt x="105092" y="19915"/>
                      <a:pt x="104925" y="13110"/>
                      <a:pt x="104492" y="6305"/>
                    </a:cubicBezTo>
                    <a:lnTo>
                      <a:pt x="137782" y="6305"/>
                    </a:lnTo>
                    <a:cubicBezTo>
                      <a:pt x="144063" y="6364"/>
                      <a:pt x="150355" y="6435"/>
                      <a:pt x="156645" y="6435"/>
                    </a:cubicBezTo>
                    <a:cubicBezTo>
                      <a:pt x="161012" y="6435"/>
                      <a:pt x="165378" y="6401"/>
                      <a:pt x="169738" y="6305"/>
                    </a:cubicBezTo>
                    <a:close/>
                    <a:moveTo>
                      <a:pt x="159064" y="61545"/>
                    </a:moveTo>
                    <a:cubicBezTo>
                      <a:pt x="159031" y="61545"/>
                      <a:pt x="159031" y="61545"/>
                      <a:pt x="158997" y="61578"/>
                    </a:cubicBezTo>
                    <a:cubicBezTo>
                      <a:pt x="158964" y="61578"/>
                      <a:pt x="158931" y="61611"/>
                      <a:pt x="158864" y="61645"/>
                    </a:cubicBezTo>
                    <a:lnTo>
                      <a:pt x="117835" y="61645"/>
                    </a:lnTo>
                    <a:cubicBezTo>
                      <a:pt x="124873" y="61645"/>
                      <a:pt x="131911" y="61611"/>
                      <a:pt x="138950" y="61578"/>
                    </a:cubicBezTo>
                    <a:cubicBezTo>
                      <a:pt x="145654" y="61578"/>
                      <a:pt x="152359" y="61545"/>
                      <a:pt x="159064" y="61545"/>
                    </a:cubicBezTo>
                    <a:close/>
                    <a:moveTo>
                      <a:pt x="160398" y="61545"/>
                    </a:moveTo>
                    <a:cubicBezTo>
                      <a:pt x="160332" y="61578"/>
                      <a:pt x="160265" y="61611"/>
                      <a:pt x="160231" y="61645"/>
                    </a:cubicBezTo>
                    <a:lnTo>
                      <a:pt x="159231" y="61645"/>
                    </a:lnTo>
                    <a:cubicBezTo>
                      <a:pt x="159264" y="61611"/>
                      <a:pt x="159197" y="61545"/>
                      <a:pt x="159131" y="61545"/>
                    </a:cubicBezTo>
                    <a:close/>
                    <a:moveTo>
                      <a:pt x="162667" y="61545"/>
                    </a:moveTo>
                    <a:cubicBezTo>
                      <a:pt x="162633" y="61578"/>
                      <a:pt x="162566" y="61611"/>
                      <a:pt x="162500" y="61645"/>
                    </a:cubicBezTo>
                    <a:lnTo>
                      <a:pt x="160598" y="61645"/>
                    </a:lnTo>
                    <a:cubicBezTo>
                      <a:pt x="160665" y="61611"/>
                      <a:pt x="160698" y="61578"/>
                      <a:pt x="160765" y="61545"/>
                    </a:cubicBezTo>
                    <a:close/>
                    <a:moveTo>
                      <a:pt x="164968" y="61545"/>
                    </a:moveTo>
                    <a:lnTo>
                      <a:pt x="164801" y="61645"/>
                    </a:lnTo>
                    <a:lnTo>
                      <a:pt x="162900" y="61645"/>
                    </a:lnTo>
                    <a:cubicBezTo>
                      <a:pt x="162967" y="61611"/>
                      <a:pt x="163000" y="61578"/>
                      <a:pt x="163033" y="61545"/>
                    </a:cubicBezTo>
                    <a:close/>
                    <a:moveTo>
                      <a:pt x="167270" y="61511"/>
                    </a:moveTo>
                    <a:cubicBezTo>
                      <a:pt x="167203" y="61578"/>
                      <a:pt x="167136" y="61611"/>
                      <a:pt x="167103" y="61645"/>
                    </a:cubicBezTo>
                    <a:lnTo>
                      <a:pt x="165202" y="61645"/>
                    </a:lnTo>
                    <a:cubicBezTo>
                      <a:pt x="165235" y="61611"/>
                      <a:pt x="165302" y="61578"/>
                      <a:pt x="165335" y="61545"/>
                    </a:cubicBezTo>
                    <a:cubicBezTo>
                      <a:pt x="165769" y="61545"/>
                      <a:pt x="166169" y="61545"/>
                      <a:pt x="166603" y="61511"/>
                    </a:cubicBezTo>
                    <a:close/>
                    <a:moveTo>
                      <a:pt x="169571" y="61511"/>
                    </a:moveTo>
                    <a:cubicBezTo>
                      <a:pt x="169505" y="61578"/>
                      <a:pt x="169438" y="61611"/>
                      <a:pt x="169371" y="61645"/>
                    </a:cubicBezTo>
                    <a:lnTo>
                      <a:pt x="167470" y="61645"/>
                    </a:lnTo>
                    <a:cubicBezTo>
                      <a:pt x="167537" y="61611"/>
                      <a:pt x="167570" y="61578"/>
                      <a:pt x="167637" y="61511"/>
                    </a:cubicBezTo>
                    <a:close/>
                    <a:moveTo>
                      <a:pt x="171873" y="61511"/>
                    </a:moveTo>
                    <a:cubicBezTo>
                      <a:pt x="171806" y="61545"/>
                      <a:pt x="171740" y="61611"/>
                      <a:pt x="171673" y="61645"/>
                    </a:cubicBezTo>
                    <a:lnTo>
                      <a:pt x="169772" y="61645"/>
                    </a:lnTo>
                    <a:cubicBezTo>
                      <a:pt x="169805" y="61611"/>
                      <a:pt x="169872" y="61578"/>
                      <a:pt x="169938" y="61511"/>
                    </a:cubicBezTo>
                    <a:close/>
                    <a:moveTo>
                      <a:pt x="174141" y="61511"/>
                    </a:moveTo>
                    <a:cubicBezTo>
                      <a:pt x="174075" y="61545"/>
                      <a:pt x="174008" y="61611"/>
                      <a:pt x="173941" y="61645"/>
                    </a:cubicBezTo>
                    <a:lnTo>
                      <a:pt x="172040" y="61645"/>
                    </a:lnTo>
                    <a:cubicBezTo>
                      <a:pt x="172107" y="61611"/>
                      <a:pt x="172173" y="61545"/>
                      <a:pt x="172207" y="61511"/>
                    </a:cubicBezTo>
                    <a:close/>
                    <a:moveTo>
                      <a:pt x="176443" y="61511"/>
                    </a:moveTo>
                    <a:cubicBezTo>
                      <a:pt x="176376" y="61545"/>
                      <a:pt x="176310" y="61611"/>
                      <a:pt x="176243" y="61645"/>
                    </a:cubicBezTo>
                    <a:lnTo>
                      <a:pt x="174342" y="61645"/>
                    </a:lnTo>
                    <a:cubicBezTo>
                      <a:pt x="174408" y="61611"/>
                      <a:pt x="174442" y="61545"/>
                      <a:pt x="174508" y="61511"/>
                    </a:cubicBezTo>
                    <a:close/>
                    <a:moveTo>
                      <a:pt x="178745" y="61511"/>
                    </a:moveTo>
                    <a:cubicBezTo>
                      <a:pt x="178678" y="61545"/>
                      <a:pt x="178611" y="61611"/>
                      <a:pt x="178511" y="61645"/>
                    </a:cubicBezTo>
                    <a:lnTo>
                      <a:pt x="176610" y="61645"/>
                    </a:lnTo>
                    <a:cubicBezTo>
                      <a:pt x="176677" y="61611"/>
                      <a:pt x="176743" y="61545"/>
                      <a:pt x="176810" y="61511"/>
                    </a:cubicBezTo>
                    <a:close/>
                    <a:moveTo>
                      <a:pt x="181046" y="61478"/>
                    </a:moveTo>
                    <a:cubicBezTo>
                      <a:pt x="180946" y="61545"/>
                      <a:pt x="180880" y="61611"/>
                      <a:pt x="180813" y="61645"/>
                    </a:cubicBezTo>
                    <a:lnTo>
                      <a:pt x="178911" y="61645"/>
                    </a:lnTo>
                    <a:cubicBezTo>
                      <a:pt x="178978" y="61611"/>
                      <a:pt x="179045" y="61545"/>
                      <a:pt x="179112" y="61511"/>
                    </a:cubicBezTo>
                    <a:cubicBezTo>
                      <a:pt x="179745" y="61511"/>
                      <a:pt x="180379" y="61478"/>
                      <a:pt x="181046" y="61478"/>
                    </a:cubicBezTo>
                    <a:close/>
                    <a:moveTo>
                      <a:pt x="183315" y="61478"/>
                    </a:moveTo>
                    <a:cubicBezTo>
                      <a:pt x="183248" y="61545"/>
                      <a:pt x="183181" y="61611"/>
                      <a:pt x="183081" y="61645"/>
                    </a:cubicBezTo>
                    <a:lnTo>
                      <a:pt x="181180" y="61645"/>
                    </a:lnTo>
                    <a:lnTo>
                      <a:pt x="181380" y="61478"/>
                    </a:lnTo>
                    <a:close/>
                    <a:moveTo>
                      <a:pt x="185616" y="61478"/>
                    </a:moveTo>
                    <a:cubicBezTo>
                      <a:pt x="185550" y="61545"/>
                      <a:pt x="185449" y="61611"/>
                      <a:pt x="185383" y="61645"/>
                    </a:cubicBezTo>
                    <a:lnTo>
                      <a:pt x="183481" y="61645"/>
                    </a:lnTo>
                    <a:cubicBezTo>
                      <a:pt x="183548" y="61611"/>
                      <a:pt x="183615" y="61545"/>
                      <a:pt x="183682" y="61478"/>
                    </a:cubicBezTo>
                    <a:close/>
                    <a:moveTo>
                      <a:pt x="187918" y="61478"/>
                    </a:moveTo>
                    <a:cubicBezTo>
                      <a:pt x="187851" y="61545"/>
                      <a:pt x="187751" y="61611"/>
                      <a:pt x="187651" y="61645"/>
                    </a:cubicBezTo>
                    <a:lnTo>
                      <a:pt x="185783" y="61645"/>
                    </a:lnTo>
                    <a:lnTo>
                      <a:pt x="185983" y="61478"/>
                    </a:lnTo>
                    <a:close/>
                    <a:moveTo>
                      <a:pt x="190220" y="61478"/>
                    </a:moveTo>
                    <a:cubicBezTo>
                      <a:pt x="190119" y="61545"/>
                      <a:pt x="190019" y="61611"/>
                      <a:pt x="189953" y="61645"/>
                    </a:cubicBezTo>
                    <a:lnTo>
                      <a:pt x="188051" y="61645"/>
                    </a:lnTo>
                    <a:cubicBezTo>
                      <a:pt x="188118" y="61578"/>
                      <a:pt x="188218" y="61545"/>
                      <a:pt x="188285" y="61478"/>
                    </a:cubicBezTo>
                    <a:close/>
                    <a:moveTo>
                      <a:pt x="192521" y="61478"/>
                    </a:moveTo>
                    <a:cubicBezTo>
                      <a:pt x="192421" y="61545"/>
                      <a:pt x="192321" y="61578"/>
                      <a:pt x="192254" y="61645"/>
                    </a:cubicBezTo>
                    <a:lnTo>
                      <a:pt x="190353" y="61645"/>
                    </a:lnTo>
                    <a:cubicBezTo>
                      <a:pt x="190420" y="61578"/>
                      <a:pt x="190486" y="61545"/>
                      <a:pt x="190553" y="61478"/>
                    </a:cubicBezTo>
                    <a:close/>
                    <a:moveTo>
                      <a:pt x="194789" y="61444"/>
                    </a:moveTo>
                    <a:cubicBezTo>
                      <a:pt x="194723" y="61511"/>
                      <a:pt x="194623" y="61578"/>
                      <a:pt x="194523" y="61645"/>
                    </a:cubicBezTo>
                    <a:lnTo>
                      <a:pt x="192621" y="61645"/>
                    </a:lnTo>
                    <a:cubicBezTo>
                      <a:pt x="192688" y="61578"/>
                      <a:pt x="192788" y="61545"/>
                      <a:pt x="192855" y="61478"/>
                    </a:cubicBezTo>
                    <a:cubicBezTo>
                      <a:pt x="193489" y="61478"/>
                      <a:pt x="194156" y="61444"/>
                      <a:pt x="194789" y="61444"/>
                    </a:cubicBezTo>
                    <a:close/>
                    <a:moveTo>
                      <a:pt x="197091" y="61444"/>
                    </a:moveTo>
                    <a:cubicBezTo>
                      <a:pt x="196991" y="61511"/>
                      <a:pt x="196924" y="61578"/>
                      <a:pt x="196824" y="61645"/>
                    </a:cubicBezTo>
                    <a:lnTo>
                      <a:pt x="194923" y="61645"/>
                    </a:lnTo>
                    <a:cubicBezTo>
                      <a:pt x="194990" y="61578"/>
                      <a:pt x="195056" y="61545"/>
                      <a:pt x="195123" y="61478"/>
                    </a:cubicBezTo>
                    <a:cubicBezTo>
                      <a:pt x="195156" y="61478"/>
                      <a:pt x="195123" y="61478"/>
                      <a:pt x="195156" y="61444"/>
                    </a:cubicBezTo>
                    <a:close/>
                    <a:moveTo>
                      <a:pt x="199393" y="61444"/>
                    </a:moveTo>
                    <a:cubicBezTo>
                      <a:pt x="199293" y="61511"/>
                      <a:pt x="199193" y="61578"/>
                      <a:pt x="199093" y="61645"/>
                    </a:cubicBezTo>
                    <a:lnTo>
                      <a:pt x="197191" y="61645"/>
                    </a:lnTo>
                    <a:cubicBezTo>
                      <a:pt x="197258" y="61578"/>
                      <a:pt x="197358" y="61545"/>
                      <a:pt x="197425" y="61478"/>
                    </a:cubicBezTo>
                    <a:cubicBezTo>
                      <a:pt x="197425" y="61478"/>
                      <a:pt x="197425" y="61444"/>
                      <a:pt x="197425" y="61444"/>
                    </a:cubicBezTo>
                    <a:close/>
                    <a:moveTo>
                      <a:pt x="201694" y="61444"/>
                    </a:moveTo>
                    <a:cubicBezTo>
                      <a:pt x="201594" y="61511"/>
                      <a:pt x="201494" y="61578"/>
                      <a:pt x="201394" y="61645"/>
                    </a:cubicBezTo>
                    <a:lnTo>
                      <a:pt x="199493" y="61645"/>
                    </a:lnTo>
                    <a:cubicBezTo>
                      <a:pt x="199560" y="61578"/>
                      <a:pt x="199660" y="61545"/>
                      <a:pt x="199726" y="61478"/>
                    </a:cubicBezTo>
                    <a:cubicBezTo>
                      <a:pt x="199726" y="61478"/>
                      <a:pt x="199726" y="61444"/>
                      <a:pt x="199726" y="61444"/>
                    </a:cubicBezTo>
                    <a:close/>
                    <a:moveTo>
                      <a:pt x="203963" y="61444"/>
                    </a:moveTo>
                    <a:cubicBezTo>
                      <a:pt x="203863" y="61511"/>
                      <a:pt x="203763" y="61578"/>
                      <a:pt x="203662" y="61645"/>
                    </a:cubicBezTo>
                    <a:lnTo>
                      <a:pt x="201761" y="61645"/>
                    </a:lnTo>
                    <a:cubicBezTo>
                      <a:pt x="201861" y="61578"/>
                      <a:pt x="201928" y="61545"/>
                      <a:pt x="201995" y="61478"/>
                    </a:cubicBezTo>
                    <a:cubicBezTo>
                      <a:pt x="201995" y="61478"/>
                      <a:pt x="201995" y="61444"/>
                      <a:pt x="201995" y="61444"/>
                    </a:cubicBezTo>
                    <a:close/>
                    <a:moveTo>
                      <a:pt x="206264" y="61444"/>
                    </a:moveTo>
                    <a:cubicBezTo>
                      <a:pt x="206164" y="61511"/>
                      <a:pt x="206064" y="61578"/>
                      <a:pt x="205964" y="61645"/>
                    </a:cubicBezTo>
                    <a:lnTo>
                      <a:pt x="204063" y="61645"/>
                    </a:lnTo>
                    <a:cubicBezTo>
                      <a:pt x="204129" y="61578"/>
                      <a:pt x="204196" y="61545"/>
                      <a:pt x="204296" y="61478"/>
                    </a:cubicBezTo>
                    <a:cubicBezTo>
                      <a:pt x="204296" y="61444"/>
                      <a:pt x="204296" y="61444"/>
                      <a:pt x="204296" y="61444"/>
                    </a:cubicBezTo>
                    <a:close/>
                    <a:moveTo>
                      <a:pt x="208566" y="61444"/>
                    </a:moveTo>
                    <a:cubicBezTo>
                      <a:pt x="208466" y="61511"/>
                      <a:pt x="208366" y="61578"/>
                      <a:pt x="208232" y="61645"/>
                    </a:cubicBezTo>
                    <a:lnTo>
                      <a:pt x="206364" y="61645"/>
                    </a:lnTo>
                    <a:cubicBezTo>
                      <a:pt x="206431" y="61578"/>
                      <a:pt x="206498" y="61545"/>
                      <a:pt x="206565" y="61478"/>
                    </a:cubicBezTo>
                    <a:cubicBezTo>
                      <a:pt x="206598" y="61444"/>
                      <a:pt x="206598" y="61444"/>
                      <a:pt x="206565" y="61444"/>
                    </a:cubicBezTo>
                    <a:close/>
                    <a:moveTo>
                      <a:pt x="210868" y="61411"/>
                    </a:moveTo>
                    <a:cubicBezTo>
                      <a:pt x="210734" y="61511"/>
                      <a:pt x="210634" y="61578"/>
                      <a:pt x="210534" y="61645"/>
                    </a:cubicBezTo>
                    <a:lnTo>
                      <a:pt x="208633" y="61645"/>
                    </a:lnTo>
                    <a:cubicBezTo>
                      <a:pt x="208699" y="61578"/>
                      <a:pt x="208799" y="61545"/>
                      <a:pt x="208866" y="61478"/>
                    </a:cubicBezTo>
                    <a:cubicBezTo>
                      <a:pt x="208866" y="61444"/>
                      <a:pt x="208866" y="61444"/>
                      <a:pt x="208866" y="61444"/>
                    </a:cubicBezTo>
                    <a:cubicBezTo>
                      <a:pt x="209533" y="61444"/>
                      <a:pt x="210200" y="61411"/>
                      <a:pt x="210868" y="61411"/>
                    </a:cubicBezTo>
                    <a:close/>
                    <a:moveTo>
                      <a:pt x="213169" y="61411"/>
                    </a:moveTo>
                    <a:cubicBezTo>
                      <a:pt x="213036" y="61511"/>
                      <a:pt x="212936" y="61578"/>
                      <a:pt x="212836" y="61645"/>
                    </a:cubicBezTo>
                    <a:lnTo>
                      <a:pt x="210934" y="61645"/>
                    </a:lnTo>
                    <a:cubicBezTo>
                      <a:pt x="211001" y="61578"/>
                      <a:pt x="211068" y="61545"/>
                      <a:pt x="211134" y="61478"/>
                    </a:cubicBezTo>
                    <a:cubicBezTo>
                      <a:pt x="211168" y="61444"/>
                      <a:pt x="211168" y="61444"/>
                      <a:pt x="211168" y="61411"/>
                    </a:cubicBezTo>
                    <a:close/>
                    <a:moveTo>
                      <a:pt x="215438" y="61411"/>
                    </a:moveTo>
                    <a:cubicBezTo>
                      <a:pt x="215337" y="61478"/>
                      <a:pt x="215204" y="61578"/>
                      <a:pt x="215104" y="61645"/>
                    </a:cubicBezTo>
                    <a:lnTo>
                      <a:pt x="213203" y="61645"/>
                    </a:lnTo>
                    <a:cubicBezTo>
                      <a:pt x="213269" y="61578"/>
                      <a:pt x="213369" y="61545"/>
                      <a:pt x="213436" y="61478"/>
                    </a:cubicBezTo>
                    <a:cubicBezTo>
                      <a:pt x="213436" y="61444"/>
                      <a:pt x="213436" y="61444"/>
                      <a:pt x="213436" y="61411"/>
                    </a:cubicBezTo>
                    <a:close/>
                    <a:moveTo>
                      <a:pt x="217739" y="61411"/>
                    </a:moveTo>
                    <a:cubicBezTo>
                      <a:pt x="217606" y="61478"/>
                      <a:pt x="217506" y="61578"/>
                      <a:pt x="217406" y="61645"/>
                    </a:cubicBezTo>
                    <a:lnTo>
                      <a:pt x="215504" y="61645"/>
                    </a:lnTo>
                    <a:cubicBezTo>
                      <a:pt x="215571" y="61578"/>
                      <a:pt x="215638" y="61545"/>
                      <a:pt x="215704" y="61478"/>
                    </a:cubicBezTo>
                    <a:cubicBezTo>
                      <a:pt x="215738" y="61444"/>
                      <a:pt x="215738" y="61444"/>
                      <a:pt x="215738" y="61411"/>
                    </a:cubicBezTo>
                    <a:close/>
                    <a:moveTo>
                      <a:pt x="220041" y="61411"/>
                    </a:moveTo>
                    <a:lnTo>
                      <a:pt x="219674" y="61645"/>
                    </a:lnTo>
                    <a:lnTo>
                      <a:pt x="217773" y="61645"/>
                    </a:lnTo>
                    <a:cubicBezTo>
                      <a:pt x="217873" y="61578"/>
                      <a:pt x="217939" y="61545"/>
                      <a:pt x="218006" y="61478"/>
                    </a:cubicBezTo>
                    <a:cubicBezTo>
                      <a:pt x="218039" y="61444"/>
                      <a:pt x="218039" y="61444"/>
                      <a:pt x="218006" y="61411"/>
                    </a:cubicBezTo>
                    <a:close/>
                    <a:moveTo>
                      <a:pt x="222309" y="61411"/>
                    </a:moveTo>
                    <a:cubicBezTo>
                      <a:pt x="222209" y="61478"/>
                      <a:pt x="222076" y="61578"/>
                      <a:pt x="221976" y="61645"/>
                    </a:cubicBezTo>
                    <a:lnTo>
                      <a:pt x="220074" y="61645"/>
                    </a:lnTo>
                    <a:cubicBezTo>
                      <a:pt x="220141" y="61578"/>
                      <a:pt x="220208" y="61545"/>
                      <a:pt x="220274" y="61478"/>
                    </a:cubicBezTo>
                    <a:cubicBezTo>
                      <a:pt x="220308" y="61444"/>
                      <a:pt x="220308" y="61411"/>
                      <a:pt x="220308" y="61411"/>
                    </a:cubicBezTo>
                    <a:close/>
                    <a:moveTo>
                      <a:pt x="224611" y="61378"/>
                    </a:moveTo>
                    <a:cubicBezTo>
                      <a:pt x="224511" y="61478"/>
                      <a:pt x="224377" y="61578"/>
                      <a:pt x="224244" y="61645"/>
                    </a:cubicBezTo>
                    <a:lnTo>
                      <a:pt x="222342" y="61645"/>
                    </a:lnTo>
                    <a:cubicBezTo>
                      <a:pt x="222443" y="61578"/>
                      <a:pt x="222509" y="61545"/>
                      <a:pt x="222576" y="61478"/>
                    </a:cubicBezTo>
                    <a:cubicBezTo>
                      <a:pt x="222609" y="61444"/>
                      <a:pt x="222609" y="61411"/>
                      <a:pt x="222576" y="61411"/>
                    </a:cubicBezTo>
                    <a:cubicBezTo>
                      <a:pt x="223243" y="61411"/>
                      <a:pt x="223944" y="61378"/>
                      <a:pt x="224611" y="61378"/>
                    </a:cubicBezTo>
                    <a:close/>
                    <a:moveTo>
                      <a:pt x="226912" y="61378"/>
                    </a:moveTo>
                    <a:cubicBezTo>
                      <a:pt x="226779" y="61478"/>
                      <a:pt x="226679" y="61578"/>
                      <a:pt x="226545" y="61645"/>
                    </a:cubicBezTo>
                    <a:lnTo>
                      <a:pt x="224644" y="61645"/>
                    </a:lnTo>
                    <a:cubicBezTo>
                      <a:pt x="224711" y="61578"/>
                      <a:pt x="224778" y="61545"/>
                      <a:pt x="224878" y="61478"/>
                    </a:cubicBezTo>
                    <a:cubicBezTo>
                      <a:pt x="224911" y="61444"/>
                      <a:pt x="224878" y="61411"/>
                      <a:pt x="224844" y="61411"/>
                    </a:cubicBezTo>
                    <a:cubicBezTo>
                      <a:pt x="225545" y="61411"/>
                      <a:pt x="226212" y="61378"/>
                      <a:pt x="226912" y="61378"/>
                    </a:cubicBezTo>
                    <a:close/>
                    <a:moveTo>
                      <a:pt x="229214" y="61378"/>
                    </a:moveTo>
                    <a:cubicBezTo>
                      <a:pt x="229081" y="61478"/>
                      <a:pt x="228947" y="61578"/>
                      <a:pt x="228814" y="61645"/>
                    </a:cubicBezTo>
                    <a:lnTo>
                      <a:pt x="226912" y="61645"/>
                    </a:lnTo>
                    <a:cubicBezTo>
                      <a:pt x="227012" y="61578"/>
                      <a:pt x="227079" y="61545"/>
                      <a:pt x="227146" y="61478"/>
                    </a:cubicBezTo>
                    <a:cubicBezTo>
                      <a:pt x="227179" y="61444"/>
                      <a:pt x="227179" y="61411"/>
                      <a:pt x="227146" y="61378"/>
                    </a:cubicBezTo>
                    <a:close/>
                    <a:moveTo>
                      <a:pt x="231482" y="61378"/>
                    </a:moveTo>
                    <a:cubicBezTo>
                      <a:pt x="231382" y="61478"/>
                      <a:pt x="231249" y="61578"/>
                      <a:pt x="231115" y="61645"/>
                    </a:cubicBezTo>
                    <a:lnTo>
                      <a:pt x="229214" y="61645"/>
                    </a:lnTo>
                    <a:cubicBezTo>
                      <a:pt x="229281" y="61578"/>
                      <a:pt x="229381" y="61545"/>
                      <a:pt x="229448" y="61478"/>
                    </a:cubicBezTo>
                    <a:cubicBezTo>
                      <a:pt x="229481" y="61444"/>
                      <a:pt x="229448" y="61411"/>
                      <a:pt x="229414" y="61378"/>
                    </a:cubicBezTo>
                    <a:close/>
                    <a:moveTo>
                      <a:pt x="233784" y="61378"/>
                    </a:moveTo>
                    <a:cubicBezTo>
                      <a:pt x="233651" y="61478"/>
                      <a:pt x="233517" y="61545"/>
                      <a:pt x="233384" y="61645"/>
                    </a:cubicBezTo>
                    <a:lnTo>
                      <a:pt x="231516" y="61645"/>
                    </a:lnTo>
                    <a:cubicBezTo>
                      <a:pt x="231582" y="61578"/>
                      <a:pt x="231649" y="61545"/>
                      <a:pt x="231716" y="61478"/>
                    </a:cubicBezTo>
                    <a:cubicBezTo>
                      <a:pt x="231749" y="61444"/>
                      <a:pt x="231749" y="61411"/>
                      <a:pt x="231682" y="61378"/>
                    </a:cubicBezTo>
                    <a:close/>
                    <a:moveTo>
                      <a:pt x="236086" y="61378"/>
                    </a:moveTo>
                    <a:cubicBezTo>
                      <a:pt x="235952" y="61478"/>
                      <a:pt x="235819" y="61545"/>
                      <a:pt x="235685" y="61645"/>
                    </a:cubicBezTo>
                    <a:lnTo>
                      <a:pt x="233784" y="61645"/>
                    </a:lnTo>
                    <a:cubicBezTo>
                      <a:pt x="233851" y="61578"/>
                      <a:pt x="233951" y="61545"/>
                      <a:pt x="234017" y="61478"/>
                    </a:cubicBezTo>
                    <a:cubicBezTo>
                      <a:pt x="234051" y="61444"/>
                      <a:pt x="234017" y="61411"/>
                      <a:pt x="233984" y="61378"/>
                    </a:cubicBezTo>
                    <a:close/>
                    <a:moveTo>
                      <a:pt x="238354" y="61378"/>
                    </a:moveTo>
                    <a:cubicBezTo>
                      <a:pt x="238220" y="61478"/>
                      <a:pt x="238120" y="61545"/>
                      <a:pt x="237987" y="61645"/>
                    </a:cubicBezTo>
                    <a:lnTo>
                      <a:pt x="236086" y="61645"/>
                    </a:lnTo>
                    <a:cubicBezTo>
                      <a:pt x="236152" y="61578"/>
                      <a:pt x="236219" y="61545"/>
                      <a:pt x="236286" y="61478"/>
                    </a:cubicBezTo>
                    <a:cubicBezTo>
                      <a:pt x="236352" y="61444"/>
                      <a:pt x="236319" y="61411"/>
                      <a:pt x="236252" y="61378"/>
                    </a:cubicBezTo>
                    <a:close/>
                    <a:moveTo>
                      <a:pt x="240656" y="61378"/>
                    </a:moveTo>
                    <a:cubicBezTo>
                      <a:pt x="240522" y="61478"/>
                      <a:pt x="240389" y="61545"/>
                      <a:pt x="240255" y="61645"/>
                    </a:cubicBezTo>
                    <a:lnTo>
                      <a:pt x="238354" y="61645"/>
                    </a:lnTo>
                    <a:cubicBezTo>
                      <a:pt x="238421" y="61578"/>
                      <a:pt x="238521" y="61545"/>
                      <a:pt x="238587" y="61478"/>
                    </a:cubicBezTo>
                    <a:cubicBezTo>
                      <a:pt x="238621" y="61444"/>
                      <a:pt x="238587" y="61378"/>
                      <a:pt x="238521" y="61378"/>
                    </a:cubicBezTo>
                    <a:close/>
                    <a:moveTo>
                      <a:pt x="242857" y="61344"/>
                    </a:moveTo>
                    <a:cubicBezTo>
                      <a:pt x="242824" y="61378"/>
                      <a:pt x="242790" y="61378"/>
                      <a:pt x="242790" y="61378"/>
                    </a:cubicBezTo>
                    <a:cubicBezTo>
                      <a:pt x="242657" y="61478"/>
                      <a:pt x="242524" y="61545"/>
                      <a:pt x="242390" y="61645"/>
                    </a:cubicBezTo>
                    <a:lnTo>
                      <a:pt x="240656" y="61645"/>
                    </a:lnTo>
                    <a:cubicBezTo>
                      <a:pt x="240722" y="61578"/>
                      <a:pt x="240789" y="61545"/>
                      <a:pt x="240889" y="61478"/>
                    </a:cubicBezTo>
                    <a:cubicBezTo>
                      <a:pt x="240922" y="61411"/>
                      <a:pt x="240856" y="61378"/>
                      <a:pt x="240789" y="61378"/>
                    </a:cubicBezTo>
                    <a:cubicBezTo>
                      <a:pt x="241489" y="61378"/>
                      <a:pt x="242157" y="61344"/>
                      <a:pt x="242857" y="61344"/>
                    </a:cubicBezTo>
                    <a:close/>
                    <a:moveTo>
                      <a:pt x="244992" y="61344"/>
                    </a:moveTo>
                    <a:cubicBezTo>
                      <a:pt x="244959" y="61344"/>
                      <a:pt x="244925" y="61378"/>
                      <a:pt x="244925" y="61378"/>
                    </a:cubicBezTo>
                    <a:cubicBezTo>
                      <a:pt x="244792" y="61478"/>
                      <a:pt x="244658" y="61578"/>
                      <a:pt x="244525" y="61645"/>
                    </a:cubicBezTo>
                    <a:lnTo>
                      <a:pt x="242790" y="61645"/>
                    </a:lnTo>
                    <a:cubicBezTo>
                      <a:pt x="242857" y="61611"/>
                      <a:pt x="242924" y="61545"/>
                      <a:pt x="243024" y="61478"/>
                    </a:cubicBezTo>
                    <a:cubicBezTo>
                      <a:pt x="243057" y="61411"/>
                      <a:pt x="242991" y="61378"/>
                      <a:pt x="242890" y="61344"/>
                    </a:cubicBezTo>
                    <a:close/>
                    <a:moveTo>
                      <a:pt x="323448" y="61478"/>
                    </a:moveTo>
                    <a:cubicBezTo>
                      <a:pt x="323381" y="61545"/>
                      <a:pt x="323281" y="61611"/>
                      <a:pt x="323181" y="61645"/>
                    </a:cubicBezTo>
                    <a:lnTo>
                      <a:pt x="321647" y="61645"/>
                    </a:lnTo>
                    <a:cubicBezTo>
                      <a:pt x="321713" y="61611"/>
                      <a:pt x="321780" y="61545"/>
                      <a:pt x="321847" y="61478"/>
                    </a:cubicBezTo>
                    <a:close/>
                    <a:moveTo>
                      <a:pt x="325750" y="61478"/>
                    </a:moveTo>
                    <a:cubicBezTo>
                      <a:pt x="325650" y="61545"/>
                      <a:pt x="325583" y="61611"/>
                      <a:pt x="325483" y="61645"/>
                    </a:cubicBezTo>
                    <a:lnTo>
                      <a:pt x="323782" y="61645"/>
                    </a:lnTo>
                    <a:cubicBezTo>
                      <a:pt x="323848" y="61578"/>
                      <a:pt x="323915" y="61545"/>
                      <a:pt x="323982" y="61478"/>
                    </a:cubicBezTo>
                    <a:close/>
                    <a:moveTo>
                      <a:pt x="327918" y="61478"/>
                    </a:moveTo>
                    <a:cubicBezTo>
                      <a:pt x="327818" y="61545"/>
                      <a:pt x="327718" y="61578"/>
                      <a:pt x="327651" y="61645"/>
                    </a:cubicBezTo>
                    <a:lnTo>
                      <a:pt x="325916" y="61645"/>
                    </a:lnTo>
                    <a:cubicBezTo>
                      <a:pt x="325983" y="61578"/>
                      <a:pt x="326050" y="61545"/>
                      <a:pt x="326117" y="61478"/>
                    </a:cubicBezTo>
                    <a:close/>
                    <a:moveTo>
                      <a:pt x="330320" y="61444"/>
                    </a:moveTo>
                    <a:cubicBezTo>
                      <a:pt x="330253" y="61511"/>
                      <a:pt x="330153" y="61578"/>
                      <a:pt x="330053" y="61645"/>
                    </a:cubicBezTo>
                    <a:lnTo>
                      <a:pt x="328151" y="61645"/>
                    </a:lnTo>
                    <a:cubicBezTo>
                      <a:pt x="328218" y="61578"/>
                      <a:pt x="328318" y="61545"/>
                      <a:pt x="328385" y="61478"/>
                    </a:cubicBezTo>
                    <a:cubicBezTo>
                      <a:pt x="329019" y="61478"/>
                      <a:pt x="329686" y="61444"/>
                      <a:pt x="330320" y="61444"/>
                    </a:cubicBezTo>
                    <a:close/>
                    <a:moveTo>
                      <a:pt x="332621" y="61444"/>
                    </a:moveTo>
                    <a:cubicBezTo>
                      <a:pt x="332521" y="61511"/>
                      <a:pt x="332454" y="61578"/>
                      <a:pt x="332354" y="61645"/>
                    </a:cubicBezTo>
                    <a:lnTo>
                      <a:pt x="330453" y="61645"/>
                    </a:lnTo>
                    <a:cubicBezTo>
                      <a:pt x="330520" y="61578"/>
                      <a:pt x="330586" y="61545"/>
                      <a:pt x="330653" y="61478"/>
                    </a:cubicBezTo>
                    <a:cubicBezTo>
                      <a:pt x="330686" y="61478"/>
                      <a:pt x="330653" y="61478"/>
                      <a:pt x="330686" y="61444"/>
                    </a:cubicBezTo>
                    <a:close/>
                    <a:moveTo>
                      <a:pt x="334923" y="61444"/>
                    </a:moveTo>
                    <a:cubicBezTo>
                      <a:pt x="334823" y="61511"/>
                      <a:pt x="334723" y="61578"/>
                      <a:pt x="334623" y="61645"/>
                    </a:cubicBezTo>
                    <a:lnTo>
                      <a:pt x="332721" y="61645"/>
                    </a:lnTo>
                    <a:cubicBezTo>
                      <a:pt x="332788" y="61578"/>
                      <a:pt x="332888" y="61545"/>
                      <a:pt x="332955" y="61478"/>
                    </a:cubicBezTo>
                    <a:cubicBezTo>
                      <a:pt x="332955" y="61478"/>
                      <a:pt x="332955" y="61444"/>
                      <a:pt x="332955" y="61444"/>
                    </a:cubicBezTo>
                    <a:close/>
                    <a:moveTo>
                      <a:pt x="337224" y="61444"/>
                    </a:moveTo>
                    <a:cubicBezTo>
                      <a:pt x="337124" y="61511"/>
                      <a:pt x="337024" y="61578"/>
                      <a:pt x="336924" y="61645"/>
                    </a:cubicBezTo>
                    <a:lnTo>
                      <a:pt x="335023" y="61645"/>
                    </a:lnTo>
                    <a:cubicBezTo>
                      <a:pt x="335090" y="61578"/>
                      <a:pt x="335156" y="61545"/>
                      <a:pt x="335256" y="61478"/>
                    </a:cubicBezTo>
                    <a:cubicBezTo>
                      <a:pt x="335256" y="61478"/>
                      <a:pt x="335256" y="61444"/>
                      <a:pt x="335256" y="61444"/>
                    </a:cubicBezTo>
                    <a:close/>
                    <a:moveTo>
                      <a:pt x="339493" y="61444"/>
                    </a:moveTo>
                    <a:cubicBezTo>
                      <a:pt x="339393" y="61511"/>
                      <a:pt x="339293" y="61578"/>
                      <a:pt x="339193" y="61645"/>
                    </a:cubicBezTo>
                    <a:lnTo>
                      <a:pt x="337291" y="61645"/>
                    </a:lnTo>
                    <a:cubicBezTo>
                      <a:pt x="337358" y="61578"/>
                      <a:pt x="337458" y="61545"/>
                      <a:pt x="337525" y="61478"/>
                    </a:cubicBezTo>
                    <a:cubicBezTo>
                      <a:pt x="337525" y="61478"/>
                      <a:pt x="337525" y="61444"/>
                      <a:pt x="337525" y="61444"/>
                    </a:cubicBezTo>
                    <a:close/>
                    <a:moveTo>
                      <a:pt x="341794" y="61444"/>
                    </a:moveTo>
                    <a:cubicBezTo>
                      <a:pt x="341694" y="61511"/>
                      <a:pt x="341594" y="61578"/>
                      <a:pt x="341494" y="61645"/>
                    </a:cubicBezTo>
                    <a:lnTo>
                      <a:pt x="339593" y="61645"/>
                    </a:lnTo>
                    <a:cubicBezTo>
                      <a:pt x="339660" y="61578"/>
                      <a:pt x="339760" y="61545"/>
                      <a:pt x="339826" y="61478"/>
                    </a:cubicBezTo>
                    <a:cubicBezTo>
                      <a:pt x="339826" y="61444"/>
                      <a:pt x="339826" y="61444"/>
                      <a:pt x="339826" y="61444"/>
                    </a:cubicBezTo>
                    <a:close/>
                    <a:moveTo>
                      <a:pt x="344096" y="61444"/>
                    </a:moveTo>
                    <a:cubicBezTo>
                      <a:pt x="343996" y="61511"/>
                      <a:pt x="343863" y="61578"/>
                      <a:pt x="343762" y="61645"/>
                    </a:cubicBezTo>
                    <a:lnTo>
                      <a:pt x="341861" y="61645"/>
                    </a:lnTo>
                    <a:cubicBezTo>
                      <a:pt x="341961" y="61578"/>
                      <a:pt x="342028" y="61545"/>
                      <a:pt x="342095" y="61478"/>
                    </a:cubicBezTo>
                    <a:cubicBezTo>
                      <a:pt x="342128" y="61444"/>
                      <a:pt x="342128" y="61444"/>
                      <a:pt x="342095" y="61444"/>
                    </a:cubicBezTo>
                    <a:close/>
                    <a:moveTo>
                      <a:pt x="346398" y="61411"/>
                    </a:moveTo>
                    <a:cubicBezTo>
                      <a:pt x="346298" y="61511"/>
                      <a:pt x="346164" y="61578"/>
                      <a:pt x="346064" y="61645"/>
                    </a:cubicBezTo>
                    <a:lnTo>
                      <a:pt x="344163" y="61645"/>
                    </a:lnTo>
                    <a:cubicBezTo>
                      <a:pt x="344229" y="61578"/>
                      <a:pt x="344330" y="61545"/>
                      <a:pt x="344396" y="61478"/>
                    </a:cubicBezTo>
                    <a:cubicBezTo>
                      <a:pt x="344396" y="61444"/>
                      <a:pt x="344396" y="61444"/>
                      <a:pt x="344396" y="61444"/>
                    </a:cubicBezTo>
                    <a:cubicBezTo>
                      <a:pt x="345063" y="61444"/>
                      <a:pt x="345731" y="61411"/>
                      <a:pt x="346398" y="61411"/>
                    </a:cubicBezTo>
                    <a:close/>
                    <a:moveTo>
                      <a:pt x="348666" y="61411"/>
                    </a:moveTo>
                    <a:cubicBezTo>
                      <a:pt x="348566" y="61511"/>
                      <a:pt x="348466" y="61578"/>
                      <a:pt x="348366" y="61645"/>
                    </a:cubicBezTo>
                    <a:lnTo>
                      <a:pt x="346464" y="61645"/>
                    </a:lnTo>
                    <a:cubicBezTo>
                      <a:pt x="346531" y="61578"/>
                      <a:pt x="346598" y="61545"/>
                      <a:pt x="346665" y="61478"/>
                    </a:cubicBezTo>
                    <a:cubicBezTo>
                      <a:pt x="346698" y="61444"/>
                      <a:pt x="346698" y="61444"/>
                      <a:pt x="346698" y="61411"/>
                    </a:cubicBezTo>
                    <a:close/>
                    <a:moveTo>
                      <a:pt x="350968" y="61411"/>
                    </a:moveTo>
                    <a:cubicBezTo>
                      <a:pt x="350868" y="61478"/>
                      <a:pt x="350734" y="61578"/>
                      <a:pt x="350634" y="61645"/>
                    </a:cubicBezTo>
                    <a:lnTo>
                      <a:pt x="348733" y="61645"/>
                    </a:lnTo>
                    <a:cubicBezTo>
                      <a:pt x="348799" y="61578"/>
                      <a:pt x="348899" y="61545"/>
                      <a:pt x="348966" y="61478"/>
                    </a:cubicBezTo>
                    <a:cubicBezTo>
                      <a:pt x="348966" y="61444"/>
                      <a:pt x="348966" y="61444"/>
                      <a:pt x="348966" y="61411"/>
                    </a:cubicBezTo>
                    <a:close/>
                    <a:moveTo>
                      <a:pt x="353269" y="61411"/>
                    </a:moveTo>
                    <a:cubicBezTo>
                      <a:pt x="353136" y="61478"/>
                      <a:pt x="353036" y="61578"/>
                      <a:pt x="352936" y="61645"/>
                    </a:cubicBezTo>
                    <a:lnTo>
                      <a:pt x="351034" y="61645"/>
                    </a:lnTo>
                    <a:cubicBezTo>
                      <a:pt x="351101" y="61578"/>
                      <a:pt x="351168" y="61545"/>
                      <a:pt x="351234" y="61478"/>
                    </a:cubicBezTo>
                    <a:cubicBezTo>
                      <a:pt x="351268" y="61444"/>
                      <a:pt x="351268" y="61444"/>
                      <a:pt x="351268" y="61411"/>
                    </a:cubicBezTo>
                    <a:close/>
                    <a:moveTo>
                      <a:pt x="355571" y="61411"/>
                    </a:moveTo>
                    <a:lnTo>
                      <a:pt x="355204" y="61645"/>
                    </a:lnTo>
                    <a:lnTo>
                      <a:pt x="353303" y="61645"/>
                    </a:lnTo>
                    <a:cubicBezTo>
                      <a:pt x="353369" y="61578"/>
                      <a:pt x="353469" y="61545"/>
                      <a:pt x="353536" y="61478"/>
                    </a:cubicBezTo>
                    <a:cubicBezTo>
                      <a:pt x="353569" y="61444"/>
                      <a:pt x="353569" y="61444"/>
                      <a:pt x="353536" y="61411"/>
                    </a:cubicBezTo>
                    <a:close/>
                    <a:moveTo>
                      <a:pt x="357839" y="61411"/>
                    </a:moveTo>
                    <a:cubicBezTo>
                      <a:pt x="357739" y="61478"/>
                      <a:pt x="357606" y="61578"/>
                      <a:pt x="357506" y="61645"/>
                    </a:cubicBezTo>
                    <a:lnTo>
                      <a:pt x="355604" y="61645"/>
                    </a:lnTo>
                    <a:cubicBezTo>
                      <a:pt x="355671" y="61578"/>
                      <a:pt x="355738" y="61545"/>
                      <a:pt x="355804" y="61478"/>
                    </a:cubicBezTo>
                    <a:cubicBezTo>
                      <a:pt x="355838" y="61444"/>
                      <a:pt x="355838" y="61411"/>
                      <a:pt x="355804" y="61411"/>
                    </a:cubicBezTo>
                    <a:close/>
                    <a:moveTo>
                      <a:pt x="360141" y="61378"/>
                    </a:moveTo>
                    <a:cubicBezTo>
                      <a:pt x="360041" y="61478"/>
                      <a:pt x="359907" y="61578"/>
                      <a:pt x="359774" y="61645"/>
                    </a:cubicBezTo>
                    <a:lnTo>
                      <a:pt x="357873" y="61645"/>
                    </a:lnTo>
                    <a:cubicBezTo>
                      <a:pt x="357973" y="61578"/>
                      <a:pt x="358039" y="61545"/>
                      <a:pt x="358106" y="61478"/>
                    </a:cubicBezTo>
                    <a:cubicBezTo>
                      <a:pt x="358139" y="61444"/>
                      <a:pt x="358139" y="61411"/>
                      <a:pt x="358106" y="61411"/>
                    </a:cubicBezTo>
                    <a:cubicBezTo>
                      <a:pt x="358773" y="61411"/>
                      <a:pt x="359474" y="61378"/>
                      <a:pt x="360141" y="61378"/>
                    </a:cubicBezTo>
                    <a:close/>
                    <a:moveTo>
                      <a:pt x="362442" y="61378"/>
                    </a:moveTo>
                    <a:cubicBezTo>
                      <a:pt x="362309" y="61478"/>
                      <a:pt x="362176" y="61578"/>
                      <a:pt x="362076" y="61645"/>
                    </a:cubicBezTo>
                    <a:lnTo>
                      <a:pt x="360174" y="61645"/>
                    </a:lnTo>
                    <a:cubicBezTo>
                      <a:pt x="360241" y="61578"/>
                      <a:pt x="360308" y="61545"/>
                      <a:pt x="360374" y="61478"/>
                    </a:cubicBezTo>
                    <a:cubicBezTo>
                      <a:pt x="360408" y="61444"/>
                      <a:pt x="360408" y="61411"/>
                      <a:pt x="360374" y="61411"/>
                    </a:cubicBezTo>
                    <a:cubicBezTo>
                      <a:pt x="361075" y="61411"/>
                      <a:pt x="361742" y="61378"/>
                      <a:pt x="362442" y="61378"/>
                    </a:cubicBezTo>
                    <a:close/>
                    <a:moveTo>
                      <a:pt x="364744" y="61378"/>
                    </a:moveTo>
                    <a:cubicBezTo>
                      <a:pt x="364611" y="61478"/>
                      <a:pt x="364477" y="61578"/>
                      <a:pt x="364344" y="61645"/>
                    </a:cubicBezTo>
                    <a:lnTo>
                      <a:pt x="362442" y="61645"/>
                    </a:lnTo>
                    <a:cubicBezTo>
                      <a:pt x="362543" y="61578"/>
                      <a:pt x="362609" y="61545"/>
                      <a:pt x="362676" y="61478"/>
                    </a:cubicBezTo>
                    <a:cubicBezTo>
                      <a:pt x="362709" y="61444"/>
                      <a:pt x="362709" y="61411"/>
                      <a:pt x="362676" y="61378"/>
                    </a:cubicBezTo>
                    <a:close/>
                    <a:moveTo>
                      <a:pt x="367012" y="61378"/>
                    </a:moveTo>
                    <a:cubicBezTo>
                      <a:pt x="366879" y="61478"/>
                      <a:pt x="366779" y="61578"/>
                      <a:pt x="366645" y="61645"/>
                    </a:cubicBezTo>
                    <a:lnTo>
                      <a:pt x="364744" y="61645"/>
                    </a:lnTo>
                    <a:cubicBezTo>
                      <a:pt x="364811" y="61578"/>
                      <a:pt x="364878" y="61545"/>
                      <a:pt x="364978" y="61478"/>
                    </a:cubicBezTo>
                    <a:cubicBezTo>
                      <a:pt x="365011" y="61444"/>
                      <a:pt x="364978" y="61411"/>
                      <a:pt x="364944" y="61378"/>
                    </a:cubicBezTo>
                    <a:close/>
                    <a:moveTo>
                      <a:pt x="369314" y="61378"/>
                    </a:moveTo>
                    <a:cubicBezTo>
                      <a:pt x="369181" y="61478"/>
                      <a:pt x="369047" y="61545"/>
                      <a:pt x="368914" y="61645"/>
                    </a:cubicBezTo>
                    <a:lnTo>
                      <a:pt x="367012" y="61645"/>
                    </a:lnTo>
                    <a:cubicBezTo>
                      <a:pt x="367112" y="61578"/>
                      <a:pt x="367179" y="61545"/>
                      <a:pt x="367246" y="61478"/>
                    </a:cubicBezTo>
                    <a:cubicBezTo>
                      <a:pt x="367279" y="61444"/>
                      <a:pt x="367279" y="61411"/>
                      <a:pt x="367213" y="61378"/>
                    </a:cubicBezTo>
                    <a:close/>
                    <a:moveTo>
                      <a:pt x="371616" y="61378"/>
                    </a:moveTo>
                    <a:cubicBezTo>
                      <a:pt x="371482" y="61478"/>
                      <a:pt x="371349" y="61545"/>
                      <a:pt x="371215" y="61645"/>
                    </a:cubicBezTo>
                    <a:lnTo>
                      <a:pt x="369314" y="61645"/>
                    </a:lnTo>
                    <a:cubicBezTo>
                      <a:pt x="369381" y="61578"/>
                      <a:pt x="369481" y="61545"/>
                      <a:pt x="369548" y="61478"/>
                    </a:cubicBezTo>
                    <a:cubicBezTo>
                      <a:pt x="369581" y="61444"/>
                      <a:pt x="369548" y="61411"/>
                      <a:pt x="369514" y="61378"/>
                    </a:cubicBezTo>
                    <a:close/>
                    <a:moveTo>
                      <a:pt x="373884" y="61378"/>
                    </a:moveTo>
                    <a:cubicBezTo>
                      <a:pt x="373751" y="61478"/>
                      <a:pt x="373617" y="61545"/>
                      <a:pt x="373484" y="61645"/>
                    </a:cubicBezTo>
                    <a:lnTo>
                      <a:pt x="371616" y="61645"/>
                    </a:lnTo>
                    <a:cubicBezTo>
                      <a:pt x="371682" y="61578"/>
                      <a:pt x="371749" y="61545"/>
                      <a:pt x="371816" y="61478"/>
                    </a:cubicBezTo>
                    <a:cubicBezTo>
                      <a:pt x="371883" y="61444"/>
                      <a:pt x="371849" y="61411"/>
                      <a:pt x="371782" y="61378"/>
                    </a:cubicBezTo>
                    <a:close/>
                    <a:moveTo>
                      <a:pt x="376186" y="61378"/>
                    </a:moveTo>
                    <a:cubicBezTo>
                      <a:pt x="376052" y="61478"/>
                      <a:pt x="375919" y="61545"/>
                      <a:pt x="375785" y="61645"/>
                    </a:cubicBezTo>
                    <a:lnTo>
                      <a:pt x="373884" y="61645"/>
                    </a:lnTo>
                    <a:cubicBezTo>
                      <a:pt x="373951" y="61578"/>
                      <a:pt x="374051" y="61545"/>
                      <a:pt x="374117" y="61478"/>
                    </a:cubicBezTo>
                    <a:cubicBezTo>
                      <a:pt x="374151" y="61444"/>
                      <a:pt x="374117" y="61378"/>
                      <a:pt x="374051" y="61378"/>
                    </a:cubicBezTo>
                    <a:close/>
                    <a:moveTo>
                      <a:pt x="378387" y="61344"/>
                    </a:moveTo>
                    <a:cubicBezTo>
                      <a:pt x="378354" y="61378"/>
                      <a:pt x="378320" y="61378"/>
                      <a:pt x="378320" y="61378"/>
                    </a:cubicBezTo>
                    <a:cubicBezTo>
                      <a:pt x="378187" y="61478"/>
                      <a:pt x="378054" y="61545"/>
                      <a:pt x="377920" y="61645"/>
                    </a:cubicBezTo>
                    <a:lnTo>
                      <a:pt x="376186" y="61645"/>
                    </a:lnTo>
                    <a:cubicBezTo>
                      <a:pt x="376252" y="61578"/>
                      <a:pt x="376319" y="61545"/>
                      <a:pt x="376386" y="61478"/>
                    </a:cubicBezTo>
                    <a:cubicBezTo>
                      <a:pt x="376452" y="61411"/>
                      <a:pt x="376386" y="61378"/>
                      <a:pt x="376319" y="61378"/>
                    </a:cubicBezTo>
                    <a:cubicBezTo>
                      <a:pt x="377020" y="61378"/>
                      <a:pt x="377687" y="61344"/>
                      <a:pt x="378387" y="61344"/>
                    </a:cubicBezTo>
                    <a:close/>
                    <a:moveTo>
                      <a:pt x="380522" y="61344"/>
                    </a:moveTo>
                    <a:cubicBezTo>
                      <a:pt x="380489" y="61344"/>
                      <a:pt x="380455" y="61378"/>
                      <a:pt x="380455" y="61378"/>
                    </a:cubicBezTo>
                    <a:cubicBezTo>
                      <a:pt x="380322" y="61478"/>
                      <a:pt x="380188" y="61578"/>
                      <a:pt x="380055" y="61645"/>
                    </a:cubicBezTo>
                    <a:lnTo>
                      <a:pt x="378320" y="61645"/>
                    </a:lnTo>
                    <a:cubicBezTo>
                      <a:pt x="378387" y="61611"/>
                      <a:pt x="378454" y="61545"/>
                      <a:pt x="378521" y="61478"/>
                    </a:cubicBezTo>
                    <a:cubicBezTo>
                      <a:pt x="378587" y="61411"/>
                      <a:pt x="378521" y="61378"/>
                      <a:pt x="378421" y="61344"/>
                    </a:cubicBezTo>
                    <a:close/>
                    <a:moveTo>
                      <a:pt x="441165" y="61178"/>
                    </a:moveTo>
                    <a:cubicBezTo>
                      <a:pt x="441165" y="61344"/>
                      <a:pt x="441165" y="61511"/>
                      <a:pt x="441165" y="61645"/>
                    </a:cubicBezTo>
                    <a:lnTo>
                      <a:pt x="440765" y="61645"/>
                    </a:lnTo>
                    <a:cubicBezTo>
                      <a:pt x="440732" y="61478"/>
                      <a:pt x="440665" y="61344"/>
                      <a:pt x="440598" y="61178"/>
                    </a:cubicBezTo>
                    <a:close/>
                    <a:moveTo>
                      <a:pt x="447370" y="61178"/>
                    </a:moveTo>
                    <a:cubicBezTo>
                      <a:pt x="447370" y="61344"/>
                      <a:pt x="447370" y="61478"/>
                      <a:pt x="447370" y="61645"/>
                    </a:cubicBezTo>
                    <a:lnTo>
                      <a:pt x="441966" y="61645"/>
                    </a:lnTo>
                    <a:cubicBezTo>
                      <a:pt x="441933" y="61511"/>
                      <a:pt x="441933" y="61344"/>
                      <a:pt x="441933" y="61178"/>
                    </a:cubicBezTo>
                    <a:close/>
                    <a:moveTo>
                      <a:pt x="448204" y="61044"/>
                    </a:moveTo>
                    <a:lnTo>
                      <a:pt x="448204" y="61645"/>
                    </a:lnTo>
                    <a:lnTo>
                      <a:pt x="448137" y="61645"/>
                    </a:lnTo>
                    <a:cubicBezTo>
                      <a:pt x="448137" y="61478"/>
                      <a:pt x="448137" y="61278"/>
                      <a:pt x="448137" y="61078"/>
                    </a:cubicBezTo>
                    <a:cubicBezTo>
                      <a:pt x="448170" y="61078"/>
                      <a:pt x="448170" y="61044"/>
                      <a:pt x="448204" y="61044"/>
                    </a:cubicBezTo>
                    <a:close/>
                    <a:moveTo>
                      <a:pt x="11225" y="54806"/>
                    </a:moveTo>
                    <a:lnTo>
                      <a:pt x="11225" y="55507"/>
                    </a:lnTo>
                    <a:cubicBezTo>
                      <a:pt x="8256" y="57642"/>
                      <a:pt x="5354" y="59877"/>
                      <a:pt x="1918" y="61778"/>
                    </a:cubicBezTo>
                    <a:lnTo>
                      <a:pt x="1918" y="61011"/>
                    </a:lnTo>
                    <a:cubicBezTo>
                      <a:pt x="5154" y="58976"/>
                      <a:pt x="8423" y="57041"/>
                      <a:pt x="11225" y="54806"/>
                    </a:cubicBezTo>
                    <a:close/>
                    <a:moveTo>
                      <a:pt x="439764" y="61244"/>
                    </a:moveTo>
                    <a:lnTo>
                      <a:pt x="439764" y="61244"/>
                    </a:lnTo>
                    <a:cubicBezTo>
                      <a:pt x="439698" y="61378"/>
                      <a:pt x="439664" y="61511"/>
                      <a:pt x="439631" y="61645"/>
                    </a:cubicBezTo>
                    <a:lnTo>
                      <a:pt x="437996" y="61645"/>
                    </a:lnTo>
                    <a:cubicBezTo>
                      <a:pt x="438063" y="61578"/>
                      <a:pt x="438130" y="61545"/>
                      <a:pt x="438197" y="61478"/>
                    </a:cubicBezTo>
                    <a:cubicBezTo>
                      <a:pt x="438273" y="61427"/>
                      <a:pt x="438173" y="61356"/>
                      <a:pt x="438077" y="61356"/>
                    </a:cubicBezTo>
                    <a:cubicBezTo>
                      <a:pt x="438048" y="61356"/>
                      <a:pt x="438020" y="61362"/>
                      <a:pt x="437996" y="61378"/>
                    </a:cubicBezTo>
                    <a:cubicBezTo>
                      <a:pt x="437863" y="61478"/>
                      <a:pt x="437730" y="61545"/>
                      <a:pt x="437596" y="61645"/>
                    </a:cubicBezTo>
                    <a:lnTo>
                      <a:pt x="435862" y="61645"/>
                    </a:lnTo>
                    <a:cubicBezTo>
                      <a:pt x="435928" y="61578"/>
                      <a:pt x="435995" y="61545"/>
                      <a:pt x="436062" y="61478"/>
                    </a:cubicBezTo>
                    <a:cubicBezTo>
                      <a:pt x="436139" y="61427"/>
                      <a:pt x="436038" y="61356"/>
                      <a:pt x="435943" y="61356"/>
                    </a:cubicBezTo>
                    <a:cubicBezTo>
                      <a:pt x="435913" y="61356"/>
                      <a:pt x="435885" y="61362"/>
                      <a:pt x="435862" y="61378"/>
                    </a:cubicBezTo>
                    <a:cubicBezTo>
                      <a:pt x="435728" y="61478"/>
                      <a:pt x="435595" y="61578"/>
                      <a:pt x="435461" y="61645"/>
                    </a:cubicBezTo>
                    <a:lnTo>
                      <a:pt x="433727" y="61645"/>
                    </a:lnTo>
                    <a:cubicBezTo>
                      <a:pt x="433793" y="61611"/>
                      <a:pt x="433860" y="61545"/>
                      <a:pt x="433927" y="61478"/>
                    </a:cubicBezTo>
                    <a:cubicBezTo>
                      <a:pt x="434004" y="61427"/>
                      <a:pt x="433904" y="61356"/>
                      <a:pt x="433808" y="61356"/>
                    </a:cubicBezTo>
                    <a:cubicBezTo>
                      <a:pt x="433779" y="61356"/>
                      <a:pt x="433750" y="61362"/>
                      <a:pt x="433727" y="61378"/>
                    </a:cubicBezTo>
                    <a:cubicBezTo>
                      <a:pt x="433593" y="61478"/>
                      <a:pt x="433460" y="61578"/>
                      <a:pt x="433326" y="61678"/>
                    </a:cubicBezTo>
                    <a:lnTo>
                      <a:pt x="431592" y="61678"/>
                    </a:lnTo>
                    <a:cubicBezTo>
                      <a:pt x="431659" y="61611"/>
                      <a:pt x="431725" y="61545"/>
                      <a:pt x="431792" y="61478"/>
                    </a:cubicBezTo>
                    <a:cubicBezTo>
                      <a:pt x="431869" y="61427"/>
                      <a:pt x="431769" y="61356"/>
                      <a:pt x="431673" y="61356"/>
                    </a:cubicBezTo>
                    <a:cubicBezTo>
                      <a:pt x="431644" y="61356"/>
                      <a:pt x="431615" y="61362"/>
                      <a:pt x="431592" y="61378"/>
                    </a:cubicBezTo>
                    <a:cubicBezTo>
                      <a:pt x="431458" y="61478"/>
                      <a:pt x="431325" y="61578"/>
                      <a:pt x="431192" y="61678"/>
                    </a:cubicBezTo>
                    <a:lnTo>
                      <a:pt x="429457" y="61678"/>
                    </a:lnTo>
                    <a:cubicBezTo>
                      <a:pt x="429524" y="61611"/>
                      <a:pt x="429590" y="61545"/>
                      <a:pt x="429657" y="61478"/>
                    </a:cubicBezTo>
                    <a:cubicBezTo>
                      <a:pt x="429727" y="61431"/>
                      <a:pt x="429651" y="61369"/>
                      <a:pt x="429565" y="61369"/>
                    </a:cubicBezTo>
                    <a:cubicBezTo>
                      <a:pt x="429527" y="61369"/>
                      <a:pt x="429487" y="61381"/>
                      <a:pt x="429457" y="61411"/>
                    </a:cubicBezTo>
                    <a:cubicBezTo>
                      <a:pt x="429324" y="61478"/>
                      <a:pt x="429190" y="61578"/>
                      <a:pt x="429057" y="61678"/>
                    </a:cubicBezTo>
                    <a:lnTo>
                      <a:pt x="427322" y="61678"/>
                    </a:lnTo>
                    <a:cubicBezTo>
                      <a:pt x="427389" y="61611"/>
                      <a:pt x="427456" y="61545"/>
                      <a:pt x="427522" y="61478"/>
                    </a:cubicBezTo>
                    <a:cubicBezTo>
                      <a:pt x="427593" y="61431"/>
                      <a:pt x="427514" y="61383"/>
                      <a:pt x="427426" y="61383"/>
                    </a:cubicBezTo>
                    <a:cubicBezTo>
                      <a:pt x="427389" y="61383"/>
                      <a:pt x="427351" y="61392"/>
                      <a:pt x="427322" y="61411"/>
                    </a:cubicBezTo>
                    <a:cubicBezTo>
                      <a:pt x="427189" y="61478"/>
                      <a:pt x="427055" y="61578"/>
                      <a:pt x="426922" y="61678"/>
                    </a:cubicBezTo>
                    <a:lnTo>
                      <a:pt x="425187" y="61678"/>
                    </a:lnTo>
                    <a:cubicBezTo>
                      <a:pt x="425254" y="61611"/>
                      <a:pt x="425321" y="61545"/>
                      <a:pt x="425387" y="61511"/>
                    </a:cubicBezTo>
                    <a:cubicBezTo>
                      <a:pt x="425460" y="61439"/>
                      <a:pt x="425376" y="61384"/>
                      <a:pt x="425286" y="61384"/>
                    </a:cubicBezTo>
                    <a:cubicBezTo>
                      <a:pt x="425251" y="61384"/>
                      <a:pt x="425215" y="61392"/>
                      <a:pt x="425187" y="61411"/>
                    </a:cubicBezTo>
                    <a:cubicBezTo>
                      <a:pt x="425054" y="61511"/>
                      <a:pt x="424920" y="61578"/>
                      <a:pt x="424787" y="61678"/>
                    </a:cubicBezTo>
                    <a:lnTo>
                      <a:pt x="423052" y="61678"/>
                    </a:lnTo>
                    <a:cubicBezTo>
                      <a:pt x="423119" y="61611"/>
                      <a:pt x="423186" y="61578"/>
                      <a:pt x="423253" y="61511"/>
                    </a:cubicBezTo>
                    <a:cubicBezTo>
                      <a:pt x="423329" y="61460"/>
                      <a:pt x="423229" y="61389"/>
                      <a:pt x="423133" y="61389"/>
                    </a:cubicBezTo>
                    <a:cubicBezTo>
                      <a:pt x="423104" y="61389"/>
                      <a:pt x="423076" y="61396"/>
                      <a:pt x="423052" y="61411"/>
                    </a:cubicBezTo>
                    <a:cubicBezTo>
                      <a:pt x="422919" y="61511"/>
                      <a:pt x="422786" y="61578"/>
                      <a:pt x="422652" y="61678"/>
                    </a:cubicBezTo>
                    <a:lnTo>
                      <a:pt x="420918" y="61678"/>
                    </a:lnTo>
                    <a:cubicBezTo>
                      <a:pt x="420984" y="61611"/>
                      <a:pt x="421051" y="61578"/>
                      <a:pt x="421118" y="61511"/>
                    </a:cubicBezTo>
                    <a:cubicBezTo>
                      <a:pt x="421195" y="61460"/>
                      <a:pt x="421094" y="61389"/>
                      <a:pt x="420999" y="61389"/>
                    </a:cubicBezTo>
                    <a:cubicBezTo>
                      <a:pt x="420969" y="61389"/>
                      <a:pt x="420941" y="61396"/>
                      <a:pt x="420918" y="61411"/>
                    </a:cubicBezTo>
                    <a:cubicBezTo>
                      <a:pt x="420784" y="61511"/>
                      <a:pt x="420651" y="61611"/>
                      <a:pt x="420517" y="61678"/>
                    </a:cubicBezTo>
                    <a:lnTo>
                      <a:pt x="418783" y="61678"/>
                    </a:lnTo>
                    <a:cubicBezTo>
                      <a:pt x="418849" y="61645"/>
                      <a:pt x="418916" y="61578"/>
                      <a:pt x="418983" y="61511"/>
                    </a:cubicBezTo>
                    <a:cubicBezTo>
                      <a:pt x="419060" y="61460"/>
                      <a:pt x="418960" y="61389"/>
                      <a:pt x="418864" y="61389"/>
                    </a:cubicBezTo>
                    <a:cubicBezTo>
                      <a:pt x="418835" y="61389"/>
                      <a:pt x="418806" y="61396"/>
                      <a:pt x="418783" y="61411"/>
                    </a:cubicBezTo>
                    <a:cubicBezTo>
                      <a:pt x="418649" y="61511"/>
                      <a:pt x="418516" y="61611"/>
                      <a:pt x="418382" y="61711"/>
                    </a:cubicBezTo>
                    <a:lnTo>
                      <a:pt x="416648" y="61711"/>
                    </a:lnTo>
                    <a:cubicBezTo>
                      <a:pt x="416715" y="61645"/>
                      <a:pt x="416781" y="61578"/>
                      <a:pt x="416848" y="61511"/>
                    </a:cubicBezTo>
                    <a:cubicBezTo>
                      <a:pt x="416925" y="61460"/>
                      <a:pt x="416825" y="61389"/>
                      <a:pt x="416729" y="61389"/>
                    </a:cubicBezTo>
                    <a:cubicBezTo>
                      <a:pt x="416700" y="61389"/>
                      <a:pt x="416671" y="61396"/>
                      <a:pt x="416648" y="61411"/>
                    </a:cubicBezTo>
                    <a:cubicBezTo>
                      <a:pt x="416514" y="61511"/>
                      <a:pt x="416381" y="61611"/>
                      <a:pt x="416248" y="61711"/>
                    </a:cubicBezTo>
                    <a:lnTo>
                      <a:pt x="414513" y="61711"/>
                    </a:lnTo>
                    <a:cubicBezTo>
                      <a:pt x="414580" y="61645"/>
                      <a:pt x="414646" y="61578"/>
                      <a:pt x="414713" y="61511"/>
                    </a:cubicBezTo>
                    <a:cubicBezTo>
                      <a:pt x="414790" y="61460"/>
                      <a:pt x="414690" y="61389"/>
                      <a:pt x="414594" y="61389"/>
                    </a:cubicBezTo>
                    <a:cubicBezTo>
                      <a:pt x="414565" y="61389"/>
                      <a:pt x="414536" y="61396"/>
                      <a:pt x="414513" y="61411"/>
                    </a:cubicBezTo>
                    <a:cubicBezTo>
                      <a:pt x="414380" y="61511"/>
                      <a:pt x="414246" y="61611"/>
                      <a:pt x="414113" y="61711"/>
                    </a:cubicBezTo>
                    <a:lnTo>
                      <a:pt x="412378" y="61711"/>
                    </a:lnTo>
                    <a:cubicBezTo>
                      <a:pt x="412445" y="61645"/>
                      <a:pt x="412512" y="61578"/>
                      <a:pt x="412578" y="61511"/>
                    </a:cubicBezTo>
                    <a:cubicBezTo>
                      <a:pt x="412648" y="61465"/>
                      <a:pt x="412572" y="61402"/>
                      <a:pt x="412486" y="61402"/>
                    </a:cubicBezTo>
                    <a:cubicBezTo>
                      <a:pt x="412448" y="61402"/>
                      <a:pt x="412409" y="61414"/>
                      <a:pt x="412378" y="61444"/>
                    </a:cubicBezTo>
                    <a:cubicBezTo>
                      <a:pt x="412245" y="61511"/>
                      <a:pt x="412111" y="61611"/>
                      <a:pt x="411978" y="61711"/>
                    </a:cubicBezTo>
                    <a:lnTo>
                      <a:pt x="410243" y="61711"/>
                    </a:lnTo>
                    <a:cubicBezTo>
                      <a:pt x="410310" y="61645"/>
                      <a:pt x="410377" y="61578"/>
                      <a:pt x="410443" y="61511"/>
                    </a:cubicBezTo>
                    <a:cubicBezTo>
                      <a:pt x="410514" y="61464"/>
                      <a:pt x="410435" y="61417"/>
                      <a:pt x="410347" y="61417"/>
                    </a:cubicBezTo>
                    <a:cubicBezTo>
                      <a:pt x="410310" y="61417"/>
                      <a:pt x="410273" y="61425"/>
                      <a:pt x="410243" y="61444"/>
                    </a:cubicBezTo>
                    <a:cubicBezTo>
                      <a:pt x="410110" y="61511"/>
                      <a:pt x="409976" y="61611"/>
                      <a:pt x="409843" y="61711"/>
                    </a:cubicBezTo>
                    <a:lnTo>
                      <a:pt x="408108" y="61711"/>
                    </a:lnTo>
                    <a:cubicBezTo>
                      <a:pt x="408175" y="61645"/>
                      <a:pt x="408242" y="61578"/>
                      <a:pt x="408309" y="61545"/>
                    </a:cubicBezTo>
                    <a:cubicBezTo>
                      <a:pt x="408381" y="61472"/>
                      <a:pt x="408297" y="61418"/>
                      <a:pt x="408207" y="61418"/>
                    </a:cubicBezTo>
                    <a:cubicBezTo>
                      <a:pt x="408172" y="61418"/>
                      <a:pt x="408136" y="61426"/>
                      <a:pt x="408108" y="61444"/>
                    </a:cubicBezTo>
                    <a:cubicBezTo>
                      <a:pt x="407975" y="61545"/>
                      <a:pt x="407842" y="61611"/>
                      <a:pt x="407708" y="61711"/>
                    </a:cubicBezTo>
                    <a:lnTo>
                      <a:pt x="405974" y="61711"/>
                    </a:lnTo>
                    <a:cubicBezTo>
                      <a:pt x="406040" y="61645"/>
                      <a:pt x="406107" y="61611"/>
                      <a:pt x="406174" y="61545"/>
                    </a:cubicBezTo>
                    <a:cubicBezTo>
                      <a:pt x="406251" y="61493"/>
                      <a:pt x="406150" y="61422"/>
                      <a:pt x="406055" y="61422"/>
                    </a:cubicBezTo>
                    <a:cubicBezTo>
                      <a:pt x="406025" y="61422"/>
                      <a:pt x="405997" y="61429"/>
                      <a:pt x="405974" y="61444"/>
                    </a:cubicBezTo>
                    <a:cubicBezTo>
                      <a:pt x="405840" y="61545"/>
                      <a:pt x="405707" y="61611"/>
                      <a:pt x="405573" y="61711"/>
                    </a:cubicBezTo>
                    <a:lnTo>
                      <a:pt x="403839" y="61711"/>
                    </a:lnTo>
                    <a:cubicBezTo>
                      <a:pt x="403905" y="61645"/>
                      <a:pt x="403972" y="61611"/>
                      <a:pt x="404039" y="61545"/>
                    </a:cubicBezTo>
                    <a:cubicBezTo>
                      <a:pt x="404116" y="61493"/>
                      <a:pt x="404016" y="61422"/>
                      <a:pt x="403920" y="61422"/>
                    </a:cubicBezTo>
                    <a:cubicBezTo>
                      <a:pt x="403891" y="61422"/>
                      <a:pt x="403862" y="61429"/>
                      <a:pt x="403839" y="61444"/>
                    </a:cubicBezTo>
                    <a:cubicBezTo>
                      <a:pt x="403705" y="61545"/>
                      <a:pt x="403572" y="61645"/>
                      <a:pt x="403438" y="61711"/>
                    </a:cubicBezTo>
                    <a:lnTo>
                      <a:pt x="401704" y="61711"/>
                    </a:lnTo>
                    <a:cubicBezTo>
                      <a:pt x="401771" y="61678"/>
                      <a:pt x="401837" y="61611"/>
                      <a:pt x="401904" y="61545"/>
                    </a:cubicBezTo>
                    <a:cubicBezTo>
                      <a:pt x="401981" y="61493"/>
                      <a:pt x="401881" y="61422"/>
                      <a:pt x="401785" y="61422"/>
                    </a:cubicBezTo>
                    <a:cubicBezTo>
                      <a:pt x="401756" y="61422"/>
                      <a:pt x="401727" y="61429"/>
                      <a:pt x="401704" y="61444"/>
                    </a:cubicBezTo>
                    <a:cubicBezTo>
                      <a:pt x="401570" y="61545"/>
                      <a:pt x="401437" y="61645"/>
                      <a:pt x="401304" y="61745"/>
                    </a:cubicBezTo>
                    <a:lnTo>
                      <a:pt x="399569" y="61745"/>
                    </a:lnTo>
                    <a:cubicBezTo>
                      <a:pt x="399636" y="61678"/>
                      <a:pt x="399702" y="61611"/>
                      <a:pt x="399769" y="61545"/>
                    </a:cubicBezTo>
                    <a:cubicBezTo>
                      <a:pt x="399846" y="61493"/>
                      <a:pt x="399746" y="61422"/>
                      <a:pt x="399650" y="61422"/>
                    </a:cubicBezTo>
                    <a:cubicBezTo>
                      <a:pt x="399621" y="61422"/>
                      <a:pt x="399592" y="61429"/>
                      <a:pt x="399569" y="61444"/>
                    </a:cubicBezTo>
                    <a:cubicBezTo>
                      <a:pt x="399436" y="61545"/>
                      <a:pt x="399302" y="61645"/>
                      <a:pt x="399169" y="61745"/>
                    </a:cubicBezTo>
                    <a:lnTo>
                      <a:pt x="397434" y="61745"/>
                    </a:lnTo>
                    <a:cubicBezTo>
                      <a:pt x="397501" y="61678"/>
                      <a:pt x="397568" y="61611"/>
                      <a:pt x="397634" y="61545"/>
                    </a:cubicBezTo>
                    <a:cubicBezTo>
                      <a:pt x="397711" y="61493"/>
                      <a:pt x="397611" y="61422"/>
                      <a:pt x="397515" y="61422"/>
                    </a:cubicBezTo>
                    <a:cubicBezTo>
                      <a:pt x="397486" y="61422"/>
                      <a:pt x="397457" y="61429"/>
                      <a:pt x="397434" y="61444"/>
                    </a:cubicBezTo>
                    <a:cubicBezTo>
                      <a:pt x="397301" y="61545"/>
                      <a:pt x="397167" y="61645"/>
                      <a:pt x="397034" y="61745"/>
                    </a:cubicBezTo>
                    <a:lnTo>
                      <a:pt x="395299" y="61745"/>
                    </a:lnTo>
                    <a:cubicBezTo>
                      <a:pt x="395366" y="61678"/>
                      <a:pt x="395433" y="61611"/>
                      <a:pt x="395499" y="61545"/>
                    </a:cubicBezTo>
                    <a:cubicBezTo>
                      <a:pt x="395569" y="61498"/>
                      <a:pt x="395493" y="61435"/>
                      <a:pt x="395407" y="61435"/>
                    </a:cubicBezTo>
                    <a:cubicBezTo>
                      <a:pt x="395369" y="61435"/>
                      <a:pt x="395330" y="61447"/>
                      <a:pt x="395299" y="61478"/>
                    </a:cubicBezTo>
                    <a:cubicBezTo>
                      <a:pt x="395166" y="61545"/>
                      <a:pt x="395032" y="61645"/>
                      <a:pt x="394899" y="61745"/>
                    </a:cubicBezTo>
                    <a:lnTo>
                      <a:pt x="393164" y="61745"/>
                    </a:lnTo>
                    <a:cubicBezTo>
                      <a:pt x="393231" y="61678"/>
                      <a:pt x="393298" y="61611"/>
                      <a:pt x="393365" y="61545"/>
                    </a:cubicBezTo>
                    <a:cubicBezTo>
                      <a:pt x="393435" y="61497"/>
                      <a:pt x="393356" y="61450"/>
                      <a:pt x="393268" y="61450"/>
                    </a:cubicBezTo>
                    <a:cubicBezTo>
                      <a:pt x="393232" y="61450"/>
                      <a:pt x="393194" y="61458"/>
                      <a:pt x="393164" y="61478"/>
                    </a:cubicBezTo>
                    <a:cubicBezTo>
                      <a:pt x="393031" y="61545"/>
                      <a:pt x="392898" y="61645"/>
                      <a:pt x="392764" y="61745"/>
                    </a:cubicBezTo>
                    <a:lnTo>
                      <a:pt x="391030" y="61745"/>
                    </a:lnTo>
                    <a:cubicBezTo>
                      <a:pt x="391096" y="61678"/>
                      <a:pt x="391163" y="61611"/>
                      <a:pt x="391230" y="61578"/>
                    </a:cubicBezTo>
                    <a:cubicBezTo>
                      <a:pt x="391302" y="61506"/>
                      <a:pt x="391218" y="61451"/>
                      <a:pt x="391128" y="61451"/>
                    </a:cubicBezTo>
                    <a:cubicBezTo>
                      <a:pt x="391093" y="61451"/>
                      <a:pt x="391058" y="61459"/>
                      <a:pt x="391030" y="61478"/>
                    </a:cubicBezTo>
                    <a:cubicBezTo>
                      <a:pt x="390896" y="61578"/>
                      <a:pt x="390763" y="61645"/>
                      <a:pt x="390629" y="61745"/>
                    </a:cubicBezTo>
                    <a:lnTo>
                      <a:pt x="388895" y="61745"/>
                    </a:lnTo>
                    <a:cubicBezTo>
                      <a:pt x="388961" y="61678"/>
                      <a:pt x="389028" y="61645"/>
                      <a:pt x="389095" y="61578"/>
                    </a:cubicBezTo>
                    <a:cubicBezTo>
                      <a:pt x="389172" y="61527"/>
                      <a:pt x="389072" y="61456"/>
                      <a:pt x="388976" y="61456"/>
                    </a:cubicBezTo>
                    <a:cubicBezTo>
                      <a:pt x="388947" y="61456"/>
                      <a:pt x="388918" y="61462"/>
                      <a:pt x="388895" y="61478"/>
                    </a:cubicBezTo>
                    <a:cubicBezTo>
                      <a:pt x="388761" y="61578"/>
                      <a:pt x="388628" y="61645"/>
                      <a:pt x="388494" y="61745"/>
                    </a:cubicBezTo>
                    <a:lnTo>
                      <a:pt x="386760" y="61745"/>
                    </a:lnTo>
                    <a:cubicBezTo>
                      <a:pt x="386827" y="61678"/>
                      <a:pt x="386893" y="61645"/>
                      <a:pt x="386960" y="61578"/>
                    </a:cubicBezTo>
                    <a:cubicBezTo>
                      <a:pt x="387037" y="61527"/>
                      <a:pt x="386937" y="61456"/>
                      <a:pt x="386841" y="61456"/>
                    </a:cubicBezTo>
                    <a:cubicBezTo>
                      <a:pt x="386812" y="61456"/>
                      <a:pt x="386783" y="61462"/>
                      <a:pt x="386760" y="61478"/>
                    </a:cubicBezTo>
                    <a:cubicBezTo>
                      <a:pt x="386626" y="61578"/>
                      <a:pt x="386493" y="61678"/>
                      <a:pt x="386360" y="61745"/>
                    </a:cubicBezTo>
                    <a:lnTo>
                      <a:pt x="384625" y="61745"/>
                    </a:lnTo>
                    <a:cubicBezTo>
                      <a:pt x="384692" y="61711"/>
                      <a:pt x="384758" y="61645"/>
                      <a:pt x="384825" y="61578"/>
                    </a:cubicBezTo>
                    <a:cubicBezTo>
                      <a:pt x="384902" y="61527"/>
                      <a:pt x="384802" y="61456"/>
                      <a:pt x="384706" y="61456"/>
                    </a:cubicBezTo>
                    <a:cubicBezTo>
                      <a:pt x="384677" y="61456"/>
                      <a:pt x="384648" y="61462"/>
                      <a:pt x="384625" y="61478"/>
                    </a:cubicBezTo>
                    <a:cubicBezTo>
                      <a:pt x="384492" y="61578"/>
                      <a:pt x="384358" y="61678"/>
                      <a:pt x="384225" y="61778"/>
                    </a:cubicBezTo>
                    <a:lnTo>
                      <a:pt x="382490" y="61778"/>
                    </a:lnTo>
                    <a:cubicBezTo>
                      <a:pt x="382557" y="61711"/>
                      <a:pt x="382624" y="61645"/>
                      <a:pt x="382690" y="61578"/>
                    </a:cubicBezTo>
                    <a:cubicBezTo>
                      <a:pt x="382767" y="61527"/>
                      <a:pt x="382667" y="61456"/>
                      <a:pt x="382571" y="61456"/>
                    </a:cubicBezTo>
                    <a:cubicBezTo>
                      <a:pt x="382542" y="61456"/>
                      <a:pt x="382513" y="61462"/>
                      <a:pt x="382490" y="61478"/>
                    </a:cubicBezTo>
                    <a:cubicBezTo>
                      <a:pt x="382357" y="61578"/>
                      <a:pt x="382223" y="61678"/>
                      <a:pt x="382090" y="61778"/>
                    </a:cubicBezTo>
                    <a:lnTo>
                      <a:pt x="380355" y="61778"/>
                    </a:lnTo>
                    <a:cubicBezTo>
                      <a:pt x="380422" y="61711"/>
                      <a:pt x="380489" y="61645"/>
                      <a:pt x="380555" y="61578"/>
                    </a:cubicBezTo>
                    <a:cubicBezTo>
                      <a:pt x="380722" y="61411"/>
                      <a:pt x="380622" y="61344"/>
                      <a:pt x="380555" y="61344"/>
                    </a:cubicBezTo>
                    <a:cubicBezTo>
                      <a:pt x="387761" y="61344"/>
                      <a:pt x="394999" y="61311"/>
                      <a:pt x="402238" y="61311"/>
                    </a:cubicBezTo>
                    <a:cubicBezTo>
                      <a:pt x="414746" y="61278"/>
                      <a:pt x="427255" y="61278"/>
                      <a:pt x="439764" y="61244"/>
                    </a:cubicBezTo>
                    <a:close/>
                    <a:moveTo>
                      <a:pt x="320179" y="61211"/>
                    </a:moveTo>
                    <a:cubicBezTo>
                      <a:pt x="320112" y="61311"/>
                      <a:pt x="320046" y="61378"/>
                      <a:pt x="319945" y="61478"/>
                    </a:cubicBezTo>
                    <a:lnTo>
                      <a:pt x="321146" y="61478"/>
                    </a:lnTo>
                    <a:cubicBezTo>
                      <a:pt x="321080" y="61545"/>
                      <a:pt x="320980" y="61578"/>
                      <a:pt x="320913" y="61645"/>
                    </a:cubicBezTo>
                    <a:lnTo>
                      <a:pt x="319512" y="61645"/>
                    </a:lnTo>
                    <a:cubicBezTo>
                      <a:pt x="319579" y="61578"/>
                      <a:pt x="319679" y="61545"/>
                      <a:pt x="319745" y="61478"/>
                    </a:cubicBezTo>
                    <a:cubicBezTo>
                      <a:pt x="319797" y="61427"/>
                      <a:pt x="319691" y="61356"/>
                      <a:pt x="319593" y="61356"/>
                    </a:cubicBezTo>
                    <a:cubicBezTo>
                      <a:pt x="319564" y="61356"/>
                      <a:pt x="319535" y="61362"/>
                      <a:pt x="319512" y="61378"/>
                    </a:cubicBezTo>
                    <a:cubicBezTo>
                      <a:pt x="319378" y="61478"/>
                      <a:pt x="319245" y="61545"/>
                      <a:pt x="319112" y="61645"/>
                    </a:cubicBezTo>
                    <a:lnTo>
                      <a:pt x="317377" y="61645"/>
                    </a:lnTo>
                    <a:cubicBezTo>
                      <a:pt x="317444" y="61578"/>
                      <a:pt x="317544" y="61545"/>
                      <a:pt x="317610" y="61478"/>
                    </a:cubicBezTo>
                    <a:cubicBezTo>
                      <a:pt x="317662" y="61427"/>
                      <a:pt x="317556" y="61356"/>
                      <a:pt x="317458" y="61356"/>
                    </a:cubicBezTo>
                    <a:cubicBezTo>
                      <a:pt x="317429" y="61356"/>
                      <a:pt x="317400" y="61362"/>
                      <a:pt x="317377" y="61378"/>
                    </a:cubicBezTo>
                    <a:cubicBezTo>
                      <a:pt x="317244" y="61478"/>
                      <a:pt x="317110" y="61578"/>
                      <a:pt x="316977" y="61645"/>
                    </a:cubicBezTo>
                    <a:lnTo>
                      <a:pt x="315242" y="61645"/>
                    </a:lnTo>
                    <a:cubicBezTo>
                      <a:pt x="315309" y="61611"/>
                      <a:pt x="315409" y="61545"/>
                      <a:pt x="315476" y="61478"/>
                    </a:cubicBezTo>
                    <a:cubicBezTo>
                      <a:pt x="315527" y="61427"/>
                      <a:pt x="315421" y="61356"/>
                      <a:pt x="315323" y="61356"/>
                    </a:cubicBezTo>
                    <a:cubicBezTo>
                      <a:pt x="315294" y="61356"/>
                      <a:pt x="315265" y="61362"/>
                      <a:pt x="315242" y="61378"/>
                    </a:cubicBezTo>
                    <a:cubicBezTo>
                      <a:pt x="315109" y="61478"/>
                      <a:pt x="314975" y="61578"/>
                      <a:pt x="314842" y="61678"/>
                    </a:cubicBezTo>
                    <a:lnTo>
                      <a:pt x="313107" y="61678"/>
                    </a:lnTo>
                    <a:cubicBezTo>
                      <a:pt x="313174" y="61611"/>
                      <a:pt x="313274" y="61545"/>
                      <a:pt x="313341" y="61478"/>
                    </a:cubicBezTo>
                    <a:cubicBezTo>
                      <a:pt x="313392" y="61427"/>
                      <a:pt x="313286" y="61356"/>
                      <a:pt x="313189" y="61356"/>
                    </a:cubicBezTo>
                    <a:cubicBezTo>
                      <a:pt x="313159" y="61356"/>
                      <a:pt x="313131" y="61362"/>
                      <a:pt x="313107" y="61378"/>
                    </a:cubicBezTo>
                    <a:cubicBezTo>
                      <a:pt x="312974" y="61478"/>
                      <a:pt x="312840" y="61578"/>
                      <a:pt x="312707" y="61678"/>
                    </a:cubicBezTo>
                    <a:lnTo>
                      <a:pt x="310972" y="61678"/>
                    </a:lnTo>
                    <a:cubicBezTo>
                      <a:pt x="311039" y="61611"/>
                      <a:pt x="311139" y="61545"/>
                      <a:pt x="311206" y="61478"/>
                    </a:cubicBezTo>
                    <a:cubicBezTo>
                      <a:pt x="311252" y="61431"/>
                      <a:pt x="311169" y="61369"/>
                      <a:pt x="311081" y="61369"/>
                    </a:cubicBezTo>
                    <a:cubicBezTo>
                      <a:pt x="311042" y="61369"/>
                      <a:pt x="311003" y="61381"/>
                      <a:pt x="310972" y="61411"/>
                    </a:cubicBezTo>
                    <a:cubicBezTo>
                      <a:pt x="310839" y="61478"/>
                      <a:pt x="310706" y="61578"/>
                      <a:pt x="310572" y="61678"/>
                    </a:cubicBezTo>
                    <a:lnTo>
                      <a:pt x="308838" y="61678"/>
                    </a:lnTo>
                    <a:cubicBezTo>
                      <a:pt x="308904" y="61611"/>
                      <a:pt x="309004" y="61545"/>
                      <a:pt x="309071" y="61478"/>
                    </a:cubicBezTo>
                    <a:cubicBezTo>
                      <a:pt x="309118" y="61431"/>
                      <a:pt x="309032" y="61383"/>
                      <a:pt x="308942" y="61383"/>
                    </a:cubicBezTo>
                    <a:cubicBezTo>
                      <a:pt x="308905" y="61383"/>
                      <a:pt x="308867" y="61392"/>
                      <a:pt x="308838" y="61411"/>
                    </a:cubicBezTo>
                    <a:cubicBezTo>
                      <a:pt x="308704" y="61478"/>
                      <a:pt x="308571" y="61578"/>
                      <a:pt x="308437" y="61678"/>
                    </a:cubicBezTo>
                    <a:lnTo>
                      <a:pt x="306703" y="61678"/>
                    </a:lnTo>
                    <a:cubicBezTo>
                      <a:pt x="306769" y="61611"/>
                      <a:pt x="306869" y="61545"/>
                      <a:pt x="306936" y="61511"/>
                    </a:cubicBezTo>
                    <a:cubicBezTo>
                      <a:pt x="306984" y="61439"/>
                      <a:pt x="306894" y="61384"/>
                      <a:pt x="306802" y="61384"/>
                    </a:cubicBezTo>
                    <a:cubicBezTo>
                      <a:pt x="306766" y="61384"/>
                      <a:pt x="306731" y="61392"/>
                      <a:pt x="306703" y="61411"/>
                    </a:cubicBezTo>
                    <a:cubicBezTo>
                      <a:pt x="306569" y="61511"/>
                      <a:pt x="306436" y="61578"/>
                      <a:pt x="306302" y="61678"/>
                    </a:cubicBezTo>
                    <a:lnTo>
                      <a:pt x="304568" y="61678"/>
                    </a:lnTo>
                    <a:cubicBezTo>
                      <a:pt x="304635" y="61611"/>
                      <a:pt x="304735" y="61578"/>
                      <a:pt x="304801" y="61511"/>
                    </a:cubicBezTo>
                    <a:cubicBezTo>
                      <a:pt x="304853" y="61460"/>
                      <a:pt x="304747" y="61389"/>
                      <a:pt x="304649" y="61389"/>
                    </a:cubicBezTo>
                    <a:cubicBezTo>
                      <a:pt x="304620" y="61389"/>
                      <a:pt x="304591" y="61396"/>
                      <a:pt x="304568" y="61411"/>
                    </a:cubicBezTo>
                    <a:cubicBezTo>
                      <a:pt x="304434" y="61511"/>
                      <a:pt x="304301" y="61578"/>
                      <a:pt x="304168" y="61678"/>
                    </a:cubicBezTo>
                    <a:lnTo>
                      <a:pt x="302433" y="61678"/>
                    </a:lnTo>
                    <a:cubicBezTo>
                      <a:pt x="302500" y="61611"/>
                      <a:pt x="302600" y="61578"/>
                      <a:pt x="302666" y="61511"/>
                    </a:cubicBezTo>
                    <a:cubicBezTo>
                      <a:pt x="302718" y="61460"/>
                      <a:pt x="302612" y="61389"/>
                      <a:pt x="302514" y="61389"/>
                    </a:cubicBezTo>
                    <a:cubicBezTo>
                      <a:pt x="302485" y="61389"/>
                      <a:pt x="302456" y="61396"/>
                      <a:pt x="302433" y="61411"/>
                    </a:cubicBezTo>
                    <a:cubicBezTo>
                      <a:pt x="302300" y="61511"/>
                      <a:pt x="302166" y="61611"/>
                      <a:pt x="302033" y="61678"/>
                    </a:cubicBezTo>
                    <a:lnTo>
                      <a:pt x="300298" y="61678"/>
                    </a:lnTo>
                    <a:cubicBezTo>
                      <a:pt x="300365" y="61645"/>
                      <a:pt x="300465" y="61578"/>
                      <a:pt x="300532" y="61511"/>
                    </a:cubicBezTo>
                    <a:cubicBezTo>
                      <a:pt x="300583" y="61460"/>
                      <a:pt x="300477" y="61389"/>
                      <a:pt x="300379" y="61389"/>
                    </a:cubicBezTo>
                    <a:cubicBezTo>
                      <a:pt x="300350" y="61389"/>
                      <a:pt x="300321" y="61396"/>
                      <a:pt x="300298" y="61411"/>
                    </a:cubicBezTo>
                    <a:cubicBezTo>
                      <a:pt x="300165" y="61511"/>
                      <a:pt x="300031" y="61611"/>
                      <a:pt x="299898" y="61711"/>
                    </a:cubicBezTo>
                    <a:lnTo>
                      <a:pt x="298163" y="61711"/>
                    </a:lnTo>
                    <a:cubicBezTo>
                      <a:pt x="298230" y="61645"/>
                      <a:pt x="298330" y="61578"/>
                      <a:pt x="298397" y="61511"/>
                    </a:cubicBezTo>
                    <a:cubicBezTo>
                      <a:pt x="298448" y="61460"/>
                      <a:pt x="298342" y="61389"/>
                      <a:pt x="298245" y="61389"/>
                    </a:cubicBezTo>
                    <a:cubicBezTo>
                      <a:pt x="298215" y="61389"/>
                      <a:pt x="298187" y="61396"/>
                      <a:pt x="298163" y="61411"/>
                    </a:cubicBezTo>
                    <a:cubicBezTo>
                      <a:pt x="298030" y="61511"/>
                      <a:pt x="297896" y="61611"/>
                      <a:pt x="297763" y="61711"/>
                    </a:cubicBezTo>
                    <a:lnTo>
                      <a:pt x="296028" y="61711"/>
                    </a:lnTo>
                    <a:cubicBezTo>
                      <a:pt x="296095" y="61645"/>
                      <a:pt x="296195" y="61578"/>
                      <a:pt x="296262" y="61511"/>
                    </a:cubicBezTo>
                    <a:cubicBezTo>
                      <a:pt x="296313" y="61460"/>
                      <a:pt x="296207" y="61389"/>
                      <a:pt x="296110" y="61389"/>
                    </a:cubicBezTo>
                    <a:cubicBezTo>
                      <a:pt x="296080" y="61389"/>
                      <a:pt x="296052" y="61396"/>
                      <a:pt x="296028" y="61411"/>
                    </a:cubicBezTo>
                    <a:cubicBezTo>
                      <a:pt x="295895" y="61511"/>
                      <a:pt x="295762" y="61611"/>
                      <a:pt x="295628" y="61711"/>
                    </a:cubicBezTo>
                    <a:lnTo>
                      <a:pt x="293894" y="61711"/>
                    </a:lnTo>
                    <a:cubicBezTo>
                      <a:pt x="293960" y="61645"/>
                      <a:pt x="294060" y="61578"/>
                      <a:pt x="294127" y="61511"/>
                    </a:cubicBezTo>
                    <a:cubicBezTo>
                      <a:pt x="294173" y="61465"/>
                      <a:pt x="294091" y="61402"/>
                      <a:pt x="294002" y="61402"/>
                    </a:cubicBezTo>
                    <a:cubicBezTo>
                      <a:pt x="293964" y="61402"/>
                      <a:pt x="293924" y="61414"/>
                      <a:pt x="293894" y="61444"/>
                    </a:cubicBezTo>
                    <a:cubicBezTo>
                      <a:pt x="293760" y="61511"/>
                      <a:pt x="293627" y="61611"/>
                      <a:pt x="293493" y="61711"/>
                    </a:cubicBezTo>
                    <a:lnTo>
                      <a:pt x="291759" y="61711"/>
                    </a:lnTo>
                    <a:cubicBezTo>
                      <a:pt x="291825" y="61645"/>
                      <a:pt x="291925" y="61578"/>
                      <a:pt x="291992" y="61511"/>
                    </a:cubicBezTo>
                    <a:cubicBezTo>
                      <a:pt x="292039" y="61464"/>
                      <a:pt x="291953" y="61417"/>
                      <a:pt x="291863" y="61417"/>
                    </a:cubicBezTo>
                    <a:cubicBezTo>
                      <a:pt x="291826" y="61417"/>
                      <a:pt x="291788" y="61425"/>
                      <a:pt x="291759" y="61444"/>
                    </a:cubicBezTo>
                    <a:cubicBezTo>
                      <a:pt x="291625" y="61511"/>
                      <a:pt x="291492" y="61611"/>
                      <a:pt x="291358" y="61711"/>
                    </a:cubicBezTo>
                    <a:lnTo>
                      <a:pt x="289624" y="61711"/>
                    </a:lnTo>
                    <a:cubicBezTo>
                      <a:pt x="289691" y="61645"/>
                      <a:pt x="289791" y="61578"/>
                      <a:pt x="289857" y="61545"/>
                    </a:cubicBezTo>
                    <a:cubicBezTo>
                      <a:pt x="289905" y="61472"/>
                      <a:pt x="289815" y="61418"/>
                      <a:pt x="289723" y="61418"/>
                    </a:cubicBezTo>
                    <a:cubicBezTo>
                      <a:pt x="289688" y="61418"/>
                      <a:pt x="289652" y="61426"/>
                      <a:pt x="289624" y="61444"/>
                    </a:cubicBezTo>
                    <a:cubicBezTo>
                      <a:pt x="289490" y="61545"/>
                      <a:pt x="289357" y="61611"/>
                      <a:pt x="289224" y="61711"/>
                    </a:cubicBezTo>
                    <a:lnTo>
                      <a:pt x="287489" y="61711"/>
                    </a:lnTo>
                    <a:cubicBezTo>
                      <a:pt x="287556" y="61645"/>
                      <a:pt x="287656" y="61611"/>
                      <a:pt x="287722" y="61545"/>
                    </a:cubicBezTo>
                    <a:cubicBezTo>
                      <a:pt x="287774" y="61493"/>
                      <a:pt x="287668" y="61422"/>
                      <a:pt x="287570" y="61422"/>
                    </a:cubicBezTo>
                    <a:cubicBezTo>
                      <a:pt x="287541" y="61422"/>
                      <a:pt x="287512" y="61429"/>
                      <a:pt x="287489" y="61444"/>
                    </a:cubicBezTo>
                    <a:cubicBezTo>
                      <a:pt x="287356" y="61545"/>
                      <a:pt x="287222" y="61611"/>
                      <a:pt x="287089" y="61711"/>
                    </a:cubicBezTo>
                    <a:lnTo>
                      <a:pt x="285354" y="61711"/>
                    </a:lnTo>
                    <a:cubicBezTo>
                      <a:pt x="285421" y="61645"/>
                      <a:pt x="285521" y="61611"/>
                      <a:pt x="285588" y="61545"/>
                    </a:cubicBezTo>
                    <a:cubicBezTo>
                      <a:pt x="285639" y="61493"/>
                      <a:pt x="285533" y="61422"/>
                      <a:pt x="285435" y="61422"/>
                    </a:cubicBezTo>
                    <a:cubicBezTo>
                      <a:pt x="285406" y="61422"/>
                      <a:pt x="285377" y="61429"/>
                      <a:pt x="285354" y="61444"/>
                    </a:cubicBezTo>
                    <a:cubicBezTo>
                      <a:pt x="285221" y="61545"/>
                      <a:pt x="285087" y="61645"/>
                      <a:pt x="284954" y="61711"/>
                    </a:cubicBezTo>
                    <a:lnTo>
                      <a:pt x="283219" y="61711"/>
                    </a:lnTo>
                    <a:cubicBezTo>
                      <a:pt x="283286" y="61678"/>
                      <a:pt x="283386" y="61611"/>
                      <a:pt x="283453" y="61545"/>
                    </a:cubicBezTo>
                    <a:cubicBezTo>
                      <a:pt x="283504" y="61493"/>
                      <a:pt x="283398" y="61422"/>
                      <a:pt x="283301" y="61422"/>
                    </a:cubicBezTo>
                    <a:cubicBezTo>
                      <a:pt x="283271" y="61422"/>
                      <a:pt x="283242" y="61429"/>
                      <a:pt x="283219" y="61444"/>
                    </a:cubicBezTo>
                    <a:cubicBezTo>
                      <a:pt x="283086" y="61545"/>
                      <a:pt x="282952" y="61645"/>
                      <a:pt x="282819" y="61745"/>
                    </a:cubicBezTo>
                    <a:lnTo>
                      <a:pt x="281084" y="61745"/>
                    </a:lnTo>
                    <a:cubicBezTo>
                      <a:pt x="281151" y="61678"/>
                      <a:pt x="281251" y="61611"/>
                      <a:pt x="281318" y="61545"/>
                    </a:cubicBezTo>
                    <a:cubicBezTo>
                      <a:pt x="281369" y="61493"/>
                      <a:pt x="281263" y="61422"/>
                      <a:pt x="281166" y="61422"/>
                    </a:cubicBezTo>
                    <a:cubicBezTo>
                      <a:pt x="281136" y="61422"/>
                      <a:pt x="281108" y="61429"/>
                      <a:pt x="281084" y="61444"/>
                    </a:cubicBezTo>
                    <a:cubicBezTo>
                      <a:pt x="280951" y="61545"/>
                      <a:pt x="280818" y="61645"/>
                      <a:pt x="280684" y="61745"/>
                    </a:cubicBezTo>
                    <a:lnTo>
                      <a:pt x="278950" y="61745"/>
                    </a:lnTo>
                    <a:cubicBezTo>
                      <a:pt x="279016" y="61678"/>
                      <a:pt x="279116" y="61611"/>
                      <a:pt x="279183" y="61545"/>
                    </a:cubicBezTo>
                    <a:cubicBezTo>
                      <a:pt x="279234" y="61493"/>
                      <a:pt x="279128" y="61422"/>
                      <a:pt x="279031" y="61422"/>
                    </a:cubicBezTo>
                    <a:cubicBezTo>
                      <a:pt x="279001" y="61422"/>
                      <a:pt x="278973" y="61429"/>
                      <a:pt x="278950" y="61444"/>
                    </a:cubicBezTo>
                    <a:cubicBezTo>
                      <a:pt x="278816" y="61545"/>
                      <a:pt x="278683" y="61645"/>
                      <a:pt x="278549" y="61745"/>
                    </a:cubicBezTo>
                    <a:lnTo>
                      <a:pt x="276815" y="61745"/>
                    </a:lnTo>
                    <a:cubicBezTo>
                      <a:pt x="276881" y="61678"/>
                      <a:pt x="276981" y="61611"/>
                      <a:pt x="277048" y="61545"/>
                    </a:cubicBezTo>
                    <a:cubicBezTo>
                      <a:pt x="277095" y="61498"/>
                      <a:pt x="277012" y="61435"/>
                      <a:pt x="276923" y="61435"/>
                    </a:cubicBezTo>
                    <a:cubicBezTo>
                      <a:pt x="276885" y="61435"/>
                      <a:pt x="276845" y="61447"/>
                      <a:pt x="276815" y="61478"/>
                    </a:cubicBezTo>
                    <a:cubicBezTo>
                      <a:pt x="276681" y="61545"/>
                      <a:pt x="276548" y="61645"/>
                      <a:pt x="276414" y="61745"/>
                    </a:cubicBezTo>
                    <a:lnTo>
                      <a:pt x="274680" y="61745"/>
                    </a:lnTo>
                    <a:cubicBezTo>
                      <a:pt x="274747" y="61678"/>
                      <a:pt x="274847" y="61611"/>
                      <a:pt x="274913" y="61545"/>
                    </a:cubicBezTo>
                    <a:cubicBezTo>
                      <a:pt x="274960" y="61497"/>
                      <a:pt x="274874" y="61450"/>
                      <a:pt x="274784" y="61450"/>
                    </a:cubicBezTo>
                    <a:cubicBezTo>
                      <a:pt x="274747" y="61450"/>
                      <a:pt x="274709" y="61458"/>
                      <a:pt x="274680" y="61478"/>
                    </a:cubicBezTo>
                    <a:cubicBezTo>
                      <a:pt x="274546" y="61545"/>
                      <a:pt x="274413" y="61645"/>
                      <a:pt x="274280" y="61745"/>
                    </a:cubicBezTo>
                    <a:lnTo>
                      <a:pt x="272545" y="61745"/>
                    </a:lnTo>
                    <a:cubicBezTo>
                      <a:pt x="272612" y="61678"/>
                      <a:pt x="272712" y="61611"/>
                      <a:pt x="272778" y="61578"/>
                    </a:cubicBezTo>
                    <a:cubicBezTo>
                      <a:pt x="272827" y="61506"/>
                      <a:pt x="272736" y="61451"/>
                      <a:pt x="272644" y="61451"/>
                    </a:cubicBezTo>
                    <a:cubicBezTo>
                      <a:pt x="272609" y="61451"/>
                      <a:pt x="272573" y="61459"/>
                      <a:pt x="272545" y="61478"/>
                    </a:cubicBezTo>
                    <a:cubicBezTo>
                      <a:pt x="272412" y="61578"/>
                      <a:pt x="272278" y="61645"/>
                      <a:pt x="272145" y="61745"/>
                    </a:cubicBezTo>
                    <a:lnTo>
                      <a:pt x="270410" y="61745"/>
                    </a:lnTo>
                    <a:cubicBezTo>
                      <a:pt x="270477" y="61678"/>
                      <a:pt x="270577" y="61645"/>
                      <a:pt x="270644" y="61578"/>
                    </a:cubicBezTo>
                    <a:cubicBezTo>
                      <a:pt x="270695" y="61527"/>
                      <a:pt x="270589" y="61456"/>
                      <a:pt x="270491" y="61456"/>
                    </a:cubicBezTo>
                    <a:cubicBezTo>
                      <a:pt x="270462" y="61456"/>
                      <a:pt x="270433" y="61462"/>
                      <a:pt x="270410" y="61478"/>
                    </a:cubicBezTo>
                    <a:cubicBezTo>
                      <a:pt x="270277" y="61578"/>
                      <a:pt x="270143" y="61645"/>
                      <a:pt x="270010" y="61745"/>
                    </a:cubicBezTo>
                    <a:lnTo>
                      <a:pt x="268275" y="61745"/>
                    </a:lnTo>
                    <a:cubicBezTo>
                      <a:pt x="268342" y="61678"/>
                      <a:pt x="268442" y="61645"/>
                      <a:pt x="268509" y="61578"/>
                    </a:cubicBezTo>
                    <a:cubicBezTo>
                      <a:pt x="268560" y="61527"/>
                      <a:pt x="268454" y="61456"/>
                      <a:pt x="268357" y="61456"/>
                    </a:cubicBezTo>
                    <a:cubicBezTo>
                      <a:pt x="268327" y="61456"/>
                      <a:pt x="268298" y="61462"/>
                      <a:pt x="268275" y="61478"/>
                    </a:cubicBezTo>
                    <a:cubicBezTo>
                      <a:pt x="268142" y="61578"/>
                      <a:pt x="268008" y="61678"/>
                      <a:pt x="267875" y="61745"/>
                    </a:cubicBezTo>
                    <a:lnTo>
                      <a:pt x="266140" y="61745"/>
                    </a:lnTo>
                    <a:cubicBezTo>
                      <a:pt x="266207" y="61711"/>
                      <a:pt x="266307" y="61645"/>
                      <a:pt x="266374" y="61578"/>
                    </a:cubicBezTo>
                    <a:cubicBezTo>
                      <a:pt x="266425" y="61527"/>
                      <a:pt x="266319" y="61456"/>
                      <a:pt x="266222" y="61456"/>
                    </a:cubicBezTo>
                    <a:cubicBezTo>
                      <a:pt x="266192" y="61456"/>
                      <a:pt x="266164" y="61462"/>
                      <a:pt x="266140" y="61478"/>
                    </a:cubicBezTo>
                    <a:cubicBezTo>
                      <a:pt x="266007" y="61578"/>
                      <a:pt x="265874" y="61678"/>
                      <a:pt x="265740" y="61778"/>
                    </a:cubicBezTo>
                    <a:lnTo>
                      <a:pt x="264006" y="61778"/>
                    </a:lnTo>
                    <a:cubicBezTo>
                      <a:pt x="264072" y="61711"/>
                      <a:pt x="264172" y="61645"/>
                      <a:pt x="264239" y="61578"/>
                    </a:cubicBezTo>
                    <a:cubicBezTo>
                      <a:pt x="264290" y="61527"/>
                      <a:pt x="264184" y="61456"/>
                      <a:pt x="264087" y="61456"/>
                    </a:cubicBezTo>
                    <a:cubicBezTo>
                      <a:pt x="264057" y="61456"/>
                      <a:pt x="264029" y="61462"/>
                      <a:pt x="264006" y="61478"/>
                    </a:cubicBezTo>
                    <a:cubicBezTo>
                      <a:pt x="263872" y="61578"/>
                      <a:pt x="263739" y="61678"/>
                      <a:pt x="263605" y="61778"/>
                    </a:cubicBezTo>
                    <a:lnTo>
                      <a:pt x="261871" y="61778"/>
                    </a:lnTo>
                    <a:cubicBezTo>
                      <a:pt x="261937" y="61711"/>
                      <a:pt x="262037" y="61645"/>
                      <a:pt x="262104" y="61578"/>
                    </a:cubicBezTo>
                    <a:cubicBezTo>
                      <a:pt x="262155" y="61527"/>
                      <a:pt x="262049" y="61456"/>
                      <a:pt x="261952" y="61456"/>
                    </a:cubicBezTo>
                    <a:cubicBezTo>
                      <a:pt x="261923" y="61456"/>
                      <a:pt x="261894" y="61462"/>
                      <a:pt x="261871" y="61478"/>
                    </a:cubicBezTo>
                    <a:cubicBezTo>
                      <a:pt x="261737" y="61578"/>
                      <a:pt x="261604" y="61678"/>
                      <a:pt x="261470" y="61778"/>
                    </a:cubicBezTo>
                    <a:lnTo>
                      <a:pt x="259736" y="61778"/>
                    </a:lnTo>
                    <a:cubicBezTo>
                      <a:pt x="259803" y="61711"/>
                      <a:pt x="259903" y="61645"/>
                      <a:pt x="259969" y="61578"/>
                    </a:cubicBezTo>
                    <a:cubicBezTo>
                      <a:pt x="260016" y="61531"/>
                      <a:pt x="259933" y="61469"/>
                      <a:pt x="259844" y="61469"/>
                    </a:cubicBezTo>
                    <a:cubicBezTo>
                      <a:pt x="259806" y="61469"/>
                      <a:pt x="259766" y="61481"/>
                      <a:pt x="259736" y="61511"/>
                    </a:cubicBezTo>
                    <a:cubicBezTo>
                      <a:pt x="259602" y="61578"/>
                      <a:pt x="259469" y="61678"/>
                      <a:pt x="259336" y="61778"/>
                    </a:cubicBezTo>
                    <a:lnTo>
                      <a:pt x="257601" y="61778"/>
                    </a:lnTo>
                    <a:cubicBezTo>
                      <a:pt x="257668" y="61711"/>
                      <a:pt x="257768" y="61645"/>
                      <a:pt x="257834" y="61578"/>
                    </a:cubicBezTo>
                    <a:cubicBezTo>
                      <a:pt x="257882" y="61531"/>
                      <a:pt x="257795" y="61484"/>
                      <a:pt x="257705" y="61484"/>
                    </a:cubicBezTo>
                    <a:cubicBezTo>
                      <a:pt x="257668" y="61484"/>
                      <a:pt x="257630" y="61492"/>
                      <a:pt x="257601" y="61511"/>
                    </a:cubicBezTo>
                    <a:cubicBezTo>
                      <a:pt x="257468" y="61578"/>
                      <a:pt x="257334" y="61678"/>
                      <a:pt x="257201" y="61778"/>
                    </a:cubicBezTo>
                    <a:lnTo>
                      <a:pt x="255466" y="61778"/>
                    </a:lnTo>
                    <a:cubicBezTo>
                      <a:pt x="255533" y="61711"/>
                      <a:pt x="255633" y="61645"/>
                      <a:pt x="255700" y="61611"/>
                    </a:cubicBezTo>
                    <a:cubicBezTo>
                      <a:pt x="255748" y="61539"/>
                      <a:pt x="255657" y="61484"/>
                      <a:pt x="255565" y="61484"/>
                    </a:cubicBezTo>
                    <a:cubicBezTo>
                      <a:pt x="255530" y="61484"/>
                      <a:pt x="255494" y="61493"/>
                      <a:pt x="255466" y="61511"/>
                    </a:cubicBezTo>
                    <a:cubicBezTo>
                      <a:pt x="255333" y="61611"/>
                      <a:pt x="255199" y="61678"/>
                      <a:pt x="255066" y="61778"/>
                    </a:cubicBezTo>
                    <a:lnTo>
                      <a:pt x="253331" y="61778"/>
                    </a:lnTo>
                    <a:cubicBezTo>
                      <a:pt x="253398" y="61711"/>
                      <a:pt x="253498" y="61678"/>
                      <a:pt x="253565" y="61611"/>
                    </a:cubicBezTo>
                    <a:cubicBezTo>
                      <a:pt x="253616" y="61560"/>
                      <a:pt x="253510" y="61489"/>
                      <a:pt x="253413" y="61489"/>
                    </a:cubicBezTo>
                    <a:cubicBezTo>
                      <a:pt x="253383" y="61489"/>
                      <a:pt x="253354" y="61496"/>
                      <a:pt x="253331" y="61511"/>
                    </a:cubicBezTo>
                    <a:cubicBezTo>
                      <a:pt x="253198" y="61611"/>
                      <a:pt x="253064" y="61678"/>
                      <a:pt x="252931" y="61778"/>
                    </a:cubicBezTo>
                    <a:lnTo>
                      <a:pt x="251196" y="61778"/>
                    </a:lnTo>
                    <a:cubicBezTo>
                      <a:pt x="251263" y="61711"/>
                      <a:pt x="251363" y="61678"/>
                      <a:pt x="251430" y="61611"/>
                    </a:cubicBezTo>
                    <a:cubicBezTo>
                      <a:pt x="251481" y="61560"/>
                      <a:pt x="251375" y="61489"/>
                      <a:pt x="251278" y="61489"/>
                    </a:cubicBezTo>
                    <a:cubicBezTo>
                      <a:pt x="251248" y="61489"/>
                      <a:pt x="251220" y="61496"/>
                      <a:pt x="251196" y="61511"/>
                    </a:cubicBezTo>
                    <a:cubicBezTo>
                      <a:pt x="251063" y="61611"/>
                      <a:pt x="250930" y="61711"/>
                      <a:pt x="250796" y="61778"/>
                    </a:cubicBezTo>
                    <a:lnTo>
                      <a:pt x="249062" y="61778"/>
                    </a:lnTo>
                    <a:cubicBezTo>
                      <a:pt x="249128" y="61745"/>
                      <a:pt x="249228" y="61678"/>
                      <a:pt x="249295" y="61611"/>
                    </a:cubicBezTo>
                    <a:cubicBezTo>
                      <a:pt x="249346" y="61560"/>
                      <a:pt x="249240" y="61489"/>
                      <a:pt x="249143" y="61489"/>
                    </a:cubicBezTo>
                    <a:cubicBezTo>
                      <a:pt x="249113" y="61489"/>
                      <a:pt x="249085" y="61496"/>
                      <a:pt x="249062" y="61511"/>
                    </a:cubicBezTo>
                    <a:cubicBezTo>
                      <a:pt x="248928" y="61611"/>
                      <a:pt x="248795" y="61711"/>
                      <a:pt x="248661" y="61811"/>
                    </a:cubicBezTo>
                    <a:lnTo>
                      <a:pt x="246927" y="61811"/>
                    </a:lnTo>
                    <a:cubicBezTo>
                      <a:pt x="246993" y="61745"/>
                      <a:pt x="247093" y="61678"/>
                      <a:pt x="247160" y="61611"/>
                    </a:cubicBezTo>
                    <a:cubicBezTo>
                      <a:pt x="247211" y="61560"/>
                      <a:pt x="247105" y="61489"/>
                      <a:pt x="247008" y="61489"/>
                    </a:cubicBezTo>
                    <a:cubicBezTo>
                      <a:pt x="246979" y="61489"/>
                      <a:pt x="246950" y="61496"/>
                      <a:pt x="246927" y="61511"/>
                    </a:cubicBezTo>
                    <a:cubicBezTo>
                      <a:pt x="246793" y="61611"/>
                      <a:pt x="246660" y="61711"/>
                      <a:pt x="246526" y="61811"/>
                    </a:cubicBezTo>
                    <a:lnTo>
                      <a:pt x="244792" y="61811"/>
                    </a:lnTo>
                    <a:cubicBezTo>
                      <a:pt x="244859" y="61745"/>
                      <a:pt x="244959" y="61678"/>
                      <a:pt x="245025" y="61611"/>
                    </a:cubicBezTo>
                    <a:cubicBezTo>
                      <a:pt x="245192" y="61411"/>
                      <a:pt x="245092" y="61344"/>
                      <a:pt x="245025" y="61344"/>
                    </a:cubicBezTo>
                    <a:cubicBezTo>
                      <a:pt x="252230" y="61344"/>
                      <a:pt x="259469" y="61311"/>
                      <a:pt x="266707" y="61311"/>
                    </a:cubicBezTo>
                    <a:cubicBezTo>
                      <a:pt x="279417" y="61278"/>
                      <a:pt x="292159" y="61278"/>
                      <a:pt x="304868" y="61244"/>
                    </a:cubicBezTo>
                    <a:cubicBezTo>
                      <a:pt x="309972" y="61244"/>
                      <a:pt x="315075" y="61211"/>
                      <a:pt x="320179" y="61211"/>
                    </a:cubicBezTo>
                    <a:close/>
                    <a:moveTo>
                      <a:pt x="11225" y="55840"/>
                    </a:moveTo>
                    <a:lnTo>
                      <a:pt x="11225" y="56541"/>
                    </a:lnTo>
                    <a:cubicBezTo>
                      <a:pt x="8256" y="58676"/>
                      <a:pt x="5354" y="60877"/>
                      <a:pt x="1918" y="62812"/>
                    </a:cubicBezTo>
                    <a:lnTo>
                      <a:pt x="1918" y="62045"/>
                    </a:lnTo>
                    <a:cubicBezTo>
                      <a:pt x="5154" y="60010"/>
                      <a:pt x="8423" y="58075"/>
                      <a:pt x="11225" y="55840"/>
                    </a:cubicBezTo>
                    <a:close/>
                    <a:moveTo>
                      <a:pt x="1385" y="62345"/>
                    </a:moveTo>
                    <a:lnTo>
                      <a:pt x="1385" y="63112"/>
                    </a:lnTo>
                    <a:cubicBezTo>
                      <a:pt x="1385" y="63112"/>
                      <a:pt x="1354" y="63112"/>
                      <a:pt x="1351" y="63142"/>
                    </a:cubicBezTo>
                    <a:lnTo>
                      <a:pt x="1351" y="63142"/>
                    </a:lnTo>
                    <a:lnTo>
                      <a:pt x="1385" y="62345"/>
                    </a:lnTo>
                    <a:close/>
                    <a:moveTo>
                      <a:pt x="11225" y="56875"/>
                    </a:moveTo>
                    <a:lnTo>
                      <a:pt x="11225" y="57575"/>
                    </a:lnTo>
                    <a:cubicBezTo>
                      <a:pt x="8256" y="59710"/>
                      <a:pt x="5354" y="61911"/>
                      <a:pt x="1918" y="63846"/>
                    </a:cubicBezTo>
                    <a:lnTo>
                      <a:pt x="1918" y="63079"/>
                    </a:lnTo>
                    <a:cubicBezTo>
                      <a:pt x="5154" y="61044"/>
                      <a:pt x="8423" y="59076"/>
                      <a:pt x="11225" y="56875"/>
                    </a:cubicBezTo>
                    <a:close/>
                    <a:moveTo>
                      <a:pt x="1385" y="63379"/>
                    </a:moveTo>
                    <a:lnTo>
                      <a:pt x="1385" y="64146"/>
                    </a:lnTo>
                    <a:cubicBezTo>
                      <a:pt x="1351" y="64146"/>
                      <a:pt x="1318" y="64180"/>
                      <a:pt x="1285" y="64180"/>
                    </a:cubicBezTo>
                    <a:cubicBezTo>
                      <a:pt x="1318" y="63913"/>
                      <a:pt x="1318" y="63646"/>
                      <a:pt x="1351" y="63379"/>
                    </a:cubicBezTo>
                    <a:close/>
                    <a:moveTo>
                      <a:pt x="441165" y="61945"/>
                    </a:moveTo>
                    <a:cubicBezTo>
                      <a:pt x="441165" y="62879"/>
                      <a:pt x="441132" y="63779"/>
                      <a:pt x="440932" y="64680"/>
                    </a:cubicBezTo>
                    <a:lnTo>
                      <a:pt x="440899" y="64547"/>
                    </a:lnTo>
                    <a:cubicBezTo>
                      <a:pt x="440732" y="63713"/>
                      <a:pt x="440932" y="62812"/>
                      <a:pt x="440798" y="61945"/>
                    </a:cubicBezTo>
                    <a:close/>
                    <a:moveTo>
                      <a:pt x="11225" y="57909"/>
                    </a:moveTo>
                    <a:lnTo>
                      <a:pt x="11225" y="58609"/>
                    </a:lnTo>
                    <a:cubicBezTo>
                      <a:pt x="8256" y="60744"/>
                      <a:pt x="5354" y="62946"/>
                      <a:pt x="1918" y="64880"/>
                    </a:cubicBezTo>
                    <a:lnTo>
                      <a:pt x="1918" y="64080"/>
                    </a:lnTo>
                    <a:cubicBezTo>
                      <a:pt x="5154" y="62045"/>
                      <a:pt x="8423" y="60110"/>
                      <a:pt x="11225" y="57909"/>
                    </a:cubicBezTo>
                    <a:close/>
                    <a:moveTo>
                      <a:pt x="1385" y="64413"/>
                    </a:moveTo>
                    <a:lnTo>
                      <a:pt x="1385" y="65180"/>
                    </a:lnTo>
                    <a:cubicBezTo>
                      <a:pt x="1318" y="65180"/>
                      <a:pt x="1285" y="65214"/>
                      <a:pt x="1218" y="65247"/>
                    </a:cubicBezTo>
                    <a:lnTo>
                      <a:pt x="1285" y="64413"/>
                    </a:lnTo>
                    <a:close/>
                    <a:moveTo>
                      <a:pt x="11225" y="58943"/>
                    </a:moveTo>
                    <a:lnTo>
                      <a:pt x="11225" y="59610"/>
                    </a:lnTo>
                    <a:cubicBezTo>
                      <a:pt x="8256" y="61778"/>
                      <a:pt x="5354" y="63980"/>
                      <a:pt x="1918" y="65881"/>
                    </a:cubicBezTo>
                    <a:lnTo>
                      <a:pt x="1918" y="65114"/>
                    </a:lnTo>
                    <a:cubicBezTo>
                      <a:pt x="5154" y="63079"/>
                      <a:pt x="8423" y="61144"/>
                      <a:pt x="11225" y="58943"/>
                    </a:cubicBezTo>
                    <a:close/>
                    <a:moveTo>
                      <a:pt x="327251" y="61945"/>
                    </a:moveTo>
                    <a:cubicBezTo>
                      <a:pt x="325183" y="63413"/>
                      <a:pt x="323181" y="64947"/>
                      <a:pt x="320879" y="66281"/>
                    </a:cubicBezTo>
                    <a:lnTo>
                      <a:pt x="319078" y="66281"/>
                    </a:lnTo>
                    <a:cubicBezTo>
                      <a:pt x="321313" y="64880"/>
                      <a:pt x="323615" y="63513"/>
                      <a:pt x="325549" y="61945"/>
                    </a:cubicBezTo>
                    <a:close/>
                    <a:moveTo>
                      <a:pt x="1385" y="65447"/>
                    </a:moveTo>
                    <a:lnTo>
                      <a:pt x="1385" y="66181"/>
                    </a:lnTo>
                    <a:cubicBezTo>
                      <a:pt x="1318" y="66215"/>
                      <a:pt x="1251" y="66281"/>
                      <a:pt x="1185" y="66315"/>
                    </a:cubicBezTo>
                    <a:lnTo>
                      <a:pt x="1151" y="66315"/>
                    </a:lnTo>
                    <a:cubicBezTo>
                      <a:pt x="1185" y="66014"/>
                      <a:pt x="1185" y="65748"/>
                      <a:pt x="1218" y="65447"/>
                    </a:cubicBezTo>
                    <a:close/>
                    <a:moveTo>
                      <a:pt x="312307" y="61945"/>
                    </a:moveTo>
                    <a:cubicBezTo>
                      <a:pt x="310239" y="63413"/>
                      <a:pt x="308237" y="64980"/>
                      <a:pt x="305902" y="66315"/>
                    </a:cubicBezTo>
                    <a:lnTo>
                      <a:pt x="304101" y="66315"/>
                    </a:lnTo>
                    <a:cubicBezTo>
                      <a:pt x="304434" y="66114"/>
                      <a:pt x="304768" y="65914"/>
                      <a:pt x="305102" y="65681"/>
                    </a:cubicBezTo>
                    <a:cubicBezTo>
                      <a:pt x="307070" y="64480"/>
                      <a:pt x="308971" y="63279"/>
                      <a:pt x="310639" y="61945"/>
                    </a:cubicBezTo>
                    <a:close/>
                    <a:moveTo>
                      <a:pt x="314442" y="61945"/>
                    </a:moveTo>
                    <a:cubicBezTo>
                      <a:pt x="312373" y="63413"/>
                      <a:pt x="310372" y="64980"/>
                      <a:pt x="308037" y="66315"/>
                    </a:cubicBezTo>
                    <a:lnTo>
                      <a:pt x="306236" y="66315"/>
                    </a:lnTo>
                    <a:cubicBezTo>
                      <a:pt x="308504" y="64914"/>
                      <a:pt x="310839" y="63513"/>
                      <a:pt x="312774" y="61945"/>
                    </a:cubicBezTo>
                    <a:close/>
                    <a:moveTo>
                      <a:pt x="316576" y="61945"/>
                    </a:moveTo>
                    <a:cubicBezTo>
                      <a:pt x="314542" y="63413"/>
                      <a:pt x="312507" y="64947"/>
                      <a:pt x="310205" y="66315"/>
                    </a:cubicBezTo>
                    <a:lnTo>
                      <a:pt x="308371" y="66315"/>
                    </a:lnTo>
                    <a:cubicBezTo>
                      <a:pt x="310639" y="64880"/>
                      <a:pt x="312940" y="63513"/>
                      <a:pt x="314909" y="61945"/>
                    </a:cubicBezTo>
                    <a:close/>
                    <a:moveTo>
                      <a:pt x="318711" y="61945"/>
                    </a:moveTo>
                    <a:cubicBezTo>
                      <a:pt x="316643" y="63413"/>
                      <a:pt x="314642" y="64947"/>
                      <a:pt x="312340" y="66315"/>
                    </a:cubicBezTo>
                    <a:lnTo>
                      <a:pt x="310505" y="66315"/>
                    </a:lnTo>
                    <a:cubicBezTo>
                      <a:pt x="312774" y="64880"/>
                      <a:pt x="315075" y="63513"/>
                      <a:pt x="317010" y="61945"/>
                    </a:cubicBezTo>
                    <a:close/>
                    <a:moveTo>
                      <a:pt x="320513" y="61945"/>
                    </a:moveTo>
                    <a:cubicBezTo>
                      <a:pt x="318444" y="63413"/>
                      <a:pt x="316410" y="64947"/>
                      <a:pt x="314075" y="66315"/>
                    </a:cubicBezTo>
                    <a:lnTo>
                      <a:pt x="312640" y="66315"/>
                    </a:lnTo>
                    <a:cubicBezTo>
                      <a:pt x="314909" y="64880"/>
                      <a:pt x="317210" y="63513"/>
                      <a:pt x="319178" y="61945"/>
                    </a:cubicBezTo>
                    <a:close/>
                    <a:moveTo>
                      <a:pt x="316676" y="64914"/>
                    </a:moveTo>
                    <a:cubicBezTo>
                      <a:pt x="315976" y="65381"/>
                      <a:pt x="315242" y="65848"/>
                      <a:pt x="314475" y="66315"/>
                    </a:cubicBezTo>
                    <a:lnTo>
                      <a:pt x="314442" y="66315"/>
                    </a:lnTo>
                    <a:cubicBezTo>
                      <a:pt x="315209" y="65848"/>
                      <a:pt x="315943" y="65381"/>
                      <a:pt x="316676" y="64914"/>
                    </a:cubicBezTo>
                    <a:close/>
                    <a:moveTo>
                      <a:pt x="322781" y="61945"/>
                    </a:moveTo>
                    <a:cubicBezTo>
                      <a:pt x="320746" y="63413"/>
                      <a:pt x="318711" y="64947"/>
                      <a:pt x="316376" y="66315"/>
                    </a:cubicBezTo>
                    <a:lnTo>
                      <a:pt x="314775" y="66315"/>
                    </a:lnTo>
                    <a:cubicBezTo>
                      <a:pt x="317043" y="64880"/>
                      <a:pt x="319345" y="63513"/>
                      <a:pt x="321280" y="61945"/>
                    </a:cubicBezTo>
                    <a:close/>
                    <a:moveTo>
                      <a:pt x="325082" y="61945"/>
                    </a:moveTo>
                    <a:cubicBezTo>
                      <a:pt x="323014" y="63413"/>
                      <a:pt x="321013" y="64947"/>
                      <a:pt x="318678" y="66315"/>
                    </a:cubicBezTo>
                    <a:lnTo>
                      <a:pt x="316910" y="66315"/>
                    </a:lnTo>
                    <a:cubicBezTo>
                      <a:pt x="319178" y="64880"/>
                      <a:pt x="321480" y="63513"/>
                      <a:pt x="323415" y="61945"/>
                    </a:cubicBezTo>
                    <a:close/>
                    <a:moveTo>
                      <a:pt x="439831" y="66215"/>
                    </a:moveTo>
                    <a:cubicBezTo>
                      <a:pt x="439831" y="66248"/>
                      <a:pt x="439831" y="66281"/>
                      <a:pt x="439831" y="66315"/>
                    </a:cubicBezTo>
                    <a:lnTo>
                      <a:pt x="439631" y="66315"/>
                    </a:lnTo>
                    <a:cubicBezTo>
                      <a:pt x="439698" y="66281"/>
                      <a:pt x="439764" y="66248"/>
                      <a:pt x="439831" y="66215"/>
                    </a:cubicBezTo>
                    <a:close/>
                    <a:moveTo>
                      <a:pt x="295261" y="61945"/>
                    </a:moveTo>
                    <a:cubicBezTo>
                      <a:pt x="293193" y="63446"/>
                      <a:pt x="291158" y="65014"/>
                      <a:pt x="288790" y="66348"/>
                    </a:cubicBezTo>
                    <a:lnTo>
                      <a:pt x="286989" y="66348"/>
                    </a:lnTo>
                    <a:cubicBezTo>
                      <a:pt x="289290" y="64914"/>
                      <a:pt x="291625" y="63546"/>
                      <a:pt x="293593" y="61945"/>
                    </a:cubicBezTo>
                    <a:close/>
                    <a:moveTo>
                      <a:pt x="297396" y="61945"/>
                    </a:moveTo>
                    <a:cubicBezTo>
                      <a:pt x="295328" y="63446"/>
                      <a:pt x="293293" y="64980"/>
                      <a:pt x="290958" y="66348"/>
                    </a:cubicBezTo>
                    <a:lnTo>
                      <a:pt x="289123" y="66348"/>
                    </a:lnTo>
                    <a:cubicBezTo>
                      <a:pt x="291425" y="64914"/>
                      <a:pt x="293760" y="63546"/>
                      <a:pt x="295728" y="61945"/>
                    </a:cubicBezTo>
                    <a:close/>
                    <a:moveTo>
                      <a:pt x="299531" y="61945"/>
                    </a:moveTo>
                    <a:cubicBezTo>
                      <a:pt x="297463" y="63446"/>
                      <a:pt x="295428" y="64980"/>
                      <a:pt x="293093" y="66348"/>
                    </a:cubicBezTo>
                    <a:lnTo>
                      <a:pt x="291258" y="66348"/>
                    </a:lnTo>
                    <a:cubicBezTo>
                      <a:pt x="293560" y="64914"/>
                      <a:pt x="295895" y="63546"/>
                      <a:pt x="297863" y="61945"/>
                    </a:cubicBezTo>
                    <a:close/>
                    <a:moveTo>
                      <a:pt x="301666" y="61945"/>
                    </a:moveTo>
                    <a:cubicBezTo>
                      <a:pt x="299598" y="63446"/>
                      <a:pt x="297563" y="64980"/>
                      <a:pt x="295228" y="66348"/>
                    </a:cubicBezTo>
                    <a:lnTo>
                      <a:pt x="293393" y="66348"/>
                    </a:lnTo>
                    <a:cubicBezTo>
                      <a:pt x="295695" y="64914"/>
                      <a:pt x="298030" y="63546"/>
                      <a:pt x="299965" y="61945"/>
                    </a:cubicBezTo>
                    <a:close/>
                    <a:moveTo>
                      <a:pt x="303801" y="61945"/>
                    </a:moveTo>
                    <a:cubicBezTo>
                      <a:pt x="301732" y="63413"/>
                      <a:pt x="299698" y="64980"/>
                      <a:pt x="297363" y="66348"/>
                    </a:cubicBezTo>
                    <a:lnTo>
                      <a:pt x="295528" y="66348"/>
                    </a:lnTo>
                    <a:cubicBezTo>
                      <a:pt x="297830" y="64914"/>
                      <a:pt x="300165" y="63546"/>
                      <a:pt x="302099" y="61945"/>
                    </a:cubicBezTo>
                    <a:close/>
                    <a:moveTo>
                      <a:pt x="305935" y="61945"/>
                    </a:moveTo>
                    <a:cubicBezTo>
                      <a:pt x="305635" y="62145"/>
                      <a:pt x="305335" y="62378"/>
                      <a:pt x="305068" y="62579"/>
                    </a:cubicBezTo>
                    <a:cubicBezTo>
                      <a:pt x="303300" y="63880"/>
                      <a:pt x="301532" y="65180"/>
                      <a:pt x="299498" y="66348"/>
                    </a:cubicBezTo>
                    <a:lnTo>
                      <a:pt x="297696" y="66348"/>
                    </a:lnTo>
                    <a:cubicBezTo>
                      <a:pt x="299965" y="64914"/>
                      <a:pt x="302300" y="63546"/>
                      <a:pt x="304234" y="61945"/>
                    </a:cubicBezTo>
                    <a:close/>
                    <a:moveTo>
                      <a:pt x="308037" y="61945"/>
                    </a:moveTo>
                    <a:cubicBezTo>
                      <a:pt x="307070" y="62645"/>
                      <a:pt x="306102" y="63346"/>
                      <a:pt x="305102" y="64080"/>
                    </a:cubicBezTo>
                    <a:cubicBezTo>
                      <a:pt x="304001" y="64847"/>
                      <a:pt x="302867" y="65614"/>
                      <a:pt x="301632" y="66348"/>
                    </a:cubicBezTo>
                    <a:lnTo>
                      <a:pt x="299831" y="66348"/>
                    </a:lnTo>
                    <a:cubicBezTo>
                      <a:pt x="301599" y="65214"/>
                      <a:pt x="303434" y="64113"/>
                      <a:pt x="305068" y="62912"/>
                    </a:cubicBezTo>
                    <a:cubicBezTo>
                      <a:pt x="305535" y="62612"/>
                      <a:pt x="305969" y="62278"/>
                      <a:pt x="306369" y="61945"/>
                    </a:cubicBezTo>
                    <a:close/>
                    <a:moveTo>
                      <a:pt x="310172" y="61945"/>
                    </a:moveTo>
                    <a:cubicBezTo>
                      <a:pt x="308537" y="63112"/>
                      <a:pt x="306903" y="64347"/>
                      <a:pt x="305135" y="65481"/>
                    </a:cubicBezTo>
                    <a:cubicBezTo>
                      <a:pt x="304668" y="65781"/>
                      <a:pt x="304234" y="66048"/>
                      <a:pt x="303767" y="66315"/>
                    </a:cubicBezTo>
                    <a:cubicBezTo>
                      <a:pt x="303167" y="66315"/>
                      <a:pt x="302566" y="66348"/>
                      <a:pt x="301966" y="66348"/>
                    </a:cubicBezTo>
                    <a:cubicBezTo>
                      <a:pt x="303033" y="65681"/>
                      <a:pt x="304101" y="65014"/>
                      <a:pt x="305135" y="64347"/>
                    </a:cubicBezTo>
                    <a:cubicBezTo>
                      <a:pt x="306302" y="63579"/>
                      <a:pt x="307470" y="62779"/>
                      <a:pt x="308504" y="61945"/>
                    </a:cubicBezTo>
                    <a:close/>
                    <a:moveTo>
                      <a:pt x="430791" y="61945"/>
                    </a:moveTo>
                    <a:cubicBezTo>
                      <a:pt x="428723" y="63446"/>
                      <a:pt x="426688" y="65014"/>
                      <a:pt x="424320" y="66348"/>
                    </a:cubicBezTo>
                    <a:lnTo>
                      <a:pt x="422519" y="66348"/>
                    </a:lnTo>
                    <a:cubicBezTo>
                      <a:pt x="424820" y="64914"/>
                      <a:pt x="427155" y="63546"/>
                      <a:pt x="429090" y="61945"/>
                    </a:cubicBezTo>
                    <a:close/>
                    <a:moveTo>
                      <a:pt x="432926" y="61945"/>
                    </a:moveTo>
                    <a:cubicBezTo>
                      <a:pt x="430858" y="63446"/>
                      <a:pt x="428823" y="64980"/>
                      <a:pt x="426455" y="66348"/>
                    </a:cubicBezTo>
                    <a:lnTo>
                      <a:pt x="424654" y="66348"/>
                    </a:lnTo>
                    <a:cubicBezTo>
                      <a:pt x="426955" y="64914"/>
                      <a:pt x="429290" y="63546"/>
                      <a:pt x="431258" y="61945"/>
                    </a:cubicBezTo>
                    <a:close/>
                    <a:moveTo>
                      <a:pt x="435061" y="61945"/>
                    </a:moveTo>
                    <a:cubicBezTo>
                      <a:pt x="432993" y="63446"/>
                      <a:pt x="430958" y="64980"/>
                      <a:pt x="428623" y="66348"/>
                    </a:cubicBezTo>
                    <a:lnTo>
                      <a:pt x="426788" y="66348"/>
                    </a:lnTo>
                    <a:cubicBezTo>
                      <a:pt x="429090" y="64914"/>
                      <a:pt x="431425" y="63546"/>
                      <a:pt x="433360" y="61945"/>
                    </a:cubicBezTo>
                    <a:close/>
                    <a:moveTo>
                      <a:pt x="437196" y="61945"/>
                    </a:moveTo>
                    <a:cubicBezTo>
                      <a:pt x="435128" y="63446"/>
                      <a:pt x="433093" y="64980"/>
                      <a:pt x="430758" y="66348"/>
                    </a:cubicBezTo>
                    <a:lnTo>
                      <a:pt x="428923" y="66348"/>
                    </a:lnTo>
                    <a:cubicBezTo>
                      <a:pt x="431225" y="64914"/>
                      <a:pt x="433560" y="63546"/>
                      <a:pt x="435495" y="61945"/>
                    </a:cubicBezTo>
                    <a:close/>
                    <a:moveTo>
                      <a:pt x="439331" y="61945"/>
                    </a:moveTo>
                    <a:cubicBezTo>
                      <a:pt x="437229" y="63413"/>
                      <a:pt x="435228" y="64980"/>
                      <a:pt x="432893" y="66348"/>
                    </a:cubicBezTo>
                    <a:lnTo>
                      <a:pt x="431058" y="66348"/>
                    </a:lnTo>
                    <a:cubicBezTo>
                      <a:pt x="433360" y="64914"/>
                      <a:pt x="435695" y="63546"/>
                      <a:pt x="437630" y="61945"/>
                    </a:cubicBezTo>
                    <a:close/>
                    <a:moveTo>
                      <a:pt x="439498" y="62145"/>
                    </a:moveTo>
                    <a:lnTo>
                      <a:pt x="439498" y="62145"/>
                    </a:lnTo>
                    <a:cubicBezTo>
                      <a:pt x="439464" y="62545"/>
                      <a:pt x="439464" y="62946"/>
                      <a:pt x="439498" y="63346"/>
                    </a:cubicBezTo>
                    <a:cubicBezTo>
                      <a:pt x="438097" y="64380"/>
                      <a:pt x="436629" y="65414"/>
                      <a:pt x="435028" y="66348"/>
                    </a:cubicBezTo>
                    <a:lnTo>
                      <a:pt x="433226" y="66348"/>
                    </a:lnTo>
                    <a:cubicBezTo>
                      <a:pt x="435395" y="64980"/>
                      <a:pt x="437596" y="63646"/>
                      <a:pt x="439498" y="62145"/>
                    </a:cubicBezTo>
                    <a:close/>
                    <a:moveTo>
                      <a:pt x="439531" y="63679"/>
                    </a:moveTo>
                    <a:cubicBezTo>
                      <a:pt x="439598" y="64013"/>
                      <a:pt x="439664" y="64347"/>
                      <a:pt x="439731" y="64680"/>
                    </a:cubicBezTo>
                    <a:cubicBezTo>
                      <a:pt x="438897" y="65247"/>
                      <a:pt x="438063" y="65814"/>
                      <a:pt x="437163" y="66315"/>
                    </a:cubicBezTo>
                    <a:cubicBezTo>
                      <a:pt x="436562" y="66348"/>
                      <a:pt x="435962" y="66348"/>
                      <a:pt x="435361" y="66348"/>
                    </a:cubicBezTo>
                    <a:cubicBezTo>
                      <a:pt x="436762" y="65447"/>
                      <a:pt x="438197" y="64580"/>
                      <a:pt x="439531" y="63679"/>
                    </a:cubicBezTo>
                    <a:close/>
                    <a:moveTo>
                      <a:pt x="439764" y="64914"/>
                    </a:moveTo>
                    <a:cubicBezTo>
                      <a:pt x="439798" y="65014"/>
                      <a:pt x="439831" y="65147"/>
                      <a:pt x="439831" y="65247"/>
                    </a:cubicBezTo>
                    <a:cubicBezTo>
                      <a:pt x="439864" y="65414"/>
                      <a:pt x="439831" y="65714"/>
                      <a:pt x="439831" y="66014"/>
                    </a:cubicBezTo>
                    <a:cubicBezTo>
                      <a:pt x="439664" y="66114"/>
                      <a:pt x="439498" y="66215"/>
                      <a:pt x="439297" y="66348"/>
                    </a:cubicBezTo>
                    <a:lnTo>
                      <a:pt x="437496" y="66348"/>
                    </a:lnTo>
                    <a:cubicBezTo>
                      <a:pt x="438263" y="65848"/>
                      <a:pt x="438997" y="65381"/>
                      <a:pt x="439764" y="64914"/>
                    </a:cubicBezTo>
                    <a:close/>
                    <a:moveTo>
                      <a:pt x="282485" y="61945"/>
                    </a:moveTo>
                    <a:cubicBezTo>
                      <a:pt x="280384" y="63446"/>
                      <a:pt x="278349" y="65014"/>
                      <a:pt x="275981" y="66381"/>
                    </a:cubicBezTo>
                    <a:lnTo>
                      <a:pt x="274146" y="66381"/>
                    </a:lnTo>
                    <a:cubicBezTo>
                      <a:pt x="276481" y="64947"/>
                      <a:pt x="278816" y="63546"/>
                      <a:pt x="280784" y="61945"/>
                    </a:cubicBezTo>
                    <a:close/>
                    <a:moveTo>
                      <a:pt x="284620" y="61945"/>
                    </a:moveTo>
                    <a:cubicBezTo>
                      <a:pt x="282519" y="63446"/>
                      <a:pt x="280484" y="65014"/>
                      <a:pt x="278116" y="66381"/>
                    </a:cubicBezTo>
                    <a:lnTo>
                      <a:pt x="276281" y="66381"/>
                    </a:lnTo>
                    <a:cubicBezTo>
                      <a:pt x="278616" y="64947"/>
                      <a:pt x="280951" y="63546"/>
                      <a:pt x="282919" y="61945"/>
                    </a:cubicBezTo>
                    <a:close/>
                    <a:moveTo>
                      <a:pt x="286755" y="61945"/>
                    </a:moveTo>
                    <a:cubicBezTo>
                      <a:pt x="284654" y="63446"/>
                      <a:pt x="282619" y="65014"/>
                      <a:pt x="280250" y="66381"/>
                    </a:cubicBezTo>
                    <a:lnTo>
                      <a:pt x="278449" y="66381"/>
                    </a:lnTo>
                    <a:cubicBezTo>
                      <a:pt x="280751" y="64947"/>
                      <a:pt x="283086" y="63546"/>
                      <a:pt x="285054" y="61945"/>
                    </a:cubicBezTo>
                    <a:close/>
                    <a:moveTo>
                      <a:pt x="288857" y="61945"/>
                    </a:moveTo>
                    <a:cubicBezTo>
                      <a:pt x="286788" y="63446"/>
                      <a:pt x="284754" y="65014"/>
                      <a:pt x="282385" y="66381"/>
                    </a:cubicBezTo>
                    <a:lnTo>
                      <a:pt x="280584" y="66381"/>
                    </a:lnTo>
                    <a:cubicBezTo>
                      <a:pt x="282886" y="64947"/>
                      <a:pt x="285221" y="63546"/>
                      <a:pt x="287189" y="61945"/>
                    </a:cubicBezTo>
                    <a:close/>
                    <a:moveTo>
                      <a:pt x="290991" y="61945"/>
                    </a:moveTo>
                    <a:cubicBezTo>
                      <a:pt x="288923" y="63446"/>
                      <a:pt x="286889" y="65014"/>
                      <a:pt x="284520" y="66381"/>
                    </a:cubicBezTo>
                    <a:lnTo>
                      <a:pt x="282719" y="66381"/>
                    </a:lnTo>
                    <a:cubicBezTo>
                      <a:pt x="285021" y="64947"/>
                      <a:pt x="287356" y="63546"/>
                      <a:pt x="289324" y="61945"/>
                    </a:cubicBezTo>
                    <a:close/>
                    <a:moveTo>
                      <a:pt x="293126" y="61945"/>
                    </a:moveTo>
                    <a:cubicBezTo>
                      <a:pt x="291058" y="63446"/>
                      <a:pt x="289023" y="65014"/>
                      <a:pt x="286655" y="66348"/>
                    </a:cubicBezTo>
                    <a:cubicBezTo>
                      <a:pt x="286055" y="66381"/>
                      <a:pt x="285454" y="66381"/>
                      <a:pt x="284854" y="66381"/>
                    </a:cubicBezTo>
                    <a:cubicBezTo>
                      <a:pt x="287155" y="64914"/>
                      <a:pt x="289490" y="63546"/>
                      <a:pt x="291458" y="61945"/>
                    </a:cubicBezTo>
                    <a:close/>
                    <a:moveTo>
                      <a:pt x="418016" y="61945"/>
                    </a:moveTo>
                    <a:cubicBezTo>
                      <a:pt x="415914" y="63446"/>
                      <a:pt x="413879" y="65014"/>
                      <a:pt x="411477" y="66381"/>
                    </a:cubicBezTo>
                    <a:lnTo>
                      <a:pt x="409676" y="66381"/>
                    </a:lnTo>
                    <a:cubicBezTo>
                      <a:pt x="411978" y="64947"/>
                      <a:pt x="414346" y="63546"/>
                      <a:pt x="416314" y="61945"/>
                    </a:cubicBezTo>
                    <a:close/>
                    <a:moveTo>
                      <a:pt x="420150" y="61945"/>
                    </a:moveTo>
                    <a:cubicBezTo>
                      <a:pt x="418049" y="63446"/>
                      <a:pt x="416014" y="65014"/>
                      <a:pt x="413612" y="66381"/>
                    </a:cubicBezTo>
                    <a:lnTo>
                      <a:pt x="411811" y="66381"/>
                    </a:lnTo>
                    <a:cubicBezTo>
                      <a:pt x="414113" y="64947"/>
                      <a:pt x="416481" y="63546"/>
                      <a:pt x="418449" y="61945"/>
                    </a:cubicBezTo>
                    <a:close/>
                    <a:moveTo>
                      <a:pt x="422252" y="61945"/>
                    </a:moveTo>
                    <a:cubicBezTo>
                      <a:pt x="420184" y="63446"/>
                      <a:pt x="418149" y="65014"/>
                      <a:pt x="415781" y="66381"/>
                    </a:cubicBezTo>
                    <a:lnTo>
                      <a:pt x="413946" y="66381"/>
                    </a:lnTo>
                    <a:cubicBezTo>
                      <a:pt x="416281" y="64947"/>
                      <a:pt x="418616" y="63546"/>
                      <a:pt x="420584" y="61945"/>
                    </a:cubicBezTo>
                    <a:close/>
                    <a:moveTo>
                      <a:pt x="424387" y="61945"/>
                    </a:moveTo>
                    <a:cubicBezTo>
                      <a:pt x="422319" y="63446"/>
                      <a:pt x="420284" y="65014"/>
                      <a:pt x="417915" y="66381"/>
                    </a:cubicBezTo>
                    <a:lnTo>
                      <a:pt x="416114" y="66381"/>
                    </a:lnTo>
                    <a:cubicBezTo>
                      <a:pt x="418416" y="64947"/>
                      <a:pt x="420751" y="63546"/>
                      <a:pt x="422719" y="61945"/>
                    </a:cubicBezTo>
                    <a:close/>
                    <a:moveTo>
                      <a:pt x="426522" y="61945"/>
                    </a:moveTo>
                    <a:cubicBezTo>
                      <a:pt x="424453" y="63446"/>
                      <a:pt x="422419" y="65014"/>
                      <a:pt x="420050" y="66381"/>
                    </a:cubicBezTo>
                    <a:lnTo>
                      <a:pt x="418249" y="66381"/>
                    </a:lnTo>
                    <a:cubicBezTo>
                      <a:pt x="420551" y="64947"/>
                      <a:pt x="422886" y="63546"/>
                      <a:pt x="424854" y="61945"/>
                    </a:cubicBezTo>
                    <a:close/>
                    <a:moveTo>
                      <a:pt x="428656" y="61945"/>
                    </a:moveTo>
                    <a:cubicBezTo>
                      <a:pt x="426588" y="63446"/>
                      <a:pt x="424554" y="65014"/>
                      <a:pt x="422185" y="66348"/>
                    </a:cubicBezTo>
                    <a:cubicBezTo>
                      <a:pt x="421585" y="66381"/>
                      <a:pt x="420984" y="66381"/>
                      <a:pt x="420384" y="66381"/>
                    </a:cubicBezTo>
                    <a:cubicBezTo>
                      <a:pt x="422686" y="64914"/>
                      <a:pt x="425021" y="63546"/>
                      <a:pt x="426989" y="61945"/>
                    </a:cubicBezTo>
                    <a:close/>
                    <a:moveTo>
                      <a:pt x="263305" y="61945"/>
                    </a:moveTo>
                    <a:cubicBezTo>
                      <a:pt x="261170" y="63446"/>
                      <a:pt x="259135" y="65047"/>
                      <a:pt x="256700" y="66415"/>
                    </a:cubicBezTo>
                    <a:lnTo>
                      <a:pt x="254899" y="66415"/>
                    </a:lnTo>
                    <a:cubicBezTo>
                      <a:pt x="257234" y="64980"/>
                      <a:pt x="259636" y="63546"/>
                      <a:pt x="261604" y="61945"/>
                    </a:cubicBezTo>
                    <a:close/>
                    <a:moveTo>
                      <a:pt x="265440" y="61945"/>
                    </a:moveTo>
                    <a:cubicBezTo>
                      <a:pt x="263305" y="63446"/>
                      <a:pt x="261237" y="65047"/>
                      <a:pt x="258835" y="66415"/>
                    </a:cubicBezTo>
                    <a:lnTo>
                      <a:pt x="257067" y="66415"/>
                    </a:lnTo>
                    <a:cubicBezTo>
                      <a:pt x="259369" y="64947"/>
                      <a:pt x="261771" y="63546"/>
                      <a:pt x="263739" y="61945"/>
                    </a:cubicBezTo>
                    <a:close/>
                    <a:moveTo>
                      <a:pt x="267575" y="61945"/>
                    </a:moveTo>
                    <a:cubicBezTo>
                      <a:pt x="265440" y="63446"/>
                      <a:pt x="263405" y="65047"/>
                      <a:pt x="261003" y="66415"/>
                    </a:cubicBezTo>
                    <a:lnTo>
                      <a:pt x="259202" y="66415"/>
                    </a:lnTo>
                    <a:cubicBezTo>
                      <a:pt x="261504" y="64947"/>
                      <a:pt x="263905" y="63546"/>
                      <a:pt x="265874" y="61945"/>
                    </a:cubicBezTo>
                    <a:close/>
                    <a:moveTo>
                      <a:pt x="269676" y="61945"/>
                    </a:moveTo>
                    <a:cubicBezTo>
                      <a:pt x="267575" y="63446"/>
                      <a:pt x="265540" y="65047"/>
                      <a:pt x="263138" y="66415"/>
                    </a:cubicBezTo>
                    <a:lnTo>
                      <a:pt x="261337" y="66415"/>
                    </a:lnTo>
                    <a:cubicBezTo>
                      <a:pt x="263639" y="64947"/>
                      <a:pt x="266040" y="63546"/>
                      <a:pt x="268008" y="61945"/>
                    </a:cubicBezTo>
                    <a:close/>
                    <a:moveTo>
                      <a:pt x="271811" y="61945"/>
                    </a:moveTo>
                    <a:cubicBezTo>
                      <a:pt x="269710" y="63446"/>
                      <a:pt x="267675" y="65047"/>
                      <a:pt x="265273" y="66415"/>
                    </a:cubicBezTo>
                    <a:lnTo>
                      <a:pt x="263472" y="66415"/>
                    </a:lnTo>
                    <a:cubicBezTo>
                      <a:pt x="265773" y="64947"/>
                      <a:pt x="268142" y="63546"/>
                      <a:pt x="270143" y="61945"/>
                    </a:cubicBezTo>
                    <a:close/>
                    <a:moveTo>
                      <a:pt x="273946" y="61945"/>
                    </a:moveTo>
                    <a:cubicBezTo>
                      <a:pt x="271844" y="63446"/>
                      <a:pt x="269810" y="65047"/>
                      <a:pt x="267408" y="66415"/>
                    </a:cubicBezTo>
                    <a:lnTo>
                      <a:pt x="265607" y="66415"/>
                    </a:lnTo>
                    <a:cubicBezTo>
                      <a:pt x="267908" y="64947"/>
                      <a:pt x="270277" y="63546"/>
                      <a:pt x="272278" y="61945"/>
                    </a:cubicBezTo>
                    <a:close/>
                    <a:moveTo>
                      <a:pt x="276081" y="61945"/>
                    </a:moveTo>
                    <a:cubicBezTo>
                      <a:pt x="273979" y="63446"/>
                      <a:pt x="271945" y="65047"/>
                      <a:pt x="269543" y="66415"/>
                    </a:cubicBezTo>
                    <a:lnTo>
                      <a:pt x="267742" y="66415"/>
                    </a:lnTo>
                    <a:cubicBezTo>
                      <a:pt x="270043" y="64947"/>
                      <a:pt x="272412" y="63546"/>
                      <a:pt x="274413" y="61945"/>
                    </a:cubicBezTo>
                    <a:close/>
                    <a:moveTo>
                      <a:pt x="278216" y="61945"/>
                    </a:moveTo>
                    <a:cubicBezTo>
                      <a:pt x="276114" y="63446"/>
                      <a:pt x="274079" y="65014"/>
                      <a:pt x="271678" y="66381"/>
                    </a:cubicBezTo>
                    <a:cubicBezTo>
                      <a:pt x="271077" y="66415"/>
                      <a:pt x="270477" y="66415"/>
                      <a:pt x="269876" y="66415"/>
                    </a:cubicBezTo>
                    <a:cubicBezTo>
                      <a:pt x="272211" y="64947"/>
                      <a:pt x="274546" y="63546"/>
                      <a:pt x="276514" y="61945"/>
                    </a:cubicBezTo>
                    <a:close/>
                    <a:moveTo>
                      <a:pt x="280351" y="61945"/>
                    </a:moveTo>
                    <a:cubicBezTo>
                      <a:pt x="278249" y="63446"/>
                      <a:pt x="276214" y="65014"/>
                      <a:pt x="273813" y="66381"/>
                    </a:cubicBezTo>
                    <a:cubicBezTo>
                      <a:pt x="273212" y="66381"/>
                      <a:pt x="272612" y="66415"/>
                      <a:pt x="272011" y="66415"/>
                    </a:cubicBezTo>
                    <a:cubicBezTo>
                      <a:pt x="274313" y="64947"/>
                      <a:pt x="276681" y="63546"/>
                      <a:pt x="278649" y="61945"/>
                    </a:cubicBezTo>
                    <a:close/>
                    <a:moveTo>
                      <a:pt x="398835" y="61945"/>
                    </a:moveTo>
                    <a:cubicBezTo>
                      <a:pt x="396700" y="63446"/>
                      <a:pt x="394665" y="65047"/>
                      <a:pt x="392230" y="66415"/>
                    </a:cubicBezTo>
                    <a:lnTo>
                      <a:pt x="390429" y="66415"/>
                    </a:lnTo>
                    <a:cubicBezTo>
                      <a:pt x="392764" y="64980"/>
                      <a:pt x="395166" y="63546"/>
                      <a:pt x="397134" y="61945"/>
                    </a:cubicBezTo>
                    <a:close/>
                    <a:moveTo>
                      <a:pt x="400937" y="61945"/>
                    </a:moveTo>
                    <a:cubicBezTo>
                      <a:pt x="398835" y="63446"/>
                      <a:pt x="396767" y="65047"/>
                      <a:pt x="394365" y="66415"/>
                    </a:cubicBezTo>
                    <a:lnTo>
                      <a:pt x="392564" y="66415"/>
                    </a:lnTo>
                    <a:cubicBezTo>
                      <a:pt x="394899" y="64947"/>
                      <a:pt x="397267" y="63546"/>
                      <a:pt x="399269" y="61945"/>
                    </a:cubicBezTo>
                    <a:close/>
                    <a:moveTo>
                      <a:pt x="403071" y="61945"/>
                    </a:moveTo>
                    <a:cubicBezTo>
                      <a:pt x="400970" y="63446"/>
                      <a:pt x="398902" y="65047"/>
                      <a:pt x="396500" y="66415"/>
                    </a:cubicBezTo>
                    <a:lnTo>
                      <a:pt x="394699" y="66415"/>
                    </a:lnTo>
                    <a:cubicBezTo>
                      <a:pt x="397034" y="64947"/>
                      <a:pt x="399436" y="63546"/>
                      <a:pt x="401404" y="61945"/>
                    </a:cubicBezTo>
                    <a:close/>
                    <a:moveTo>
                      <a:pt x="405206" y="61945"/>
                    </a:moveTo>
                    <a:cubicBezTo>
                      <a:pt x="403105" y="63446"/>
                      <a:pt x="401070" y="65047"/>
                      <a:pt x="398668" y="66415"/>
                    </a:cubicBezTo>
                    <a:lnTo>
                      <a:pt x="396867" y="66415"/>
                    </a:lnTo>
                    <a:cubicBezTo>
                      <a:pt x="399169" y="64947"/>
                      <a:pt x="401537" y="63546"/>
                      <a:pt x="403538" y="61945"/>
                    </a:cubicBezTo>
                    <a:close/>
                    <a:moveTo>
                      <a:pt x="407341" y="61945"/>
                    </a:moveTo>
                    <a:cubicBezTo>
                      <a:pt x="405240" y="63446"/>
                      <a:pt x="403205" y="65047"/>
                      <a:pt x="400803" y="66415"/>
                    </a:cubicBezTo>
                    <a:lnTo>
                      <a:pt x="399002" y="66415"/>
                    </a:lnTo>
                    <a:cubicBezTo>
                      <a:pt x="401304" y="64947"/>
                      <a:pt x="403672" y="63546"/>
                      <a:pt x="405673" y="61945"/>
                    </a:cubicBezTo>
                    <a:close/>
                    <a:moveTo>
                      <a:pt x="409476" y="61945"/>
                    </a:moveTo>
                    <a:cubicBezTo>
                      <a:pt x="407375" y="63446"/>
                      <a:pt x="405340" y="65047"/>
                      <a:pt x="402938" y="66415"/>
                    </a:cubicBezTo>
                    <a:lnTo>
                      <a:pt x="401137" y="66415"/>
                    </a:lnTo>
                    <a:cubicBezTo>
                      <a:pt x="403438" y="64947"/>
                      <a:pt x="405807" y="63546"/>
                      <a:pt x="407808" y="61945"/>
                    </a:cubicBezTo>
                    <a:close/>
                    <a:moveTo>
                      <a:pt x="411611" y="61945"/>
                    </a:moveTo>
                    <a:cubicBezTo>
                      <a:pt x="409509" y="63446"/>
                      <a:pt x="407475" y="65047"/>
                      <a:pt x="405073" y="66415"/>
                    </a:cubicBezTo>
                    <a:lnTo>
                      <a:pt x="403272" y="66415"/>
                    </a:lnTo>
                    <a:cubicBezTo>
                      <a:pt x="405573" y="64947"/>
                      <a:pt x="407942" y="63546"/>
                      <a:pt x="409943" y="61945"/>
                    </a:cubicBezTo>
                    <a:close/>
                    <a:moveTo>
                      <a:pt x="413746" y="61945"/>
                    </a:moveTo>
                    <a:cubicBezTo>
                      <a:pt x="411644" y="63446"/>
                      <a:pt x="409609" y="65014"/>
                      <a:pt x="407208" y="66381"/>
                    </a:cubicBezTo>
                    <a:cubicBezTo>
                      <a:pt x="406607" y="66415"/>
                      <a:pt x="406007" y="66415"/>
                      <a:pt x="405406" y="66415"/>
                    </a:cubicBezTo>
                    <a:cubicBezTo>
                      <a:pt x="407708" y="64947"/>
                      <a:pt x="410076" y="63546"/>
                      <a:pt x="412045" y="61945"/>
                    </a:cubicBezTo>
                    <a:close/>
                    <a:moveTo>
                      <a:pt x="415881" y="61945"/>
                    </a:moveTo>
                    <a:cubicBezTo>
                      <a:pt x="413779" y="63446"/>
                      <a:pt x="411744" y="65014"/>
                      <a:pt x="409343" y="66381"/>
                    </a:cubicBezTo>
                    <a:cubicBezTo>
                      <a:pt x="408742" y="66381"/>
                      <a:pt x="408142" y="66415"/>
                      <a:pt x="407541" y="66415"/>
                    </a:cubicBezTo>
                    <a:cubicBezTo>
                      <a:pt x="409843" y="64947"/>
                      <a:pt x="412211" y="63546"/>
                      <a:pt x="414179" y="61945"/>
                    </a:cubicBezTo>
                    <a:close/>
                    <a:moveTo>
                      <a:pt x="248394" y="61945"/>
                    </a:moveTo>
                    <a:cubicBezTo>
                      <a:pt x="246260" y="63479"/>
                      <a:pt x="244158" y="65080"/>
                      <a:pt x="241723" y="66448"/>
                    </a:cubicBezTo>
                    <a:lnTo>
                      <a:pt x="239955" y="66448"/>
                    </a:lnTo>
                    <a:cubicBezTo>
                      <a:pt x="242290" y="64980"/>
                      <a:pt x="244692" y="63579"/>
                      <a:pt x="246693" y="61945"/>
                    </a:cubicBezTo>
                    <a:close/>
                    <a:moveTo>
                      <a:pt x="250496" y="61945"/>
                    </a:moveTo>
                    <a:cubicBezTo>
                      <a:pt x="248361" y="63479"/>
                      <a:pt x="246293" y="65080"/>
                      <a:pt x="243858" y="66448"/>
                    </a:cubicBezTo>
                    <a:lnTo>
                      <a:pt x="242090" y="66448"/>
                    </a:lnTo>
                    <a:cubicBezTo>
                      <a:pt x="244425" y="64980"/>
                      <a:pt x="246827" y="63579"/>
                      <a:pt x="248828" y="61945"/>
                    </a:cubicBezTo>
                    <a:close/>
                    <a:moveTo>
                      <a:pt x="252631" y="61945"/>
                    </a:moveTo>
                    <a:cubicBezTo>
                      <a:pt x="250529" y="63479"/>
                      <a:pt x="248428" y="65080"/>
                      <a:pt x="245993" y="66448"/>
                    </a:cubicBezTo>
                    <a:lnTo>
                      <a:pt x="244225" y="66448"/>
                    </a:lnTo>
                    <a:cubicBezTo>
                      <a:pt x="246560" y="64980"/>
                      <a:pt x="248961" y="63579"/>
                      <a:pt x="250963" y="61945"/>
                    </a:cubicBezTo>
                    <a:close/>
                    <a:moveTo>
                      <a:pt x="254766" y="61945"/>
                    </a:moveTo>
                    <a:cubicBezTo>
                      <a:pt x="252631" y="63479"/>
                      <a:pt x="250563" y="65080"/>
                      <a:pt x="248161" y="66448"/>
                    </a:cubicBezTo>
                    <a:lnTo>
                      <a:pt x="246360" y="66448"/>
                    </a:lnTo>
                    <a:cubicBezTo>
                      <a:pt x="248695" y="64980"/>
                      <a:pt x="251096" y="63579"/>
                      <a:pt x="253098" y="61945"/>
                    </a:cubicBezTo>
                    <a:close/>
                    <a:moveTo>
                      <a:pt x="256900" y="61945"/>
                    </a:moveTo>
                    <a:cubicBezTo>
                      <a:pt x="254766" y="63479"/>
                      <a:pt x="252697" y="65047"/>
                      <a:pt x="250296" y="66448"/>
                    </a:cubicBezTo>
                    <a:lnTo>
                      <a:pt x="248494" y="66448"/>
                    </a:lnTo>
                    <a:cubicBezTo>
                      <a:pt x="250829" y="64980"/>
                      <a:pt x="253231" y="63579"/>
                      <a:pt x="255233" y="61945"/>
                    </a:cubicBezTo>
                    <a:close/>
                    <a:moveTo>
                      <a:pt x="259035" y="61945"/>
                    </a:moveTo>
                    <a:cubicBezTo>
                      <a:pt x="256900" y="63479"/>
                      <a:pt x="254832" y="65047"/>
                      <a:pt x="252431" y="66448"/>
                    </a:cubicBezTo>
                    <a:lnTo>
                      <a:pt x="250629" y="66448"/>
                    </a:lnTo>
                    <a:cubicBezTo>
                      <a:pt x="252964" y="64980"/>
                      <a:pt x="255366" y="63579"/>
                      <a:pt x="257334" y="61945"/>
                    </a:cubicBezTo>
                    <a:close/>
                    <a:moveTo>
                      <a:pt x="261170" y="61945"/>
                    </a:moveTo>
                    <a:cubicBezTo>
                      <a:pt x="259069" y="63479"/>
                      <a:pt x="257001" y="65047"/>
                      <a:pt x="254565" y="66448"/>
                    </a:cubicBezTo>
                    <a:lnTo>
                      <a:pt x="252764" y="66448"/>
                    </a:lnTo>
                    <a:cubicBezTo>
                      <a:pt x="255099" y="64980"/>
                      <a:pt x="257501" y="63579"/>
                      <a:pt x="259502" y="61945"/>
                    </a:cubicBezTo>
                    <a:close/>
                    <a:moveTo>
                      <a:pt x="383891" y="61945"/>
                    </a:moveTo>
                    <a:cubicBezTo>
                      <a:pt x="381790" y="63479"/>
                      <a:pt x="379688" y="65080"/>
                      <a:pt x="377253" y="66448"/>
                    </a:cubicBezTo>
                    <a:lnTo>
                      <a:pt x="375485" y="66448"/>
                    </a:lnTo>
                    <a:cubicBezTo>
                      <a:pt x="377820" y="64980"/>
                      <a:pt x="380222" y="63579"/>
                      <a:pt x="382223" y="61945"/>
                    </a:cubicBezTo>
                    <a:close/>
                    <a:moveTo>
                      <a:pt x="386026" y="61945"/>
                    </a:moveTo>
                    <a:cubicBezTo>
                      <a:pt x="383891" y="63479"/>
                      <a:pt x="381823" y="65080"/>
                      <a:pt x="379388" y="66448"/>
                    </a:cubicBezTo>
                    <a:lnTo>
                      <a:pt x="377620" y="66448"/>
                    </a:lnTo>
                    <a:cubicBezTo>
                      <a:pt x="379955" y="64980"/>
                      <a:pt x="382357" y="63579"/>
                      <a:pt x="384358" y="61945"/>
                    </a:cubicBezTo>
                    <a:close/>
                    <a:moveTo>
                      <a:pt x="388161" y="61945"/>
                    </a:moveTo>
                    <a:cubicBezTo>
                      <a:pt x="386026" y="63479"/>
                      <a:pt x="383958" y="65080"/>
                      <a:pt x="381523" y="66448"/>
                    </a:cubicBezTo>
                    <a:lnTo>
                      <a:pt x="379755" y="66448"/>
                    </a:lnTo>
                    <a:cubicBezTo>
                      <a:pt x="382090" y="64980"/>
                      <a:pt x="384492" y="63579"/>
                      <a:pt x="386493" y="61945"/>
                    </a:cubicBezTo>
                    <a:close/>
                    <a:moveTo>
                      <a:pt x="390296" y="61945"/>
                    </a:moveTo>
                    <a:cubicBezTo>
                      <a:pt x="388161" y="63479"/>
                      <a:pt x="386093" y="65080"/>
                      <a:pt x="383691" y="66448"/>
                    </a:cubicBezTo>
                    <a:lnTo>
                      <a:pt x="381890" y="66448"/>
                    </a:lnTo>
                    <a:cubicBezTo>
                      <a:pt x="384225" y="64980"/>
                      <a:pt x="386626" y="63579"/>
                      <a:pt x="388628" y="61945"/>
                    </a:cubicBezTo>
                    <a:close/>
                    <a:moveTo>
                      <a:pt x="392431" y="61945"/>
                    </a:moveTo>
                    <a:cubicBezTo>
                      <a:pt x="390296" y="63479"/>
                      <a:pt x="388228" y="65047"/>
                      <a:pt x="385826" y="66448"/>
                    </a:cubicBezTo>
                    <a:lnTo>
                      <a:pt x="384025" y="66448"/>
                    </a:lnTo>
                    <a:cubicBezTo>
                      <a:pt x="386360" y="64980"/>
                      <a:pt x="388761" y="63579"/>
                      <a:pt x="390729" y="61945"/>
                    </a:cubicBezTo>
                    <a:close/>
                    <a:moveTo>
                      <a:pt x="394565" y="61945"/>
                    </a:moveTo>
                    <a:cubicBezTo>
                      <a:pt x="392431" y="63479"/>
                      <a:pt x="390362" y="65047"/>
                      <a:pt x="387961" y="66448"/>
                    </a:cubicBezTo>
                    <a:lnTo>
                      <a:pt x="386159" y="66448"/>
                    </a:lnTo>
                    <a:cubicBezTo>
                      <a:pt x="388494" y="64980"/>
                      <a:pt x="390896" y="63579"/>
                      <a:pt x="392864" y="61945"/>
                    </a:cubicBezTo>
                    <a:close/>
                    <a:moveTo>
                      <a:pt x="396700" y="61945"/>
                    </a:moveTo>
                    <a:cubicBezTo>
                      <a:pt x="394565" y="63479"/>
                      <a:pt x="392497" y="65047"/>
                      <a:pt x="390096" y="66448"/>
                    </a:cubicBezTo>
                    <a:lnTo>
                      <a:pt x="388294" y="66448"/>
                    </a:lnTo>
                    <a:cubicBezTo>
                      <a:pt x="390629" y="64980"/>
                      <a:pt x="393031" y="63579"/>
                      <a:pt x="394999" y="61945"/>
                    </a:cubicBezTo>
                    <a:close/>
                    <a:moveTo>
                      <a:pt x="232983" y="61945"/>
                    </a:moveTo>
                    <a:cubicBezTo>
                      <a:pt x="230849" y="63479"/>
                      <a:pt x="228747" y="65114"/>
                      <a:pt x="226279" y="66481"/>
                    </a:cubicBezTo>
                    <a:lnTo>
                      <a:pt x="224344" y="66481"/>
                    </a:lnTo>
                    <a:cubicBezTo>
                      <a:pt x="226712" y="65014"/>
                      <a:pt x="229147" y="63579"/>
                      <a:pt x="231149" y="61945"/>
                    </a:cubicBezTo>
                    <a:close/>
                    <a:moveTo>
                      <a:pt x="235285" y="61945"/>
                    </a:moveTo>
                    <a:cubicBezTo>
                      <a:pt x="233117" y="63479"/>
                      <a:pt x="231049" y="65114"/>
                      <a:pt x="228580" y="66481"/>
                    </a:cubicBezTo>
                    <a:lnTo>
                      <a:pt x="226646" y="66481"/>
                    </a:lnTo>
                    <a:cubicBezTo>
                      <a:pt x="229014" y="65014"/>
                      <a:pt x="231416" y="63579"/>
                      <a:pt x="233450" y="61945"/>
                    </a:cubicBezTo>
                    <a:close/>
                    <a:moveTo>
                      <a:pt x="237553" y="61945"/>
                    </a:moveTo>
                    <a:cubicBezTo>
                      <a:pt x="235418" y="63479"/>
                      <a:pt x="233350" y="65080"/>
                      <a:pt x="230882" y="66481"/>
                    </a:cubicBezTo>
                    <a:lnTo>
                      <a:pt x="228947" y="66481"/>
                    </a:lnTo>
                    <a:cubicBezTo>
                      <a:pt x="231282" y="65014"/>
                      <a:pt x="233717" y="63579"/>
                      <a:pt x="235719" y="61945"/>
                    </a:cubicBezTo>
                    <a:close/>
                    <a:moveTo>
                      <a:pt x="239855" y="61945"/>
                    </a:moveTo>
                    <a:cubicBezTo>
                      <a:pt x="237720" y="63479"/>
                      <a:pt x="235619" y="65080"/>
                      <a:pt x="233184" y="66481"/>
                    </a:cubicBezTo>
                    <a:lnTo>
                      <a:pt x="231249" y="66481"/>
                    </a:lnTo>
                    <a:cubicBezTo>
                      <a:pt x="233584" y="65014"/>
                      <a:pt x="235986" y="63579"/>
                      <a:pt x="238020" y="61945"/>
                    </a:cubicBezTo>
                    <a:close/>
                    <a:moveTo>
                      <a:pt x="241990" y="61945"/>
                    </a:moveTo>
                    <a:cubicBezTo>
                      <a:pt x="239855" y="63479"/>
                      <a:pt x="237753" y="65080"/>
                      <a:pt x="235318" y="66481"/>
                    </a:cubicBezTo>
                    <a:lnTo>
                      <a:pt x="233517" y="66481"/>
                    </a:lnTo>
                    <a:cubicBezTo>
                      <a:pt x="235885" y="64980"/>
                      <a:pt x="238287" y="63579"/>
                      <a:pt x="240289" y="61945"/>
                    </a:cubicBezTo>
                    <a:close/>
                    <a:moveTo>
                      <a:pt x="244125" y="61945"/>
                    </a:moveTo>
                    <a:cubicBezTo>
                      <a:pt x="241990" y="63479"/>
                      <a:pt x="239888" y="65080"/>
                      <a:pt x="237453" y="66481"/>
                    </a:cubicBezTo>
                    <a:lnTo>
                      <a:pt x="235652" y="66481"/>
                    </a:lnTo>
                    <a:cubicBezTo>
                      <a:pt x="238020" y="64980"/>
                      <a:pt x="240422" y="63579"/>
                      <a:pt x="242423" y="61945"/>
                    </a:cubicBezTo>
                    <a:close/>
                    <a:moveTo>
                      <a:pt x="246260" y="61945"/>
                    </a:moveTo>
                    <a:cubicBezTo>
                      <a:pt x="244125" y="63479"/>
                      <a:pt x="242023" y="65080"/>
                      <a:pt x="239588" y="66448"/>
                    </a:cubicBezTo>
                    <a:cubicBezTo>
                      <a:pt x="238988" y="66448"/>
                      <a:pt x="238387" y="66481"/>
                      <a:pt x="237820" y="66481"/>
                    </a:cubicBezTo>
                    <a:cubicBezTo>
                      <a:pt x="240155" y="64980"/>
                      <a:pt x="242557" y="63579"/>
                      <a:pt x="244558" y="61945"/>
                    </a:cubicBezTo>
                    <a:close/>
                    <a:moveTo>
                      <a:pt x="368513" y="61945"/>
                    </a:moveTo>
                    <a:cubicBezTo>
                      <a:pt x="366379" y="63479"/>
                      <a:pt x="364277" y="65114"/>
                      <a:pt x="361809" y="66481"/>
                    </a:cubicBezTo>
                    <a:lnTo>
                      <a:pt x="359874" y="66481"/>
                    </a:lnTo>
                    <a:cubicBezTo>
                      <a:pt x="362242" y="65014"/>
                      <a:pt x="364644" y="63579"/>
                      <a:pt x="366679" y="61945"/>
                    </a:cubicBezTo>
                    <a:close/>
                    <a:moveTo>
                      <a:pt x="370815" y="61945"/>
                    </a:moveTo>
                    <a:cubicBezTo>
                      <a:pt x="368647" y="63479"/>
                      <a:pt x="366579" y="65114"/>
                      <a:pt x="364110" y="66481"/>
                    </a:cubicBezTo>
                    <a:lnTo>
                      <a:pt x="362176" y="66481"/>
                    </a:lnTo>
                    <a:cubicBezTo>
                      <a:pt x="364544" y="65014"/>
                      <a:pt x="366946" y="63579"/>
                      <a:pt x="368980" y="61945"/>
                    </a:cubicBezTo>
                    <a:close/>
                    <a:moveTo>
                      <a:pt x="373083" y="61945"/>
                    </a:moveTo>
                    <a:cubicBezTo>
                      <a:pt x="370949" y="63479"/>
                      <a:pt x="368847" y="65080"/>
                      <a:pt x="366412" y="66481"/>
                    </a:cubicBezTo>
                    <a:lnTo>
                      <a:pt x="364477" y="66481"/>
                    </a:lnTo>
                    <a:cubicBezTo>
                      <a:pt x="366812" y="65014"/>
                      <a:pt x="369247" y="63579"/>
                      <a:pt x="371249" y="61945"/>
                    </a:cubicBezTo>
                    <a:close/>
                    <a:moveTo>
                      <a:pt x="375385" y="61945"/>
                    </a:moveTo>
                    <a:cubicBezTo>
                      <a:pt x="373250" y="63479"/>
                      <a:pt x="371149" y="65080"/>
                      <a:pt x="368714" y="66481"/>
                    </a:cubicBezTo>
                    <a:lnTo>
                      <a:pt x="366746" y="66481"/>
                    </a:lnTo>
                    <a:cubicBezTo>
                      <a:pt x="369114" y="65014"/>
                      <a:pt x="371516" y="63579"/>
                      <a:pt x="373550" y="61945"/>
                    </a:cubicBezTo>
                    <a:close/>
                    <a:moveTo>
                      <a:pt x="377520" y="61945"/>
                    </a:moveTo>
                    <a:cubicBezTo>
                      <a:pt x="375385" y="63479"/>
                      <a:pt x="373284" y="65080"/>
                      <a:pt x="370848" y="66481"/>
                    </a:cubicBezTo>
                    <a:lnTo>
                      <a:pt x="369047" y="66481"/>
                    </a:lnTo>
                    <a:cubicBezTo>
                      <a:pt x="371416" y="64980"/>
                      <a:pt x="373817" y="63579"/>
                      <a:pt x="375819" y="61945"/>
                    </a:cubicBezTo>
                    <a:close/>
                    <a:moveTo>
                      <a:pt x="379655" y="61945"/>
                    </a:moveTo>
                    <a:cubicBezTo>
                      <a:pt x="377520" y="63479"/>
                      <a:pt x="375418" y="65080"/>
                      <a:pt x="372983" y="66481"/>
                    </a:cubicBezTo>
                    <a:lnTo>
                      <a:pt x="371182" y="66481"/>
                    </a:lnTo>
                    <a:cubicBezTo>
                      <a:pt x="373550" y="64980"/>
                      <a:pt x="375952" y="63579"/>
                      <a:pt x="377954" y="61945"/>
                    </a:cubicBezTo>
                    <a:close/>
                    <a:moveTo>
                      <a:pt x="381756" y="61945"/>
                    </a:moveTo>
                    <a:cubicBezTo>
                      <a:pt x="379621" y="63479"/>
                      <a:pt x="377553" y="65080"/>
                      <a:pt x="375118" y="66448"/>
                    </a:cubicBezTo>
                    <a:cubicBezTo>
                      <a:pt x="374518" y="66448"/>
                      <a:pt x="373917" y="66481"/>
                      <a:pt x="373317" y="66481"/>
                    </a:cubicBezTo>
                    <a:cubicBezTo>
                      <a:pt x="375685" y="64980"/>
                      <a:pt x="378087" y="63579"/>
                      <a:pt x="380088" y="61945"/>
                    </a:cubicBezTo>
                    <a:close/>
                    <a:moveTo>
                      <a:pt x="217005" y="61945"/>
                    </a:moveTo>
                    <a:cubicBezTo>
                      <a:pt x="214837" y="63513"/>
                      <a:pt x="212702" y="65147"/>
                      <a:pt x="210234" y="66515"/>
                    </a:cubicBezTo>
                    <a:lnTo>
                      <a:pt x="208299" y="66515"/>
                    </a:lnTo>
                    <a:cubicBezTo>
                      <a:pt x="210667" y="65047"/>
                      <a:pt x="213103" y="63613"/>
                      <a:pt x="215137" y="61945"/>
                    </a:cubicBezTo>
                    <a:close/>
                    <a:moveTo>
                      <a:pt x="219274" y="61945"/>
                    </a:moveTo>
                    <a:cubicBezTo>
                      <a:pt x="217105" y="63513"/>
                      <a:pt x="215004" y="65114"/>
                      <a:pt x="212535" y="66515"/>
                    </a:cubicBezTo>
                    <a:lnTo>
                      <a:pt x="210601" y="66515"/>
                    </a:lnTo>
                    <a:cubicBezTo>
                      <a:pt x="212969" y="65014"/>
                      <a:pt x="215404" y="63613"/>
                      <a:pt x="217439" y="61945"/>
                    </a:cubicBezTo>
                    <a:close/>
                    <a:moveTo>
                      <a:pt x="221575" y="61945"/>
                    </a:moveTo>
                    <a:cubicBezTo>
                      <a:pt x="219407" y="63513"/>
                      <a:pt x="217306" y="65114"/>
                      <a:pt x="214804" y="66515"/>
                    </a:cubicBezTo>
                    <a:lnTo>
                      <a:pt x="212869" y="66515"/>
                    </a:lnTo>
                    <a:cubicBezTo>
                      <a:pt x="215237" y="65014"/>
                      <a:pt x="217706" y="63613"/>
                      <a:pt x="219707" y="61945"/>
                    </a:cubicBezTo>
                    <a:close/>
                    <a:moveTo>
                      <a:pt x="223844" y="61945"/>
                    </a:moveTo>
                    <a:cubicBezTo>
                      <a:pt x="221675" y="63479"/>
                      <a:pt x="219574" y="65114"/>
                      <a:pt x="217105" y="66515"/>
                    </a:cubicBezTo>
                    <a:lnTo>
                      <a:pt x="215171" y="66515"/>
                    </a:lnTo>
                    <a:cubicBezTo>
                      <a:pt x="217539" y="65014"/>
                      <a:pt x="219974" y="63579"/>
                      <a:pt x="222009" y="61945"/>
                    </a:cubicBezTo>
                    <a:close/>
                    <a:moveTo>
                      <a:pt x="226145" y="61945"/>
                    </a:moveTo>
                    <a:cubicBezTo>
                      <a:pt x="223977" y="63479"/>
                      <a:pt x="221875" y="65114"/>
                      <a:pt x="219407" y="66515"/>
                    </a:cubicBezTo>
                    <a:lnTo>
                      <a:pt x="217472" y="66515"/>
                    </a:lnTo>
                    <a:cubicBezTo>
                      <a:pt x="219841" y="65014"/>
                      <a:pt x="222276" y="63579"/>
                      <a:pt x="224277" y="61945"/>
                    </a:cubicBezTo>
                    <a:close/>
                    <a:moveTo>
                      <a:pt x="228413" y="61945"/>
                    </a:moveTo>
                    <a:cubicBezTo>
                      <a:pt x="226279" y="63479"/>
                      <a:pt x="224177" y="65114"/>
                      <a:pt x="221709" y="66515"/>
                    </a:cubicBezTo>
                    <a:lnTo>
                      <a:pt x="219774" y="66515"/>
                    </a:lnTo>
                    <a:cubicBezTo>
                      <a:pt x="222142" y="65014"/>
                      <a:pt x="224544" y="63579"/>
                      <a:pt x="226579" y="61945"/>
                    </a:cubicBezTo>
                    <a:close/>
                    <a:moveTo>
                      <a:pt x="230715" y="61945"/>
                    </a:moveTo>
                    <a:cubicBezTo>
                      <a:pt x="228547" y="63479"/>
                      <a:pt x="226445" y="65114"/>
                      <a:pt x="224010" y="66515"/>
                    </a:cubicBezTo>
                    <a:cubicBezTo>
                      <a:pt x="223788" y="66504"/>
                      <a:pt x="223569" y="66500"/>
                      <a:pt x="223352" y="66500"/>
                    </a:cubicBezTo>
                    <a:cubicBezTo>
                      <a:pt x="222917" y="66500"/>
                      <a:pt x="222487" y="66515"/>
                      <a:pt x="222042" y="66515"/>
                    </a:cubicBezTo>
                    <a:cubicBezTo>
                      <a:pt x="224411" y="65014"/>
                      <a:pt x="226846" y="63579"/>
                      <a:pt x="228880" y="61945"/>
                    </a:cubicBezTo>
                    <a:close/>
                    <a:moveTo>
                      <a:pt x="352535" y="61945"/>
                    </a:moveTo>
                    <a:cubicBezTo>
                      <a:pt x="350367" y="63513"/>
                      <a:pt x="348232" y="65147"/>
                      <a:pt x="345764" y="66515"/>
                    </a:cubicBezTo>
                    <a:lnTo>
                      <a:pt x="343829" y="66515"/>
                    </a:lnTo>
                    <a:cubicBezTo>
                      <a:pt x="346198" y="65047"/>
                      <a:pt x="348633" y="63613"/>
                      <a:pt x="350667" y="61945"/>
                    </a:cubicBezTo>
                    <a:close/>
                    <a:moveTo>
                      <a:pt x="354804" y="61945"/>
                    </a:moveTo>
                    <a:cubicBezTo>
                      <a:pt x="352635" y="63513"/>
                      <a:pt x="350534" y="65114"/>
                      <a:pt x="348066" y="66515"/>
                    </a:cubicBezTo>
                    <a:lnTo>
                      <a:pt x="346097" y="66515"/>
                    </a:lnTo>
                    <a:cubicBezTo>
                      <a:pt x="348499" y="65014"/>
                      <a:pt x="350934" y="63613"/>
                      <a:pt x="352969" y="61945"/>
                    </a:cubicBezTo>
                    <a:close/>
                    <a:moveTo>
                      <a:pt x="357105" y="61945"/>
                    </a:moveTo>
                    <a:cubicBezTo>
                      <a:pt x="354937" y="63513"/>
                      <a:pt x="352836" y="65114"/>
                      <a:pt x="350334" y="66515"/>
                    </a:cubicBezTo>
                    <a:lnTo>
                      <a:pt x="348399" y="66515"/>
                    </a:lnTo>
                    <a:cubicBezTo>
                      <a:pt x="350767" y="65014"/>
                      <a:pt x="353203" y="63613"/>
                      <a:pt x="355237" y="61945"/>
                    </a:cubicBezTo>
                    <a:close/>
                    <a:moveTo>
                      <a:pt x="359374" y="61945"/>
                    </a:moveTo>
                    <a:cubicBezTo>
                      <a:pt x="357205" y="63479"/>
                      <a:pt x="355104" y="65114"/>
                      <a:pt x="352635" y="66515"/>
                    </a:cubicBezTo>
                    <a:lnTo>
                      <a:pt x="350701" y="66515"/>
                    </a:lnTo>
                    <a:cubicBezTo>
                      <a:pt x="353069" y="65014"/>
                      <a:pt x="355504" y="63579"/>
                      <a:pt x="357539" y="61945"/>
                    </a:cubicBezTo>
                    <a:close/>
                    <a:moveTo>
                      <a:pt x="361675" y="61945"/>
                    </a:moveTo>
                    <a:cubicBezTo>
                      <a:pt x="359507" y="63479"/>
                      <a:pt x="357406" y="65114"/>
                      <a:pt x="354937" y="66515"/>
                    </a:cubicBezTo>
                    <a:lnTo>
                      <a:pt x="353002" y="66515"/>
                    </a:lnTo>
                    <a:cubicBezTo>
                      <a:pt x="355371" y="65014"/>
                      <a:pt x="357806" y="63579"/>
                      <a:pt x="359807" y="61945"/>
                    </a:cubicBezTo>
                    <a:close/>
                    <a:moveTo>
                      <a:pt x="363944" y="61945"/>
                    </a:moveTo>
                    <a:cubicBezTo>
                      <a:pt x="361809" y="63479"/>
                      <a:pt x="359707" y="65114"/>
                      <a:pt x="357239" y="66515"/>
                    </a:cubicBezTo>
                    <a:lnTo>
                      <a:pt x="355304" y="66515"/>
                    </a:lnTo>
                    <a:cubicBezTo>
                      <a:pt x="357639" y="65014"/>
                      <a:pt x="360074" y="63579"/>
                      <a:pt x="362109" y="61945"/>
                    </a:cubicBezTo>
                    <a:close/>
                    <a:moveTo>
                      <a:pt x="366245" y="61945"/>
                    </a:moveTo>
                    <a:cubicBezTo>
                      <a:pt x="364077" y="63479"/>
                      <a:pt x="361975" y="65114"/>
                      <a:pt x="359507" y="66515"/>
                    </a:cubicBezTo>
                    <a:cubicBezTo>
                      <a:pt x="359296" y="66504"/>
                      <a:pt x="359085" y="66500"/>
                      <a:pt x="358872" y="66500"/>
                    </a:cubicBezTo>
                    <a:cubicBezTo>
                      <a:pt x="358447" y="66500"/>
                      <a:pt x="358017" y="66515"/>
                      <a:pt x="357572" y="66515"/>
                    </a:cubicBezTo>
                    <a:cubicBezTo>
                      <a:pt x="359941" y="65014"/>
                      <a:pt x="362376" y="63579"/>
                      <a:pt x="364377" y="61945"/>
                    </a:cubicBezTo>
                    <a:close/>
                    <a:moveTo>
                      <a:pt x="200994" y="61945"/>
                    </a:moveTo>
                    <a:cubicBezTo>
                      <a:pt x="198792" y="63513"/>
                      <a:pt x="196657" y="65147"/>
                      <a:pt x="194156" y="66548"/>
                    </a:cubicBezTo>
                    <a:lnTo>
                      <a:pt x="192221" y="66548"/>
                    </a:lnTo>
                    <a:cubicBezTo>
                      <a:pt x="194623" y="65047"/>
                      <a:pt x="197091" y="63613"/>
                      <a:pt x="199126" y="61945"/>
                    </a:cubicBezTo>
                    <a:close/>
                    <a:moveTo>
                      <a:pt x="203262" y="61945"/>
                    </a:moveTo>
                    <a:cubicBezTo>
                      <a:pt x="201094" y="63513"/>
                      <a:pt x="198959" y="65147"/>
                      <a:pt x="196457" y="66548"/>
                    </a:cubicBezTo>
                    <a:lnTo>
                      <a:pt x="194523" y="66548"/>
                    </a:lnTo>
                    <a:cubicBezTo>
                      <a:pt x="196924" y="65047"/>
                      <a:pt x="199393" y="63613"/>
                      <a:pt x="201428" y="61945"/>
                    </a:cubicBezTo>
                    <a:close/>
                    <a:moveTo>
                      <a:pt x="205564" y="61945"/>
                    </a:moveTo>
                    <a:cubicBezTo>
                      <a:pt x="203362" y="63513"/>
                      <a:pt x="201261" y="65147"/>
                      <a:pt x="198759" y="66548"/>
                    </a:cubicBezTo>
                    <a:lnTo>
                      <a:pt x="196824" y="66548"/>
                    </a:lnTo>
                    <a:cubicBezTo>
                      <a:pt x="199193" y="65047"/>
                      <a:pt x="201661" y="63613"/>
                      <a:pt x="203696" y="61945"/>
                    </a:cubicBezTo>
                    <a:close/>
                    <a:moveTo>
                      <a:pt x="207832" y="61945"/>
                    </a:moveTo>
                    <a:cubicBezTo>
                      <a:pt x="205664" y="63513"/>
                      <a:pt x="203562" y="65147"/>
                      <a:pt x="201061" y="66548"/>
                    </a:cubicBezTo>
                    <a:lnTo>
                      <a:pt x="199126" y="66548"/>
                    </a:lnTo>
                    <a:cubicBezTo>
                      <a:pt x="201494" y="65047"/>
                      <a:pt x="203963" y="63613"/>
                      <a:pt x="205997" y="61945"/>
                    </a:cubicBezTo>
                    <a:close/>
                    <a:moveTo>
                      <a:pt x="210134" y="61945"/>
                    </a:moveTo>
                    <a:cubicBezTo>
                      <a:pt x="207966" y="63513"/>
                      <a:pt x="205831" y="65147"/>
                      <a:pt x="203329" y="66548"/>
                    </a:cubicBezTo>
                    <a:lnTo>
                      <a:pt x="201394" y="66548"/>
                    </a:lnTo>
                    <a:cubicBezTo>
                      <a:pt x="203796" y="65047"/>
                      <a:pt x="206231" y="63613"/>
                      <a:pt x="208299" y="61945"/>
                    </a:cubicBezTo>
                    <a:close/>
                    <a:moveTo>
                      <a:pt x="212402" y="61945"/>
                    </a:moveTo>
                    <a:cubicBezTo>
                      <a:pt x="210234" y="63513"/>
                      <a:pt x="208132" y="65147"/>
                      <a:pt x="205631" y="66548"/>
                    </a:cubicBezTo>
                    <a:lnTo>
                      <a:pt x="203696" y="66548"/>
                    </a:lnTo>
                    <a:cubicBezTo>
                      <a:pt x="206098" y="65047"/>
                      <a:pt x="208533" y="63613"/>
                      <a:pt x="210567" y="61945"/>
                    </a:cubicBezTo>
                    <a:close/>
                    <a:moveTo>
                      <a:pt x="214704" y="61945"/>
                    </a:moveTo>
                    <a:cubicBezTo>
                      <a:pt x="212535" y="63513"/>
                      <a:pt x="210401" y="65114"/>
                      <a:pt x="207932" y="66515"/>
                    </a:cubicBezTo>
                    <a:cubicBezTo>
                      <a:pt x="207298" y="66515"/>
                      <a:pt x="206631" y="66548"/>
                      <a:pt x="205997" y="66548"/>
                    </a:cubicBezTo>
                    <a:cubicBezTo>
                      <a:pt x="208366" y="65047"/>
                      <a:pt x="210834" y="63613"/>
                      <a:pt x="212869" y="61945"/>
                    </a:cubicBezTo>
                    <a:close/>
                    <a:moveTo>
                      <a:pt x="336491" y="61945"/>
                    </a:moveTo>
                    <a:cubicBezTo>
                      <a:pt x="334322" y="63513"/>
                      <a:pt x="332188" y="65147"/>
                      <a:pt x="329686" y="66548"/>
                    </a:cubicBezTo>
                    <a:lnTo>
                      <a:pt x="327751" y="66548"/>
                    </a:lnTo>
                    <a:cubicBezTo>
                      <a:pt x="330153" y="65047"/>
                      <a:pt x="332621" y="63613"/>
                      <a:pt x="334656" y="61945"/>
                    </a:cubicBezTo>
                    <a:close/>
                    <a:moveTo>
                      <a:pt x="338792" y="61945"/>
                    </a:moveTo>
                    <a:cubicBezTo>
                      <a:pt x="336624" y="63513"/>
                      <a:pt x="334489" y="65147"/>
                      <a:pt x="331987" y="66548"/>
                    </a:cubicBezTo>
                    <a:lnTo>
                      <a:pt x="330053" y="66548"/>
                    </a:lnTo>
                    <a:cubicBezTo>
                      <a:pt x="332454" y="65047"/>
                      <a:pt x="334923" y="63613"/>
                      <a:pt x="336958" y="61945"/>
                    </a:cubicBezTo>
                    <a:close/>
                    <a:moveTo>
                      <a:pt x="341094" y="61945"/>
                    </a:moveTo>
                    <a:cubicBezTo>
                      <a:pt x="338892" y="63513"/>
                      <a:pt x="336791" y="65147"/>
                      <a:pt x="334289" y="66548"/>
                    </a:cubicBezTo>
                    <a:lnTo>
                      <a:pt x="332354" y="66548"/>
                    </a:lnTo>
                    <a:cubicBezTo>
                      <a:pt x="334723" y="65047"/>
                      <a:pt x="337191" y="63613"/>
                      <a:pt x="339226" y="61945"/>
                    </a:cubicBezTo>
                    <a:close/>
                    <a:moveTo>
                      <a:pt x="343362" y="61945"/>
                    </a:moveTo>
                    <a:cubicBezTo>
                      <a:pt x="341194" y="63513"/>
                      <a:pt x="339059" y="65147"/>
                      <a:pt x="336557" y="66548"/>
                    </a:cubicBezTo>
                    <a:lnTo>
                      <a:pt x="334656" y="66548"/>
                    </a:lnTo>
                    <a:cubicBezTo>
                      <a:pt x="337024" y="65047"/>
                      <a:pt x="339493" y="63613"/>
                      <a:pt x="341528" y="61945"/>
                    </a:cubicBezTo>
                    <a:close/>
                    <a:moveTo>
                      <a:pt x="345664" y="61945"/>
                    </a:moveTo>
                    <a:cubicBezTo>
                      <a:pt x="343496" y="63513"/>
                      <a:pt x="341361" y="65147"/>
                      <a:pt x="338859" y="66548"/>
                    </a:cubicBezTo>
                    <a:lnTo>
                      <a:pt x="336924" y="66548"/>
                    </a:lnTo>
                    <a:cubicBezTo>
                      <a:pt x="339326" y="65047"/>
                      <a:pt x="341761" y="63613"/>
                      <a:pt x="343796" y="61945"/>
                    </a:cubicBezTo>
                    <a:close/>
                    <a:moveTo>
                      <a:pt x="347932" y="61945"/>
                    </a:moveTo>
                    <a:cubicBezTo>
                      <a:pt x="345764" y="63513"/>
                      <a:pt x="343662" y="65147"/>
                      <a:pt x="341161" y="66548"/>
                    </a:cubicBezTo>
                    <a:lnTo>
                      <a:pt x="339226" y="66548"/>
                    </a:lnTo>
                    <a:cubicBezTo>
                      <a:pt x="341594" y="65047"/>
                      <a:pt x="344063" y="63613"/>
                      <a:pt x="346097" y="61945"/>
                    </a:cubicBezTo>
                    <a:close/>
                    <a:moveTo>
                      <a:pt x="350234" y="61945"/>
                    </a:moveTo>
                    <a:cubicBezTo>
                      <a:pt x="348066" y="63513"/>
                      <a:pt x="345931" y="65114"/>
                      <a:pt x="343462" y="66515"/>
                    </a:cubicBezTo>
                    <a:cubicBezTo>
                      <a:pt x="342795" y="66515"/>
                      <a:pt x="342161" y="66548"/>
                      <a:pt x="341528" y="66548"/>
                    </a:cubicBezTo>
                    <a:cubicBezTo>
                      <a:pt x="343896" y="65047"/>
                      <a:pt x="346364" y="63613"/>
                      <a:pt x="348366" y="61945"/>
                    </a:cubicBezTo>
                    <a:close/>
                    <a:moveTo>
                      <a:pt x="184982" y="61945"/>
                    </a:moveTo>
                    <a:cubicBezTo>
                      <a:pt x="182781" y="63513"/>
                      <a:pt x="180613" y="65180"/>
                      <a:pt x="178078" y="66581"/>
                    </a:cubicBezTo>
                    <a:lnTo>
                      <a:pt x="176176" y="66581"/>
                    </a:lnTo>
                    <a:cubicBezTo>
                      <a:pt x="178578" y="65080"/>
                      <a:pt x="181080" y="63613"/>
                      <a:pt x="183114" y="61945"/>
                    </a:cubicBezTo>
                    <a:close/>
                    <a:moveTo>
                      <a:pt x="187251" y="61945"/>
                    </a:moveTo>
                    <a:cubicBezTo>
                      <a:pt x="185049" y="63513"/>
                      <a:pt x="182914" y="65180"/>
                      <a:pt x="180379" y="66581"/>
                    </a:cubicBezTo>
                    <a:lnTo>
                      <a:pt x="178478" y="66581"/>
                    </a:lnTo>
                    <a:cubicBezTo>
                      <a:pt x="180880" y="65080"/>
                      <a:pt x="183348" y="63613"/>
                      <a:pt x="185416" y="61945"/>
                    </a:cubicBezTo>
                    <a:close/>
                    <a:moveTo>
                      <a:pt x="189552" y="61945"/>
                    </a:moveTo>
                    <a:cubicBezTo>
                      <a:pt x="187351" y="63513"/>
                      <a:pt x="185216" y="65180"/>
                      <a:pt x="182681" y="66581"/>
                    </a:cubicBezTo>
                    <a:lnTo>
                      <a:pt x="180746" y="66581"/>
                    </a:lnTo>
                    <a:cubicBezTo>
                      <a:pt x="183181" y="65080"/>
                      <a:pt x="185650" y="63613"/>
                      <a:pt x="187718" y="61945"/>
                    </a:cubicBezTo>
                    <a:close/>
                    <a:moveTo>
                      <a:pt x="191821" y="61945"/>
                    </a:moveTo>
                    <a:cubicBezTo>
                      <a:pt x="189652" y="63513"/>
                      <a:pt x="187518" y="65147"/>
                      <a:pt x="184982" y="66581"/>
                    </a:cubicBezTo>
                    <a:lnTo>
                      <a:pt x="183048" y="66581"/>
                    </a:lnTo>
                    <a:cubicBezTo>
                      <a:pt x="185449" y="65047"/>
                      <a:pt x="187951" y="63613"/>
                      <a:pt x="189986" y="61945"/>
                    </a:cubicBezTo>
                    <a:close/>
                    <a:moveTo>
                      <a:pt x="194122" y="61945"/>
                    </a:moveTo>
                    <a:cubicBezTo>
                      <a:pt x="191921" y="63513"/>
                      <a:pt x="189786" y="65147"/>
                      <a:pt x="187284" y="66581"/>
                    </a:cubicBezTo>
                    <a:lnTo>
                      <a:pt x="185349" y="66581"/>
                    </a:lnTo>
                    <a:cubicBezTo>
                      <a:pt x="187751" y="65047"/>
                      <a:pt x="190220" y="63613"/>
                      <a:pt x="192288" y="61945"/>
                    </a:cubicBezTo>
                    <a:close/>
                    <a:moveTo>
                      <a:pt x="196391" y="61945"/>
                    </a:moveTo>
                    <a:cubicBezTo>
                      <a:pt x="194222" y="63513"/>
                      <a:pt x="192088" y="65147"/>
                      <a:pt x="189552" y="66581"/>
                    </a:cubicBezTo>
                    <a:lnTo>
                      <a:pt x="187651" y="66581"/>
                    </a:lnTo>
                    <a:cubicBezTo>
                      <a:pt x="190053" y="65047"/>
                      <a:pt x="192521" y="63613"/>
                      <a:pt x="194556" y="61945"/>
                    </a:cubicBezTo>
                    <a:close/>
                    <a:moveTo>
                      <a:pt x="198692" y="61945"/>
                    </a:moveTo>
                    <a:cubicBezTo>
                      <a:pt x="196524" y="63513"/>
                      <a:pt x="194389" y="65147"/>
                      <a:pt x="191854" y="66581"/>
                    </a:cubicBezTo>
                    <a:cubicBezTo>
                      <a:pt x="191537" y="66565"/>
                      <a:pt x="191220" y="66556"/>
                      <a:pt x="190903" y="66556"/>
                    </a:cubicBezTo>
                    <a:cubicBezTo>
                      <a:pt x="190586" y="66556"/>
                      <a:pt x="190270" y="66565"/>
                      <a:pt x="189953" y="66581"/>
                    </a:cubicBezTo>
                    <a:cubicBezTo>
                      <a:pt x="192321" y="65047"/>
                      <a:pt x="194789" y="63613"/>
                      <a:pt x="196858" y="61945"/>
                    </a:cubicBezTo>
                    <a:close/>
                    <a:moveTo>
                      <a:pt x="329652" y="61945"/>
                    </a:moveTo>
                    <a:cubicBezTo>
                      <a:pt x="327451" y="63513"/>
                      <a:pt x="325316" y="65180"/>
                      <a:pt x="322814" y="66581"/>
                    </a:cubicBezTo>
                    <a:lnTo>
                      <a:pt x="321280" y="66581"/>
                    </a:lnTo>
                    <a:cubicBezTo>
                      <a:pt x="321346" y="66481"/>
                      <a:pt x="321447" y="66381"/>
                      <a:pt x="321547" y="66281"/>
                    </a:cubicBezTo>
                    <a:lnTo>
                      <a:pt x="321346" y="66281"/>
                    </a:lnTo>
                    <a:cubicBezTo>
                      <a:pt x="323581" y="64880"/>
                      <a:pt x="325883" y="63513"/>
                      <a:pt x="327818" y="61945"/>
                    </a:cubicBezTo>
                    <a:close/>
                    <a:moveTo>
                      <a:pt x="331921" y="61945"/>
                    </a:moveTo>
                    <a:cubicBezTo>
                      <a:pt x="329752" y="63513"/>
                      <a:pt x="327618" y="65147"/>
                      <a:pt x="325082" y="66581"/>
                    </a:cubicBezTo>
                    <a:lnTo>
                      <a:pt x="323181" y="66581"/>
                    </a:lnTo>
                    <a:cubicBezTo>
                      <a:pt x="325583" y="65047"/>
                      <a:pt x="328051" y="63613"/>
                      <a:pt x="330086" y="61945"/>
                    </a:cubicBezTo>
                    <a:close/>
                    <a:moveTo>
                      <a:pt x="334222" y="61945"/>
                    </a:moveTo>
                    <a:cubicBezTo>
                      <a:pt x="332054" y="63513"/>
                      <a:pt x="329919" y="65147"/>
                      <a:pt x="327384" y="66581"/>
                    </a:cubicBezTo>
                    <a:cubicBezTo>
                      <a:pt x="327067" y="66565"/>
                      <a:pt x="326750" y="66556"/>
                      <a:pt x="326429" y="66556"/>
                    </a:cubicBezTo>
                    <a:cubicBezTo>
                      <a:pt x="326108" y="66556"/>
                      <a:pt x="325783" y="66565"/>
                      <a:pt x="325449" y="66581"/>
                    </a:cubicBezTo>
                    <a:cubicBezTo>
                      <a:pt x="327851" y="65047"/>
                      <a:pt x="330320" y="63613"/>
                      <a:pt x="332388" y="61945"/>
                    </a:cubicBezTo>
                    <a:close/>
                    <a:moveTo>
                      <a:pt x="166669" y="61945"/>
                    </a:moveTo>
                    <a:lnTo>
                      <a:pt x="166002" y="62445"/>
                    </a:lnTo>
                    <a:cubicBezTo>
                      <a:pt x="164001" y="63880"/>
                      <a:pt x="162033" y="65347"/>
                      <a:pt x="159731" y="66615"/>
                    </a:cubicBezTo>
                    <a:lnTo>
                      <a:pt x="157830" y="66615"/>
                    </a:lnTo>
                    <a:cubicBezTo>
                      <a:pt x="160265" y="65114"/>
                      <a:pt x="162767" y="63646"/>
                      <a:pt x="164835" y="61945"/>
                    </a:cubicBezTo>
                    <a:close/>
                    <a:moveTo>
                      <a:pt x="168971" y="61945"/>
                    </a:moveTo>
                    <a:cubicBezTo>
                      <a:pt x="167470" y="63012"/>
                      <a:pt x="166002" y="64113"/>
                      <a:pt x="164401" y="65180"/>
                    </a:cubicBezTo>
                    <a:cubicBezTo>
                      <a:pt x="163634" y="65681"/>
                      <a:pt x="162867" y="66148"/>
                      <a:pt x="162033" y="66615"/>
                    </a:cubicBezTo>
                    <a:lnTo>
                      <a:pt x="160131" y="66615"/>
                    </a:lnTo>
                    <a:cubicBezTo>
                      <a:pt x="161966" y="65447"/>
                      <a:pt x="163867" y="64313"/>
                      <a:pt x="165569" y="63112"/>
                    </a:cubicBezTo>
                    <a:cubicBezTo>
                      <a:pt x="166102" y="62745"/>
                      <a:pt x="166636" y="62345"/>
                      <a:pt x="167136" y="61945"/>
                    </a:cubicBezTo>
                    <a:close/>
                    <a:moveTo>
                      <a:pt x="171239" y="61945"/>
                    </a:moveTo>
                    <a:cubicBezTo>
                      <a:pt x="169038" y="63546"/>
                      <a:pt x="166870" y="65214"/>
                      <a:pt x="164334" y="66615"/>
                    </a:cubicBezTo>
                    <a:lnTo>
                      <a:pt x="162400" y="66615"/>
                    </a:lnTo>
                    <a:cubicBezTo>
                      <a:pt x="163000" y="66248"/>
                      <a:pt x="163634" y="65848"/>
                      <a:pt x="164234" y="65481"/>
                    </a:cubicBezTo>
                    <a:cubicBezTo>
                      <a:pt x="166069" y="64347"/>
                      <a:pt x="167837" y="63212"/>
                      <a:pt x="169405" y="61945"/>
                    </a:cubicBezTo>
                    <a:close/>
                    <a:moveTo>
                      <a:pt x="173541" y="61945"/>
                    </a:moveTo>
                    <a:cubicBezTo>
                      <a:pt x="171339" y="63513"/>
                      <a:pt x="169171" y="65180"/>
                      <a:pt x="166603" y="66615"/>
                    </a:cubicBezTo>
                    <a:lnTo>
                      <a:pt x="164701" y="66615"/>
                    </a:lnTo>
                    <a:cubicBezTo>
                      <a:pt x="167136" y="65080"/>
                      <a:pt x="169638" y="63646"/>
                      <a:pt x="171706" y="61945"/>
                    </a:cubicBezTo>
                    <a:close/>
                    <a:moveTo>
                      <a:pt x="175809" y="61945"/>
                    </a:moveTo>
                    <a:cubicBezTo>
                      <a:pt x="173608" y="63546"/>
                      <a:pt x="171473" y="65180"/>
                      <a:pt x="168904" y="66615"/>
                    </a:cubicBezTo>
                    <a:lnTo>
                      <a:pt x="167003" y="66615"/>
                    </a:lnTo>
                    <a:cubicBezTo>
                      <a:pt x="169405" y="65080"/>
                      <a:pt x="171906" y="63646"/>
                      <a:pt x="173975" y="61945"/>
                    </a:cubicBezTo>
                    <a:close/>
                    <a:moveTo>
                      <a:pt x="178111" y="61945"/>
                    </a:moveTo>
                    <a:cubicBezTo>
                      <a:pt x="175909" y="63546"/>
                      <a:pt x="173774" y="65180"/>
                      <a:pt x="171206" y="66615"/>
                    </a:cubicBezTo>
                    <a:lnTo>
                      <a:pt x="169305" y="66615"/>
                    </a:lnTo>
                    <a:cubicBezTo>
                      <a:pt x="171706" y="65080"/>
                      <a:pt x="174208" y="63613"/>
                      <a:pt x="176276" y="61945"/>
                    </a:cubicBezTo>
                    <a:close/>
                    <a:moveTo>
                      <a:pt x="180413" y="61945"/>
                    </a:moveTo>
                    <a:cubicBezTo>
                      <a:pt x="178178" y="63513"/>
                      <a:pt x="176043" y="65180"/>
                      <a:pt x="173508" y="66615"/>
                    </a:cubicBezTo>
                    <a:lnTo>
                      <a:pt x="171573" y="66615"/>
                    </a:lnTo>
                    <a:cubicBezTo>
                      <a:pt x="174008" y="65080"/>
                      <a:pt x="176510" y="63646"/>
                      <a:pt x="178545" y="61945"/>
                    </a:cubicBezTo>
                    <a:close/>
                    <a:moveTo>
                      <a:pt x="182681" y="61945"/>
                    </a:moveTo>
                    <a:cubicBezTo>
                      <a:pt x="180479" y="63513"/>
                      <a:pt x="178344" y="65180"/>
                      <a:pt x="175809" y="66581"/>
                    </a:cubicBezTo>
                    <a:cubicBezTo>
                      <a:pt x="175142" y="66615"/>
                      <a:pt x="174508" y="66615"/>
                      <a:pt x="173875" y="66615"/>
                    </a:cubicBezTo>
                    <a:cubicBezTo>
                      <a:pt x="176310" y="65080"/>
                      <a:pt x="178778" y="63613"/>
                      <a:pt x="180846" y="61945"/>
                    </a:cubicBezTo>
                    <a:close/>
                    <a:moveTo>
                      <a:pt x="149724" y="61945"/>
                    </a:moveTo>
                    <a:cubicBezTo>
                      <a:pt x="147489" y="63513"/>
                      <a:pt x="145354" y="65214"/>
                      <a:pt x="142852" y="66648"/>
                    </a:cubicBezTo>
                    <a:lnTo>
                      <a:pt x="141551" y="66648"/>
                    </a:lnTo>
                    <a:cubicBezTo>
                      <a:pt x="143987" y="65147"/>
                      <a:pt x="146455" y="63679"/>
                      <a:pt x="148456" y="61945"/>
                    </a:cubicBezTo>
                    <a:close/>
                    <a:moveTo>
                      <a:pt x="151325" y="61945"/>
                    </a:moveTo>
                    <a:cubicBezTo>
                      <a:pt x="149090" y="63513"/>
                      <a:pt x="146955" y="65214"/>
                      <a:pt x="144454" y="66648"/>
                    </a:cubicBezTo>
                    <a:lnTo>
                      <a:pt x="143153" y="66648"/>
                    </a:lnTo>
                    <a:cubicBezTo>
                      <a:pt x="145588" y="65147"/>
                      <a:pt x="148089" y="63679"/>
                      <a:pt x="150091" y="61945"/>
                    </a:cubicBezTo>
                    <a:close/>
                    <a:moveTo>
                      <a:pt x="152926" y="61945"/>
                    </a:moveTo>
                    <a:cubicBezTo>
                      <a:pt x="150725" y="63513"/>
                      <a:pt x="148590" y="65180"/>
                      <a:pt x="146088" y="66648"/>
                    </a:cubicBezTo>
                    <a:lnTo>
                      <a:pt x="144787" y="66648"/>
                    </a:lnTo>
                    <a:cubicBezTo>
                      <a:pt x="147222" y="65147"/>
                      <a:pt x="149691" y="63679"/>
                      <a:pt x="151692" y="61945"/>
                    </a:cubicBezTo>
                    <a:close/>
                    <a:moveTo>
                      <a:pt x="154561" y="61945"/>
                    </a:moveTo>
                    <a:cubicBezTo>
                      <a:pt x="152326" y="63513"/>
                      <a:pt x="150191" y="65180"/>
                      <a:pt x="147689" y="66648"/>
                    </a:cubicBezTo>
                    <a:lnTo>
                      <a:pt x="146388" y="66648"/>
                    </a:lnTo>
                    <a:cubicBezTo>
                      <a:pt x="148823" y="65147"/>
                      <a:pt x="151325" y="63679"/>
                      <a:pt x="153327" y="61945"/>
                    </a:cubicBezTo>
                    <a:close/>
                    <a:moveTo>
                      <a:pt x="156162" y="61945"/>
                    </a:moveTo>
                    <a:cubicBezTo>
                      <a:pt x="153927" y="63513"/>
                      <a:pt x="151825" y="65180"/>
                      <a:pt x="149324" y="66648"/>
                    </a:cubicBezTo>
                    <a:lnTo>
                      <a:pt x="148023" y="66648"/>
                    </a:lnTo>
                    <a:cubicBezTo>
                      <a:pt x="150458" y="65114"/>
                      <a:pt x="152926" y="63679"/>
                      <a:pt x="154928" y="61945"/>
                    </a:cubicBezTo>
                    <a:close/>
                    <a:moveTo>
                      <a:pt x="158464" y="61945"/>
                    </a:moveTo>
                    <a:cubicBezTo>
                      <a:pt x="156229" y="63513"/>
                      <a:pt x="154094" y="65214"/>
                      <a:pt x="151559" y="66648"/>
                    </a:cubicBezTo>
                    <a:lnTo>
                      <a:pt x="149624" y="66648"/>
                    </a:lnTo>
                    <a:cubicBezTo>
                      <a:pt x="152059" y="65147"/>
                      <a:pt x="154527" y="63679"/>
                      <a:pt x="156529" y="61945"/>
                    </a:cubicBezTo>
                    <a:close/>
                    <a:moveTo>
                      <a:pt x="159831" y="61945"/>
                    </a:moveTo>
                    <a:cubicBezTo>
                      <a:pt x="157596" y="63546"/>
                      <a:pt x="155428" y="65214"/>
                      <a:pt x="152860" y="66648"/>
                    </a:cubicBezTo>
                    <a:lnTo>
                      <a:pt x="151892" y="66648"/>
                    </a:lnTo>
                    <a:cubicBezTo>
                      <a:pt x="154327" y="65114"/>
                      <a:pt x="156829" y="63646"/>
                      <a:pt x="158864" y="61945"/>
                    </a:cubicBezTo>
                    <a:close/>
                    <a:moveTo>
                      <a:pt x="162099" y="61945"/>
                    </a:moveTo>
                    <a:cubicBezTo>
                      <a:pt x="159898" y="63546"/>
                      <a:pt x="157730" y="65214"/>
                      <a:pt x="155128" y="66648"/>
                    </a:cubicBezTo>
                    <a:lnTo>
                      <a:pt x="153226" y="66648"/>
                    </a:lnTo>
                    <a:cubicBezTo>
                      <a:pt x="155662" y="65114"/>
                      <a:pt x="158197" y="63646"/>
                      <a:pt x="160265" y="61945"/>
                    </a:cubicBezTo>
                    <a:close/>
                    <a:moveTo>
                      <a:pt x="164401" y="61945"/>
                    </a:moveTo>
                    <a:cubicBezTo>
                      <a:pt x="162166" y="63546"/>
                      <a:pt x="159998" y="65214"/>
                      <a:pt x="157429" y="66615"/>
                    </a:cubicBezTo>
                    <a:cubicBezTo>
                      <a:pt x="156796" y="66648"/>
                      <a:pt x="156162" y="66648"/>
                      <a:pt x="155528" y="66648"/>
                    </a:cubicBezTo>
                    <a:cubicBezTo>
                      <a:pt x="157963" y="65080"/>
                      <a:pt x="160465" y="63646"/>
                      <a:pt x="162566" y="61945"/>
                    </a:cubicBezTo>
                    <a:close/>
                    <a:moveTo>
                      <a:pt x="131945" y="61945"/>
                    </a:moveTo>
                    <a:cubicBezTo>
                      <a:pt x="129710" y="63546"/>
                      <a:pt x="127575" y="65214"/>
                      <a:pt x="125040" y="66682"/>
                    </a:cubicBezTo>
                    <a:lnTo>
                      <a:pt x="123739" y="66682"/>
                    </a:lnTo>
                    <a:cubicBezTo>
                      <a:pt x="126174" y="65147"/>
                      <a:pt x="128709" y="63679"/>
                      <a:pt x="130710" y="61945"/>
                    </a:cubicBezTo>
                    <a:close/>
                    <a:moveTo>
                      <a:pt x="133579" y="61945"/>
                    </a:moveTo>
                    <a:cubicBezTo>
                      <a:pt x="131311" y="63546"/>
                      <a:pt x="129176" y="65214"/>
                      <a:pt x="126641" y="66682"/>
                    </a:cubicBezTo>
                    <a:lnTo>
                      <a:pt x="125340" y="66682"/>
                    </a:lnTo>
                    <a:cubicBezTo>
                      <a:pt x="127808" y="65180"/>
                      <a:pt x="130310" y="63679"/>
                      <a:pt x="132345" y="61945"/>
                    </a:cubicBezTo>
                    <a:close/>
                    <a:moveTo>
                      <a:pt x="135180" y="61945"/>
                    </a:moveTo>
                    <a:cubicBezTo>
                      <a:pt x="132945" y="63513"/>
                      <a:pt x="130810" y="65214"/>
                      <a:pt x="128275" y="66682"/>
                    </a:cubicBezTo>
                    <a:lnTo>
                      <a:pt x="126974" y="66682"/>
                    </a:lnTo>
                    <a:cubicBezTo>
                      <a:pt x="129443" y="65147"/>
                      <a:pt x="131911" y="63679"/>
                      <a:pt x="133946" y="61945"/>
                    </a:cubicBezTo>
                    <a:close/>
                    <a:moveTo>
                      <a:pt x="136815" y="61945"/>
                    </a:moveTo>
                    <a:cubicBezTo>
                      <a:pt x="134546" y="63513"/>
                      <a:pt x="132412" y="65214"/>
                      <a:pt x="129876" y="66682"/>
                    </a:cubicBezTo>
                    <a:lnTo>
                      <a:pt x="128609" y="66682"/>
                    </a:lnTo>
                    <a:cubicBezTo>
                      <a:pt x="131044" y="65147"/>
                      <a:pt x="133546" y="63679"/>
                      <a:pt x="135547" y="61945"/>
                    </a:cubicBezTo>
                    <a:close/>
                    <a:moveTo>
                      <a:pt x="138416" y="61945"/>
                    </a:moveTo>
                    <a:cubicBezTo>
                      <a:pt x="136181" y="63513"/>
                      <a:pt x="134046" y="65214"/>
                      <a:pt x="131511" y="66682"/>
                    </a:cubicBezTo>
                    <a:lnTo>
                      <a:pt x="130210" y="66682"/>
                    </a:lnTo>
                    <a:cubicBezTo>
                      <a:pt x="132645" y="65147"/>
                      <a:pt x="135147" y="63679"/>
                      <a:pt x="137182" y="61945"/>
                    </a:cubicBezTo>
                    <a:close/>
                    <a:moveTo>
                      <a:pt x="140017" y="61945"/>
                    </a:moveTo>
                    <a:cubicBezTo>
                      <a:pt x="137782" y="63546"/>
                      <a:pt x="135647" y="65214"/>
                      <a:pt x="133145" y="66682"/>
                    </a:cubicBezTo>
                    <a:lnTo>
                      <a:pt x="131845" y="66682"/>
                    </a:lnTo>
                    <a:cubicBezTo>
                      <a:pt x="134280" y="65147"/>
                      <a:pt x="136781" y="63679"/>
                      <a:pt x="138783" y="61945"/>
                    </a:cubicBezTo>
                    <a:close/>
                    <a:moveTo>
                      <a:pt x="141652" y="61945"/>
                    </a:moveTo>
                    <a:cubicBezTo>
                      <a:pt x="139417" y="63513"/>
                      <a:pt x="137282" y="65214"/>
                      <a:pt x="134747" y="66682"/>
                    </a:cubicBezTo>
                    <a:lnTo>
                      <a:pt x="133446" y="66682"/>
                    </a:lnTo>
                    <a:cubicBezTo>
                      <a:pt x="135881" y="65147"/>
                      <a:pt x="138383" y="63679"/>
                      <a:pt x="140417" y="61945"/>
                    </a:cubicBezTo>
                    <a:close/>
                    <a:moveTo>
                      <a:pt x="143253" y="61945"/>
                    </a:moveTo>
                    <a:cubicBezTo>
                      <a:pt x="141018" y="63513"/>
                      <a:pt x="138883" y="65214"/>
                      <a:pt x="136381" y="66682"/>
                    </a:cubicBezTo>
                    <a:lnTo>
                      <a:pt x="135080" y="66682"/>
                    </a:lnTo>
                    <a:cubicBezTo>
                      <a:pt x="137515" y="65147"/>
                      <a:pt x="140017" y="63679"/>
                      <a:pt x="142018" y="61945"/>
                    </a:cubicBezTo>
                    <a:close/>
                    <a:moveTo>
                      <a:pt x="144854" y="61945"/>
                    </a:moveTo>
                    <a:cubicBezTo>
                      <a:pt x="142619" y="63513"/>
                      <a:pt x="140484" y="65214"/>
                      <a:pt x="137982" y="66682"/>
                    </a:cubicBezTo>
                    <a:lnTo>
                      <a:pt x="136681" y="66682"/>
                    </a:lnTo>
                    <a:cubicBezTo>
                      <a:pt x="139116" y="65147"/>
                      <a:pt x="141618" y="63679"/>
                      <a:pt x="143620" y="61945"/>
                    </a:cubicBezTo>
                    <a:close/>
                    <a:moveTo>
                      <a:pt x="146488" y="61945"/>
                    </a:moveTo>
                    <a:cubicBezTo>
                      <a:pt x="144253" y="63513"/>
                      <a:pt x="142119" y="65214"/>
                      <a:pt x="139617" y="66682"/>
                    </a:cubicBezTo>
                    <a:lnTo>
                      <a:pt x="138316" y="66682"/>
                    </a:lnTo>
                    <a:cubicBezTo>
                      <a:pt x="140751" y="65147"/>
                      <a:pt x="143219" y="63679"/>
                      <a:pt x="145254" y="61945"/>
                    </a:cubicBezTo>
                    <a:close/>
                    <a:moveTo>
                      <a:pt x="148089" y="61945"/>
                    </a:moveTo>
                    <a:cubicBezTo>
                      <a:pt x="145855" y="63513"/>
                      <a:pt x="143720" y="65214"/>
                      <a:pt x="141218" y="66682"/>
                    </a:cubicBezTo>
                    <a:cubicBezTo>
                      <a:pt x="141073" y="66670"/>
                      <a:pt x="140929" y="66667"/>
                      <a:pt x="140784" y="66667"/>
                    </a:cubicBezTo>
                    <a:cubicBezTo>
                      <a:pt x="140495" y="66667"/>
                      <a:pt x="140206" y="66682"/>
                      <a:pt x="139917" y="66682"/>
                    </a:cubicBezTo>
                    <a:cubicBezTo>
                      <a:pt x="142352" y="65147"/>
                      <a:pt x="144854" y="63679"/>
                      <a:pt x="146855" y="61945"/>
                    </a:cubicBezTo>
                    <a:close/>
                    <a:moveTo>
                      <a:pt x="115833" y="61945"/>
                    </a:moveTo>
                    <a:cubicBezTo>
                      <a:pt x="113565" y="63546"/>
                      <a:pt x="111397" y="65247"/>
                      <a:pt x="108828" y="66715"/>
                    </a:cubicBezTo>
                    <a:lnTo>
                      <a:pt x="107560" y="66715"/>
                    </a:lnTo>
                    <a:cubicBezTo>
                      <a:pt x="110029" y="65180"/>
                      <a:pt x="112531" y="63679"/>
                      <a:pt x="114599" y="61945"/>
                    </a:cubicBezTo>
                    <a:close/>
                    <a:moveTo>
                      <a:pt x="117434" y="61945"/>
                    </a:moveTo>
                    <a:cubicBezTo>
                      <a:pt x="115166" y="63546"/>
                      <a:pt x="112998" y="65247"/>
                      <a:pt x="110463" y="66715"/>
                    </a:cubicBezTo>
                    <a:lnTo>
                      <a:pt x="109162" y="66715"/>
                    </a:lnTo>
                    <a:cubicBezTo>
                      <a:pt x="111630" y="65180"/>
                      <a:pt x="114165" y="63713"/>
                      <a:pt x="116200" y="61945"/>
                    </a:cubicBezTo>
                    <a:close/>
                    <a:moveTo>
                      <a:pt x="119035" y="61945"/>
                    </a:moveTo>
                    <a:cubicBezTo>
                      <a:pt x="116800" y="63546"/>
                      <a:pt x="114632" y="65247"/>
                      <a:pt x="112064" y="66715"/>
                    </a:cubicBezTo>
                    <a:lnTo>
                      <a:pt x="110796" y="66715"/>
                    </a:lnTo>
                    <a:cubicBezTo>
                      <a:pt x="113265" y="65180"/>
                      <a:pt x="115766" y="63713"/>
                      <a:pt x="117801" y="61945"/>
                    </a:cubicBezTo>
                    <a:close/>
                    <a:moveTo>
                      <a:pt x="120670" y="61945"/>
                    </a:moveTo>
                    <a:cubicBezTo>
                      <a:pt x="118402" y="63546"/>
                      <a:pt x="116233" y="65247"/>
                      <a:pt x="113698" y="66715"/>
                    </a:cubicBezTo>
                    <a:lnTo>
                      <a:pt x="112397" y="66715"/>
                    </a:lnTo>
                    <a:cubicBezTo>
                      <a:pt x="114866" y="65180"/>
                      <a:pt x="117401" y="63679"/>
                      <a:pt x="119436" y="61945"/>
                    </a:cubicBezTo>
                    <a:close/>
                    <a:moveTo>
                      <a:pt x="122271" y="61945"/>
                    </a:moveTo>
                    <a:cubicBezTo>
                      <a:pt x="120036" y="63546"/>
                      <a:pt x="117868" y="65247"/>
                      <a:pt x="115333" y="66715"/>
                    </a:cubicBezTo>
                    <a:lnTo>
                      <a:pt x="114032" y="66715"/>
                    </a:lnTo>
                    <a:cubicBezTo>
                      <a:pt x="116500" y="65180"/>
                      <a:pt x="119002" y="63679"/>
                      <a:pt x="121037" y="61945"/>
                    </a:cubicBezTo>
                    <a:close/>
                    <a:moveTo>
                      <a:pt x="123906" y="61945"/>
                    </a:moveTo>
                    <a:cubicBezTo>
                      <a:pt x="121637" y="63546"/>
                      <a:pt x="119469" y="65247"/>
                      <a:pt x="116934" y="66715"/>
                    </a:cubicBezTo>
                    <a:lnTo>
                      <a:pt x="115633" y="66715"/>
                    </a:lnTo>
                    <a:cubicBezTo>
                      <a:pt x="118101" y="65180"/>
                      <a:pt x="120637" y="63679"/>
                      <a:pt x="122638" y="61945"/>
                    </a:cubicBezTo>
                    <a:close/>
                    <a:moveTo>
                      <a:pt x="125507" y="61945"/>
                    </a:moveTo>
                    <a:cubicBezTo>
                      <a:pt x="123238" y="63546"/>
                      <a:pt x="121104" y="65247"/>
                      <a:pt x="118568" y="66715"/>
                    </a:cubicBezTo>
                    <a:lnTo>
                      <a:pt x="117267" y="66715"/>
                    </a:lnTo>
                    <a:cubicBezTo>
                      <a:pt x="119736" y="65180"/>
                      <a:pt x="122238" y="63679"/>
                      <a:pt x="124272" y="61945"/>
                    </a:cubicBezTo>
                    <a:close/>
                    <a:moveTo>
                      <a:pt x="127108" y="61945"/>
                    </a:moveTo>
                    <a:cubicBezTo>
                      <a:pt x="124873" y="63546"/>
                      <a:pt x="122705" y="65247"/>
                      <a:pt x="120170" y="66715"/>
                    </a:cubicBezTo>
                    <a:lnTo>
                      <a:pt x="118869" y="66715"/>
                    </a:lnTo>
                    <a:cubicBezTo>
                      <a:pt x="121337" y="65180"/>
                      <a:pt x="123839" y="63679"/>
                      <a:pt x="125874" y="61945"/>
                    </a:cubicBezTo>
                    <a:close/>
                    <a:moveTo>
                      <a:pt x="128742" y="61945"/>
                    </a:moveTo>
                    <a:cubicBezTo>
                      <a:pt x="126474" y="63546"/>
                      <a:pt x="124339" y="65247"/>
                      <a:pt x="121804" y="66715"/>
                    </a:cubicBezTo>
                    <a:lnTo>
                      <a:pt x="120503" y="66715"/>
                    </a:lnTo>
                    <a:cubicBezTo>
                      <a:pt x="122972" y="65180"/>
                      <a:pt x="125473" y="63679"/>
                      <a:pt x="127508" y="61945"/>
                    </a:cubicBezTo>
                    <a:close/>
                    <a:moveTo>
                      <a:pt x="130343" y="61945"/>
                    </a:moveTo>
                    <a:cubicBezTo>
                      <a:pt x="128109" y="63546"/>
                      <a:pt x="125940" y="65247"/>
                      <a:pt x="123405" y="66715"/>
                    </a:cubicBezTo>
                    <a:lnTo>
                      <a:pt x="122104" y="66715"/>
                    </a:lnTo>
                    <a:cubicBezTo>
                      <a:pt x="124573" y="65180"/>
                      <a:pt x="127074" y="63679"/>
                      <a:pt x="129109" y="61945"/>
                    </a:cubicBezTo>
                    <a:close/>
                    <a:moveTo>
                      <a:pt x="99688" y="61945"/>
                    </a:moveTo>
                    <a:cubicBezTo>
                      <a:pt x="97420" y="63546"/>
                      <a:pt x="95218" y="65281"/>
                      <a:pt x="92650" y="66748"/>
                    </a:cubicBezTo>
                    <a:lnTo>
                      <a:pt x="91349" y="66748"/>
                    </a:lnTo>
                    <a:cubicBezTo>
                      <a:pt x="93851" y="65214"/>
                      <a:pt x="96386" y="63713"/>
                      <a:pt x="98454" y="61945"/>
                    </a:cubicBezTo>
                    <a:close/>
                    <a:moveTo>
                      <a:pt x="101289" y="61945"/>
                    </a:moveTo>
                    <a:cubicBezTo>
                      <a:pt x="99021" y="63546"/>
                      <a:pt x="96853" y="65281"/>
                      <a:pt x="94251" y="66748"/>
                    </a:cubicBezTo>
                    <a:lnTo>
                      <a:pt x="92983" y="66748"/>
                    </a:lnTo>
                    <a:cubicBezTo>
                      <a:pt x="95452" y="65214"/>
                      <a:pt x="98020" y="63713"/>
                      <a:pt x="100055" y="61945"/>
                    </a:cubicBezTo>
                    <a:close/>
                    <a:moveTo>
                      <a:pt x="102924" y="61945"/>
                    </a:moveTo>
                    <a:cubicBezTo>
                      <a:pt x="100622" y="63546"/>
                      <a:pt x="98454" y="65281"/>
                      <a:pt x="95885" y="66748"/>
                    </a:cubicBezTo>
                    <a:lnTo>
                      <a:pt x="94585" y="66748"/>
                    </a:lnTo>
                    <a:cubicBezTo>
                      <a:pt x="97086" y="65180"/>
                      <a:pt x="99621" y="63713"/>
                      <a:pt x="101690" y="61945"/>
                    </a:cubicBezTo>
                    <a:close/>
                    <a:moveTo>
                      <a:pt x="104525" y="61945"/>
                    </a:moveTo>
                    <a:cubicBezTo>
                      <a:pt x="102257" y="63546"/>
                      <a:pt x="100088" y="65281"/>
                      <a:pt x="97520" y="66748"/>
                    </a:cubicBezTo>
                    <a:lnTo>
                      <a:pt x="96219" y="66748"/>
                    </a:lnTo>
                    <a:cubicBezTo>
                      <a:pt x="98687" y="65214"/>
                      <a:pt x="101256" y="63713"/>
                      <a:pt x="103291" y="61945"/>
                    </a:cubicBezTo>
                    <a:close/>
                    <a:moveTo>
                      <a:pt x="106126" y="61945"/>
                    </a:moveTo>
                    <a:cubicBezTo>
                      <a:pt x="103858" y="63546"/>
                      <a:pt x="101690" y="65281"/>
                      <a:pt x="99121" y="66748"/>
                    </a:cubicBezTo>
                    <a:lnTo>
                      <a:pt x="97820" y="66748"/>
                    </a:lnTo>
                    <a:cubicBezTo>
                      <a:pt x="100322" y="65180"/>
                      <a:pt x="102857" y="63713"/>
                      <a:pt x="104892" y="61945"/>
                    </a:cubicBezTo>
                    <a:close/>
                    <a:moveTo>
                      <a:pt x="107761" y="61945"/>
                    </a:moveTo>
                    <a:cubicBezTo>
                      <a:pt x="105492" y="63546"/>
                      <a:pt x="103324" y="65281"/>
                      <a:pt x="100756" y="66748"/>
                    </a:cubicBezTo>
                    <a:lnTo>
                      <a:pt x="99455" y="66748"/>
                    </a:lnTo>
                    <a:cubicBezTo>
                      <a:pt x="101923" y="65180"/>
                      <a:pt x="104458" y="63713"/>
                      <a:pt x="106526" y="61945"/>
                    </a:cubicBezTo>
                    <a:close/>
                    <a:moveTo>
                      <a:pt x="109362" y="61945"/>
                    </a:moveTo>
                    <a:cubicBezTo>
                      <a:pt x="107093" y="63546"/>
                      <a:pt x="104925" y="65247"/>
                      <a:pt x="102357" y="66748"/>
                    </a:cubicBezTo>
                    <a:lnTo>
                      <a:pt x="101089" y="66748"/>
                    </a:lnTo>
                    <a:cubicBezTo>
                      <a:pt x="103558" y="65180"/>
                      <a:pt x="106093" y="63713"/>
                      <a:pt x="108128" y="61945"/>
                    </a:cubicBezTo>
                    <a:close/>
                    <a:moveTo>
                      <a:pt x="110996" y="61945"/>
                    </a:moveTo>
                    <a:cubicBezTo>
                      <a:pt x="108695" y="63546"/>
                      <a:pt x="106526" y="65281"/>
                      <a:pt x="103991" y="66748"/>
                    </a:cubicBezTo>
                    <a:lnTo>
                      <a:pt x="102690" y="66748"/>
                    </a:lnTo>
                    <a:cubicBezTo>
                      <a:pt x="105159" y="65180"/>
                      <a:pt x="107694" y="63713"/>
                      <a:pt x="109729" y="61945"/>
                    </a:cubicBezTo>
                    <a:close/>
                    <a:moveTo>
                      <a:pt x="112597" y="61945"/>
                    </a:moveTo>
                    <a:cubicBezTo>
                      <a:pt x="110329" y="63546"/>
                      <a:pt x="108161" y="65247"/>
                      <a:pt x="105592" y="66748"/>
                    </a:cubicBezTo>
                    <a:lnTo>
                      <a:pt x="104325" y="66748"/>
                    </a:lnTo>
                    <a:cubicBezTo>
                      <a:pt x="106793" y="65180"/>
                      <a:pt x="109328" y="63713"/>
                      <a:pt x="111363" y="61945"/>
                    </a:cubicBezTo>
                    <a:close/>
                    <a:moveTo>
                      <a:pt x="114199" y="61945"/>
                    </a:moveTo>
                    <a:cubicBezTo>
                      <a:pt x="111930" y="63546"/>
                      <a:pt x="109762" y="65247"/>
                      <a:pt x="107227" y="66748"/>
                    </a:cubicBezTo>
                    <a:lnTo>
                      <a:pt x="105926" y="66748"/>
                    </a:lnTo>
                    <a:cubicBezTo>
                      <a:pt x="108394" y="65180"/>
                      <a:pt x="110930" y="63713"/>
                      <a:pt x="112964" y="61945"/>
                    </a:cubicBezTo>
                    <a:close/>
                    <a:moveTo>
                      <a:pt x="81942" y="61945"/>
                    </a:moveTo>
                    <a:cubicBezTo>
                      <a:pt x="79641" y="63579"/>
                      <a:pt x="77439" y="65314"/>
                      <a:pt x="74837" y="66782"/>
                    </a:cubicBezTo>
                    <a:lnTo>
                      <a:pt x="73570" y="66782"/>
                    </a:lnTo>
                    <a:cubicBezTo>
                      <a:pt x="76071" y="65214"/>
                      <a:pt x="78640" y="63713"/>
                      <a:pt x="80708" y="61945"/>
                    </a:cubicBezTo>
                    <a:close/>
                    <a:moveTo>
                      <a:pt x="83543" y="61945"/>
                    </a:moveTo>
                    <a:cubicBezTo>
                      <a:pt x="81242" y="63579"/>
                      <a:pt x="79040" y="65314"/>
                      <a:pt x="76438" y="66782"/>
                    </a:cubicBezTo>
                    <a:lnTo>
                      <a:pt x="75171" y="66782"/>
                    </a:lnTo>
                    <a:cubicBezTo>
                      <a:pt x="77672" y="65214"/>
                      <a:pt x="80241" y="63713"/>
                      <a:pt x="82309" y="61945"/>
                    </a:cubicBezTo>
                    <a:close/>
                    <a:moveTo>
                      <a:pt x="85178" y="61945"/>
                    </a:moveTo>
                    <a:cubicBezTo>
                      <a:pt x="82876" y="63579"/>
                      <a:pt x="80675" y="65314"/>
                      <a:pt x="78073" y="66782"/>
                    </a:cubicBezTo>
                    <a:lnTo>
                      <a:pt x="76805" y="66782"/>
                    </a:lnTo>
                    <a:cubicBezTo>
                      <a:pt x="79307" y="65214"/>
                      <a:pt x="81842" y="63713"/>
                      <a:pt x="83910" y="61945"/>
                    </a:cubicBezTo>
                    <a:close/>
                    <a:moveTo>
                      <a:pt x="86779" y="61945"/>
                    </a:moveTo>
                    <a:cubicBezTo>
                      <a:pt x="84477" y="63579"/>
                      <a:pt x="82276" y="65314"/>
                      <a:pt x="79674" y="66782"/>
                    </a:cubicBezTo>
                    <a:lnTo>
                      <a:pt x="78406" y="66782"/>
                    </a:lnTo>
                    <a:cubicBezTo>
                      <a:pt x="80908" y="65214"/>
                      <a:pt x="83477" y="63713"/>
                      <a:pt x="85545" y="61945"/>
                    </a:cubicBezTo>
                    <a:close/>
                    <a:moveTo>
                      <a:pt x="88380" y="61945"/>
                    </a:moveTo>
                    <a:cubicBezTo>
                      <a:pt x="86112" y="63579"/>
                      <a:pt x="83910" y="65281"/>
                      <a:pt x="81308" y="66782"/>
                    </a:cubicBezTo>
                    <a:lnTo>
                      <a:pt x="80041" y="66782"/>
                    </a:lnTo>
                    <a:cubicBezTo>
                      <a:pt x="82509" y="65214"/>
                      <a:pt x="85078" y="63713"/>
                      <a:pt x="87146" y="61945"/>
                    </a:cubicBezTo>
                    <a:close/>
                    <a:moveTo>
                      <a:pt x="90015" y="61945"/>
                    </a:moveTo>
                    <a:cubicBezTo>
                      <a:pt x="87713" y="63579"/>
                      <a:pt x="85511" y="65314"/>
                      <a:pt x="82943" y="66782"/>
                    </a:cubicBezTo>
                    <a:lnTo>
                      <a:pt x="81642" y="66782"/>
                    </a:lnTo>
                    <a:cubicBezTo>
                      <a:pt x="84144" y="65214"/>
                      <a:pt x="86712" y="63713"/>
                      <a:pt x="88780" y="61945"/>
                    </a:cubicBezTo>
                    <a:close/>
                    <a:moveTo>
                      <a:pt x="91616" y="61945"/>
                    </a:moveTo>
                    <a:cubicBezTo>
                      <a:pt x="89314" y="63579"/>
                      <a:pt x="87146" y="65281"/>
                      <a:pt x="84544" y="66782"/>
                    </a:cubicBezTo>
                    <a:lnTo>
                      <a:pt x="83276" y="66782"/>
                    </a:lnTo>
                    <a:cubicBezTo>
                      <a:pt x="85745" y="65214"/>
                      <a:pt x="88313" y="63713"/>
                      <a:pt x="90382" y="61945"/>
                    </a:cubicBezTo>
                    <a:close/>
                    <a:moveTo>
                      <a:pt x="93217" y="61945"/>
                    </a:moveTo>
                    <a:cubicBezTo>
                      <a:pt x="90949" y="63546"/>
                      <a:pt x="88747" y="65281"/>
                      <a:pt x="86179" y="66782"/>
                    </a:cubicBezTo>
                    <a:lnTo>
                      <a:pt x="84878" y="66782"/>
                    </a:lnTo>
                    <a:cubicBezTo>
                      <a:pt x="87379" y="65214"/>
                      <a:pt x="89948" y="63713"/>
                      <a:pt x="91983" y="61945"/>
                    </a:cubicBezTo>
                    <a:close/>
                    <a:moveTo>
                      <a:pt x="94851" y="61945"/>
                    </a:moveTo>
                    <a:cubicBezTo>
                      <a:pt x="92550" y="63546"/>
                      <a:pt x="90382" y="65281"/>
                      <a:pt x="87780" y="66782"/>
                    </a:cubicBezTo>
                    <a:lnTo>
                      <a:pt x="86512" y="66782"/>
                    </a:lnTo>
                    <a:cubicBezTo>
                      <a:pt x="88981" y="65214"/>
                      <a:pt x="91549" y="63713"/>
                      <a:pt x="93617" y="61945"/>
                    </a:cubicBezTo>
                    <a:close/>
                    <a:moveTo>
                      <a:pt x="96453" y="61945"/>
                    </a:moveTo>
                    <a:cubicBezTo>
                      <a:pt x="94184" y="63546"/>
                      <a:pt x="91983" y="65281"/>
                      <a:pt x="89414" y="66782"/>
                    </a:cubicBezTo>
                    <a:lnTo>
                      <a:pt x="88113" y="66782"/>
                    </a:lnTo>
                    <a:cubicBezTo>
                      <a:pt x="90615" y="65214"/>
                      <a:pt x="93150" y="63713"/>
                      <a:pt x="95218" y="61945"/>
                    </a:cubicBezTo>
                    <a:close/>
                    <a:moveTo>
                      <a:pt x="98087" y="61945"/>
                    </a:moveTo>
                    <a:cubicBezTo>
                      <a:pt x="95785" y="63546"/>
                      <a:pt x="93617" y="65281"/>
                      <a:pt x="91015" y="66782"/>
                    </a:cubicBezTo>
                    <a:cubicBezTo>
                      <a:pt x="90871" y="66770"/>
                      <a:pt x="90730" y="66767"/>
                      <a:pt x="90590" y="66767"/>
                    </a:cubicBezTo>
                    <a:cubicBezTo>
                      <a:pt x="90311" y="66767"/>
                      <a:pt x="90037" y="66782"/>
                      <a:pt x="89748" y="66782"/>
                    </a:cubicBezTo>
                    <a:cubicBezTo>
                      <a:pt x="92216" y="65214"/>
                      <a:pt x="94785" y="63713"/>
                      <a:pt x="96853" y="61945"/>
                    </a:cubicBezTo>
                    <a:close/>
                    <a:moveTo>
                      <a:pt x="59359" y="61945"/>
                    </a:moveTo>
                    <a:cubicBezTo>
                      <a:pt x="57024" y="63579"/>
                      <a:pt x="54823" y="65314"/>
                      <a:pt x="52188" y="66815"/>
                    </a:cubicBezTo>
                    <a:lnTo>
                      <a:pt x="50920" y="66815"/>
                    </a:lnTo>
                    <a:cubicBezTo>
                      <a:pt x="53422" y="65247"/>
                      <a:pt x="56024" y="63746"/>
                      <a:pt x="58092" y="61945"/>
                    </a:cubicBezTo>
                    <a:close/>
                    <a:moveTo>
                      <a:pt x="60961" y="61945"/>
                    </a:moveTo>
                    <a:cubicBezTo>
                      <a:pt x="58659" y="63579"/>
                      <a:pt x="56424" y="65347"/>
                      <a:pt x="53789" y="66815"/>
                    </a:cubicBezTo>
                    <a:lnTo>
                      <a:pt x="52521" y="66815"/>
                    </a:lnTo>
                    <a:cubicBezTo>
                      <a:pt x="55056" y="65247"/>
                      <a:pt x="57625" y="63746"/>
                      <a:pt x="59726" y="61945"/>
                    </a:cubicBezTo>
                    <a:close/>
                    <a:moveTo>
                      <a:pt x="62562" y="61945"/>
                    </a:moveTo>
                    <a:cubicBezTo>
                      <a:pt x="60260" y="63579"/>
                      <a:pt x="58058" y="65314"/>
                      <a:pt x="55423" y="66815"/>
                    </a:cubicBezTo>
                    <a:lnTo>
                      <a:pt x="54156" y="66815"/>
                    </a:lnTo>
                    <a:cubicBezTo>
                      <a:pt x="56657" y="65247"/>
                      <a:pt x="59259" y="63746"/>
                      <a:pt x="61327" y="61945"/>
                    </a:cubicBezTo>
                    <a:close/>
                    <a:moveTo>
                      <a:pt x="64196" y="61945"/>
                    </a:moveTo>
                    <a:cubicBezTo>
                      <a:pt x="61861" y="63579"/>
                      <a:pt x="59660" y="65314"/>
                      <a:pt x="57024" y="66815"/>
                    </a:cubicBezTo>
                    <a:lnTo>
                      <a:pt x="55757" y="66815"/>
                    </a:lnTo>
                    <a:cubicBezTo>
                      <a:pt x="58292" y="65247"/>
                      <a:pt x="60860" y="63746"/>
                      <a:pt x="62962" y="61945"/>
                    </a:cubicBezTo>
                    <a:close/>
                    <a:moveTo>
                      <a:pt x="65797" y="61945"/>
                    </a:moveTo>
                    <a:cubicBezTo>
                      <a:pt x="63496" y="63579"/>
                      <a:pt x="61294" y="65314"/>
                      <a:pt x="58659" y="66815"/>
                    </a:cubicBezTo>
                    <a:lnTo>
                      <a:pt x="57391" y="66815"/>
                    </a:lnTo>
                    <a:cubicBezTo>
                      <a:pt x="59893" y="65247"/>
                      <a:pt x="62495" y="63746"/>
                      <a:pt x="64563" y="61945"/>
                    </a:cubicBezTo>
                    <a:close/>
                    <a:moveTo>
                      <a:pt x="67398" y="61945"/>
                    </a:moveTo>
                    <a:cubicBezTo>
                      <a:pt x="65097" y="63579"/>
                      <a:pt x="62895" y="65314"/>
                      <a:pt x="60260" y="66815"/>
                    </a:cubicBezTo>
                    <a:lnTo>
                      <a:pt x="58992" y="66815"/>
                    </a:lnTo>
                    <a:cubicBezTo>
                      <a:pt x="61528" y="65247"/>
                      <a:pt x="64096" y="63713"/>
                      <a:pt x="66164" y="61945"/>
                    </a:cubicBezTo>
                    <a:close/>
                    <a:moveTo>
                      <a:pt x="69033" y="61945"/>
                    </a:moveTo>
                    <a:cubicBezTo>
                      <a:pt x="66731" y="63579"/>
                      <a:pt x="64496" y="65314"/>
                      <a:pt x="61895" y="66815"/>
                    </a:cubicBezTo>
                    <a:lnTo>
                      <a:pt x="60627" y="66815"/>
                    </a:lnTo>
                    <a:cubicBezTo>
                      <a:pt x="63129" y="65247"/>
                      <a:pt x="65697" y="63746"/>
                      <a:pt x="67799" y="61945"/>
                    </a:cubicBezTo>
                    <a:close/>
                    <a:moveTo>
                      <a:pt x="70634" y="61945"/>
                    </a:moveTo>
                    <a:cubicBezTo>
                      <a:pt x="68332" y="63579"/>
                      <a:pt x="66131" y="65314"/>
                      <a:pt x="63496" y="66815"/>
                    </a:cubicBezTo>
                    <a:lnTo>
                      <a:pt x="62228" y="66815"/>
                    </a:lnTo>
                    <a:cubicBezTo>
                      <a:pt x="64730" y="65247"/>
                      <a:pt x="67332" y="63713"/>
                      <a:pt x="69400" y="61945"/>
                    </a:cubicBezTo>
                    <a:close/>
                    <a:moveTo>
                      <a:pt x="72269" y="61945"/>
                    </a:moveTo>
                    <a:cubicBezTo>
                      <a:pt x="69934" y="63579"/>
                      <a:pt x="67732" y="65314"/>
                      <a:pt x="65130" y="66815"/>
                    </a:cubicBezTo>
                    <a:lnTo>
                      <a:pt x="63863" y="66815"/>
                    </a:lnTo>
                    <a:cubicBezTo>
                      <a:pt x="66364" y="65247"/>
                      <a:pt x="68933" y="63713"/>
                      <a:pt x="71001" y="61945"/>
                    </a:cubicBezTo>
                    <a:close/>
                    <a:moveTo>
                      <a:pt x="73870" y="61945"/>
                    </a:moveTo>
                    <a:cubicBezTo>
                      <a:pt x="71568" y="63579"/>
                      <a:pt x="69367" y="65314"/>
                      <a:pt x="66731" y="66815"/>
                    </a:cubicBezTo>
                    <a:lnTo>
                      <a:pt x="65464" y="66815"/>
                    </a:lnTo>
                    <a:cubicBezTo>
                      <a:pt x="67966" y="65247"/>
                      <a:pt x="70567" y="63713"/>
                      <a:pt x="72636" y="61945"/>
                    </a:cubicBezTo>
                    <a:close/>
                    <a:moveTo>
                      <a:pt x="75471" y="61945"/>
                    </a:moveTo>
                    <a:cubicBezTo>
                      <a:pt x="73169" y="63579"/>
                      <a:pt x="70968" y="65314"/>
                      <a:pt x="68366" y="66815"/>
                    </a:cubicBezTo>
                    <a:lnTo>
                      <a:pt x="67098" y="66815"/>
                    </a:lnTo>
                    <a:cubicBezTo>
                      <a:pt x="69600" y="65247"/>
                      <a:pt x="72169" y="63713"/>
                      <a:pt x="74237" y="61945"/>
                    </a:cubicBezTo>
                    <a:close/>
                    <a:moveTo>
                      <a:pt x="77105" y="61945"/>
                    </a:moveTo>
                    <a:cubicBezTo>
                      <a:pt x="74804" y="63579"/>
                      <a:pt x="72602" y="65314"/>
                      <a:pt x="69967" y="66815"/>
                    </a:cubicBezTo>
                    <a:lnTo>
                      <a:pt x="68699" y="66815"/>
                    </a:lnTo>
                    <a:cubicBezTo>
                      <a:pt x="71201" y="65214"/>
                      <a:pt x="73770" y="63713"/>
                      <a:pt x="75871" y="61945"/>
                    </a:cubicBezTo>
                    <a:close/>
                    <a:moveTo>
                      <a:pt x="78707" y="61945"/>
                    </a:moveTo>
                    <a:cubicBezTo>
                      <a:pt x="76405" y="63579"/>
                      <a:pt x="74203" y="65314"/>
                      <a:pt x="71601" y="66815"/>
                    </a:cubicBezTo>
                    <a:lnTo>
                      <a:pt x="70334" y="66815"/>
                    </a:lnTo>
                    <a:cubicBezTo>
                      <a:pt x="72836" y="65214"/>
                      <a:pt x="75404" y="63713"/>
                      <a:pt x="77472" y="61945"/>
                    </a:cubicBezTo>
                    <a:close/>
                    <a:moveTo>
                      <a:pt x="80308" y="61945"/>
                    </a:moveTo>
                    <a:cubicBezTo>
                      <a:pt x="78006" y="63579"/>
                      <a:pt x="75804" y="65314"/>
                      <a:pt x="73203" y="66782"/>
                    </a:cubicBezTo>
                    <a:cubicBezTo>
                      <a:pt x="72802" y="66815"/>
                      <a:pt x="72369" y="66815"/>
                      <a:pt x="71935" y="66815"/>
                    </a:cubicBezTo>
                    <a:cubicBezTo>
                      <a:pt x="74437" y="65214"/>
                      <a:pt x="77005" y="63713"/>
                      <a:pt x="79073" y="61945"/>
                    </a:cubicBezTo>
                    <a:close/>
                    <a:moveTo>
                      <a:pt x="39979" y="61945"/>
                    </a:moveTo>
                    <a:cubicBezTo>
                      <a:pt x="37644" y="63579"/>
                      <a:pt x="35409" y="65347"/>
                      <a:pt x="32774" y="66848"/>
                    </a:cubicBezTo>
                    <a:lnTo>
                      <a:pt x="31506" y="66848"/>
                    </a:lnTo>
                    <a:cubicBezTo>
                      <a:pt x="34041" y="65281"/>
                      <a:pt x="36643" y="63746"/>
                      <a:pt x="38745" y="61945"/>
                    </a:cubicBezTo>
                    <a:close/>
                    <a:moveTo>
                      <a:pt x="41580" y="61945"/>
                    </a:moveTo>
                    <a:cubicBezTo>
                      <a:pt x="39278" y="63579"/>
                      <a:pt x="37043" y="65347"/>
                      <a:pt x="34375" y="66848"/>
                    </a:cubicBezTo>
                    <a:lnTo>
                      <a:pt x="33107" y="66848"/>
                    </a:lnTo>
                    <a:cubicBezTo>
                      <a:pt x="35642" y="65247"/>
                      <a:pt x="38244" y="63746"/>
                      <a:pt x="40346" y="61945"/>
                    </a:cubicBezTo>
                    <a:close/>
                    <a:moveTo>
                      <a:pt x="43215" y="61945"/>
                    </a:moveTo>
                    <a:cubicBezTo>
                      <a:pt x="40880" y="63579"/>
                      <a:pt x="38645" y="65347"/>
                      <a:pt x="36009" y="66848"/>
                    </a:cubicBezTo>
                    <a:lnTo>
                      <a:pt x="34742" y="66848"/>
                    </a:lnTo>
                    <a:cubicBezTo>
                      <a:pt x="37277" y="65247"/>
                      <a:pt x="39879" y="63746"/>
                      <a:pt x="41980" y="61945"/>
                    </a:cubicBezTo>
                    <a:close/>
                    <a:moveTo>
                      <a:pt x="44816" y="61945"/>
                    </a:moveTo>
                    <a:cubicBezTo>
                      <a:pt x="42481" y="63579"/>
                      <a:pt x="40279" y="65347"/>
                      <a:pt x="37611" y="66848"/>
                    </a:cubicBezTo>
                    <a:lnTo>
                      <a:pt x="36343" y="66848"/>
                    </a:lnTo>
                    <a:cubicBezTo>
                      <a:pt x="38878" y="65247"/>
                      <a:pt x="41480" y="63746"/>
                      <a:pt x="43581" y="61945"/>
                    </a:cubicBezTo>
                    <a:close/>
                    <a:moveTo>
                      <a:pt x="46450" y="61945"/>
                    </a:moveTo>
                    <a:cubicBezTo>
                      <a:pt x="44115" y="63579"/>
                      <a:pt x="41880" y="65347"/>
                      <a:pt x="39245" y="66848"/>
                    </a:cubicBezTo>
                    <a:lnTo>
                      <a:pt x="37977" y="66848"/>
                    </a:lnTo>
                    <a:cubicBezTo>
                      <a:pt x="40513" y="65247"/>
                      <a:pt x="43114" y="63746"/>
                      <a:pt x="45183" y="61945"/>
                    </a:cubicBezTo>
                    <a:close/>
                    <a:moveTo>
                      <a:pt x="48051" y="61945"/>
                    </a:moveTo>
                    <a:cubicBezTo>
                      <a:pt x="45716" y="63579"/>
                      <a:pt x="43515" y="65347"/>
                      <a:pt x="40880" y="66848"/>
                    </a:cubicBezTo>
                    <a:lnTo>
                      <a:pt x="39612" y="66848"/>
                    </a:lnTo>
                    <a:cubicBezTo>
                      <a:pt x="42114" y="65247"/>
                      <a:pt x="44716" y="63746"/>
                      <a:pt x="46817" y="61945"/>
                    </a:cubicBezTo>
                    <a:close/>
                    <a:moveTo>
                      <a:pt x="49652" y="61945"/>
                    </a:moveTo>
                    <a:cubicBezTo>
                      <a:pt x="47351" y="63579"/>
                      <a:pt x="45116" y="65347"/>
                      <a:pt x="42481" y="66848"/>
                    </a:cubicBezTo>
                    <a:lnTo>
                      <a:pt x="41213" y="66848"/>
                    </a:lnTo>
                    <a:cubicBezTo>
                      <a:pt x="43748" y="65247"/>
                      <a:pt x="46350" y="63746"/>
                      <a:pt x="48418" y="61945"/>
                    </a:cubicBezTo>
                    <a:close/>
                    <a:moveTo>
                      <a:pt x="51287" y="61945"/>
                    </a:moveTo>
                    <a:cubicBezTo>
                      <a:pt x="48952" y="63579"/>
                      <a:pt x="46750" y="65347"/>
                      <a:pt x="44115" y="66848"/>
                    </a:cubicBezTo>
                    <a:lnTo>
                      <a:pt x="42848" y="66848"/>
                    </a:lnTo>
                    <a:cubicBezTo>
                      <a:pt x="45349" y="65247"/>
                      <a:pt x="47951" y="63746"/>
                      <a:pt x="50053" y="61945"/>
                    </a:cubicBezTo>
                    <a:close/>
                    <a:moveTo>
                      <a:pt x="52888" y="61945"/>
                    </a:moveTo>
                    <a:cubicBezTo>
                      <a:pt x="50586" y="63579"/>
                      <a:pt x="48352" y="65347"/>
                      <a:pt x="45716" y="66815"/>
                    </a:cubicBezTo>
                    <a:cubicBezTo>
                      <a:pt x="45283" y="66848"/>
                      <a:pt x="44882" y="66848"/>
                      <a:pt x="44449" y="66848"/>
                    </a:cubicBezTo>
                    <a:cubicBezTo>
                      <a:pt x="46984" y="65247"/>
                      <a:pt x="49552" y="63746"/>
                      <a:pt x="51654" y="61945"/>
                    </a:cubicBezTo>
                    <a:close/>
                    <a:moveTo>
                      <a:pt x="54489" y="61945"/>
                    </a:moveTo>
                    <a:cubicBezTo>
                      <a:pt x="52188" y="63579"/>
                      <a:pt x="49986" y="65347"/>
                      <a:pt x="47351" y="66848"/>
                    </a:cubicBezTo>
                    <a:lnTo>
                      <a:pt x="46083" y="66848"/>
                    </a:lnTo>
                    <a:cubicBezTo>
                      <a:pt x="48585" y="65247"/>
                      <a:pt x="51187" y="63746"/>
                      <a:pt x="53255" y="61945"/>
                    </a:cubicBezTo>
                    <a:close/>
                    <a:moveTo>
                      <a:pt x="56124" y="61945"/>
                    </a:moveTo>
                    <a:cubicBezTo>
                      <a:pt x="53789" y="63579"/>
                      <a:pt x="51587" y="65347"/>
                      <a:pt x="48952" y="66815"/>
                    </a:cubicBezTo>
                    <a:cubicBezTo>
                      <a:pt x="48518" y="66848"/>
                      <a:pt x="48118" y="66848"/>
                      <a:pt x="47684" y="66848"/>
                    </a:cubicBezTo>
                    <a:cubicBezTo>
                      <a:pt x="50220" y="65247"/>
                      <a:pt x="52788" y="63746"/>
                      <a:pt x="54890" y="61945"/>
                    </a:cubicBezTo>
                    <a:close/>
                    <a:moveTo>
                      <a:pt x="57725" y="61945"/>
                    </a:moveTo>
                    <a:cubicBezTo>
                      <a:pt x="55423" y="63579"/>
                      <a:pt x="53188" y="65347"/>
                      <a:pt x="50586" y="66848"/>
                    </a:cubicBezTo>
                    <a:cubicBezTo>
                      <a:pt x="50370" y="66832"/>
                      <a:pt x="50153" y="66823"/>
                      <a:pt x="49936" y="66823"/>
                    </a:cubicBezTo>
                    <a:cubicBezTo>
                      <a:pt x="49719" y="66823"/>
                      <a:pt x="49502" y="66832"/>
                      <a:pt x="49286" y="66848"/>
                    </a:cubicBezTo>
                    <a:cubicBezTo>
                      <a:pt x="51821" y="65247"/>
                      <a:pt x="54423" y="63746"/>
                      <a:pt x="56491" y="61945"/>
                    </a:cubicBezTo>
                    <a:close/>
                    <a:moveTo>
                      <a:pt x="31906" y="61945"/>
                    </a:moveTo>
                    <a:cubicBezTo>
                      <a:pt x="29571" y="63613"/>
                      <a:pt x="27337" y="65381"/>
                      <a:pt x="24635" y="66882"/>
                    </a:cubicBezTo>
                    <a:lnTo>
                      <a:pt x="23367" y="66882"/>
                    </a:lnTo>
                    <a:cubicBezTo>
                      <a:pt x="25936" y="65281"/>
                      <a:pt x="28571" y="63746"/>
                      <a:pt x="30672" y="61945"/>
                    </a:cubicBezTo>
                    <a:close/>
                    <a:moveTo>
                      <a:pt x="33508" y="61945"/>
                    </a:moveTo>
                    <a:cubicBezTo>
                      <a:pt x="31173" y="63613"/>
                      <a:pt x="28938" y="65381"/>
                      <a:pt x="26269" y="66882"/>
                    </a:cubicBezTo>
                    <a:lnTo>
                      <a:pt x="25002" y="66882"/>
                    </a:lnTo>
                    <a:cubicBezTo>
                      <a:pt x="27537" y="65281"/>
                      <a:pt x="30172" y="63746"/>
                      <a:pt x="32273" y="61945"/>
                    </a:cubicBezTo>
                    <a:close/>
                    <a:moveTo>
                      <a:pt x="35142" y="61945"/>
                    </a:moveTo>
                    <a:cubicBezTo>
                      <a:pt x="32807" y="63613"/>
                      <a:pt x="30572" y="65381"/>
                      <a:pt x="27904" y="66882"/>
                    </a:cubicBezTo>
                    <a:lnTo>
                      <a:pt x="26636" y="66882"/>
                    </a:lnTo>
                    <a:cubicBezTo>
                      <a:pt x="29171" y="65281"/>
                      <a:pt x="31806" y="63746"/>
                      <a:pt x="33908" y="61945"/>
                    </a:cubicBezTo>
                    <a:close/>
                    <a:moveTo>
                      <a:pt x="36743" y="61945"/>
                    </a:moveTo>
                    <a:cubicBezTo>
                      <a:pt x="34408" y="63579"/>
                      <a:pt x="32173" y="65347"/>
                      <a:pt x="29505" y="66882"/>
                    </a:cubicBezTo>
                    <a:lnTo>
                      <a:pt x="28271" y="66882"/>
                    </a:lnTo>
                    <a:cubicBezTo>
                      <a:pt x="30806" y="65281"/>
                      <a:pt x="33408" y="63746"/>
                      <a:pt x="35509" y="61945"/>
                    </a:cubicBezTo>
                    <a:close/>
                    <a:moveTo>
                      <a:pt x="38378" y="61945"/>
                    </a:moveTo>
                    <a:cubicBezTo>
                      <a:pt x="36043" y="63613"/>
                      <a:pt x="33808" y="65347"/>
                      <a:pt x="31139" y="66882"/>
                    </a:cubicBezTo>
                    <a:cubicBezTo>
                      <a:pt x="30922" y="66865"/>
                      <a:pt x="30714" y="66857"/>
                      <a:pt x="30505" y="66857"/>
                    </a:cubicBezTo>
                    <a:cubicBezTo>
                      <a:pt x="30297" y="66857"/>
                      <a:pt x="30089" y="66865"/>
                      <a:pt x="29872" y="66882"/>
                    </a:cubicBezTo>
                    <a:cubicBezTo>
                      <a:pt x="32407" y="65281"/>
                      <a:pt x="35042" y="63746"/>
                      <a:pt x="37144" y="61945"/>
                    </a:cubicBezTo>
                    <a:close/>
                    <a:moveTo>
                      <a:pt x="11225" y="59943"/>
                    </a:moveTo>
                    <a:lnTo>
                      <a:pt x="11225" y="60644"/>
                    </a:lnTo>
                    <a:cubicBezTo>
                      <a:pt x="8256" y="62779"/>
                      <a:pt x="5354" y="65014"/>
                      <a:pt x="1918" y="66915"/>
                    </a:cubicBezTo>
                    <a:lnTo>
                      <a:pt x="1918" y="66148"/>
                    </a:lnTo>
                    <a:cubicBezTo>
                      <a:pt x="5154" y="64113"/>
                      <a:pt x="8423" y="62178"/>
                      <a:pt x="11225" y="59943"/>
                    </a:cubicBezTo>
                    <a:close/>
                    <a:moveTo>
                      <a:pt x="25469" y="61945"/>
                    </a:moveTo>
                    <a:cubicBezTo>
                      <a:pt x="23100" y="63613"/>
                      <a:pt x="20832" y="65414"/>
                      <a:pt x="18130" y="66915"/>
                    </a:cubicBezTo>
                    <a:lnTo>
                      <a:pt x="16862" y="66915"/>
                    </a:lnTo>
                    <a:cubicBezTo>
                      <a:pt x="19431" y="65314"/>
                      <a:pt x="22099" y="63779"/>
                      <a:pt x="24201" y="61945"/>
                    </a:cubicBezTo>
                    <a:close/>
                    <a:moveTo>
                      <a:pt x="27070" y="61945"/>
                    </a:moveTo>
                    <a:cubicBezTo>
                      <a:pt x="24701" y="63613"/>
                      <a:pt x="22466" y="65414"/>
                      <a:pt x="19764" y="66915"/>
                    </a:cubicBezTo>
                    <a:lnTo>
                      <a:pt x="18497" y="66915"/>
                    </a:lnTo>
                    <a:cubicBezTo>
                      <a:pt x="21065" y="65314"/>
                      <a:pt x="23701" y="63779"/>
                      <a:pt x="25835" y="61945"/>
                    </a:cubicBezTo>
                    <a:close/>
                    <a:moveTo>
                      <a:pt x="28671" y="61945"/>
                    </a:moveTo>
                    <a:cubicBezTo>
                      <a:pt x="26336" y="63613"/>
                      <a:pt x="24068" y="65381"/>
                      <a:pt x="21399" y="66915"/>
                    </a:cubicBezTo>
                    <a:lnTo>
                      <a:pt x="20131" y="66915"/>
                    </a:lnTo>
                    <a:cubicBezTo>
                      <a:pt x="22700" y="65314"/>
                      <a:pt x="25335" y="63779"/>
                      <a:pt x="27437" y="61945"/>
                    </a:cubicBezTo>
                    <a:close/>
                    <a:moveTo>
                      <a:pt x="30305" y="61945"/>
                    </a:moveTo>
                    <a:cubicBezTo>
                      <a:pt x="27937" y="63613"/>
                      <a:pt x="25702" y="65381"/>
                      <a:pt x="23000" y="66882"/>
                    </a:cubicBezTo>
                    <a:cubicBezTo>
                      <a:pt x="22600" y="66882"/>
                      <a:pt x="22166" y="66882"/>
                      <a:pt x="21766" y="66915"/>
                    </a:cubicBezTo>
                    <a:cubicBezTo>
                      <a:pt x="24301" y="65281"/>
                      <a:pt x="26936" y="63746"/>
                      <a:pt x="29071" y="61945"/>
                    </a:cubicBezTo>
                    <a:close/>
                    <a:moveTo>
                      <a:pt x="20632" y="61945"/>
                    </a:moveTo>
                    <a:cubicBezTo>
                      <a:pt x="18230" y="63646"/>
                      <a:pt x="15962" y="65447"/>
                      <a:pt x="13226" y="66948"/>
                    </a:cubicBezTo>
                    <a:lnTo>
                      <a:pt x="11992" y="66948"/>
                    </a:lnTo>
                    <a:cubicBezTo>
                      <a:pt x="14561" y="65314"/>
                      <a:pt x="17229" y="63779"/>
                      <a:pt x="19364" y="61945"/>
                    </a:cubicBezTo>
                    <a:close/>
                    <a:moveTo>
                      <a:pt x="22233" y="61945"/>
                    </a:moveTo>
                    <a:cubicBezTo>
                      <a:pt x="19865" y="63613"/>
                      <a:pt x="17596" y="65414"/>
                      <a:pt x="14861" y="66948"/>
                    </a:cubicBezTo>
                    <a:lnTo>
                      <a:pt x="13593" y="66948"/>
                    </a:lnTo>
                    <a:cubicBezTo>
                      <a:pt x="16195" y="65314"/>
                      <a:pt x="18864" y="63779"/>
                      <a:pt x="20999" y="61945"/>
                    </a:cubicBezTo>
                    <a:close/>
                    <a:moveTo>
                      <a:pt x="23834" y="61945"/>
                    </a:moveTo>
                    <a:cubicBezTo>
                      <a:pt x="21466" y="63613"/>
                      <a:pt x="19197" y="65414"/>
                      <a:pt x="16495" y="66915"/>
                    </a:cubicBezTo>
                    <a:cubicBezTo>
                      <a:pt x="16062" y="66948"/>
                      <a:pt x="15662" y="66948"/>
                      <a:pt x="15228" y="66948"/>
                    </a:cubicBezTo>
                    <a:cubicBezTo>
                      <a:pt x="17796" y="65314"/>
                      <a:pt x="20465" y="63779"/>
                      <a:pt x="22600" y="61945"/>
                    </a:cubicBezTo>
                    <a:close/>
                    <a:moveTo>
                      <a:pt x="17396" y="61945"/>
                    </a:moveTo>
                    <a:cubicBezTo>
                      <a:pt x="14994" y="63646"/>
                      <a:pt x="12693" y="65447"/>
                      <a:pt x="9957" y="66982"/>
                    </a:cubicBezTo>
                    <a:lnTo>
                      <a:pt x="8723" y="66982"/>
                    </a:lnTo>
                    <a:cubicBezTo>
                      <a:pt x="11292" y="65347"/>
                      <a:pt x="13994" y="63779"/>
                      <a:pt x="16162" y="61945"/>
                    </a:cubicBezTo>
                    <a:close/>
                    <a:moveTo>
                      <a:pt x="18997" y="61945"/>
                    </a:moveTo>
                    <a:cubicBezTo>
                      <a:pt x="16629" y="63646"/>
                      <a:pt x="14327" y="65447"/>
                      <a:pt x="11592" y="66948"/>
                    </a:cubicBezTo>
                    <a:cubicBezTo>
                      <a:pt x="11192" y="66982"/>
                      <a:pt x="10758" y="66982"/>
                      <a:pt x="10358" y="66982"/>
                    </a:cubicBezTo>
                    <a:cubicBezTo>
                      <a:pt x="12926" y="65347"/>
                      <a:pt x="15628" y="63779"/>
                      <a:pt x="17763" y="61945"/>
                    </a:cubicBezTo>
                    <a:close/>
                    <a:moveTo>
                      <a:pt x="14160" y="61945"/>
                    </a:moveTo>
                    <a:cubicBezTo>
                      <a:pt x="11759" y="63646"/>
                      <a:pt x="9457" y="65481"/>
                      <a:pt x="6688" y="67015"/>
                    </a:cubicBezTo>
                    <a:lnTo>
                      <a:pt x="5421" y="67015"/>
                    </a:lnTo>
                    <a:cubicBezTo>
                      <a:pt x="8056" y="65381"/>
                      <a:pt x="10758" y="63813"/>
                      <a:pt x="12926" y="61945"/>
                    </a:cubicBezTo>
                    <a:close/>
                    <a:moveTo>
                      <a:pt x="15762" y="61945"/>
                    </a:moveTo>
                    <a:cubicBezTo>
                      <a:pt x="13360" y="63646"/>
                      <a:pt x="11092" y="65447"/>
                      <a:pt x="8323" y="66982"/>
                    </a:cubicBezTo>
                    <a:cubicBezTo>
                      <a:pt x="7889" y="66982"/>
                      <a:pt x="7489" y="67015"/>
                      <a:pt x="7055" y="67015"/>
                    </a:cubicBezTo>
                    <a:cubicBezTo>
                      <a:pt x="9691" y="65347"/>
                      <a:pt x="12393" y="63813"/>
                      <a:pt x="14527" y="61945"/>
                    </a:cubicBezTo>
                    <a:close/>
                    <a:moveTo>
                      <a:pt x="11225" y="60977"/>
                    </a:moveTo>
                    <a:lnTo>
                      <a:pt x="11225" y="61444"/>
                    </a:lnTo>
                    <a:lnTo>
                      <a:pt x="11192" y="61444"/>
                    </a:lnTo>
                    <a:cubicBezTo>
                      <a:pt x="10825" y="61444"/>
                      <a:pt x="10791" y="61745"/>
                      <a:pt x="11158" y="61778"/>
                    </a:cubicBezTo>
                    <a:cubicBezTo>
                      <a:pt x="8657" y="63546"/>
                      <a:pt x="6288" y="65447"/>
                      <a:pt x="3386" y="67048"/>
                    </a:cubicBezTo>
                    <a:lnTo>
                      <a:pt x="2119" y="67048"/>
                    </a:lnTo>
                    <a:cubicBezTo>
                      <a:pt x="5287" y="65047"/>
                      <a:pt x="8490" y="63146"/>
                      <a:pt x="11225" y="60977"/>
                    </a:cubicBezTo>
                    <a:close/>
                    <a:moveTo>
                      <a:pt x="12559" y="61945"/>
                    </a:moveTo>
                    <a:cubicBezTo>
                      <a:pt x="10124" y="63646"/>
                      <a:pt x="7823" y="65481"/>
                      <a:pt x="5021" y="67015"/>
                    </a:cubicBezTo>
                    <a:lnTo>
                      <a:pt x="3786" y="67048"/>
                    </a:lnTo>
                    <a:cubicBezTo>
                      <a:pt x="6422" y="65381"/>
                      <a:pt x="9124" y="63813"/>
                      <a:pt x="11292" y="61945"/>
                    </a:cubicBezTo>
                    <a:cubicBezTo>
                      <a:pt x="11358" y="62062"/>
                      <a:pt x="11550" y="62120"/>
                      <a:pt x="11738" y="62120"/>
                    </a:cubicBezTo>
                    <a:cubicBezTo>
                      <a:pt x="11926" y="62120"/>
                      <a:pt x="12109" y="62062"/>
                      <a:pt x="12159" y="61945"/>
                    </a:cubicBezTo>
                    <a:close/>
                    <a:moveTo>
                      <a:pt x="311106" y="67015"/>
                    </a:moveTo>
                    <a:cubicBezTo>
                      <a:pt x="311106" y="67048"/>
                      <a:pt x="311106" y="67048"/>
                      <a:pt x="311106" y="67048"/>
                    </a:cubicBezTo>
                    <a:lnTo>
                      <a:pt x="309371" y="67048"/>
                    </a:lnTo>
                    <a:cubicBezTo>
                      <a:pt x="309371" y="67048"/>
                      <a:pt x="309371" y="67048"/>
                      <a:pt x="309405" y="67015"/>
                    </a:cubicBezTo>
                    <a:close/>
                    <a:moveTo>
                      <a:pt x="312440" y="67015"/>
                    </a:moveTo>
                    <a:cubicBezTo>
                      <a:pt x="312407" y="67015"/>
                      <a:pt x="312407" y="67048"/>
                      <a:pt x="312373" y="67048"/>
                    </a:cubicBezTo>
                    <a:lnTo>
                      <a:pt x="311506" y="67048"/>
                    </a:lnTo>
                    <a:cubicBezTo>
                      <a:pt x="311506" y="67048"/>
                      <a:pt x="311506" y="67015"/>
                      <a:pt x="311539" y="67015"/>
                    </a:cubicBezTo>
                    <a:close/>
                    <a:moveTo>
                      <a:pt x="50503" y="1"/>
                    </a:moveTo>
                    <a:cubicBezTo>
                      <a:pt x="44791" y="1"/>
                      <a:pt x="39078" y="84"/>
                      <a:pt x="33441" y="367"/>
                    </a:cubicBezTo>
                    <a:lnTo>
                      <a:pt x="32507" y="367"/>
                    </a:lnTo>
                    <a:cubicBezTo>
                      <a:pt x="32428" y="328"/>
                      <a:pt x="32323" y="309"/>
                      <a:pt x="32215" y="309"/>
                    </a:cubicBezTo>
                    <a:cubicBezTo>
                      <a:pt x="32048" y="309"/>
                      <a:pt x="31874" y="353"/>
                      <a:pt x="31773" y="434"/>
                    </a:cubicBezTo>
                    <a:lnTo>
                      <a:pt x="31706" y="501"/>
                    </a:lnTo>
                    <a:cubicBezTo>
                      <a:pt x="31673" y="501"/>
                      <a:pt x="31640" y="534"/>
                      <a:pt x="31640" y="568"/>
                    </a:cubicBezTo>
                    <a:lnTo>
                      <a:pt x="31339" y="768"/>
                    </a:lnTo>
                    <a:lnTo>
                      <a:pt x="22500" y="5638"/>
                    </a:lnTo>
                    <a:cubicBezTo>
                      <a:pt x="22166" y="5738"/>
                      <a:pt x="21866" y="5871"/>
                      <a:pt x="21532" y="6005"/>
                    </a:cubicBezTo>
                    <a:lnTo>
                      <a:pt x="11225" y="6005"/>
                    </a:lnTo>
                    <a:lnTo>
                      <a:pt x="11225" y="6338"/>
                    </a:lnTo>
                    <a:cubicBezTo>
                      <a:pt x="11092" y="6438"/>
                      <a:pt x="11092" y="6539"/>
                      <a:pt x="11225" y="6639"/>
                    </a:cubicBezTo>
                    <a:lnTo>
                      <a:pt x="11225" y="11342"/>
                    </a:lnTo>
                    <a:cubicBezTo>
                      <a:pt x="7756" y="11209"/>
                      <a:pt x="4320" y="11175"/>
                      <a:pt x="851" y="11142"/>
                    </a:cubicBezTo>
                    <a:cubicBezTo>
                      <a:pt x="551" y="11142"/>
                      <a:pt x="317" y="11275"/>
                      <a:pt x="317" y="11442"/>
                    </a:cubicBezTo>
                    <a:cubicBezTo>
                      <a:pt x="1251" y="30022"/>
                      <a:pt x="1185" y="48602"/>
                      <a:pt x="17" y="67215"/>
                    </a:cubicBezTo>
                    <a:cubicBezTo>
                      <a:pt x="0" y="67399"/>
                      <a:pt x="267" y="67490"/>
                      <a:pt x="542" y="67490"/>
                    </a:cubicBezTo>
                    <a:cubicBezTo>
                      <a:pt x="818" y="67490"/>
                      <a:pt x="1101" y="67399"/>
                      <a:pt x="1118" y="67215"/>
                    </a:cubicBezTo>
                    <a:cubicBezTo>
                      <a:pt x="1118" y="66948"/>
                      <a:pt x="1118" y="66682"/>
                      <a:pt x="1151" y="66415"/>
                    </a:cubicBezTo>
                    <a:cubicBezTo>
                      <a:pt x="1175" y="66438"/>
                      <a:pt x="1232" y="66462"/>
                      <a:pt x="1298" y="66462"/>
                    </a:cubicBezTo>
                    <a:cubicBezTo>
                      <a:pt x="1326" y="66462"/>
                      <a:pt x="1355" y="66458"/>
                      <a:pt x="1385" y="66448"/>
                    </a:cubicBezTo>
                    <a:lnTo>
                      <a:pt x="1385" y="67115"/>
                    </a:lnTo>
                    <a:cubicBezTo>
                      <a:pt x="1251" y="67149"/>
                      <a:pt x="1185" y="67249"/>
                      <a:pt x="1185" y="67315"/>
                    </a:cubicBezTo>
                    <a:cubicBezTo>
                      <a:pt x="1066" y="67375"/>
                      <a:pt x="1159" y="67487"/>
                      <a:pt x="1275" y="67487"/>
                    </a:cubicBezTo>
                    <a:cubicBezTo>
                      <a:pt x="1289" y="67487"/>
                      <a:pt x="1304" y="67486"/>
                      <a:pt x="1318" y="67482"/>
                    </a:cubicBezTo>
                    <a:cubicBezTo>
                      <a:pt x="1385" y="67549"/>
                      <a:pt x="1518" y="67549"/>
                      <a:pt x="1652" y="67549"/>
                    </a:cubicBezTo>
                    <a:cubicBezTo>
                      <a:pt x="13714" y="67634"/>
                      <a:pt x="25781" y="67666"/>
                      <a:pt x="37851" y="67666"/>
                    </a:cubicBezTo>
                    <a:cubicBezTo>
                      <a:pt x="59024" y="67666"/>
                      <a:pt x="80207" y="67567"/>
                      <a:pt x="101389" y="67482"/>
                    </a:cubicBezTo>
                    <a:lnTo>
                      <a:pt x="106159" y="67482"/>
                    </a:lnTo>
                    <a:cubicBezTo>
                      <a:pt x="106204" y="67482"/>
                      <a:pt x="106248" y="67497"/>
                      <a:pt x="106293" y="67497"/>
                    </a:cubicBezTo>
                    <a:cubicBezTo>
                      <a:pt x="106315" y="67497"/>
                      <a:pt x="106337" y="67493"/>
                      <a:pt x="106360" y="67482"/>
                    </a:cubicBezTo>
                    <a:lnTo>
                      <a:pt x="107761" y="67482"/>
                    </a:lnTo>
                    <a:cubicBezTo>
                      <a:pt x="107794" y="67499"/>
                      <a:pt x="107827" y="67507"/>
                      <a:pt x="107861" y="67507"/>
                    </a:cubicBezTo>
                    <a:cubicBezTo>
                      <a:pt x="107894" y="67507"/>
                      <a:pt x="107927" y="67499"/>
                      <a:pt x="107961" y="67482"/>
                    </a:cubicBezTo>
                    <a:lnTo>
                      <a:pt x="109362" y="67482"/>
                    </a:lnTo>
                    <a:cubicBezTo>
                      <a:pt x="109395" y="67499"/>
                      <a:pt x="109437" y="67507"/>
                      <a:pt x="109479" y="67507"/>
                    </a:cubicBezTo>
                    <a:cubicBezTo>
                      <a:pt x="109520" y="67507"/>
                      <a:pt x="109562" y="67499"/>
                      <a:pt x="109595" y="67482"/>
                    </a:cubicBezTo>
                    <a:cubicBezTo>
                      <a:pt x="109595" y="67482"/>
                      <a:pt x="109595" y="67482"/>
                      <a:pt x="109595" y="67449"/>
                    </a:cubicBezTo>
                    <a:lnTo>
                      <a:pt x="110963" y="67449"/>
                    </a:lnTo>
                    <a:cubicBezTo>
                      <a:pt x="111002" y="67488"/>
                      <a:pt x="111053" y="67504"/>
                      <a:pt x="111108" y="67504"/>
                    </a:cubicBezTo>
                    <a:cubicBezTo>
                      <a:pt x="111147" y="67504"/>
                      <a:pt x="111188" y="67496"/>
                      <a:pt x="111230" y="67482"/>
                    </a:cubicBezTo>
                    <a:cubicBezTo>
                      <a:pt x="111230" y="67449"/>
                      <a:pt x="111230" y="67449"/>
                      <a:pt x="111230" y="67449"/>
                    </a:cubicBezTo>
                    <a:lnTo>
                      <a:pt x="112564" y="67449"/>
                    </a:lnTo>
                    <a:cubicBezTo>
                      <a:pt x="112603" y="67488"/>
                      <a:pt x="112654" y="67504"/>
                      <a:pt x="112709" y="67504"/>
                    </a:cubicBezTo>
                    <a:cubicBezTo>
                      <a:pt x="112748" y="67504"/>
                      <a:pt x="112789" y="67496"/>
                      <a:pt x="112831" y="67482"/>
                    </a:cubicBezTo>
                    <a:cubicBezTo>
                      <a:pt x="112831" y="67449"/>
                      <a:pt x="112831" y="67449"/>
                      <a:pt x="112864" y="67449"/>
                    </a:cubicBezTo>
                    <a:lnTo>
                      <a:pt x="114165" y="67449"/>
                    </a:lnTo>
                    <a:cubicBezTo>
                      <a:pt x="114212" y="67472"/>
                      <a:pt x="114293" y="67496"/>
                      <a:pt x="114360" y="67496"/>
                    </a:cubicBezTo>
                    <a:cubicBezTo>
                      <a:pt x="114387" y="67496"/>
                      <a:pt x="114413" y="67492"/>
                      <a:pt x="114432" y="67482"/>
                    </a:cubicBezTo>
                    <a:cubicBezTo>
                      <a:pt x="114465" y="67449"/>
                      <a:pt x="114465" y="67449"/>
                      <a:pt x="114465" y="67449"/>
                    </a:cubicBezTo>
                    <a:lnTo>
                      <a:pt x="115800" y="67449"/>
                    </a:lnTo>
                    <a:cubicBezTo>
                      <a:pt x="115823" y="67472"/>
                      <a:pt x="115897" y="67496"/>
                      <a:pt x="115973" y="67496"/>
                    </a:cubicBezTo>
                    <a:cubicBezTo>
                      <a:pt x="116005" y="67496"/>
                      <a:pt x="116037" y="67492"/>
                      <a:pt x="116067" y="67482"/>
                    </a:cubicBezTo>
                    <a:lnTo>
                      <a:pt x="116100" y="67449"/>
                    </a:lnTo>
                    <a:lnTo>
                      <a:pt x="117401" y="67449"/>
                    </a:lnTo>
                    <a:cubicBezTo>
                      <a:pt x="117424" y="67472"/>
                      <a:pt x="117498" y="67496"/>
                      <a:pt x="117575" y="67496"/>
                    </a:cubicBezTo>
                    <a:cubicBezTo>
                      <a:pt x="117606" y="67496"/>
                      <a:pt x="117638" y="67492"/>
                      <a:pt x="117668" y="67482"/>
                    </a:cubicBezTo>
                    <a:cubicBezTo>
                      <a:pt x="117701" y="67449"/>
                      <a:pt x="117701" y="67449"/>
                      <a:pt x="117734" y="67449"/>
                    </a:cubicBezTo>
                    <a:lnTo>
                      <a:pt x="119002" y="67449"/>
                    </a:lnTo>
                    <a:cubicBezTo>
                      <a:pt x="119026" y="67472"/>
                      <a:pt x="119116" y="67496"/>
                      <a:pt x="119202" y="67496"/>
                    </a:cubicBezTo>
                    <a:cubicBezTo>
                      <a:pt x="119238" y="67496"/>
                      <a:pt x="119273" y="67492"/>
                      <a:pt x="119302" y="67482"/>
                    </a:cubicBezTo>
                    <a:cubicBezTo>
                      <a:pt x="119302" y="67449"/>
                      <a:pt x="119336" y="67449"/>
                      <a:pt x="119336" y="67449"/>
                    </a:cubicBezTo>
                    <a:cubicBezTo>
                      <a:pt x="119769" y="67449"/>
                      <a:pt x="120203" y="67415"/>
                      <a:pt x="120603" y="67415"/>
                    </a:cubicBezTo>
                    <a:cubicBezTo>
                      <a:pt x="120652" y="67464"/>
                      <a:pt x="120737" y="67495"/>
                      <a:pt x="120818" y="67495"/>
                    </a:cubicBezTo>
                    <a:cubicBezTo>
                      <a:pt x="120847" y="67495"/>
                      <a:pt x="120877" y="67491"/>
                      <a:pt x="120903" y="67482"/>
                    </a:cubicBezTo>
                    <a:lnTo>
                      <a:pt x="120970" y="67415"/>
                    </a:lnTo>
                    <a:lnTo>
                      <a:pt x="122238" y="67415"/>
                    </a:lnTo>
                    <a:cubicBezTo>
                      <a:pt x="122262" y="67464"/>
                      <a:pt x="122340" y="67495"/>
                      <a:pt x="122419" y="67495"/>
                    </a:cubicBezTo>
                    <a:cubicBezTo>
                      <a:pt x="122448" y="67495"/>
                      <a:pt x="122478" y="67491"/>
                      <a:pt x="122505" y="67482"/>
                    </a:cubicBezTo>
                    <a:cubicBezTo>
                      <a:pt x="122538" y="67449"/>
                      <a:pt x="122571" y="67449"/>
                      <a:pt x="122571" y="67415"/>
                    </a:cubicBezTo>
                    <a:lnTo>
                      <a:pt x="123839" y="67415"/>
                    </a:lnTo>
                    <a:cubicBezTo>
                      <a:pt x="123862" y="67463"/>
                      <a:pt x="123953" y="67510"/>
                      <a:pt x="124039" y="67510"/>
                    </a:cubicBezTo>
                    <a:cubicBezTo>
                      <a:pt x="124075" y="67510"/>
                      <a:pt x="124110" y="67502"/>
                      <a:pt x="124139" y="67482"/>
                    </a:cubicBezTo>
                    <a:cubicBezTo>
                      <a:pt x="124139" y="67449"/>
                      <a:pt x="124172" y="67449"/>
                      <a:pt x="124206" y="67415"/>
                    </a:cubicBezTo>
                    <a:lnTo>
                      <a:pt x="125440" y="67415"/>
                    </a:lnTo>
                    <a:cubicBezTo>
                      <a:pt x="125464" y="67463"/>
                      <a:pt x="125554" y="67510"/>
                      <a:pt x="125640" y="67510"/>
                    </a:cubicBezTo>
                    <a:cubicBezTo>
                      <a:pt x="125676" y="67510"/>
                      <a:pt x="125711" y="67502"/>
                      <a:pt x="125740" y="67482"/>
                    </a:cubicBezTo>
                    <a:cubicBezTo>
                      <a:pt x="125774" y="67449"/>
                      <a:pt x="125807" y="67449"/>
                      <a:pt x="125840" y="67415"/>
                    </a:cubicBezTo>
                    <a:lnTo>
                      <a:pt x="127074" y="67415"/>
                    </a:lnTo>
                    <a:cubicBezTo>
                      <a:pt x="127074" y="67458"/>
                      <a:pt x="127141" y="67500"/>
                      <a:pt x="127224" y="67500"/>
                    </a:cubicBezTo>
                    <a:cubicBezTo>
                      <a:pt x="127272" y="67500"/>
                      <a:pt x="127326" y="67486"/>
                      <a:pt x="127375" y="67449"/>
                    </a:cubicBezTo>
                    <a:cubicBezTo>
                      <a:pt x="127375" y="67449"/>
                      <a:pt x="127408" y="67415"/>
                      <a:pt x="127441" y="67415"/>
                    </a:cubicBezTo>
                    <a:lnTo>
                      <a:pt x="128676" y="67415"/>
                    </a:lnTo>
                    <a:cubicBezTo>
                      <a:pt x="128696" y="67457"/>
                      <a:pt x="128768" y="67485"/>
                      <a:pt x="128843" y="67485"/>
                    </a:cubicBezTo>
                    <a:cubicBezTo>
                      <a:pt x="128890" y="67485"/>
                      <a:pt x="128938" y="67474"/>
                      <a:pt x="128976" y="67449"/>
                    </a:cubicBezTo>
                    <a:cubicBezTo>
                      <a:pt x="129009" y="67449"/>
                      <a:pt x="129043" y="67415"/>
                      <a:pt x="129076" y="67415"/>
                    </a:cubicBezTo>
                    <a:lnTo>
                      <a:pt x="129243" y="67415"/>
                    </a:lnTo>
                    <a:cubicBezTo>
                      <a:pt x="129610" y="67415"/>
                      <a:pt x="129943" y="67415"/>
                      <a:pt x="130277" y="67382"/>
                    </a:cubicBezTo>
                    <a:cubicBezTo>
                      <a:pt x="130298" y="67447"/>
                      <a:pt x="130375" y="67483"/>
                      <a:pt x="130454" y="67483"/>
                    </a:cubicBezTo>
                    <a:cubicBezTo>
                      <a:pt x="130498" y="67483"/>
                      <a:pt x="130541" y="67472"/>
                      <a:pt x="130577" y="67449"/>
                    </a:cubicBezTo>
                    <a:cubicBezTo>
                      <a:pt x="130610" y="67449"/>
                      <a:pt x="130644" y="67415"/>
                      <a:pt x="130677" y="67382"/>
                    </a:cubicBezTo>
                    <a:lnTo>
                      <a:pt x="131911" y="67382"/>
                    </a:lnTo>
                    <a:cubicBezTo>
                      <a:pt x="131911" y="67429"/>
                      <a:pt x="131995" y="67476"/>
                      <a:pt x="132091" y="67476"/>
                    </a:cubicBezTo>
                    <a:cubicBezTo>
                      <a:pt x="132130" y="67476"/>
                      <a:pt x="132172" y="67468"/>
                      <a:pt x="132211" y="67449"/>
                    </a:cubicBezTo>
                    <a:cubicBezTo>
                      <a:pt x="132245" y="67415"/>
                      <a:pt x="132278" y="67415"/>
                      <a:pt x="132312" y="67382"/>
                    </a:cubicBezTo>
                    <a:lnTo>
                      <a:pt x="133512" y="67382"/>
                    </a:lnTo>
                    <a:cubicBezTo>
                      <a:pt x="133512" y="67429"/>
                      <a:pt x="133612" y="67476"/>
                      <a:pt x="133706" y="67476"/>
                    </a:cubicBezTo>
                    <a:cubicBezTo>
                      <a:pt x="133745" y="67476"/>
                      <a:pt x="133783" y="67468"/>
                      <a:pt x="133813" y="67449"/>
                    </a:cubicBezTo>
                    <a:cubicBezTo>
                      <a:pt x="133846" y="67415"/>
                      <a:pt x="133879" y="67415"/>
                      <a:pt x="133946" y="67382"/>
                    </a:cubicBezTo>
                    <a:lnTo>
                      <a:pt x="135114" y="67382"/>
                    </a:lnTo>
                    <a:cubicBezTo>
                      <a:pt x="135114" y="67429"/>
                      <a:pt x="135214" y="67476"/>
                      <a:pt x="135308" y="67476"/>
                    </a:cubicBezTo>
                    <a:cubicBezTo>
                      <a:pt x="135347" y="67476"/>
                      <a:pt x="135384" y="67468"/>
                      <a:pt x="135414" y="67449"/>
                    </a:cubicBezTo>
                    <a:cubicBezTo>
                      <a:pt x="135480" y="67415"/>
                      <a:pt x="135514" y="67415"/>
                      <a:pt x="135547" y="67382"/>
                    </a:cubicBezTo>
                    <a:lnTo>
                      <a:pt x="136748" y="67382"/>
                    </a:lnTo>
                    <a:cubicBezTo>
                      <a:pt x="136748" y="67429"/>
                      <a:pt x="136831" y="67476"/>
                      <a:pt x="136927" y="67476"/>
                    </a:cubicBezTo>
                    <a:cubicBezTo>
                      <a:pt x="136967" y="67476"/>
                      <a:pt x="137009" y="67468"/>
                      <a:pt x="137048" y="67449"/>
                    </a:cubicBezTo>
                    <a:cubicBezTo>
                      <a:pt x="137082" y="67415"/>
                      <a:pt x="137115" y="67382"/>
                      <a:pt x="137182" y="67382"/>
                    </a:cubicBezTo>
                    <a:lnTo>
                      <a:pt x="138349" y="67382"/>
                    </a:lnTo>
                    <a:cubicBezTo>
                      <a:pt x="138349" y="67429"/>
                      <a:pt x="138449" y="67476"/>
                      <a:pt x="138543" y="67476"/>
                    </a:cubicBezTo>
                    <a:cubicBezTo>
                      <a:pt x="138582" y="67476"/>
                      <a:pt x="138620" y="67468"/>
                      <a:pt x="138649" y="67449"/>
                    </a:cubicBezTo>
                    <a:cubicBezTo>
                      <a:pt x="138683" y="67415"/>
                      <a:pt x="138749" y="67382"/>
                      <a:pt x="138783" y="67382"/>
                    </a:cubicBezTo>
                    <a:cubicBezTo>
                      <a:pt x="139183" y="67382"/>
                      <a:pt x="139583" y="67382"/>
                      <a:pt x="139984" y="67349"/>
                    </a:cubicBezTo>
                    <a:lnTo>
                      <a:pt x="139984" y="67349"/>
                    </a:lnTo>
                    <a:cubicBezTo>
                      <a:pt x="139960" y="67421"/>
                      <a:pt x="140057" y="67476"/>
                      <a:pt x="140151" y="67476"/>
                    </a:cubicBezTo>
                    <a:cubicBezTo>
                      <a:pt x="140187" y="67476"/>
                      <a:pt x="140223" y="67467"/>
                      <a:pt x="140251" y="67449"/>
                    </a:cubicBezTo>
                    <a:cubicBezTo>
                      <a:pt x="140317" y="67415"/>
                      <a:pt x="140351" y="67382"/>
                      <a:pt x="140417" y="67349"/>
                    </a:cubicBezTo>
                    <a:lnTo>
                      <a:pt x="141585" y="67349"/>
                    </a:lnTo>
                    <a:cubicBezTo>
                      <a:pt x="141561" y="67421"/>
                      <a:pt x="141658" y="67476"/>
                      <a:pt x="141764" y="67476"/>
                    </a:cubicBezTo>
                    <a:cubicBezTo>
                      <a:pt x="141805" y="67476"/>
                      <a:pt x="141848" y="67467"/>
                      <a:pt x="141885" y="67449"/>
                    </a:cubicBezTo>
                    <a:cubicBezTo>
                      <a:pt x="141918" y="67415"/>
                      <a:pt x="141985" y="67382"/>
                      <a:pt x="142018" y="67349"/>
                    </a:cubicBezTo>
                    <a:lnTo>
                      <a:pt x="143186" y="67349"/>
                    </a:lnTo>
                    <a:cubicBezTo>
                      <a:pt x="143160" y="67400"/>
                      <a:pt x="143292" y="67471"/>
                      <a:pt x="143400" y="67471"/>
                    </a:cubicBezTo>
                    <a:cubicBezTo>
                      <a:pt x="143432" y="67471"/>
                      <a:pt x="143463" y="67464"/>
                      <a:pt x="143486" y="67449"/>
                    </a:cubicBezTo>
                    <a:cubicBezTo>
                      <a:pt x="143553" y="67415"/>
                      <a:pt x="143586" y="67382"/>
                      <a:pt x="143653" y="67349"/>
                    </a:cubicBezTo>
                    <a:lnTo>
                      <a:pt x="144820" y="67349"/>
                    </a:lnTo>
                    <a:cubicBezTo>
                      <a:pt x="144795" y="67400"/>
                      <a:pt x="144907" y="67471"/>
                      <a:pt x="145021" y="67471"/>
                    </a:cubicBezTo>
                    <a:cubicBezTo>
                      <a:pt x="145055" y="67471"/>
                      <a:pt x="145090" y="67464"/>
                      <a:pt x="145121" y="67449"/>
                    </a:cubicBezTo>
                    <a:cubicBezTo>
                      <a:pt x="145154" y="67415"/>
                      <a:pt x="145221" y="67382"/>
                      <a:pt x="145254" y="67349"/>
                    </a:cubicBezTo>
                    <a:lnTo>
                      <a:pt x="146422" y="67349"/>
                    </a:lnTo>
                    <a:cubicBezTo>
                      <a:pt x="146396" y="67400"/>
                      <a:pt x="146508" y="67471"/>
                      <a:pt x="146622" y="67471"/>
                    </a:cubicBezTo>
                    <a:cubicBezTo>
                      <a:pt x="146656" y="67471"/>
                      <a:pt x="146691" y="67464"/>
                      <a:pt x="146722" y="67449"/>
                    </a:cubicBezTo>
                    <a:cubicBezTo>
                      <a:pt x="146789" y="67415"/>
                      <a:pt x="146822" y="67382"/>
                      <a:pt x="146889" y="67349"/>
                    </a:cubicBezTo>
                    <a:lnTo>
                      <a:pt x="148056" y="67349"/>
                    </a:lnTo>
                    <a:cubicBezTo>
                      <a:pt x="148005" y="67400"/>
                      <a:pt x="148131" y="67471"/>
                      <a:pt x="148237" y="67471"/>
                    </a:cubicBezTo>
                    <a:cubicBezTo>
                      <a:pt x="148269" y="67471"/>
                      <a:pt x="148300" y="67464"/>
                      <a:pt x="148323" y="67449"/>
                    </a:cubicBezTo>
                    <a:cubicBezTo>
                      <a:pt x="148390" y="67415"/>
                      <a:pt x="148456" y="67382"/>
                      <a:pt x="148490" y="67349"/>
                    </a:cubicBezTo>
                    <a:cubicBezTo>
                      <a:pt x="153427" y="67315"/>
                      <a:pt x="158397" y="67315"/>
                      <a:pt x="163334" y="67315"/>
                    </a:cubicBezTo>
                    <a:cubicBezTo>
                      <a:pt x="164134" y="67315"/>
                      <a:pt x="164935" y="67282"/>
                      <a:pt x="165769" y="67282"/>
                    </a:cubicBezTo>
                    <a:lnTo>
                      <a:pt x="440498" y="67282"/>
                    </a:lnTo>
                    <a:cubicBezTo>
                      <a:pt x="440498" y="67215"/>
                      <a:pt x="440498" y="67115"/>
                      <a:pt x="440532" y="67048"/>
                    </a:cubicBezTo>
                    <a:cubicBezTo>
                      <a:pt x="441466" y="66548"/>
                      <a:pt x="441666" y="65381"/>
                      <a:pt x="441799" y="64780"/>
                    </a:cubicBezTo>
                    <a:cubicBezTo>
                      <a:pt x="441999" y="63813"/>
                      <a:pt x="441999" y="62879"/>
                      <a:pt x="441966" y="61911"/>
                    </a:cubicBezTo>
                    <a:lnTo>
                      <a:pt x="447370" y="61911"/>
                    </a:lnTo>
                    <a:lnTo>
                      <a:pt x="447370" y="61945"/>
                    </a:lnTo>
                    <a:cubicBezTo>
                      <a:pt x="447370" y="62078"/>
                      <a:pt x="447553" y="62145"/>
                      <a:pt x="447737" y="62145"/>
                    </a:cubicBezTo>
                    <a:cubicBezTo>
                      <a:pt x="447920" y="62145"/>
                      <a:pt x="448104" y="62078"/>
                      <a:pt x="448104" y="61945"/>
                    </a:cubicBezTo>
                    <a:lnTo>
                      <a:pt x="448104" y="61911"/>
                    </a:lnTo>
                    <a:lnTo>
                      <a:pt x="448704" y="61911"/>
                    </a:lnTo>
                    <a:lnTo>
                      <a:pt x="448704" y="44933"/>
                    </a:lnTo>
                    <a:cubicBezTo>
                      <a:pt x="448838" y="41297"/>
                      <a:pt x="448938" y="37661"/>
                      <a:pt x="449038" y="34025"/>
                    </a:cubicBezTo>
                    <a:cubicBezTo>
                      <a:pt x="449138" y="29422"/>
                      <a:pt x="449238" y="24818"/>
                      <a:pt x="449305" y="20215"/>
                    </a:cubicBezTo>
                    <a:cubicBezTo>
                      <a:pt x="449371" y="17913"/>
                      <a:pt x="449371" y="15612"/>
                      <a:pt x="449438" y="13310"/>
                    </a:cubicBezTo>
                    <a:cubicBezTo>
                      <a:pt x="449471" y="10975"/>
                      <a:pt x="449838" y="8507"/>
                      <a:pt x="449371" y="6138"/>
                    </a:cubicBezTo>
                    <a:cubicBezTo>
                      <a:pt x="449352" y="6061"/>
                      <a:pt x="449209" y="6006"/>
                      <a:pt x="449080" y="6006"/>
                    </a:cubicBezTo>
                    <a:cubicBezTo>
                      <a:pt x="448986" y="6006"/>
                      <a:pt x="448899" y="6035"/>
                      <a:pt x="448871" y="6105"/>
                    </a:cubicBezTo>
                    <a:cubicBezTo>
                      <a:pt x="448871" y="6205"/>
                      <a:pt x="448838" y="6305"/>
                      <a:pt x="448838" y="6372"/>
                    </a:cubicBezTo>
                    <a:cubicBezTo>
                      <a:pt x="448804" y="6372"/>
                      <a:pt x="448771" y="6338"/>
                      <a:pt x="448704" y="6338"/>
                    </a:cubicBezTo>
                    <a:lnTo>
                      <a:pt x="448704" y="6005"/>
                    </a:lnTo>
                    <a:lnTo>
                      <a:pt x="305569" y="6005"/>
                    </a:lnTo>
                    <a:cubicBezTo>
                      <a:pt x="272796" y="5753"/>
                      <a:pt x="240008" y="5612"/>
                      <a:pt x="207225" y="5612"/>
                    </a:cubicBezTo>
                    <a:cubicBezTo>
                      <a:pt x="192159" y="5612"/>
                      <a:pt x="177094" y="5642"/>
                      <a:pt x="162033" y="5705"/>
                    </a:cubicBezTo>
                    <a:cubicBezTo>
                      <a:pt x="153493" y="5738"/>
                      <a:pt x="144954" y="5738"/>
                      <a:pt x="136414" y="5805"/>
                    </a:cubicBezTo>
                    <a:cubicBezTo>
                      <a:pt x="131244" y="5738"/>
                      <a:pt x="126040" y="5671"/>
                      <a:pt x="120837" y="5571"/>
                    </a:cubicBezTo>
                    <a:cubicBezTo>
                      <a:pt x="116387" y="5489"/>
                      <a:pt x="111825" y="5271"/>
                      <a:pt x="107299" y="5271"/>
                    </a:cubicBezTo>
                    <a:cubicBezTo>
                      <a:pt x="106327" y="5271"/>
                      <a:pt x="105358" y="5281"/>
                      <a:pt x="104392" y="5304"/>
                    </a:cubicBezTo>
                    <a:cubicBezTo>
                      <a:pt x="104325" y="4037"/>
                      <a:pt x="104225" y="2769"/>
                      <a:pt x="104125" y="1468"/>
                    </a:cubicBezTo>
                    <a:cubicBezTo>
                      <a:pt x="104125" y="1368"/>
                      <a:pt x="103991" y="1301"/>
                      <a:pt x="103824" y="1301"/>
                    </a:cubicBezTo>
                    <a:cubicBezTo>
                      <a:pt x="103824" y="1268"/>
                      <a:pt x="103824" y="1235"/>
                      <a:pt x="103824" y="1201"/>
                    </a:cubicBezTo>
                    <a:cubicBezTo>
                      <a:pt x="103824" y="1168"/>
                      <a:pt x="103824" y="1101"/>
                      <a:pt x="103791" y="1068"/>
                    </a:cubicBezTo>
                    <a:lnTo>
                      <a:pt x="103758" y="901"/>
                    </a:lnTo>
                    <a:cubicBezTo>
                      <a:pt x="103758" y="901"/>
                      <a:pt x="103758" y="901"/>
                      <a:pt x="103724" y="868"/>
                    </a:cubicBezTo>
                    <a:cubicBezTo>
                      <a:pt x="103724" y="834"/>
                      <a:pt x="103724" y="768"/>
                      <a:pt x="103724" y="701"/>
                    </a:cubicBezTo>
                    <a:cubicBezTo>
                      <a:pt x="103724" y="562"/>
                      <a:pt x="103516" y="493"/>
                      <a:pt x="103311" y="493"/>
                    </a:cubicBezTo>
                    <a:cubicBezTo>
                      <a:pt x="103270" y="493"/>
                      <a:pt x="103230" y="495"/>
                      <a:pt x="103191" y="501"/>
                    </a:cubicBezTo>
                    <a:lnTo>
                      <a:pt x="103191" y="367"/>
                    </a:lnTo>
                    <a:lnTo>
                      <a:pt x="85478" y="367"/>
                    </a:lnTo>
                    <a:cubicBezTo>
                      <a:pt x="79507" y="267"/>
                      <a:pt x="73536" y="201"/>
                      <a:pt x="67565" y="134"/>
                    </a:cubicBezTo>
                    <a:cubicBezTo>
                      <a:pt x="61928" y="84"/>
                      <a:pt x="56215" y="1"/>
                      <a:pt x="505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1841375" y="2740100"/>
                <a:ext cx="1700" cy="875"/>
              </a:xfrm>
              <a:custGeom>
                <a:rect b="b" l="l" r="r" t="t"/>
                <a:pathLst>
                  <a:path extrusionOk="0" h="35" w="68">
                    <a:moveTo>
                      <a:pt x="34" y="1"/>
                    </a:moveTo>
                    <a:cubicBezTo>
                      <a:pt x="1" y="1"/>
                      <a:pt x="1" y="34"/>
                      <a:pt x="34" y="34"/>
                    </a:cubicBezTo>
                    <a:cubicBezTo>
                      <a:pt x="68" y="34"/>
                      <a:pt x="68" y="1"/>
                      <a:pt x="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6" name="Google Shape;946;p19"/>
          <p:cNvGrpSpPr/>
          <p:nvPr/>
        </p:nvGrpSpPr>
        <p:grpSpPr>
          <a:xfrm>
            <a:off x="2761680" y="3184995"/>
            <a:ext cx="3620480" cy="1421493"/>
            <a:chOff x="4865095" y="3139379"/>
            <a:chExt cx="3620480" cy="1421493"/>
          </a:xfrm>
        </p:grpSpPr>
        <p:sp>
          <p:nvSpPr>
            <p:cNvPr id="947" name="Google Shape;947;p19"/>
            <p:cNvSpPr/>
            <p:nvPr/>
          </p:nvSpPr>
          <p:spPr>
            <a:xfrm flipH="1">
              <a:off x="4937900" y="3377175"/>
              <a:ext cx="3547675" cy="1179700"/>
            </a:xfrm>
            <a:custGeom>
              <a:rect b="b" l="l" r="r" t="t"/>
              <a:pathLst>
                <a:path extrusionOk="0" h="47188" w="141907">
                  <a:moveTo>
                    <a:pt x="429" y="0"/>
                  </a:moveTo>
                  <a:lnTo>
                    <a:pt x="5148" y="258"/>
                  </a:lnTo>
                  <a:lnTo>
                    <a:pt x="6006" y="40410"/>
                  </a:lnTo>
                  <a:lnTo>
                    <a:pt x="141907" y="41011"/>
                  </a:lnTo>
                  <a:lnTo>
                    <a:pt x="141478" y="46931"/>
                  </a:lnTo>
                  <a:lnTo>
                    <a:pt x="91888" y="46588"/>
                  </a:lnTo>
                  <a:lnTo>
                    <a:pt x="40410" y="46759"/>
                  </a:lnTo>
                  <a:lnTo>
                    <a:pt x="13985" y="47188"/>
                  </a:lnTo>
                  <a:lnTo>
                    <a:pt x="0" y="4710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grpSp>
          <p:nvGrpSpPr>
            <p:cNvPr id="948" name="Google Shape;948;p19"/>
            <p:cNvGrpSpPr/>
            <p:nvPr/>
          </p:nvGrpSpPr>
          <p:grpSpPr>
            <a:xfrm flipH="1">
              <a:off x="4878253" y="3154989"/>
              <a:ext cx="3597659" cy="1394520"/>
              <a:chOff x="-737950" y="3363050"/>
              <a:chExt cx="11176325" cy="1659550"/>
            </a:xfrm>
          </p:grpSpPr>
          <p:sp>
            <p:nvSpPr>
              <p:cNvPr id="949" name="Google Shape;949;p19"/>
              <p:cNvSpPr/>
              <p:nvPr/>
            </p:nvSpPr>
            <p:spPr>
              <a:xfrm>
                <a:off x="950750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2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370"/>
                      <a:pt x="6105" y="1635"/>
                      <a:pt x="8406" y="34"/>
                    </a:cubicBezTo>
                    <a:lnTo>
                      <a:pt x="7172" y="34"/>
                    </a:ln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991600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3" y="3303"/>
                      <a:pt x="1" y="4871"/>
                    </a:cubicBezTo>
                    <a:lnTo>
                      <a:pt x="1268" y="4871"/>
                    </a:lnTo>
                    <a:cubicBezTo>
                      <a:pt x="3870" y="3370"/>
                      <a:pt x="6072" y="1635"/>
                      <a:pt x="8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1031650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8" y="1"/>
                    </a:moveTo>
                    <a:cubicBezTo>
                      <a:pt x="5070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370"/>
                      <a:pt x="6071" y="1635"/>
                      <a:pt x="8373" y="34"/>
                    </a:cubicBezTo>
                    <a:lnTo>
                      <a:pt x="7138" y="34"/>
                    </a:lnTo>
                    <a:lnTo>
                      <a:pt x="7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1153400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05" y="1"/>
                    </a:moveTo>
                    <a:cubicBezTo>
                      <a:pt x="5037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370"/>
                      <a:pt x="6071" y="1635"/>
                      <a:pt x="8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1112525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903" y="3370"/>
                      <a:pt x="6072" y="1635"/>
                      <a:pt x="8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1072500" y="4894975"/>
                <a:ext cx="209350" cy="121775"/>
              </a:xfrm>
              <a:custGeom>
                <a:rect b="b" l="l" r="r" t="t"/>
                <a:pathLst>
                  <a:path extrusionOk="0" h="4871" w="8374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870" y="3370"/>
                      <a:pt x="6072" y="1635"/>
                      <a:pt x="8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74892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3" y="1"/>
                    </a:moveTo>
                    <a:cubicBezTo>
                      <a:pt x="5071" y="1802"/>
                      <a:pt x="2503" y="3303"/>
                      <a:pt x="1" y="4871"/>
                    </a:cubicBezTo>
                    <a:lnTo>
                      <a:pt x="1269" y="4871"/>
                    </a:lnTo>
                    <a:cubicBezTo>
                      <a:pt x="3904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78897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903" y="3403"/>
                      <a:pt x="6104" y="16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910725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9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403"/>
                      <a:pt x="6071" y="1669"/>
                      <a:pt x="8373" y="34"/>
                    </a:cubicBezTo>
                    <a:lnTo>
                      <a:pt x="7139" y="34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829825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39" y="1"/>
                    </a:moveTo>
                    <a:cubicBezTo>
                      <a:pt x="5071" y="1802"/>
                      <a:pt x="2502" y="3303"/>
                      <a:pt x="1" y="4871"/>
                    </a:cubicBezTo>
                    <a:lnTo>
                      <a:pt x="1268" y="4871"/>
                    </a:lnTo>
                    <a:cubicBezTo>
                      <a:pt x="3870" y="3403"/>
                      <a:pt x="6072" y="1635"/>
                      <a:pt x="8407" y="34"/>
                    </a:cubicBezTo>
                    <a:lnTo>
                      <a:pt x="7139" y="34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869850" y="4894975"/>
                <a:ext cx="210175" cy="121775"/>
              </a:xfrm>
              <a:custGeom>
                <a:rect b="b" l="l" r="r" t="t"/>
                <a:pathLst>
                  <a:path extrusionOk="0" h="4871" w="8407">
                    <a:moveTo>
                      <a:pt x="7173" y="1"/>
                    </a:moveTo>
                    <a:cubicBezTo>
                      <a:pt x="5104" y="1802"/>
                      <a:pt x="2503" y="3303"/>
                      <a:pt x="1" y="4871"/>
                    </a:cubicBezTo>
                    <a:lnTo>
                      <a:pt x="1268" y="4871"/>
                    </a:lnTo>
                    <a:cubicBezTo>
                      <a:pt x="3904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147695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072" y="1"/>
                    </a:moveTo>
                    <a:cubicBezTo>
                      <a:pt x="5038" y="1769"/>
                      <a:pt x="2469" y="3270"/>
                      <a:pt x="1" y="4838"/>
                    </a:cubicBezTo>
                    <a:lnTo>
                      <a:pt x="1268" y="4838"/>
                    </a:lnTo>
                    <a:cubicBezTo>
                      <a:pt x="3870" y="3337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7080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172" y="1"/>
                    </a:moveTo>
                    <a:cubicBezTo>
                      <a:pt x="5104" y="1802"/>
                      <a:pt x="2536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1193425" y="4894975"/>
                <a:ext cx="209325" cy="121775"/>
              </a:xfrm>
              <a:custGeom>
                <a:rect b="b" l="l" r="r" t="t"/>
                <a:pathLst>
                  <a:path extrusionOk="0" h="4871" w="8373">
                    <a:moveTo>
                      <a:pt x="7139" y="1"/>
                    </a:moveTo>
                    <a:cubicBezTo>
                      <a:pt x="5071" y="1802"/>
                      <a:pt x="2502" y="3303"/>
                      <a:pt x="0" y="4871"/>
                    </a:cubicBezTo>
                    <a:lnTo>
                      <a:pt x="1268" y="4871"/>
                    </a:lnTo>
                    <a:cubicBezTo>
                      <a:pt x="3870" y="3370"/>
                      <a:pt x="6071" y="1635"/>
                      <a:pt x="8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143610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5" y="1"/>
                    </a:moveTo>
                    <a:cubicBezTo>
                      <a:pt x="5037" y="1769"/>
                      <a:pt x="2502" y="3270"/>
                      <a:pt x="0" y="4838"/>
                    </a:cubicBezTo>
                    <a:lnTo>
                      <a:pt x="1301" y="4838"/>
                    </a:lnTo>
                    <a:cubicBezTo>
                      <a:pt x="3870" y="3337"/>
                      <a:pt x="6071" y="16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15978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37" y="1769"/>
                      <a:pt x="2502" y="3270"/>
                      <a:pt x="1" y="4838"/>
                    </a:cubicBezTo>
                    <a:lnTo>
                      <a:pt x="1301" y="4838"/>
                    </a:lnTo>
                    <a:cubicBezTo>
                      <a:pt x="3870" y="3337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1638750" y="4894975"/>
                <a:ext cx="207650" cy="120950"/>
              </a:xfrm>
              <a:custGeom>
                <a:rect b="b" l="l" r="r" t="t"/>
                <a:pathLst>
                  <a:path extrusionOk="0" h="4838" w="8306">
                    <a:moveTo>
                      <a:pt x="7072" y="1"/>
                    </a:moveTo>
                    <a:cubicBezTo>
                      <a:pt x="5004" y="1769"/>
                      <a:pt x="2468" y="3270"/>
                      <a:pt x="0" y="4838"/>
                    </a:cubicBezTo>
                    <a:cubicBezTo>
                      <a:pt x="434" y="4838"/>
                      <a:pt x="867" y="4838"/>
                      <a:pt x="1301" y="4804"/>
                    </a:cubicBezTo>
                    <a:cubicBezTo>
                      <a:pt x="3869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1516975" y="4894975"/>
                <a:ext cx="208525" cy="120950"/>
              </a:xfrm>
              <a:custGeom>
                <a:rect b="b" l="l" r="r" t="t"/>
                <a:pathLst>
                  <a:path extrusionOk="0" h="4838" w="8341">
                    <a:moveTo>
                      <a:pt x="7106" y="1"/>
                    </a:moveTo>
                    <a:cubicBezTo>
                      <a:pt x="5038" y="1769"/>
                      <a:pt x="2503" y="3270"/>
                      <a:pt x="1" y="4838"/>
                    </a:cubicBezTo>
                    <a:lnTo>
                      <a:pt x="1302" y="4838"/>
                    </a:lnTo>
                    <a:cubicBezTo>
                      <a:pt x="3870" y="3337"/>
                      <a:pt x="6072" y="16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1234275" y="4894975"/>
                <a:ext cx="208525" cy="121775"/>
              </a:xfrm>
              <a:custGeom>
                <a:rect b="b" l="l" r="r" t="t"/>
                <a:pathLst>
                  <a:path extrusionOk="0" h="4871" w="8341">
                    <a:moveTo>
                      <a:pt x="7106" y="1"/>
                    </a:moveTo>
                    <a:cubicBezTo>
                      <a:pt x="5038" y="1802"/>
                      <a:pt x="2469" y="3303"/>
                      <a:pt x="1" y="4871"/>
                    </a:cubicBezTo>
                    <a:cubicBezTo>
                      <a:pt x="401" y="4871"/>
                      <a:pt x="835" y="4871"/>
                      <a:pt x="1268" y="4838"/>
                    </a:cubicBezTo>
                    <a:cubicBezTo>
                      <a:pt x="3870" y="3370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1274300" y="4894975"/>
                <a:ext cx="209350" cy="120950"/>
              </a:xfrm>
              <a:custGeom>
                <a:rect b="b" l="l" r="r" t="t"/>
                <a:pathLst>
                  <a:path extrusionOk="0" h="4838" w="8374">
                    <a:moveTo>
                      <a:pt x="7139" y="1"/>
                    </a:moveTo>
                    <a:cubicBezTo>
                      <a:pt x="5071" y="1802"/>
                      <a:pt x="2503" y="3303"/>
                      <a:pt x="1" y="4838"/>
                    </a:cubicBezTo>
                    <a:lnTo>
                      <a:pt x="1302" y="4838"/>
                    </a:lnTo>
                    <a:cubicBezTo>
                      <a:pt x="3870" y="3370"/>
                      <a:pt x="6072" y="1635"/>
                      <a:pt x="8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13151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37" y="1802"/>
                      <a:pt x="2469" y="3303"/>
                      <a:pt x="0" y="4838"/>
                    </a:cubicBezTo>
                    <a:lnTo>
                      <a:pt x="1268" y="4838"/>
                    </a:lnTo>
                    <a:cubicBezTo>
                      <a:pt x="3870" y="3370"/>
                      <a:pt x="6038" y="16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1396075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5" y="1"/>
                    </a:moveTo>
                    <a:cubicBezTo>
                      <a:pt x="5037" y="1769"/>
                      <a:pt x="2469" y="3270"/>
                      <a:pt x="0" y="4838"/>
                    </a:cubicBezTo>
                    <a:lnTo>
                      <a:pt x="1268" y="4838"/>
                    </a:lnTo>
                    <a:cubicBezTo>
                      <a:pt x="3870" y="3370"/>
                      <a:pt x="6038" y="1635"/>
                      <a:pt x="83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1355200" y="4894975"/>
                <a:ext cx="208500" cy="120950"/>
              </a:xfrm>
              <a:custGeom>
                <a:rect b="b" l="l" r="r" t="t"/>
                <a:pathLst>
                  <a:path extrusionOk="0" h="4838" w="8340">
                    <a:moveTo>
                      <a:pt x="7106" y="1"/>
                    </a:moveTo>
                    <a:cubicBezTo>
                      <a:pt x="5071" y="1769"/>
                      <a:pt x="2502" y="3270"/>
                      <a:pt x="1" y="4838"/>
                    </a:cubicBezTo>
                    <a:lnTo>
                      <a:pt x="1302" y="4838"/>
                    </a:lnTo>
                    <a:cubicBezTo>
                      <a:pt x="3870" y="3370"/>
                      <a:pt x="6072" y="16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1557850" y="4894975"/>
                <a:ext cx="207675" cy="120950"/>
              </a:xfrm>
              <a:custGeom>
                <a:rect b="b" l="l" r="r" t="t"/>
                <a:pathLst>
                  <a:path extrusionOk="0" h="4838" w="8307">
                    <a:moveTo>
                      <a:pt x="7072" y="1"/>
                    </a:moveTo>
                    <a:cubicBezTo>
                      <a:pt x="5037" y="1769"/>
                      <a:pt x="2469" y="3270"/>
                      <a:pt x="0" y="4838"/>
                    </a:cubicBezTo>
                    <a:lnTo>
                      <a:pt x="1301" y="4838"/>
                    </a:lnTo>
                    <a:cubicBezTo>
                      <a:pt x="3870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60950" y="4894975"/>
                <a:ext cx="211825" cy="123450"/>
              </a:xfrm>
              <a:custGeom>
                <a:rect b="b" l="l" r="r" t="t"/>
                <a:pathLst>
                  <a:path extrusionOk="0" h="4938" w="8473">
                    <a:moveTo>
                      <a:pt x="7239" y="1"/>
                    </a:moveTo>
                    <a:cubicBezTo>
                      <a:pt x="5137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36" y="3437"/>
                      <a:pt x="6171" y="1669"/>
                      <a:pt x="8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20925" y="4894975"/>
                <a:ext cx="211825" cy="123450"/>
              </a:xfrm>
              <a:custGeom>
                <a:rect b="b" l="l" r="r" t="t"/>
                <a:pathLst>
                  <a:path extrusionOk="0" h="4938" w="8473">
                    <a:moveTo>
                      <a:pt x="7239" y="1"/>
                    </a:moveTo>
                    <a:cubicBezTo>
                      <a:pt x="5137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03" y="3437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142675" y="4894975"/>
                <a:ext cx="211000" cy="123450"/>
              </a:xfrm>
              <a:custGeom>
                <a:rect b="b" l="l" r="r" t="t"/>
                <a:pathLst>
                  <a:path extrusionOk="0" h="4938" w="8440">
                    <a:moveTo>
                      <a:pt x="7205" y="1"/>
                    </a:moveTo>
                    <a:cubicBezTo>
                      <a:pt x="5104" y="1802"/>
                      <a:pt x="2502" y="3337"/>
                      <a:pt x="0" y="4938"/>
                    </a:cubicBezTo>
                    <a:cubicBezTo>
                      <a:pt x="401" y="4938"/>
                      <a:pt x="834" y="4904"/>
                      <a:pt x="1268" y="4904"/>
                    </a:cubicBezTo>
                    <a:cubicBezTo>
                      <a:pt x="3903" y="3403"/>
                      <a:pt x="6138" y="1669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182700" y="4894975"/>
                <a:ext cx="211850" cy="122625"/>
              </a:xfrm>
              <a:custGeom>
                <a:rect b="b" l="l" r="r" t="t"/>
                <a:pathLst>
                  <a:path extrusionOk="0" h="4905" w="8474">
                    <a:moveTo>
                      <a:pt x="7206" y="1"/>
                    </a:moveTo>
                    <a:cubicBezTo>
                      <a:pt x="5137" y="1802"/>
                      <a:pt x="2536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-19950" y="4894975"/>
                <a:ext cx="212675" cy="123450"/>
              </a:xfrm>
              <a:custGeom>
                <a:rect b="b" l="l" r="r" t="t"/>
                <a:pathLst>
                  <a:path extrusionOk="0" h="4938" w="8507">
                    <a:moveTo>
                      <a:pt x="7273" y="1"/>
                    </a:moveTo>
                    <a:cubicBezTo>
                      <a:pt x="5171" y="1836"/>
                      <a:pt x="2536" y="3337"/>
                      <a:pt x="1" y="4938"/>
                    </a:cubicBezTo>
                    <a:lnTo>
                      <a:pt x="1268" y="4938"/>
                    </a:lnTo>
                    <a:cubicBezTo>
                      <a:pt x="3937" y="3437"/>
                      <a:pt x="6172" y="1669"/>
                      <a:pt x="85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101800" y="4894975"/>
                <a:ext cx="211850" cy="123450"/>
              </a:xfrm>
              <a:custGeom>
                <a:rect b="b" l="l" r="r" t="t"/>
                <a:pathLst>
                  <a:path extrusionOk="0" h="4938" w="8474">
                    <a:moveTo>
                      <a:pt x="7239" y="1"/>
                    </a:moveTo>
                    <a:cubicBezTo>
                      <a:pt x="5138" y="1802"/>
                      <a:pt x="2536" y="3337"/>
                      <a:pt x="1" y="4938"/>
                    </a:cubicBezTo>
                    <a:cubicBezTo>
                      <a:pt x="434" y="4938"/>
                      <a:pt x="835" y="4904"/>
                      <a:pt x="1268" y="4904"/>
                    </a:cubicBezTo>
                    <a:cubicBezTo>
                      <a:pt x="3904" y="3403"/>
                      <a:pt x="6139" y="1669"/>
                      <a:pt x="84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-18255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305" y="1"/>
                    </a:moveTo>
                    <a:cubicBezTo>
                      <a:pt x="5204" y="1836"/>
                      <a:pt x="2569" y="3370"/>
                      <a:pt x="0" y="4971"/>
                    </a:cubicBezTo>
                    <a:lnTo>
                      <a:pt x="1268" y="4971"/>
                    </a:lnTo>
                    <a:cubicBezTo>
                      <a:pt x="3970" y="3437"/>
                      <a:pt x="6204" y="1669"/>
                      <a:pt x="85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-222600" y="4894975"/>
                <a:ext cx="213525" cy="124300"/>
              </a:xfrm>
              <a:custGeom>
                <a:rect b="b" l="l" r="r" t="t"/>
                <a:pathLst>
                  <a:path extrusionOk="0" h="4972" w="8541">
                    <a:moveTo>
                      <a:pt x="7306" y="1"/>
                    </a:moveTo>
                    <a:cubicBezTo>
                      <a:pt x="5171" y="1836"/>
                      <a:pt x="2536" y="3370"/>
                      <a:pt x="1" y="4971"/>
                    </a:cubicBezTo>
                    <a:lnTo>
                      <a:pt x="1235" y="4971"/>
                    </a:lnTo>
                    <a:cubicBezTo>
                      <a:pt x="3937" y="3470"/>
                      <a:pt x="6172" y="1669"/>
                      <a:pt x="8540" y="34"/>
                    </a:cubicBezTo>
                    <a:lnTo>
                      <a:pt x="7306" y="34"/>
                    </a:lnTo>
                    <a:lnTo>
                      <a:pt x="73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-14170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272" y="1"/>
                    </a:moveTo>
                    <a:cubicBezTo>
                      <a:pt x="5171" y="1836"/>
                      <a:pt x="2536" y="3337"/>
                      <a:pt x="1" y="4971"/>
                    </a:cubicBezTo>
                    <a:cubicBezTo>
                      <a:pt x="434" y="4971"/>
                      <a:pt x="834" y="4938"/>
                      <a:pt x="1268" y="4938"/>
                    </a:cubicBezTo>
                    <a:cubicBezTo>
                      <a:pt x="3937" y="3437"/>
                      <a:pt x="6172" y="1669"/>
                      <a:pt x="8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-59975" y="4894975"/>
                <a:ext cx="211850" cy="123450"/>
              </a:xfrm>
              <a:custGeom>
                <a:rect b="b" l="l" r="r" t="t"/>
                <a:pathLst>
                  <a:path extrusionOk="0" h="4938" w="8474">
                    <a:moveTo>
                      <a:pt x="7239" y="1"/>
                    </a:moveTo>
                    <a:cubicBezTo>
                      <a:pt x="5138" y="1836"/>
                      <a:pt x="2536" y="3337"/>
                      <a:pt x="1" y="4938"/>
                    </a:cubicBezTo>
                    <a:lnTo>
                      <a:pt x="1268" y="4938"/>
                    </a:lnTo>
                    <a:cubicBezTo>
                      <a:pt x="3903" y="3437"/>
                      <a:pt x="6138" y="1669"/>
                      <a:pt x="8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-100825" y="4894975"/>
                <a:ext cx="212650" cy="123450"/>
              </a:xfrm>
              <a:custGeom>
                <a:rect b="b" l="l" r="r" t="t"/>
                <a:pathLst>
                  <a:path extrusionOk="0" h="4938" w="8506">
                    <a:moveTo>
                      <a:pt x="7272" y="1"/>
                    </a:moveTo>
                    <a:cubicBezTo>
                      <a:pt x="5170" y="1836"/>
                      <a:pt x="2535" y="3337"/>
                      <a:pt x="0" y="4938"/>
                    </a:cubicBezTo>
                    <a:lnTo>
                      <a:pt x="1268" y="4938"/>
                    </a:lnTo>
                    <a:cubicBezTo>
                      <a:pt x="3936" y="3437"/>
                      <a:pt x="6171" y="1669"/>
                      <a:pt x="85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062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4" y="1669"/>
                      <a:pt x="84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463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5" y="1"/>
                    </a:moveTo>
                    <a:cubicBezTo>
                      <a:pt x="5137" y="1802"/>
                      <a:pt x="2535" y="3303"/>
                      <a:pt x="0" y="4904"/>
                    </a:cubicBezTo>
                    <a:lnTo>
                      <a:pt x="1301" y="4904"/>
                    </a:lnTo>
                    <a:cubicBezTo>
                      <a:pt x="3903" y="3403"/>
                      <a:pt x="6138" y="1635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6680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-263450" y="4894975"/>
                <a:ext cx="213500" cy="124300"/>
              </a:xfrm>
              <a:custGeom>
                <a:rect b="b" l="l" r="r" t="t"/>
                <a:pathLst>
                  <a:path extrusionOk="0" h="4972" w="8540">
                    <a:moveTo>
                      <a:pt x="7306" y="1"/>
                    </a:moveTo>
                    <a:cubicBezTo>
                      <a:pt x="5204" y="1836"/>
                      <a:pt x="2569" y="3370"/>
                      <a:pt x="0" y="4971"/>
                    </a:cubicBezTo>
                    <a:lnTo>
                      <a:pt x="1268" y="4971"/>
                    </a:lnTo>
                    <a:cubicBezTo>
                      <a:pt x="3937" y="3470"/>
                      <a:pt x="6205" y="1669"/>
                      <a:pt x="8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54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38" y="1802"/>
                      <a:pt x="2536" y="3303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5871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03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385350" y="4894975"/>
                <a:ext cx="210175" cy="122625"/>
              </a:xfrm>
              <a:custGeom>
                <a:rect b="b" l="l" r="r" t="t"/>
                <a:pathLst>
                  <a:path extrusionOk="0" h="4905" w="8407">
                    <a:moveTo>
                      <a:pt x="7172" y="1"/>
                    </a:moveTo>
                    <a:cubicBezTo>
                      <a:pt x="5104" y="1802"/>
                      <a:pt x="2502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9"/>
              <p:cNvSpPr/>
              <p:nvPr/>
            </p:nvSpPr>
            <p:spPr>
              <a:xfrm>
                <a:off x="30445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02" y="3337"/>
                      <a:pt x="1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9"/>
              <p:cNvSpPr/>
              <p:nvPr/>
            </p:nvSpPr>
            <p:spPr>
              <a:xfrm>
                <a:off x="4253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36" y="3303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19"/>
              <p:cNvSpPr/>
              <p:nvPr/>
            </p:nvSpPr>
            <p:spPr>
              <a:xfrm>
                <a:off x="263600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5" y="1"/>
                    </a:moveTo>
                    <a:cubicBezTo>
                      <a:pt x="5137" y="1802"/>
                      <a:pt x="2535" y="3337"/>
                      <a:pt x="0" y="4904"/>
                    </a:cubicBezTo>
                    <a:lnTo>
                      <a:pt x="1268" y="4904"/>
                    </a:lnTo>
                    <a:cubicBezTo>
                      <a:pt x="3903" y="3403"/>
                      <a:pt x="6138" y="1669"/>
                      <a:pt x="8439" y="34"/>
                    </a:cubicBezTo>
                    <a:lnTo>
                      <a:pt x="7205" y="34"/>
                    </a:lnTo>
                    <a:lnTo>
                      <a:pt x="72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223550" y="4894975"/>
                <a:ext cx="211025" cy="122625"/>
              </a:xfrm>
              <a:custGeom>
                <a:rect b="b" l="l" r="r" t="t"/>
                <a:pathLst>
                  <a:path extrusionOk="0" h="4905" w="8441">
                    <a:moveTo>
                      <a:pt x="7206" y="1"/>
                    </a:moveTo>
                    <a:cubicBezTo>
                      <a:pt x="5105" y="1802"/>
                      <a:pt x="2503" y="3337"/>
                      <a:pt x="1" y="4904"/>
                    </a:cubicBezTo>
                    <a:lnTo>
                      <a:pt x="1269" y="4904"/>
                    </a:lnTo>
                    <a:cubicBezTo>
                      <a:pt x="3904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44475" y="4894975"/>
                <a:ext cx="211000" cy="122625"/>
              </a:xfrm>
              <a:custGeom>
                <a:rect b="b" l="l" r="r" t="t"/>
                <a:pathLst>
                  <a:path extrusionOk="0" h="4905" w="8440">
                    <a:moveTo>
                      <a:pt x="7206" y="1"/>
                    </a:moveTo>
                    <a:cubicBezTo>
                      <a:pt x="5104" y="1802"/>
                      <a:pt x="2536" y="3337"/>
                      <a:pt x="1" y="4904"/>
                    </a:cubicBezTo>
                    <a:lnTo>
                      <a:pt x="1268" y="4904"/>
                    </a:lnTo>
                    <a:cubicBezTo>
                      <a:pt x="3904" y="3403"/>
                      <a:pt x="6105" y="1669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627175" y="4894975"/>
                <a:ext cx="211025" cy="122625"/>
              </a:xfrm>
              <a:custGeom>
                <a:rect b="b" l="l" r="r" t="t"/>
                <a:pathLst>
                  <a:path extrusionOk="0" h="4905" w="8441">
                    <a:moveTo>
                      <a:pt x="7206" y="1"/>
                    </a:moveTo>
                    <a:cubicBezTo>
                      <a:pt x="5104" y="1802"/>
                      <a:pt x="2536" y="3303"/>
                      <a:pt x="1" y="4904"/>
                    </a:cubicBezTo>
                    <a:lnTo>
                      <a:pt x="1302" y="4904"/>
                    </a:lnTo>
                    <a:cubicBezTo>
                      <a:pt x="3904" y="3403"/>
                      <a:pt x="6105" y="1669"/>
                      <a:pt x="8440" y="34"/>
                    </a:cubicBezTo>
                    <a:lnTo>
                      <a:pt x="7206" y="34"/>
                    </a:lnTo>
                    <a:lnTo>
                      <a:pt x="72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2933825" y="4894975"/>
                <a:ext cx="203500" cy="118450"/>
              </a:xfrm>
              <a:custGeom>
                <a:rect b="b" l="l" r="r" t="t"/>
                <a:pathLst>
                  <a:path extrusionOk="0" h="4738" w="8140">
                    <a:moveTo>
                      <a:pt x="6906" y="1"/>
                    </a:moveTo>
                    <a:cubicBezTo>
                      <a:pt x="4904" y="1735"/>
                      <a:pt x="2436" y="3203"/>
                      <a:pt x="1" y="4738"/>
                    </a:cubicBezTo>
                    <a:cubicBezTo>
                      <a:pt x="434" y="4738"/>
                      <a:pt x="868" y="4738"/>
                      <a:pt x="1302" y="4704"/>
                    </a:cubicBezTo>
                    <a:cubicBezTo>
                      <a:pt x="3803" y="3270"/>
                      <a:pt x="5905" y="1602"/>
                      <a:pt x="81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2973850" y="4894975"/>
                <a:ext cx="221025" cy="118450"/>
              </a:xfrm>
              <a:custGeom>
                <a:rect b="b" l="l" r="r" t="t"/>
                <a:pathLst>
                  <a:path extrusionOk="0" h="4738" w="8841">
                    <a:moveTo>
                      <a:pt x="6906" y="1"/>
                    </a:moveTo>
                    <a:cubicBezTo>
                      <a:pt x="4904" y="1735"/>
                      <a:pt x="2436" y="3203"/>
                      <a:pt x="1" y="4738"/>
                    </a:cubicBezTo>
                    <a:cubicBezTo>
                      <a:pt x="668" y="4738"/>
                      <a:pt x="1302" y="4704"/>
                      <a:pt x="1936" y="4704"/>
                    </a:cubicBezTo>
                    <a:cubicBezTo>
                      <a:pt x="4471" y="3270"/>
                      <a:pt x="6606" y="1602"/>
                      <a:pt x="88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28929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04" y="1735"/>
                      <a:pt x="2435" y="3203"/>
                      <a:pt x="0" y="4738"/>
                    </a:cubicBezTo>
                    <a:cubicBezTo>
                      <a:pt x="434" y="4738"/>
                      <a:pt x="868" y="4738"/>
                      <a:pt x="1301" y="4704"/>
                    </a:cubicBezTo>
                    <a:cubicBezTo>
                      <a:pt x="3803" y="3270"/>
                      <a:pt x="5938" y="1569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031400" y="4894975"/>
                <a:ext cx="197675" cy="117625"/>
              </a:xfrm>
              <a:custGeom>
                <a:rect b="b" l="l" r="r" t="t"/>
                <a:pathLst>
                  <a:path extrusionOk="0" h="4705" w="7907">
                    <a:moveTo>
                      <a:pt x="6939" y="1"/>
                    </a:moveTo>
                    <a:cubicBezTo>
                      <a:pt x="4904" y="1735"/>
                      <a:pt x="2402" y="3170"/>
                      <a:pt x="1" y="4704"/>
                    </a:cubicBezTo>
                    <a:lnTo>
                      <a:pt x="935" y="4704"/>
                    </a:lnTo>
                    <a:cubicBezTo>
                      <a:pt x="3503" y="3303"/>
                      <a:pt x="5671" y="1635"/>
                      <a:pt x="7906" y="34"/>
                    </a:cubicBezTo>
                    <a:lnTo>
                      <a:pt x="6939" y="34"/>
                    </a:lnTo>
                    <a:lnTo>
                      <a:pt x="69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211525" y="4884975"/>
                <a:ext cx="31725" cy="3350"/>
              </a:xfrm>
              <a:custGeom>
                <a:rect b="b" l="l" r="r" t="t"/>
                <a:pathLst>
                  <a:path extrusionOk="0" h="134" w="1269">
                    <a:moveTo>
                      <a:pt x="1" y="1"/>
                    </a:moveTo>
                    <a:cubicBezTo>
                      <a:pt x="67" y="34"/>
                      <a:pt x="134" y="67"/>
                      <a:pt x="101" y="134"/>
                    </a:cubicBezTo>
                    <a:lnTo>
                      <a:pt x="1101" y="134"/>
                    </a:lnTo>
                    <a:cubicBezTo>
                      <a:pt x="1135" y="101"/>
                      <a:pt x="1202" y="34"/>
                      <a:pt x="12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2852950" y="4894975"/>
                <a:ext cx="203500" cy="118450"/>
              </a:xfrm>
              <a:custGeom>
                <a:rect b="b" l="l" r="r" t="t"/>
                <a:pathLst>
                  <a:path extrusionOk="0" h="4738" w="8140">
                    <a:moveTo>
                      <a:pt x="6905" y="1"/>
                    </a:moveTo>
                    <a:cubicBezTo>
                      <a:pt x="4904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2772050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05" y="1"/>
                    </a:moveTo>
                    <a:cubicBezTo>
                      <a:pt x="4904" y="1735"/>
                      <a:pt x="2436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2691150" y="4894975"/>
                <a:ext cx="204350" cy="118450"/>
              </a:xfrm>
              <a:custGeom>
                <a:rect b="b" l="l" r="r" t="t"/>
                <a:pathLst>
                  <a:path extrusionOk="0" h="4738" w="8174">
                    <a:moveTo>
                      <a:pt x="6939" y="1"/>
                    </a:moveTo>
                    <a:cubicBezTo>
                      <a:pt x="4904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4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2650300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37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28120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9" y="1"/>
                    </a:moveTo>
                    <a:cubicBezTo>
                      <a:pt x="4937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2731175" y="4894975"/>
                <a:ext cx="204350" cy="118450"/>
              </a:xfrm>
              <a:custGeom>
                <a:rect b="b" l="l" r="r" t="t"/>
                <a:pathLst>
                  <a:path extrusionOk="0" h="4738" w="8174">
                    <a:moveTo>
                      <a:pt x="6939" y="1"/>
                    </a:moveTo>
                    <a:cubicBezTo>
                      <a:pt x="4938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04" y="3270"/>
                      <a:pt x="5939" y="1602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063925" y="4894975"/>
                <a:ext cx="221850" cy="117625"/>
              </a:xfrm>
              <a:custGeom>
                <a:rect b="b" l="l" r="r" t="t"/>
                <a:pathLst>
                  <a:path extrusionOk="0" h="4705" w="8874">
                    <a:moveTo>
                      <a:pt x="7039" y="1"/>
                    </a:moveTo>
                    <a:cubicBezTo>
                      <a:pt x="4971" y="1702"/>
                      <a:pt x="2436" y="3170"/>
                      <a:pt x="0" y="4704"/>
                    </a:cubicBezTo>
                    <a:lnTo>
                      <a:pt x="1902" y="4704"/>
                    </a:lnTo>
                    <a:cubicBezTo>
                      <a:pt x="4504" y="3270"/>
                      <a:pt x="6672" y="1602"/>
                      <a:pt x="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477550" y="4884975"/>
                <a:ext cx="52550" cy="3350"/>
              </a:xfrm>
              <a:custGeom>
                <a:rect b="b" l="l" r="r" t="t"/>
                <a:pathLst>
                  <a:path extrusionOk="0" h="134" w="2102">
                    <a:moveTo>
                      <a:pt x="167" y="1"/>
                    </a:moveTo>
                    <a:cubicBezTo>
                      <a:pt x="101" y="34"/>
                      <a:pt x="34" y="67"/>
                      <a:pt x="1" y="134"/>
                    </a:cubicBezTo>
                    <a:lnTo>
                      <a:pt x="1902" y="134"/>
                    </a:lnTo>
                    <a:cubicBezTo>
                      <a:pt x="1969" y="67"/>
                      <a:pt x="2035" y="34"/>
                      <a:pt x="2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293250" y="4894975"/>
                <a:ext cx="221025" cy="117625"/>
              </a:xfrm>
              <a:custGeom>
                <a:rect b="b" l="l" r="r" t="t"/>
                <a:pathLst>
                  <a:path extrusionOk="0" h="4705" w="8841">
                    <a:moveTo>
                      <a:pt x="7006" y="1"/>
                    </a:moveTo>
                    <a:cubicBezTo>
                      <a:pt x="5471" y="1268"/>
                      <a:pt x="3670" y="2436"/>
                      <a:pt x="1835" y="3570"/>
                    </a:cubicBezTo>
                    <a:cubicBezTo>
                      <a:pt x="1235" y="3937"/>
                      <a:pt x="634" y="4304"/>
                      <a:pt x="1" y="4704"/>
                    </a:cubicBezTo>
                    <a:cubicBezTo>
                      <a:pt x="434" y="4704"/>
                      <a:pt x="835" y="4704"/>
                      <a:pt x="1268" y="4671"/>
                    </a:cubicBezTo>
                    <a:lnTo>
                      <a:pt x="1935" y="4671"/>
                    </a:lnTo>
                    <a:cubicBezTo>
                      <a:pt x="4471" y="3270"/>
                      <a:pt x="6639" y="1602"/>
                      <a:pt x="8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2610275" y="4894975"/>
                <a:ext cx="204325" cy="118450"/>
              </a:xfrm>
              <a:custGeom>
                <a:rect b="b" l="l" r="r" t="t"/>
                <a:pathLst>
                  <a:path extrusionOk="0" h="4738" w="8173">
                    <a:moveTo>
                      <a:pt x="6938" y="1"/>
                    </a:moveTo>
                    <a:cubicBezTo>
                      <a:pt x="4937" y="1735"/>
                      <a:pt x="2435" y="3203"/>
                      <a:pt x="0" y="4738"/>
                    </a:cubicBezTo>
                    <a:lnTo>
                      <a:pt x="1301" y="4738"/>
                    </a:ln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350800" y="4894975"/>
                <a:ext cx="221000" cy="117625"/>
              </a:xfrm>
              <a:custGeom>
                <a:rect b="b" l="l" r="r" t="t"/>
                <a:pathLst>
                  <a:path extrusionOk="0" h="4705" w="8840">
                    <a:moveTo>
                      <a:pt x="7005" y="1"/>
                    </a:moveTo>
                    <a:cubicBezTo>
                      <a:pt x="4937" y="1702"/>
                      <a:pt x="2435" y="3170"/>
                      <a:pt x="0" y="4704"/>
                    </a:cubicBezTo>
                    <a:cubicBezTo>
                      <a:pt x="634" y="4704"/>
                      <a:pt x="1268" y="4671"/>
                      <a:pt x="1902" y="4671"/>
                    </a:cubicBezTo>
                    <a:cubicBezTo>
                      <a:pt x="4470" y="3270"/>
                      <a:pt x="6638" y="1602"/>
                      <a:pt x="8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534250" y="4884150"/>
                <a:ext cx="52575" cy="4175"/>
              </a:xfrm>
              <a:custGeom>
                <a:rect b="b" l="l" r="r" t="t"/>
                <a:pathLst>
                  <a:path extrusionOk="0" h="167" w="2103">
                    <a:moveTo>
                      <a:pt x="168" y="0"/>
                    </a:moveTo>
                    <a:cubicBezTo>
                      <a:pt x="134" y="67"/>
                      <a:pt x="68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36" y="67"/>
                      <a:pt x="2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420000" y="4884975"/>
                <a:ext cx="52575" cy="3350"/>
              </a:xfrm>
              <a:custGeom>
                <a:rect b="b" l="l" r="r" t="t"/>
                <a:pathLst>
                  <a:path extrusionOk="0" h="134" w="2103">
                    <a:moveTo>
                      <a:pt x="168" y="1"/>
                    </a:moveTo>
                    <a:cubicBezTo>
                      <a:pt x="101" y="34"/>
                      <a:pt x="68" y="67"/>
                      <a:pt x="1" y="134"/>
                    </a:cubicBezTo>
                    <a:lnTo>
                      <a:pt x="1902" y="134"/>
                    </a:lnTo>
                    <a:cubicBezTo>
                      <a:pt x="1969" y="67"/>
                      <a:pt x="2036" y="34"/>
                      <a:pt x="2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236550" y="4894975"/>
                <a:ext cx="221000" cy="117625"/>
              </a:xfrm>
              <a:custGeom>
                <a:rect b="b" l="l" r="r" t="t"/>
                <a:pathLst>
                  <a:path extrusionOk="0" h="4705" w="8840">
                    <a:moveTo>
                      <a:pt x="7005" y="1"/>
                    </a:moveTo>
                    <a:cubicBezTo>
                      <a:pt x="6505" y="435"/>
                      <a:pt x="5971" y="801"/>
                      <a:pt x="5438" y="1202"/>
                    </a:cubicBezTo>
                    <a:cubicBezTo>
                      <a:pt x="3736" y="2403"/>
                      <a:pt x="1835" y="3537"/>
                      <a:pt x="0" y="4704"/>
                    </a:cubicBezTo>
                    <a:lnTo>
                      <a:pt x="1902" y="4704"/>
                    </a:lnTo>
                    <a:cubicBezTo>
                      <a:pt x="2736" y="4237"/>
                      <a:pt x="3503" y="3737"/>
                      <a:pt x="4270" y="3237"/>
                    </a:cubicBezTo>
                    <a:cubicBezTo>
                      <a:pt x="5838" y="2202"/>
                      <a:pt x="7339" y="1102"/>
                      <a:pt x="8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3305775" y="4884975"/>
                <a:ext cx="51725" cy="3350"/>
              </a:xfrm>
              <a:custGeom>
                <a:rect b="b" l="l" r="r" t="t"/>
                <a:pathLst>
                  <a:path extrusionOk="0" h="134" w="2069">
                    <a:moveTo>
                      <a:pt x="133" y="1"/>
                    </a:moveTo>
                    <a:cubicBezTo>
                      <a:pt x="100" y="34"/>
                      <a:pt x="67" y="101"/>
                      <a:pt x="0" y="134"/>
                    </a:cubicBezTo>
                    <a:lnTo>
                      <a:pt x="1901" y="134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3248225" y="4884975"/>
                <a:ext cx="51725" cy="3350"/>
              </a:xfrm>
              <a:custGeom>
                <a:rect b="b" l="l" r="r" t="t"/>
                <a:pathLst>
                  <a:path extrusionOk="0" h="134" w="2069">
                    <a:moveTo>
                      <a:pt x="167" y="1"/>
                    </a:moveTo>
                    <a:cubicBezTo>
                      <a:pt x="100" y="34"/>
                      <a:pt x="67" y="67"/>
                      <a:pt x="0" y="134"/>
                    </a:cubicBezTo>
                    <a:lnTo>
                      <a:pt x="1902" y="134"/>
                    </a:lnTo>
                    <a:cubicBezTo>
                      <a:pt x="1968" y="67"/>
                      <a:pt x="2035" y="34"/>
                      <a:pt x="20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3121475" y="4894975"/>
                <a:ext cx="221825" cy="117625"/>
              </a:xfrm>
              <a:custGeom>
                <a:rect b="b" l="l" r="r" t="t"/>
                <a:pathLst>
                  <a:path extrusionOk="0" h="4705" w="8873">
                    <a:moveTo>
                      <a:pt x="7005" y="1"/>
                    </a:moveTo>
                    <a:cubicBezTo>
                      <a:pt x="4937" y="1702"/>
                      <a:pt x="2435" y="3170"/>
                      <a:pt x="0" y="4704"/>
                    </a:cubicBezTo>
                    <a:lnTo>
                      <a:pt x="1901" y="4704"/>
                    </a:lnTo>
                    <a:cubicBezTo>
                      <a:pt x="4470" y="3270"/>
                      <a:pt x="6638" y="1602"/>
                      <a:pt x="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3362475" y="4884975"/>
                <a:ext cx="52550" cy="3350"/>
              </a:xfrm>
              <a:custGeom>
                <a:rect b="b" l="l" r="r" t="t"/>
                <a:pathLst>
                  <a:path extrusionOk="0" h="134" w="2102">
                    <a:moveTo>
                      <a:pt x="167" y="1"/>
                    </a:moveTo>
                    <a:cubicBezTo>
                      <a:pt x="134" y="34"/>
                      <a:pt x="67" y="67"/>
                      <a:pt x="0" y="134"/>
                    </a:cubicBezTo>
                    <a:lnTo>
                      <a:pt x="1902" y="134"/>
                    </a:lnTo>
                    <a:cubicBezTo>
                      <a:pt x="1968" y="67"/>
                      <a:pt x="2035" y="34"/>
                      <a:pt x="2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3179000" y="4894975"/>
                <a:ext cx="221025" cy="117625"/>
              </a:xfrm>
              <a:custGeom>
                <a:rect b="b" l="l" r="r" t="t"/>
                <a:pathLst>
                  <a:path extrusionOk="0" h="4705" w="8841">
                    <a:moveTo>
                      <a:pt x="7006" y="1"/>
                    </a:moveTo>
                    <a:cubicBezTo>
                      <a:pt x="4938" y="1702"/>
                      <a:pt x="2436" y="3170"/>
                      <a:pt x="1" y="4704"/>
                    </a:cubicBezTo>
                    <a:lnTo>
                      <a:pt x="1902" y="4704"/>
                    </a:lnTo>
                    <a:cubicBezTo>
                      <a:pt x="4204" y="3437"/>
                      <a:pt x="6172" y="1936"/>
                      <a:pt x="8173" y="501"/>
                    </a:cubicBezTo>
                    <a:cubicBezTo>
                      <a:pt x="8407" y="334"/>
                      <a:pt x="8607" y="168"/>
                      <a:pt x="8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22458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5971" y="1602"/>
                      <a:pt x="8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2003175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804"/>
                    </a:cubicBezTo>
                    <a:lnTo>
                      <a:pt x="1301" y="4804"/>
                    </a:lnTo>
                    <a:cubicBezTo>
                      <a:pt x="3836" y="3303"/>
                      <a:pt x="6004" y="16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1962300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2179125" y="4884975"/>
                <a:ext cx="1030750" cy="3350"/>
              </a:xfrm>
              <a:custGeom>
                <a:rect b="b" l="l" r="r" t="t"/>
                <a:pathLst>
                  <a:path extrusionOk="0" h="134" w="41230">
                    <a:moveTo>
                      <a:pt x="41230" y="1"/>
                    </a:moveTo>
                    <a:cubicBezTo>
                      <a:pt x="41226" y="1"/>
                      <a:pt x="41223" y="1"/>
                      <a:pt x="41220" y="1"/>
                    </a:cubicBezTo>
                    <a:lnTo>
                      <a:pt x="41220" y="1"/>
                    </a:lnTo>
                    <a:cubicBezTo>
                      <a:pt x="41223" y="1"/>
                      <a:pt x="41227" y="1"/>
                      <a:pt x="41230" y="1"/>
                    </a:cubicBezTo>
                    <a:close/>
                    <a:moveTo>
                      <a:pt x="41220" y="1"/>
                    </a:moveTo>
                    <a:cubicBezTo>
                      <a:pt x="34518" y="34"/>
                      <a:pt x="27817" y="34"/>
                      <a:pt x="21116" y="67"/>
                    </a:cubicBezTo>
                    <a:cubicBezTo>
                      <a:pt x="14077" y="67"/>
                      <a:pt x="7039" y="101"/>
                      <a:pt x="1" y="134"/>
                    </a:cubicBezTo>
                    <a:lnTo>
                      <a:pt x="41030" y="134"/>
                    </a:lnTo>
                    <a:cubicBezTo>
                      <a:pt x="41097" y="101"/>
                      <a:pt x="41130" y="67"/>
                      <a:pt x="41163" y="34"/>
                    </a:cubicBezTo>
                    <a:cubicBezTo>
                      <a:pt x="41193" y="4"/>
                      <a:pt x="41196" y="1"/>
                      <a:pt x="412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2043200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5004" y="1769"/>
                      <a:pt x="2469" y="3237"/>
                      <a:pt x="0" y="4804"/>
                    </a:cubicBezTo>
                    <a:lnTo>
                      <a:pt x="1301" y="4804"/>
                    </a:lnTo>
                    <a:cubicBezTo>
                      <a:pt x="3836" y="3303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1922275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4971" y="1769"/>
                      <a:pt x="2469" y="3270"/>
                      <a:pt x="0" y="4804"/>
                    </a:cubicBezTo>
                    <a:lnTo>
                      <a:pt x="1268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1841375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268" y="4804"/>
                    </a:lnTo>
                    <a:cubicBezTo>
                      <a:pt x="3837" y="3337"/>
                      <a:pt x="6005" y="16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1760500" y="4894975"/>
                <a:ext cx="206825" cy="120125"/>
              </a:xfrm>
              <a:custGeom>
                <a:rect b="b" l="l" r="r" t="t"/>
                <a:pathLst>
                  <a:path extrusionOk="0" h="4805" w="8273">
                    <a:moveTo>
                      <a:pt x="7039" y="1"/>
                    </a:moveTo>
                    <a:cubicBezTo>
                      <a:pt x="5004" y="1769"/>
                      <a:pt x="2469" y="3270"/>
                      <a:pt x="0" y="4804"/>
                    </a:cubicBezTo>
                    <a:lnTo>
                      <a:pt x="1268" y="4804"/>
                    </a:lnTo>
                    <a:cubicBezTo>
                      <a:pt x="3836" y="3337"/>
                      <a:pt x="6004" y="1635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1719625" y="4894975"/>
                <a:ext cx="207675" cy="120125"/>
              </a:xfrm>
              <a:custGeom>
                <a:rect b="b" l="l" r="r" t="t"/>
                <a:pathLst>
                  <a:path extrusionOk="0" h="4805" w="8307">
                    <a:moveTo>
                      <a:pt x="7072" y="1"/>
                    </a:moveTo>
                    <a:cubicBezTo>
                      <a:pt x="5004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70" y="3337"/>
                      <a:pt x="6038" y="1635"/>
                      <a:pt x="83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1800525" y="4894975"/>
                <a:ext cx="207675" cy="120125"/>
              </a:xfrm>
              <a:custGeom>
                <a:rect b="b" l="l" r="r" t="t"/>
                <a:pathLst>
                  <a:path extrusionOk="0" h="4805" w="8307">
                    <a:moveTo>
                      <a:pt x="7039" y="1"/>
                    </a:moveTo>
                    <a:cubicBezTo>
                      <a:pt x="5004" y="1769"/>
                      <a:pt x="2469" y="3270"/>
                      <a:pt x="0" y="4804"/>
                    </a:cubicBezTo>
                    <a:lnTo>
                      <a:pt x="1301" y="4804"/>
                    </a:lnTo>
                    <a:cubicBezTo>
                      <a:pt x="3870" y="3337"/>
                      <a:pt x="6038" y="1602"/>
                      <a:pt x="83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2084050" y="4894975"/>
                <a:ext cx="206000" cy="120125"/>
              </a:xfrm>
              <a:custGeom>
                <a:rect b="b" l="l" r="r" t="t"/>
                <a:pathLst>
                  <a:path extrusionOk="0" h="4805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804"/>
                    </a:cubicBezTo>
                    <a:cubicBezTo>
                      <a:pt x="434" y="4804"/>
                      <a:pt x="868" y="4804"/>
                      <a:pt x="1302" y="4771"/>
                    </a:cubicBezTo>
                    <a:cubicBezTo>
                      <a:pt x="3837" y="3303"/>
                      <a:pt x="6005" y="1602"/>
                      <a:pt x="8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1881400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39" y="1"/>
                    </a:moveTo>
                    <a:cubicBezTo>
                      <a:pt x="5005" y="1769"/>
                      <a:pt x="2469" y="3270"/>
                      <a:pt x="1" y="4804"/>
                    </a:cubicBezTo>
                    <a:lnTo>
                      <a:pt x="1302" y="4804"/>
                    </a:lnTo>
                    <a:cubicBezTo>
                      <a:pt x="3870" y="3337"/>
                      <a:pt x="6005" y="1602"/>
                      <a:pt x="82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220497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6005" y="1602"/>
                      <a:pt x="8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2448475" y="4894975"/>
                <a:ext cx="205175" cy="119275"/>
              </a:xfrm>
              <a:custGeom>
                <a:rect b="b" l="l" r="r" t="t"/>
                <a:pathLst>
                  <a:path extrusionOk="0" h="4771" w="8207">
                    <a:moveTo>
                      <a:pt x="6939" y="1"/>
                    </a:moveTo>
                    <a:cubicBezTo>
                      <a:pt x="4938" y="1735"/>
                      <a:pt x="2436" y="3237"/>
                      <a:pt x="1" y="4771"/>
                    </a:cubicBezTo>
                    <a:lnTo>
                      <a:pt x="1302" y="4771"/>
                    </a:lnTo>
                    <a:cubicBezTo>
                      <a:pt x="3804" y="3303"/>
                      <a:pt x="5938" y="1602"/>
                      <a:pt x="8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2407625" y="4894975"/>
                <a:ext cx="205175" cy="119275"/>
              </a:xfrm>
              <a:custGeom>
                <a:rect b="b" l="l" r="r" t="t"/>
                <a:pathLst>
                  <a:path extrusionOk="0" h="4771" w="8207">
                    <a:moveTo>
                      <a:pt x="6972" y="1"/>
                    </a:moveTo>
                    <a:cubicBezTo>
                      <a:pt x="4937" y="1769"/>
                      <a:pt x="2435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5971" y="1602"/>
                      <a:pt x="82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>
                <a:off x="2488525" y="4894975"/>
                <a:ext cx="205150" cy="119275"/>
              </a:xfrm>
              <a:custGeom>
                <a:rect b="b" l="l" r="r" t="t"/>
                <a:pathLst>
                  <a:path extrusionOk="0" h="4771" w="8206">
                    <a:moveTo>
                      <a:pt x="6972" y="1"/>
                    </a:moveTo>
                    <a:cubicBezTo>
                      <a:pt x="4937" y="1735"/>
                      <a:pt x="2435" y="3237"/>
                      <a:pt x="0" y="4771"/>
                    </a:cubicBezTo>
                    <a:cubicBezTo>
                      <a:pt x="434" y="4771"/>
                      <a:pt x="867" y="4771"/>
                      <a:pt x="1301" y="4738"/>
                    </a:cubicBezTo>
                    <a:cubicBezTo>
                      <a:pt x="3836" y="3303"/>
                      <a:pt x="5971" y="1602"/>
                      <a:pt x="82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>
                <a:off x="2529375" y="4894975"/>
                <a:ext cx="204325" cy="119275"/>
              </a:xfrm>
              <a:custGeom>
                <a:rect b="b" l="l" r="r" t="t"/>
                <a:pathLst>
                  <a:path extrusionOk="0" h="4771" w="8173">
                    <a:moveTo>
                      <a:pt x="6939" y="1"/>
                    </a:moveTo>
                    <a:cubicBezTo>
                      <a:pt x="4937" y="1735"/>
                      <a:pt x="2436" y="3237"/>
                      <a:pt x="1" y="4771"/>
                    </a:cubicBezTo>
                    <a:cubicBezTo>
                      <a:pt x="434" y="4771"/>
                      <a:pt x="868" y="4771"/>
                      <a:pt x="1301" y="4738"/>
                    </a:cubicBezTo>
                    <a:cubicBezTo>
                      <a:pt x="3803" y="3270"/>
                      <a:pt x="5938" y="1602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>
                <a:off x="23667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5972" y="1602"/>
                      <a:pt x="8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>
                <a:off x="232672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6972" y="1"/>
                    </a:moveTo>
                    <a:cubicBezTo>
                      <a:pt x="4971" y="1769"/>
                      <a:pt x="2436" y="3237"/>
                      <a:pt x="1" y="4771"/>
                    </a:cubicBezTo>
                    <a:lnTo>
                      <a:pt x="1302" y="4771"/>
                    </a:lnTo>
                    <a:cubicBezTo>
                      <a:pt x="3837" y="3303"/>
                      <a:pt x="5972" y="1602"/>
                      <a:pt x="8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>
                <a:off x="2164950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1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7" y="3303"/>
                      <a:pt x="5971" y="1602"/>
                      <a:pt x="8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2569400" y="4894975"/>
                <a:ext cx="205175" cy="118450"/>
              </a:xfrm>
              <a:custGeom>
                <a:rect b="b" l="l" r="r" t="t"/>
                <a:pathLst>
                  <a:path extrusionOk="0" h="4738" w="8207">
                    <a:moveTo>
                      <a:pt x="6972" y="1"/>
                    </a:moveTo>
                    <a:cubicBezTo>
                      <a:pt x="4938" y="1735"/>
                      <a:pt x="2436" y="3203"/>
                      <a:pt x="1" y="4738"/>
                    </a:cubicBezTo>
                    <a:lnTo>
                      <a:pt x="1302" y="4738"/>
                    </a:lnTo>
                    <a:cubicBezTo>
                      <a:pt x="3837" y="3270"/>
                      <a:pt x="5972" y="1602"/>
                      <a:pt x="8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2285875" y="4894975"/>
                <a:ext cx="206000" cy="119275"/>
              </a:xfrm>
              <a:custGeom>
                <a:rect b="b" l="l" r="r" t="t"/>
                <a:pathLst>
                  <a:path extrusionOk="0" h="4771" w="8240">
                    <a:moveTo>
                      <a:pt x="7005" y="1"/>
                    </a:moveTo>
                    <a:cubicBezTo>
                      <a:pt x="4970" y="1769"/>
                      <a:pt x="2469" y="3237"/>
                      <a:pt x="0" y="4771"/>
                    </a:cubicBezTo>
                    <a:lnTo>
                      <a:pt x="1301" y="4771"/>
                    </a:lnTo>
                    <a:cubicBezTo>
                      <a:pt x="3836" y="3303"/>
                      <a:pt x="6005" y="1602"/>
                      <a:pt x="8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1678775" y="4894975"/>
                <a:ext cx="207675" cy="120950"/>
              </a:xfrm>
              <a:custGeom>
                <a:rect b="b" l="l" r="r" t="t"/>
                <a:pathLst>
                  <a:path extrusionOk="0" h="4838" w="8307">
                    <a:moveTo>
                      <a:pt x="7072" y="1"/>
                    </a:moveTo>
                    <a:cubicBezTo>
                      <a:pt x="5037" y="1769"/>
                      <a:pt x="2502" y="3270"/>
                      <a:pt x="0" y="4838"/>
                    </a:cubicBezTo>
                    <a:cubicBezTo>
                      <a:pt x="434" y="4838"/>
                      <a:pt x="867" y="4838"/>
                      <a:pt x="1301" y="4804"/>
                    </a:cubicBezTo>
                    <a:cubicBezTo>
                      <a:pt x="3870" y="3337"/>
                      <a:pt x="6038" y="1635"/>
                      <a:pt x="83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2124075" y="4894975"/>
                <a:ext cx="206850" cy="120125"/>
              </a:xfrm>
              <a:custGeom>
                <a:rect b="b" l="l" r="r" t="t"/>
                <a:pathLst>
                  <a:path extrusionOk="0" h="4805" w="8274">
                    <a:moveTo>
                      <a:pt x="7006" y="1"/>
                    </a:moveTo>
                    <a:cubicBezTo>
                      <a:pt x="4971" y="1769"/>
                      <a:pt x="2469" y="3237"/>
                      <a:pt x="1" y="4804"/>
                    </a:cubicBezTo>
                    <a:cubicBezTo>
                      <a:pt x="435" y="4804"/>
                      <a:pt x="868" y="4804"/>
                      <a:pt x="1302" y="4771"/>
                    </a:cubicBezTo>
                    <a:cubicBezTo>
                      <a:pt x="3837" y="3303"/>
                      <a:pt x="6005" y="1602"/>
                      <a:pt x="82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-718775" y="47940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-718775" y="3639075"/>
                <a:ext cx="67575" cy="45900"/>
              </a:xfrm>
              <a:custGeom>
                <a:rect b="b" l="l" r="r" t="t"/>
                <a:pathLst>
                  <a:path extrusionOk="0" h="1836" w="2703">
                    <a:moveTo>
                      <a:pt x="1768" y="1"/>
                    </a:moveTo>
                    <a:cubicBezTo>
                      <a:pt x="1535" y="234"/>
                      <a:pt x="1201" y="468"/>
                      <a:pt x="901" y="701"/>
                    </a:cubicBezTo>
                    <a:cubicBezTo>
                      <a:pt x="601" y="935"/>
                      <a:pt x="334" y="1168"/>
                      <a:pt x="34" y="1402"/>
                    </a:cubicBezTo>
                    <a:lnTo>
                      <a:pt x="0" y="1402"/>
                    </a:lnTo>
                    <a:lnTo>
                      <a:pt x="0" y="1836"/>
                    </a:lnTo>
                    <a:cubicBezTo>
                      <a:pt x="734" y="1168"/>
                      <a:pt x="1668" y="535"/>
                      <a:pt x="2702" y="34"/>
                    </a:cubicBezTo>
                    <a:cubicBezTo>
                      <a:pt x="2435" y="34"/>
                      <a:pt x="2102" y="1"/>
                      <a:pt x="17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-718775" y="3639925"/>
                <a:ext cx="98425" cy="62575"/>
              </a:xfrm>
              <a:custGeom>
                <a:rect b="b" l="l" r="r" t="t"/>
                <a:pathLst>
                  <a:path extrusionOk="0" h="2503" w="3937">
                    <a:moveTo>
                      <a:pt x="3003" y="0"/>
                    </a:moveTo>
                    <a:cubicBezTo>
                      <a:pt x="1902" y="701"/>
                      <a:pt x="901" y="1435"/>
                      <a:pt x="0" y="2202"/>
                    </a:cubicBezTo>
                    <a:lnTo>
                      <a:pt x="0" y="2502"/>
                    </a:lnTo>
                    <a:cubicBezTo>
                      <a:pt x="1168" y="1601"/>
                      <a:pt x="2502" y="768"/>
                      <a:pt x="39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-718775" y="3639925"/>
                <a:ext cx="135125" cy="81750"/>
              </a:xfrm>
              <a:custGeom>
                <a:rect b="b" l="l" r="r" t="t"/>
                <a:pathLst>
                  <a:path extrusionOk="0" h="3270" w="5405">
                    <a:moveTo>
                      <a:pt x="4170" y="0"/>
                    </a:moveTo>
                    <a:cubicBezTo>
                      <a:pt x="2736" y="968"/>
                      <a:pt x="1335" y="1935"/>
                      <a:pt x="0" y="2936"/>
                    </a:cubicBezTo>
                    <a:lnTo>
                      <a:pt x="0" y="3269"/>
                    </a:lnTo>
                    <a:cubicBezTo>
                      <a:pt x="1501" y="2068"/>
                      <a:pt x="3470" y="968"/>
                      <a:pt x="54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-718775" y="4383775"/>
                <a:ext cx="232675" cy="173500"/>
              </a:xfrm>
              <a:custGeom>
                <a:rect b="b" l="l" r="r" t="t"/>
                <a:pathLst>
                  <a:path extrusionOk="0" h="6940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34" y="6172"/>
                    </a:cubicBezTo>
                    <a:cubicBezTo>
                      <a:pt x="0" y="6439"/>
                      <a:pt x="0" y="6706"/>
                      <a:pt x="0" y="6939"/>
                    </a:cubicBezTo>
                    <a:cubicBezTo>
                      <a:pt x="3436" y="5038"/>
                      <a:pt x="6338" y="2836"/>
                      <a:pt x="9307" y="668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-718775" y="3639075"/>
                <a:ext cx="31700" cy="24225"/>
              </a:xfrm>
              <a:custGeom>
                <a:rect b="b" l="l" r="r" t="t"/>
                <a:pathLst>
                  <a:path extrusionOk="0" h="969" w="1268">
                    <a:moveTo>
                      <a:pt x="734" y="1"/>
                    </a:moveTo>
                    <a:cubicBezTo>
                      <a:pt x="467" y="1"/>
                      <a:pt x="201" y="1"/>
                      <a:pt x="0" y="68"/>
                    </a:cubicBezTo>
                    <a:lnTo>
                      <a:pt x="0" y="968"/>
                    </a:lnTo>
                    <a:cubicBezTo>
                      <a:pt x="201" y="802"/>
                      <a:pt x="401" y="635"/>
                      <a:pt x="634" y="501"/>
                    </a:cubicBezTo>
                    <a:cubicBezTo>
                      <a:pt x="834" y="335"/>
                      <a:pt x="1034" y="134"/>
                      <a:pt x="12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-718775" y="3767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-718775" y="3793375"/>
                <a:ext cx="232675" cy="174300"/>
              </a:xfrm>
              <a:custGeom>
                <a:rect b="b" l="l" r="r" t="t"/>
                <a:pathLst>
                  <a:path extrusionOk="0" h="6972" w="9307">
                    <a:moveTo>
                      <a:pt x="9307" y="0"/>
                    </a:moveTo>
                    <a:cubicBezTo>
                      <a:pt x="6505" y="2202"/>
                      <a:pt x="3236" y="4136"/>
                      <a:pt x="0" y="6171"/>
                    </a:cubicBezTo>
                    <a:lnTo>
                      <a:pt x="0" y="6972"/>
                    </a:lnTo>
                    <a:cubicBezTo>
                      <a:pt x="3436" y="5037"/>
                      <a:pt x="6338" y="2835"/>
                      <a:pt x="9307" y="701"/>
                    </a:cubicBezTo>
                    <a:lnTo>
                      <a:pt x="93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-718775" y="38183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739"/>
                    </a:lnTo>
                    <a:cubicBezTo>
                      <a:pt x="0" y="6806"/>
                      <a:pt x="0" y="6906"/>
                      <a:pt x="0" y="6972"/>
                    </a:cubicBez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-304325" y="4894975"/>
                <a:ext cx="214350" cy="125125"/>
              </a:xfrm>
              <a:custGeom>
                <a:rect b="b" l="l" r="r" t="t"/>
                <a:pathLst>
                  <a:path extrusionOk="0" h="5005" w="8574">
                    <a:moveTo>
                      <a:pt x="7339" y="1"/>
                    </a:moveTo>
                    <a:cubicBezTo>
                      <a:pt x="5205" y="1836"/>
                      <a:pt x="2569" y="3370"/>
                      <a:pt x="1" y="5004"/>
                    </a:cubicBezTo>
                    <a:cubicBezTo>
                      <a:pt x="435" y="4971"/>
                      <a:pt x="835" y="4971"/>
                      <a:pt x="1268" y="4971"/>
                    </a:cubicBezTo>
                    <a:cubicBezTo>
                      <a:pt x="3970" y="3470"/>
                      <a:pt x="6205" y="1669"/>
                      <a:pt x="85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-718775" y="3741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1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-718775" y="36899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-718775" y="3639075"/>
                <a:ext cx="228525" cy="150150"/>
              </a:xfrm>
              <a:custGeom>
                <a:rect b="b" l="l" r="r" t="t"/>
                <a:pathLst>
                  <a:path extrusionOk="0" h="6006" w="9141">
                    <a:moveTo>
                      <a:pt x="8740" y="1"/>
                    </a:moveTo>
                    <a:cubicBezTo>
                      <a:pt x="5905" y="1769"/>
                      <a:pt x="2936" y="3470"/>
                      <a:pt x="0" y="5205"/>
                    </a:cubicBezTo>
                    <a:lnTo>
                      <a:pt x="0" y="6005"/>
                    </a:lnTo>
                    <a:cubicBezTo>
                      <a:pt x="3336" y="4137"/>
                      <a:pt x="6171" y="2036"/>
                      <a:pt x="91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-718775" y="3715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-718775" y="3643250"/>
                <a:ext cx="232675" cy="170150"/>
              </a:xfrm>
              <a:custGeom>
                <a:rect b="b" l="l" r="r" t="t"/>
                <a:pathLst>
                  <a:path extrusionOk="0" h="6806" w="9307">
                    <a:moveTo>
                      <a:pt x="9307" y="1"/>
                    </a:moveTo>
                    <a:cubicBezTo>
                      <a:pt x="6805" y="2236"/>
                      <a:pt x="3436" y="4137"/>
                      <a:pt x="0" y="5972"/>
                    </a:cubicBezTo>
                    <a:lnTo>
                      <a:pt x="0" y="6806"/>
                    </a:lnTo>
                    <a:cubicBezTo>
                      <a:pt x="3436" y="4871"/>
                      <a:pt x="6338" y="2669"/>
                      <a:pt x="9307" y="534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-718775" y="3664950"/>
                <a:ext cx="232675" cy="173475"/>
              </a:xfrm>
              <a:custGeom>
                <a:rect b="b" l="l" r="r" t="t"/>
                <a:pathLst>
                  <a:path extrusionOk="0" h="6939" w="9307">
                    <a:moveTo>
                      <a:pt x="9307" y="0"/>
                    </a:moveTo>
                    <a:cubicBezTo>
                      <a:pt x="6505" y="2202"/>
                      <a:pt x="3236" y="4136"/>
                      <a:pt x="0" y="6171"/>
                    </a:cubicBezTo>
                    <a:lnTo>
                      <a:pt x="0" y="6938"/>
                    </a:lnTo>
                    <a:cubicBezTo>
                      <a:pt x="3436" y="5037"/>
                      <a:pt x="6338" y="2835"/>
                      <a:pt x="9307" y="667"/>
                    </a:cubicBezTo>
                    <a:lnTo>
                      <a:pt x="93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-718775" y="3639075"/>
                <a:ext cx="207675" cy="121800"/>
              </a:xfrm>
              <a:custGeom>
                <a:rect b="b" l="l" r="r" t="t"/>
                <a:pathLst>
                  <a:path extrusionOk="0" h="4872" w="8307">
                    <a:moveTo>
                      <a:pt x="7072" y="1"/>
                    </a:moveTo>
                    <a:cubicBezTo>
                      <a:pt x="4804" y="1502"/>
                      <a:pt x="2435" y="2970"/>
                      <a:pt x="0" y="4404"/>
                    </a:cubicBezTo>
                    <a:lnTo>
                      <a:pt x="0" y="4871"/>
                    </a:lnTo>
                    <a:cubicBezTo>
                      <a:pt x="2736" y="3237"/>
                      <a:pt x="5471" y="1569"/>
                      <a:pt x="83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-718775" y="3639075"/>
                <a:ext cx="167650" cy="103450"/>
              </a:xfrm>
              <a:custGeom>
                <a:rect b="b" l="l" r="r" t="t"/>
                <a:pathLst>
                  <a:path extrusionOk="0" h="4138" w="6706">
                    <a:moveTo>
                      <a:pt x="6705" y="1"/>
                    </a:moveTo>
                    <a:cubicBezTo>
                      <a:pt x="6372" y="1"/>
                      <a:pt x="6038" y="34"/>
                      <a:pt x="5704" y="34"/>
                    </a:cubicBezTo>
                    <a:cubicBezTo>
                      <a:pt x="5704" y="34"/>
                      <a:pt x="5704" y="34"/>
                      <a:pt x="5671" y="68"/>
                    </a:cubicBezTo>
                    <a:cubicBezTo>
                      <a:pt x="3803" y="1269"/>
                      <a:pt x="1968" y="2536"/>
                      <a:pt x="0" y="3704"/>
                    </a:cubicBezTo>
                    <a:lnTo>
                      <a:pt x="0" y="4137"/>
                    </a:lnTo>
                    <a:cubicBezTo>
                      <a:pt x="2169" y="2736"/>
                      <a:pt x="4404" y="1335"/>
                      <a:pt x="67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-736300" y="4956700"/>
                <a:ext cx="4200" cy="21700"/>
              </a:xfrm>
              <a:custGeom>
                <a:rect b="b" l="l" r="r" t="t"/>
                <a:pathLst>
                  <a:path extrusionOk="0" h="868" w="168">
                    <a:moveTo>
                      <a:pt x="168" y="0"/>
                    </a:moveTo>
                    <a:cubicBezTo>
                      <a:pt x="134" y="34"/>
                      <a:pt x="101" y="34"/>
                      <a:pt x="68" y="34"/>
                    </a:cubicBezTo>
                    <a:lnTo>
                      <a:pt x="1" y="868"/>
                    </a:lnTo>
                    <a:cubicBezTo>
                      <a:pt x="68" y="834"/>
                      <a:pt x="134" y="801"/>
                      <a:pt x="168" y="768"/>
                    </a:cubicBez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-737950" y="4982550"/>
                <a:ext cx="5850" cy="22525"/>
              </a:xfrm>
              <a:custGeom>
                <a:rect b="b" l="l" r="r" t="t"/>
                <a:pathLst>
                  <a:path extrusionOk="0" h="901" w="234">
                    <a:moveTo>
                      <a:pt x="67" y="0"/>
                    </a:moveTo>
                    <a:cubicBezTo>
                      <a:pt x="34" y="301"/>
                      <a:pt x="34" y="601"/>
                      <a:pt x="0" y="901"/>
                    </a:cubicBezTo>
                    <a:cubicBezTo>
                      <a:pt x="34" y="868"/>
                      <a:pt x="34" y="868"/>
                      <a:pt x="34" y="868"/>
                    </a:cubicBezTo>
                    <a:cubicBezTo>
                      <a:pt x="100" y="834"/>
                      <a:pt x="167" y="801"/>
                      <a:pt x="234" y="768"/>
                    </a:cubicBezTo>
                    <a:lnTo>
                      <a:pt x="234" y="0"/>
                    </a:lnTo>
                    <a:cubicBezTo>
                      <a:pt x="211" y="12"/>
                      <a:pt x="189" y="15"/>
                      <a:pt x="168" y="15"/>
                    </a:cubicBezTo>
                    <a:cubicBezTo>
                      <a:pt x="126" y="15"/>
                      <a:pt x="89" y="0"/>
                      <a:pt x="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-735450" y="3649925"/>
                <a:ext cx="3350" cy="25875"/>
              </a:xfrm>
              <a:custGeom>
                <a:rect b="b" l="l" r="r" t="t"/>
                <a:pathLst>
                  <a:path extrusionOk="0" h="1035" w="134">
                    <a:moveTo>
                      <a:pt x="134" y="1"/>
                    </a:moveTo>
                    <a:cubicBezTo>
                      <a:pt x="0" y="267"/>
                      <a:pt x="67" y="668"/>
                      <a:pt x="134" y="1035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-732950" y="4905825"/>
                <a:ext cx="850" cy="19200"/>
              </a:xfrm>
              <a:custGeom>
                <a:rect b="b" l="l" r="r" t="t"/>
                <a:pathLst>
                  <a:path extrusionOk="0" h="768" w="34">
                    <a:moveTo>
                      <a:pt x="34" y="1"/>
                    </a:moveTo>
                    <a:cubicBezTo>
                      <a:pt x="34" y="267"/>
                      <a:pt x="0" y="501"/>
                      <a:pt x="0" y="768"/>
                    </a:cubicBezTo>
                    <a:cubicBezTo>
                      <a:pt x="0" y="768"/>
                      <a:pt x="34" y="768"/>
                      <a:pt x="34" y="734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-734625" y="4931675"/>
                <a:ext cx="2525" cy="20050"/>
              </a:xfrm>
              <a:custGeom>
                <a:rect b="b" l="l" r="r" t="t"/>
                <a:pathLst>
                  <a:path extrusionOk="0" h="802" w="101">
                    <a:moveTo>
                      <a:pt x="34" y="1"/>
                    </a:moveTo>
                    <a:cubicBezTo>
                      <a:pt x="34" y="267"/>
                      <a:pt x="34" y="534"/>
                      <a:pt x="1" y="801"/>
                    </a:cubicBezTo>
                    <a:cubicBezTo>
                      <a:pt x="34" y="768"/>
                      <a:pt x="67" y="768"/>
                      <a:pt x="101" y="734"/>
                    </a:cubicBez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-717950" y="435792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36" y="4137"/>
                      <a:pt x="1" y="6172"/>
                    </a:cubicBezTo>
                    <a:cubicBezTo>
                      <a:pt x="1" y="6439"/>
                      <a:pt x="1" y="6672"/>
                      <a:pt x="1" y="6939"/>
                    </a:cubicBezTo>
                    <a:cubicBezTo>
                      <a:pt x="3403" y="5038"/>
                      <a:pt x="6305" y="2836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-718775" y="47173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-718775" y="4743200"/>
                <a:ext cx="232675" cy="173500"/>
              </a:xfrm>
              <a:custGeom>
                <a:rect b="b" l="l" r="r" t="t"/>
                <a:pathLst>
                  <a:path extrusionOk="0" h="6940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39"/>
                    </a:lnTo>
                    <a:cubicBezTo>
                      <a:pt x="3436" y="5038"/>
                      <a:pt x="6338" y="2836"/>
                      <a:pt x="9307" y="668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-718775" y="4665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-718775" y="4691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3408325" y="4894975"/>
                <a:ext cx="220200" cy="116775"/>
              </a:xfrm>
              <a:custGeom>
                <a:rect b="b" l="l" r="r" t="t"/>
                <a:pathLst>
                  <a:path extrusionOk="0" h="4671" w="8808">
                    <a:moveTo>
                      <a:pt x="6973" y="1"/>
                    </a:moveTo>
                    <a:cubicBezTo>
                      <a:pt x="4904" y="1702"/>
                      <a:pt x="2403" y="3170"/>
                      <a:pt x="1" y="4671"/>
                    </a:cubicBezTo>
                    <a:lnTo>
                      <a:pt x="1902" y="4671"/>
                    </a:lnTo>
                    <a:cubicBezTo>
                      <a:pt x="4471" y="3270"/>
                      <a:pt x="6606" y="1602"/>
                      <a:pt x="88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-718775" y="45122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3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-718775" y="4768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-718775" y="4639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69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-718775" y="45630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-718775" y="4537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-718775" y="45889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-718775" y="46147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-718775" y="48199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-466925" y="4894975"/>
                <a:ext cx="216000" cy="125950"/>
              </a:xfrm>
              <a:custGeom>
                <a:rect b="b" l="l" r="r" t="t"/>
                <a:pathLst>
                  <a:path extrusionOk="0" h="5038" w="8640">
                    <a:moveTo>
                      <a:pt x="7372" y="1"/>
                    </a:moveTo>
                    <a:cubicBezTo>
                      <a:pt x="5237" y="1869"/>
                      <a:pt x="2569" y="3403"/>
                      <a:pt x="0" y="5038"/>
                    </a:cubicBezTo>
                    <a:lnTo>
                      <a:pt x="1234" y="5038"/>
                    </a:lnTo>
                    <a:cubicBezTo>
                      <a:pt x="3970" y="3503"/>
                      <a:pt x="6238" y="1702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9"/>
              <p:cNvSpPr/>
              <p:nvPr/>
            </p:nvSpPr>
            <p:spPr>
              <a:xfrm>
                <a:off x="-507800" y="4894975"/>
                <a:ext cx="216025" cy="125950"/>
              </a:xfrm>
              <a:custGeom>
                <a:rect b="b" l="l" r="r" t="t"/>
                <a:pathLst>
                  <a:path extrusionOk="0" h="5038" w="8641">
                    <a:moveTo>
                      <a:pt x="7406" y="1"/>
                    </a:moveTo>
                    <a:cubicBezTo>
                      <a:pt x="5271" y="1869"/>
                      <a:pt x="2569" y="3403"/>
                      <a:pt x="1" y="5038"/>
                    </a:cubicBezTo>
                    <a:lnTo>
                      <a:pt x="1235" y="5038"/>
                    </a:lnTo>
                    <a:cubicBezTo>
                      <a:pt x="3970" y="3503"/>
                      <a:pt x="6272" y="1702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9"/>
              <p:cNvSpPr/>
              <p:nvPr/>
            </p:nvSpPr>
            <p:spPr>
              <a:xfrm>
                <a:off x="-426900" y="4894975"/>
                <a:ext cx="216000" cy="125950"/>
              </a:xfrm>
              <a:custGeom>
                <a:rect b="b" l="l" r="r" t="t"/>
                <a:pathLst>
                  <a:path extrusionOk="0" h="5038" w="8640">
                    <a:moveTo>
                      <a:pt x="7406" y="1"/>
                    </a:moveTo>
                    <a:cubicBezTo>
                      <a:pt x="5271" y="1869"/>
                      <a:pt x="2602" y="3403"/>
                      <a:pt x="0" y="5038"/>
                    </a:cubicBezTo>
                    <a:cubicBezTo>
                      <a:pt x="434" y="5004"/>
                      <a:pt x="834" y="5004"/>
                      <a:pt x="1268" y="5004"/>
                    </a:cubicBezTo>
                    <a:cubicBezTo>
                      <a:pt x="4003" y="3503"/>
                      <a:pt x="6272" y="1702"/>
                      <a:pt x="8640" y="34"/>
                    </a:cubicBezTo>
                    <a:lnTo>
                      <a:pt x="7406" y="34"/>
                    </a:lnTo>
                    <a:lnTo>
                      <a:pt x="74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9"/>
              <p:cNvSpPr/>
              <p:nvPr/>
            </p:nvSpPr>
            <p:spPr>
              <a:xfrm>
                <a:off x="-718775" y="484577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9"/>
              <p:cNvSpPr/>
              <p:nvPr/>
            </p:nvSpPr>
            <p:spPr>
              <a:xfrm>
                <a:off x="-386050" y="4894975"/>
                <a:ext cx="215175" cy="125125"/>
              </a:xfrm>
              <a:custGeom>
                <a:rect b="b" l="l" r="r" t="t"/>
                <a:pathLst>
                  <a:path extrusionOk="0" h="5005" w="8607">
                    <a:moveTo>
                      <a:pt x="7373" y="1"/>
                    </a:moveTo>
                    <a:cubicBezTo>
                      <a:pt x="5238" y="1836"/>
                      <a:pt x="2603" y="3370"/>
                      <a:pt x="1" y="5004"/>
                    </a:cubicBezTo>
                    <a:lnTo>
                      <a:pt x="1268" y="5004"/>
                    </a:lnTo>
                    <a:cubicBezTo>
                      <a:pt x="3970" y="3503"/>
                      <a:pt x="6239" y="1702"/>
                      <a:pt x="86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9"/>
              <p:cNvSpPr/>
              <p:nvPr/>
            </p:nvSpPr>
            <p:spPr>
              <a:xfrm>
                <a:off x="-345175" y="4894975"/>
                <a:ext cx="215175" cy="125125"/>
              </a:xfrm>
              <a:custGeom>
                <a:rect b="b" l="l" r="r" t="t"/>
                <a:pathLst>
                  <a:path extrusionOk="0" h="5005" w="8607">
                    <a:moveTo>
                      <a:pt x="7372" y="1"/>
                    </a:moveTo>
                    <a:cubicBezTo>
                      <a:pt x="5237" y="1836"/>
                      <a:pt x="2569" y="3370"/>
                      <a:pt x="0" y="5004"/>
                    </a:cubicBezTo>
                    <a:lnTo>
                      <a:pt x="1268" y="5004"/>
                    </a:lnTo>
                    <a:cubicBezTo>
                      <a:pt x="3970" y="3470"/>
                      <a:pt x="6238" y="1702"/>
                      <a:pt x="86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>
                <a:off x="-672075" y="4894975"/>
                <a:ext cx="219350" cy="127625"/>
              </a:xfrm>
              <a:custGeom>
                <a:rect b="b" l="l" r="r" t="t"/>
                <a:pathLst>
                  <a:path extrusionOk="0" h="5105" w="8774">
                    <a:moveTo>
                      <a:pt x="8373" y="1"/>
                    </a:moveTo>
                    <a:cubicBezTo>
                      <a:pt x="8321" y="122"/>
                      <a:pt x="8125" y="180"/>
                      <a:pt x="7930" y="180"/>
                    </a:cubicBezTo>
                    <a:cubicBezTo>
                      <a:pt x="7750" y="180"/>
                      <a:pt x="7570" y="130"/>
                      <a:pt x="7506" y="34"/>
                    </a:cubicBezTo>
                    <a:cubicBezTo>
                      <a:pt x="5338" y="1902"/>
                      <a:pt x="2636" y="3437"/>
                      <a:pt x="0" y="5105"/>
                    </a:cubicBezTo>
                    <a:lnTo>
                      <a:pt x="1235" y="5105"/>
                    </a:lnTo>
                    <a:cubicBezTo>
                      <a:pt x="4037" y="3570"/>
                      <a:pt x="6338" y="1735"/>
                      <a:pt x="87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>
                <a:off x="-713775" y="4871625"/>
                <a:ext cx="227675" cy="150975"/>
              </a:xfrm>
              <a:custGeom>
                <a:rect b="b" l="l" r="r" t="t"/>
                <a:pathLst>
                  <a:path extrusionOk="0" h="6039" w="9107">
                    <a:moveTo>
                      <a:pt x="9107" y="1"/>
                    </a:moveTo>
                    <a:cubicBezTo>
                      <a:pt x="6372" y="2169"/>
                      <a:pt x="3169" y="4070"/>
                      <a:pt x="1" y="6039"/>
                    </a:cubicBezTo>
                    <a:lnTo>
                      <a:pt x="1268" y="6039"/>
                    </a:lnTo>
                    <a:cubicBezTo>
                      <a:pt x="4170" y="4471"/>
                      <a:pt x="6539" y="2536"/>
                      <a:pt x="9040" y="801"/>
                    </a:cubicBezTo>
                    <a:cubicBezTo>
                      <a:pt x="8673" y="768"/>
                      <a:pt x="8707" y="468"/>
                      <a:pt x="9074" y="435"/>
                    </a:cubicBezTo>
                    <a:lnTo>
                      <a:pt x="9107" y="435"/>
                    </a:lnTo>
                    <a:lnTo>
                      <a:pt x="9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9"/>
              <p:cNvSpPr/>
              <p:nvPr/>
            </p:nvSpPr>
            <p:spPr>
              <a:xfrm>
                <a:off x="-631225" y="4894975"/>
                <a:ext cx="218525" cy="127625"/>
              </a:xfrm>
              <a:custGeom>
                <a:rect b="b" l="l" r="r" t="t"/>
                <a:pathLst>
                  <a:path extrusionOk="0" h="5105" w="8741">
                    <a:moveTo>
                      <a:pt x="7506" y="1"/>
                    </a:moveTo>
                    <a:cubicBezTo>
                      <a:pt x="5338" y="1869"/>
                      <a:pt x="2636" y="3437"/>
                      <a:pt x="1" y="5105"/>
                    </a:cubicBezTo>
                    <a:cubicBezTo>
                      <a:pt x="435" y="5071"/>
                      <a:pt x="835" y="5071"/>
                      <a:pt x="1268" y="5071"/>
                    </a:cubicBezTo>
                    <a:cubicBezTo>
                      <a:pt x="4037" y="3537"/>
                      <a:pt x="6339" y="1702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9"/>
              <p:cNvSpPr/>
              <p:nvPr/>
            </p:nvSpPr>
            <p:spPr>
              <a:xfrm>
                <a:off x="-590350" y="4894975"/>
                <a:ext cx="218500" cy="126800"/>
              </a:xfrm>
              <a:custGeom>
                <a:rect b="b" l="l" r="r" t="t"/>
                <a:pathLst>
                  <a:path extrusionOk="0" h="5072" w="8740">
                    <a:moveTo>
                      <a:pt x="7472" y="1"/>
                    </a:moveTo>
                    <a:cubicBezTo>
                      <a:pt x="5338" y="1869"/>
                      <a:pt x="2636" y="3437"/>
                      <a:pt x="0" y="5071"/>
                    </a:cubicBezTo>
                    <a:lnTo>
                      <a:pt x="1268" y="5071"/>
                    </a:lnTo>
                    <a:cubicBezTo>
                      <a:pt x="4037" y="3537"/>
                      <a:pt x="6305" y="1702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>
                <a:off x="-548650" y="4894975"/>
                <a:ext cx="216825" cy="126800"/>
              </a:xfrm>
              <a:custGeom>
                <a:rect b="b" l="l" r="r" t="t"/>
                <a:pathLst>
                  <a:path extrusionOk="0" h="5072" w="8673">
                    <a:moveTo>
                      <a:pt x="7439" y="1"/>
                    </a:moveTo>
                    <a:cubicBezTo>
                      <a:pt x="5271" y="1869"/>
                      <a:pt x="2569" y="3403"/>
                      <a:pt x="0" y="5071"/>
                    </a:cubicBezTo>
                    <a:lnTo>
                      <a:pt x="1234" y="5038"/>
                    </a:lnTo>
                    <a:cubicBezTo>
                      <a:pt x="4003" y="3503"/>
                      <a:pt x="6271" y="1702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>
                <a:off x="-717100" y="3895925"/>
                <a:ext cx="231000" cy="173500"/>
              </a:xfrm>
              <a:custGeom>
                <a:rect b="b" l="l" r="r" t="t"/>
                <a:pathLst>
                  <a:path extrusionOk="0" h="6940" w="9240">
                    <a:moveTo>
                      <a:pt x="9240" y="1"/>
                    </a:moveTo>
                    <a:cubicBezTo>
                      <a:pt x="6471" y="2203"/>
                      <a:pt x="3202" y="4137"/>
                      <a:pt x="0" y="6139"/>
                    </a:cubicBezTo>
                    <a:cubicBezTo>
                      <a:pt x="0" y="6406"/>
                      <a:pt x="0" y="6672"/>
                      <a:pt x="0" y="6939"/>
                    </a:cubicBezTo>
                    <a:cubicBezTo>
                      <a:pt x="3403" y="5005"/>
                      <a:pt x="6305" y="2803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>
                <a:off x="-715450" y="4152775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170" y="4104"/>
                      <a:pt x="1" y="6105"/>
                    </a:cubicBezTo>
                    <a:cubicBezTo>
                      <a:pt x="1" y="6339"/>
                      <a:pt x="1" y="6606"/>
                      <a:pt x="1" y="6873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9"/>
              <p:cNvSpPr/>
              <p:nvPr/>
            </p:nvSpPr>
            <p:spPr>
              <a:xfrm>
                <a:off x="-715450" y="4126925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203" y="4104"/>
                      <a:pt x="1" y="6105"/>
                    </a:cubicBezTo>
                    <a:cubicBezTo>
                      <a:pt x="1" y="6339"/>
                      <a:pt x="1" y="6606"/>
                      <a:pt x="1" y="6872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9"/>
              <p:cNvSpPr/>
              <p:nvPr/>
            </p:nvSpPr>
            <p:spPr>
              <a:xfrm>
                <a:off x="-715450" y="407522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9"/>
              <p:cNvSpPr/>
              <p:nvPr/>
            </p:nvSpPr>
            <p:spPr>
              <a:xfrm>
                <a:off x="-715450" y="410107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169"/>
                      <a:pt x="3203" y="4104"/>
                      <a:pt x="1" y="6105"/>
                    </a:cubicBezTo>
                    <a:lnTo>
                      <a:pt x="1" y="6272"/>
                    </a:lnTo>
                    <a:lnTo>
                      <a:pt x="1" y="6906"/>
                    </a:ln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-715450" y="4049375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9"/>
              <p:cNvSpPr/>
              <p:nvPr/>
            </p:nvSpPr>
            <p:spPr>
              <a:xfrm>
                <a:off x="-715450" y="4177800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-715450" y="4203650"/>
                <a:ext cx="229350" cy="172650"/>
              </a:xfrm>
              <a:custGeom>
                <a:rect b="b" l="l" r="r" t="t"/>
                <a:pathLst>
                  <a:path extrusionOk="0" h="6906" w="9174">
                    <a:moveTo>
                      <a:pt x="9174" y="1"/>
                    </a:moveTo>
                    <a:cubicBezTo>
                      <a:pt x="6405" y="2202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906"/>
                    </a:cubicBezTo>
                    <a:cubicBezTo>
                      <a:pt x="3370" y="5004"/>
                      <a:pt x="6239" y="2803"/>
                      <a:pt x="9174" y="701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-716275" y="4280375"/>
                <a:ext cx="230175" cy="173475"/>
              </a:xfrm>
              <a:custGeom>
                <a:rect b="b" l="l" r="r" t="t"/>
                <a:pathLst>
                  <a:path extrusionOk="0" h="6939" w="9207">
                    <a:moveTo>
                      <a:pt x="9207" y="1"/>
                    </a:moveTo>
                    <a:cubicBezTo>
                      <a:pt x="6438" y="2202"/>
                      <a:pt x="3203" y="4137"/>
                      <a:pt x="0" y="6138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370" y="5038"/>
                      <a:pt x="6272" y="2836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-717100" y="4306225"/>
                <a:ext cx="231000" cy="173475"/>
              </a:xfrm>
              <a:custGeom>
                <a:rect b="b" l="l" r="r" t="t"/>
                <a:pathLst>
                  <a:path extrusionOk="0" h="6939" w="9240">
                    <a:moveTo>
                      <a:pt x="9240" y="1"/>
                    </a:moveTo>
                    <a:cubicBezTo>
                      <a:pt x="6471" y="2202"/>
                      <a:pt x="3202" y="4137"/>
                      <a:pt x="0" y="6138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403" y="5038"/>
                      <a:pt x="6305" y="2836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-716275" y="425535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0" y="6105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370" y="5005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9"/>
              <p:cNvSpPr/>
              <p:nvPr/>
            </p:nvSpPr>
            <p:spPr>
              <a:xfrm>
                <a:off x="-716275" y="42295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34" y="6105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19"/>
              <p:cNvSpPr/>
              <p:nvPr/>
            </p:nvSpPr>
            <p:spPr>
              <a:xfrm>
                <a:off x="-718775" y="3844225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172"/>
                    </a:cubicBezTo>
                    <a:cubicBezTo>
                      <a:pt x="0" y="6439"/>
                      <a:pt x="34" y="6706"/>
                      <a:pt x="34" y="6972"/>
                    </a:cubicBez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19"/>
              <p:cNvSpPr/>
              <p:nvPr/>
            </p:nvSpPr>
            <p:spPr>
              <a:xfrm>
                <a:off x="-717950" y="387007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03" y="4137"/>
                      <a:pt x="1" y="6172"/>
                    </a:cubicBezTo>
                    <a:cubicBezTo>
                      <a:pt x="1" y="6405"/>
                      <a:pt x="1" y="6672"/>
                      <a:pt x="1" y="6939"/>
                    </a:cubicBezTo>
                    <a:cubicBezTo>
                      <a:pt x="3403" y="5004"/>
                      <a:pt x="6339" y="2803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19"/>
              <p:cNvSpPr/>
              <p:nvPr/>
            </p:nvSpPr>
            <p:spPr>
              <a:xfrm>
                <a:off x="-718775" y="44863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37"/>
                      <a:pt x="0" y="6172"/>
                    </a:cubicBezTo>
                    <a:lnTo>
                      <a:pt x="0" y="6973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19"/>
              <p:cNvSpPr/>
              <p:nvPr/>
            </p:nvSpPr>
            <p:spPr>
              <a:xfrm>
                <a:off x="-718775" y="44088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71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9"/>
              <p:cNvSpPr/>
              <p:nvPr/>
            </p:nvSpPr>
            <p:spPr>
              <a:xfrm>
                <a:off x="-718775" y="443465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36"/>
                      <a:pt x="3236" y="4170"/>
                      <a:pt x="0" y="6205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9"/>
              <p:cNvSpPr/>
              <p:nvPr/>
            </p:nvSpPr>
            <p:spPr>
              <a:xfrm>
                <a:off x="-718775" y="4460500"/>
                <a:ext cx="232675" cy="174325"/>
              </a:xfrm>
              <a:custGeom>
                <a:rect b="b" l="l" r="r" t="t"/>
                <a:pathLst>
                  <a:path extrusionOk="0" h="6973" w="9307">
                    <a:moveTo>
                      <a:pt x="9307" y="1"/>
                    </a:moveTo>
                    <a:cubicBezTo>
                      <a:pt x="6505" y="2202"/>
                      <a:pt x="3236" y="4170"/>
                      <a:pt x="0" y="6172"/>
                    </a:cubicBezTo>
                    <a:lnTo>
                      <a:pt x="0" y="6972"/>
                    </a:lnTo>
                    <a:cubicBezTo>
                      <a:pt x="3436" y="5038"/>
                      <a:pt x="6338" y="2836"/>
                      <a:pt x="9307" y="701"/>
                    </a:cubicBezTo>
                    <a:lnTo>
                      <a:pt x="9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9"/>
              <p:cNvSpPr/>
              <p:nvPr/>
            </p:nvSpPr>
            <p:spPr>
              <a:xfrm>
                <a:off x="-717100" y="3920950"/>
                <a:ext cx="231000" cy="173475"/>
              </a:xfrm>
              <a:custGeom>
                <a:rect b="b" l="l" r="r" t="t"/>
                <a:pathLst>
                  <a:path extrusionOk="0" h="6939" w="9240">
                    <a:moveTo>
                      <a:pt x="9240" y="1"/>
                    </a:moveTo>
                    <a:cubicBezTo>
                      <a:pt x="6471" y="2202"/>
                      <a:pt x="3202" y="4137"/>
                      <a:pt x="0" y="6172"/>
                    </a:cubicBezTo>
                    <a:cubicBezTo>
                      <a:pt x="0" y="6405"/>
                      <a:pt x="0" y="6672"/>
                      <a:pt x="0" y="6939"/>
                    </a:cubicBezTo>
                    <a:cubicBezTo>
                      <a:pt x="3403" y="5038"/>
                      <a:pt x="6305" y="2836"/>
                      <a:pt x="9240" y="701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-717950" y="4332075"/>
                <a:ext cx="231850" cy="173500"/>
              </a:xfrm>
              <a:custGeom>
                <a:rect b="b" l="l" r="r" t="t"/>
                <a:pathLst>
                  <a:path extrusionOk="0" h="6940" w="9274">
                    <a:moveTo>
                      <a:pt x="9274" y="1"/>
                    </a:moveTo>
                    <a:cubicBezTo>
                      <a:pt x="6505" y="2202"/>
                      <a:pt x="3236" y="4137"/>
                      <a:pt x="34" y="6139"/>
                    </a:cubicBezTo>
                    <a:cubicBezTo>
                      <a:pt x="34" y="6405"/>
                      <a:pt x="34" y="6672"/>
                      <a:pt x="1" y="6939"/>
                    </a:cubicBezTo>
                    <a:cubicBezTo>
                      <a:pt x="3403" y="5038"/>
                      <a:pt x="6339" y="2836"/>
                      <a:pt x="9274" y="701"/>
                    </a:cubicBezTo>
                    <a:lnTo>
                      <a:pt x="92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-716275" y="39985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169"/>
                      <a:pt x="3203" y="4104"/>
                      <a:pt x="0" y="6105"/>
                    </a:cubicBezTo>
                    <a:cubicBezTo>
                      <a:pt x="34" y="6372"/>
                      <a:pt x="34" y="6639"/>
                      <a:pt x="34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9"/>
              <p:cNvSpPr/>
              <p:nvPr/>
            </p:nvSpPr>
            <p:spPr>
              <a:xfrm>
                <a:off x="-716275" y="397265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202"/>
                      <a:pt x="3203" y="4137"/>
                      <a:pt x="0" y="6139"/>
                    </a:cubicBezTo>
                    <a:cubicBezTo>
                      <a:pt x="0" y="6372"/>
                      <a:pt x="0" y="6639"/>
                      <a:pt x="0" y="6906"/>
                    </a:cubicBezTo>
                    <a:cubicBezTo>
                      <a:pt x="3403" y="5004"/>
                      <a:pt x="6272" y="2803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9"/>
              <p:cNvSpPr/>
              <p:nvPr/>
            </p:nvSpPr>
            <p:spPr>
              <a:xfrm>
                <a:off x="-716275" y="3946800"/>
                <a:ext cx="230175" cy="172650"/>
              </a:xfrm>
              <a:custGeom>
                <a:rect b="b" l="l" r="r" t="t"/>
                <a:pathLst>
                  <a:path extrusionOk="0" h="6906" w="9207">
                    <a:moveTo>
                      <a:pt x="9207" y="1"/>
                    </a:moveTo>
                    <a:cubicBezTo>
                      <a:pt x="6438" y="2202"/>
                      <a:pt x="3169" y="4137"/>
                      <a:pt x="0" y="6138"/>
                    </a:cubicBezTo>
                    <a:cubicBezTo>
                      <a:pt x="0" y="6405"/>
                      <a:pt x="0" y="6672"/>
                      <a:pt x="0" y="6906"/>
                    </a:cubicBezTo>
                    <a:cubicBezTo>
                      <a:pt x="3370" y="5004"/>
                      <a:pt x="6272" y="2836"/>
                      <a:pt x="9207" y="701"/>
                    </a:cubicBezTo>
                    <a:lnTo>
                      <a:pt x="92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9"/>
              <p:cNvSpPr/>
              <p:nvPr/>
            </p:nvSpPr>
            <p:spPr>
              <a:xfrm>
                <a:off x="-715450" y="4024350"/>
                <a:ext cx="229350" cy="171825"/>
              </a:xfrm>
              <a:custGeom>
                <a:rect b="b" l="l" r="r" t="t"/>
                <a:pathLst>
                  <a:path extrusionOk="0" h="6873" w="9174">
                    <a:moveTo>
                      <a:pt x="9174" y="1"/>
                    </a:moveTo>
                    <a:cubicBezTo>
                      <a:pt x="6405" y="2169"/>
                      <a:pt x="3170" y="4104"/>
                      <a:pt x="1" y="6105"/>
                    </a:cubicBezTo>
                    <a:cubicBezTo>
                      <a:pt x="1" y="6372"/>
                      <a:pt x="1" y="6639"/>
                      <a:pt x="1" y="6873"/>
                    </a:cubicBezTo>
                    <a:cubicBezTo>
                      <a:pt x="3370" y="4971"/>
                      <a:pt x="6239" y="2803"/>
                      <a:pt x="9174" y="668"/>
                    </a:cubicBezTo>
                    <a:lnTo>
                      <a:pt x="91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9"/>
              <p:cNvSpPr/>
              <p:nvPr/>
            </p:nvSpPr>
            <p:spPr>
              <a:xfrm>
                <a:off x="656810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cubicBezTo>
                      <a:pt x="601" y="4437"/>
                      <a:pt x="1234" y="4404"/>
                      <a:pt x="1835" y="4404"/>
                    </a:cubicBez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9"/>
              <p:cNvSpPr/>
              <p:nvPr/>
            </p:nvSpPr>
            <p:spPr>
              <a:xfrm>
                <a:off x="78857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38" y="1569"/>
                      <a:pt x="8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9"/>
              <p:cNvSpPr/>
              <p:nvPr/>
            </p:nvSpPr>
            <p:spPr>
              <a:xfrm>
                <a:off x="800912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5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34" y="34"/>
                      <a:pt x="234" y="67"/>
                      <a:pt x="200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9"/>
              <p:cNvSpPr/>
              <p:nvPr/>
            </p:nvSpPr>
            <p:spPr>
              <a:xfrm>
                <a:off x="794325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8" y="3103"/>
                      <a:pt x="0" y="4604"/>
                    </a:cubicBezTo>
                    <a:cubicBezTo>
                      <a:pt x="667" y="4604"/>
                      <a:pt x="1301" y="4571"/>
                      <a:pt x="1935" y="4571"/>
                    </a:cubicBezTo>
                    <a:cubicBezTo>
                      <a:pt x="4403" y="3203"/>
                      <a:pt x="6538" y="1569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9"/>
              <p:cNvSpPr/>
              <p:nvPr/>
            </p:nvSpPr>
            <p:spPr>
              <a:xfrm>
                <a:off x="80658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35" y="167"/>
                      <a:pt x="2135" y="100"/>
                      <a:pt x="2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19"/>
              <p:cNvSpPr/>
              <p:nvPr/>
            </p:nvSpPr>
            <p:spPr>
              <a:xfrm>
                <a:off x="782900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9" y="3103"/>
                      <a:pt x="0" y="4604"/>
                    </a:cubicBezTo>
                    <a:lnTo>
                      <a:pt x="1902" y="4604"/>
                    </a:lnTo>
                    <a:cubicBezTo>
                      <a:pt x="4403" y="3203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9"/>
              <p:cNvSpPr/>
              <p:nvPr/>
            </p:nvSpPr>
            <p:spPr>
              <a:xfrm>
                <a:off x="7837325" y="4882475"/>
                <a:ext cx="55900" cy="5850"/>
              </a:xfrm>
              <a:custGeom>
                <a:rect b="b" l="l" r="r" t="t"/>
                <a:pathLst>
                  <a:path extrusionOk="0" h="234" w="2236">
                    <a:moveTo>
                      <a:pt x="234" y="1"/>
                    </a:moveTo>
                    <a:cubicBezTo>
                      <a:pt x="234" y="1"/>
                      <a:pt x="234" y="34"/>
                      <a:pt x="234" y="34"/>
                    </a:cubicBezTo>
                    <a:cubicBezTo>
                      <a:pt x="168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9"/>
              <p:cNvSpPr/>
              <p:nvPr/>
            </p:nvSpPr>
            <p:spPr>
              <a:xfrm>
                <a:off x="81233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34" y="34"/>
                      <a:pt x="234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9"/>
              <p:cNvSpPr/>
              <p:nvPr/>
            </p:nvSpPr>
            <p:spPr>
              <a:xfrm>
                <a:off x="7713900" y="4894975"/>
                <a:ext cx="217700" cy="115125"/>
              </a:xfrm>
              <a:custGeom>
                <a:rect b="b" l="l" r="r" t="t"/>
                <a:pathLst>
                  <a:path extrusionOk="0" h="4605" w="8708">
                    <a:moveTo>
                      <a:pt x="6872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36" y="4604"/>
                    </a:lnTo>
                    <a:cubicBezTo>
                      <a:pt x="4437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>
                <a:off x="789487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>
                <a:off x="777145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369" y="3103"/>
                      <a:pt x="1" y="4604"/>
                    </a:cubicBezTo>
                    <a:lnTo>
                      <a:pt x="1935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>
                <a:off x="795157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6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68" y="34"/>
                      <a:pt x="268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6" y="100"/>
                      <a:pt x="22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>
                <a:off x="8466125" y="4880800"/>
                <a:ext cx="57550" cy="7525"/>
              </a:xfrm>
              <a:custGeom>
                <a:rect b="b" l="l" r="r" t="t"/>
                <a:pathLst>
                  <a:path extrusionOk="0" h="301" w="2302">
                    <a:moveTo>
                      <a:pt x="200" y="1"/>
                    </a:moveTo>
                    <a:cubicBezTo>
                      <a:pt x="234" y="34"/>
                      <a:pt x="267" y="68"/>
                      <a:pt x="234" y="101"/>
                    </a:cubicBezTo>
                    <a:cubicBezTo>
                      <a:pt x="167" y="168"/>
                      <a:pt x="67" y="234"/>
                      <a:pt x="0" y="301"/>
                    </a:cubicBezTo>
                    <a:lnTo>
                      <a:pt x="1901" y="301"/>
                    </a:lnTo>
                    <a:cubicBezTo>
                      <a:pt x="2035" y="201"/>
                      <a:pt x="2168" y="101"/>
                      <a:pt x="2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>
                <a:off x="83518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0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68" y="67"/>
                      <a:pt x="22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>
                <a:off x="823010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506" y="1569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>
                <a:off x="800077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cubicBezTo>
                      <a:pt x="635" y="4604"/>
                      <a:pt x="1302" y="4571"/>
                      <a:pt x="1935" y="4571"/>
                    </a:cubicBezTo>
                    <a:cubicBezTo>
                      <a:pt x="4404" y="3170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9"/>
              <p:cNvSpPr/>
              <p:nvPr/>
            </p:nvSpPr>
            <p:spPr>
              <a:xfrm>
                <a:off x="817257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9"/>
              <p:cNvSpPr/>
              <p:nvPr/>
            </p:nvSpPr>
            <p:spPr>
              <a:xfrm>
                <a:off x="840940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201" y="1"/>
                    </a:moveTo>
                    <a:cubicBezTo>
                      <a:pt x="234" y="34"/>
                      <a:pt x="268" y="68"/>
                      <a:pt x="201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9"/>
              <p:cNvSpPr/>
              <p:nvPr/>
            </p:nvSpPr>
            <p:spPr>
              <a:xfrm>
                <a:off x="7656375" y="4894975"/>
                <a:ext cx="218500" cy="115125"/>
              </a:xfrm>
              <a:custGeom>
                <a:rect b="b" l="l" r="r" t="t"/>
                <a:pathLst>
                  <a:path extrusionOk="0" h="4605" w="8740">
                    <a:moveTo>
                      <a:pt x="6872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9"/>
              <p:cNvSpPr/>
              <p:nvPr/>
            </p:nvSpPr>
            <p:spPr>
              <a:xfrm>
                <a:off x="81800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101" y="200"/>
                      <a:pt x="1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9"/>
              <p:cNvSpPr/>
              <p:nvPr/>
            </p:nvSpPr>
            <p:spPr>
              <a:xfrm>
                <a:off x="852365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167" y="1"/>
                    </a:moveTo>
                    <a:cubicBezTo>
                      <a:pt x="234" y="34"/>
                      <a:pt x="268" y="68"/>
                      <a:pt x="201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9"/>
              <p:cNvSpPr/>
              <p:nvPr/>
            </p:nvSpPr>
            <p:spPr>
              <a:xfrm>
                <a:off x="82376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34"/>
                      <a:pt x="267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35" y="67"/>
                      <a:pt x="22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9"/>
              <p:cNvSpPr/>
              <p:nvPr/>
            </p:nvSpPr>
            <p:spPr>
              <a:xfrm>
                <a:off x="8294325" y="4881650"/>
                <a:ext cx="57575" cy="6675"/>
              </a:xfrm>
              <a:custGeom>
                <a:rect b="b" l="l" r="r" t="t"/>
                <a:pathLst>
                  <a:path extrusionOk="0" h="267" w="2303">
                    <a:moveTo>
                      <a:pt x="234" y="0"/>
                    </a:moveTo>
                    <a:cubicBezTo>
                      <a:pt x="267" y="34"/>
                      <a:pt x="267" y="34"/>
                      <a:pt x="234" y="67"/>
                    </a:cubicBezTo>
                    <a:cubicBezTo>
                      <a:pt x="167" y="134"/>
                      <a:pt x="101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9"/>
              <p:cNvSpPr/>
              <p:nvPr/>
            </p:nvSpPr>
            <p:spPr>
              <a:xfrm>
                <a:off x="8115875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0" y="1669"/>
                      <a:pt x="2368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471" y="1569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9"/>
              <p:cNvSpPr/>
              <p:nvPr/>
            </p:nvSpPr>
            <p:spPr>
              <a:xfrm>
                <a:off x="805832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4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9"/>
              <p:cNvSpPr/>
              <p:nvPr/>
            </p:nvSpPr>
            <p:spPr>
              <a:xfrm>
                <a:off x="7210225" y="4894975"/>
                <a:ext cx="204325" cy="109275"/>
              </a:xfrm>
              <a:custGeom>
                <a:rect b="b" l="l" r="r" t="t"/>
                <a:pathLst>
                  <a:path extrusionOk="0" h="4371" w="8173">
                    <a:moveTo>
                      <a:pt x="6471" y="1"/>
                    </a:moveTo>
                    <a:cubicBezTo>
                      <a:pt x="4537" y="1602"/>
                      <a:pt x="2235" y="2970"/>
                      <a:pt x="0" y="4371"/>
                    </a:cubicBezTo>
                    <a:lnTo>
                      <a:pt x="1801" y="4371"/>
                    </a:lnTo>
                    <a:cubicBezTo>
                      <a:pt x="4103" y="3003"/>
                      <a:pt x="6105" y="1469"/>
                      <a:pt x="8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9"/>
              <p:cNvSpPr/>
              <p:nvPr/>
            </p:nvSpPr>
            <p:spPr>
              <a:xfrm>
                <a:off x="7327800" y="4883300"/>
                <a:ext cx="49225" cy="5025"/>
              </a:xfrm>
              <a:custGeom>
                <a:rect b="b" l="l" r="r" t="t"/>
                <a:pathLst>
                  <a:path extrusionOk="0" h="201" w="1969">
                    <a:moveTo>
                      <a:pt x="201" y="1"/>
                    </a:moveTo>
                    <a:cubicBezTo>
                      <a:pt x="134" y="68"/>
                      <a:pt x="67" y="134"/>
                      <a:pt x="1" y="201"/>
                    </a:cubicBezTo>
                    <a:lnTo>
                      <a:pt x="1702" y="201"/>
                    </a:lnTo>
                    <a:cubicBezTo>
                      <a:pt x="1802" y="134"/>
                      <a:pt x="1869" y="68"/>
                      <a:pt x="19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9"/>
              <p:cNvSpPr/>
              <p:nvPr/>
            </p:nvSpPr>
            <p:spPr>
              <a:xfrm>
                <a:off x="7156850" y="4894975"/>
                <a:ext cx="203500" cy="109275"/>
              </a:xfrm>
              <a:custGeom>
                <a:rect b="b" l="l" r="r" t="t"/>
                <a:pathLst>
                  <a:path extrusionOk="0" h="4371" w="8140">
                    <a:moveTo>
                      <a:pt x="6472" y="1"/>
                    </a:moveTo>
                    <a:cubicBezTo>
                      <a:pt x="4537" y="1602"/>
                      <a:pt x="2235" y="2970"/>
                      <a:pt x="0" y="4371"/>
                    </a:cubicBezTo>
                    <a:lnTo>
                      <a:pt x="1735" y="4371"/>
                    </a:lnTo>
                    <a:cubicBezTo>
                      <a:pt x="4070" y="3036"/>
                      <a:pt x="6071" y="1502"/>
                      <a:pt x="81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19"/>
              <p:cNvSpPr/>
              <p:nvPr/>
            </p:nvSpPr>
            <p:spPr>
              <a:xfrm>
                <a:off x="7381175" y="4883300"/>
                <a:ext cx="50050" cy="5025"/>
              </a:xfrm>
              <a:custGeom>
                <a:rect b="b" l="l" r="r" t="t"/>
                <a:pathLst>
                  <a:path extrusionOk="0" h="201" w="2002">
                    <a:moveTo>
                      <a:pt x="201" y="1"/>
                    </a:moveTo>
                    <a:cubicBezTo>
                      <a:pt x="134" y="68"/>
                      <a:pt x="67" y="134"/>
                      <a:pt x="0" y="201"/>
                    </a:cubicBezTo>
                    <a:lnTo>
                      <a:pt x="1735" y="201"/>
                    </a:lnTo>
                    <a:cubicBezTo>
                      <a:pt x="1835" y="134"/>
                      <a:pt x="1902" y="68"/>
                      <a:pt x="20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19"/>
              <p:cNvSpPr/>
              <p:nvPr/>
            </p:nvSpPr>
            <p:spPr>
              <a:xfrm>
                <a:off x="7265250" y="4894975"/>
                <a:ext cx="209350" cy="115950"/>
              </a:xfrm>
              <a:custGeom>
                <a:rect b="b" l="l" r="r" t="t"/>
                <a:pathLst>
                  <a:path extrusionOk="0" h="4638" w="8374">
                    <a:moveTo>
                      <a:pt x="6539" y="1"/>
                    </a:moveTo>
                    <a:cubicBezTo>
                      <a:pt x="4604" y="1602"/>
                      <a:pt x="2302" y="2936"/>
                      <a:pt x="34" y="4371"/>
                    </a:cubicBezTo>
                    <a:lnTo>
                      <a:pt x="268" y="4371"/>
                    </a:lnTo>
                    <a:cubicBezTo>
                      <a:pt x="134" y="4471"/>
                      <a:pt x="67" y="4537"/>
                      <a:pt x="1" y="4638"/>
                    </a:cubicBezTo>
                    <a:lnTo>
                      <a:pt x="1502" y="4638"/>
                    </a:lnTo>
                    <a:cubicBezTo>
                      <a:pt x="4037" y="3237"/>
                      <a:pt x="6172" y="1602"/>
                      <a:pt x="8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9"/>
              <p:cNvSpPr/>
              <p:nvPr/>
            </p:nvSpPr>
            <p:spPr>
              <a:xfrm>
                <a:off x="7020925" y="5022575"/>
                <a:ext cx="23375" cy="25"/>
              </a:xfrm>
              <a:custGeom>
                <a:rect b="b" l="l" r="r" t="t"/>
                <a:pathLst>
                  <a:path extrusionOk="0" h="1" w="935">
                    <a:moveTo>
                      <a:pt x="0" y="1"/>
                    </a:moveTo>
                    <a:lnTo>
                      <a:pt x="867" y="1"/>
                    </a:lnTo>
                    <a:cubicBezTo>
                      <a:pt x="901" y="1"/>
                      <a:pt x="901" y="1"/>
                      <a:pt x="934" y="1"/>
                    </a:cubicBezTo>
                    <a:lnTo>
                      <a:pt x="33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9"/>
              <p:cNvSpPr/>
              <p:nvPr/>
            </p:nvSpPr>
            <p:spPr>
              <a:xfrm>
                <a:off x="7274425" y="4883300"/>
                <a:ext cx="45050" cy="5025"/>
              </a:xfrm>
              <a:custGeom>
                <a:rect b="b" l="l" r="r" t="t"/>
                <a:pathLst>
                  <a:path extrusionOk="0" h="201" w="1802">
                    <a:moveTo>
                      <a:pt x="1802" y="1"/>
                    </a:moveTo>
                    <a:cubicBezTo>
                      <a:pt x="1268" y="1"/>
                      <a:pt x="735" y="34"/>
                      <a:pt x="201" y="34"/>
                    </a:cubicBezTo>
                    <a:lnTo>
                      <a:pt x="1" y="201"/>
                    </a:lnTo>
                    <a:lnTo>
                      <a:pt x="1535" y="201"/>
                    </a:lnTo>
                    <a:cubicBezTo>
                      <a:pt x="1635" y="134"/>
                      <a:pt x="1702" y="68"/>
                      <a:pt x="18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9"/>
              <p:cNvSpPr/>
              <p:nvPr/>
            </p:nvSpPr>
            <p:spPr>
              <a:xfrm>
                <a:off x="7049275" y="4894975"/>
                <a:ext cx="196825" cy="109275"/>
              </a:xfrm>
              <a:custGeom>
                <a:rect b="b" l="l" r="r" t="t"/>
                <a:pathLst>
                  <a:path extrusionOk="0" h="4371" w="7873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371"/>
                    </a:cubicBezTo>
                    <a:lnTo>
                      <a:pt x="1435" y="4371"/>
                    </a:lnTo>
                    <a:cubicBezTo>
                      <a:pt x="3770" y="3036"/>
                      <a:pt x="5804" y="1502"/>
                      <a:pt x="7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9"/>
              <p:cNvSpPr/>
              <p:nvPr/>
            </p:nvSpPr>
            <p:spPr>
              <a:xfrm>
                <a:off x="743705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102" y="68"/>
                      <a:pt x="21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9"/>
              <p:cNvSpPr/>
              <p:nvPr/>
            </p:nvSpPr>
            <p:spPr>
              <a:xfrm>
                <a:off x="7102650" y="4894975"/>
                <a:ext cx="200150" cy="109275"/>
              </a:xfrm>
              <a:custGeom>
                <a:rect b="b" l="l" r="r" t="t"/>
                <a:pathLst>
                  <a:path extrusionOk="0" h="4371" w="8006">
                    <a:moveTo>
                      <a:pt x="6505" y="1"/>
                    </a:moveTo>
                    <a:cubicBezTo>
                      <a:pt x="4570" y="1602"/>
                      <a:pt x="2268" y="2970"/>
                      <a:pt x="0" y="4371"/>
                    </a:cubicBezTo>
                    <a:lnTo>
                      <a:pt x="1601" y="4371"/>
                    </a:lnTo>
                    <a:cubicBezTo>
                      <a:pt x="3936" y="3036"/>
                      <a:pt x="5938" y="1502"/>
                      <a:pt x="80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9"/>
              <p:cNvSpPr/>
              <p:nvPr/>
            </p:nvSpPr>
            <p:spPr>
              <a:xfrm>
                <a:off x="7094300" y="4969200"/>
                <a:ext cx="55900" cy="35050"/>
              </a:xfrm>
              <a:custGeom>
                <a:rect b="b" l="l" r="r" t="t"/>
                <a:pathLst>
                  <a:path extrusionOk="0" h="1402" w="2236">
                    <a:moveTo>
                      <a:pt x="2235" y="1"/>
                    </a:moveTo>
                    <a:lnTo>
                      <a:pt x="2235" y="1"/>
                    </a:lnTo>
                    <a:cubicBezTo>
                      <a:pt x="1502" y="468"/>
                      <a:pt x="768" y="935"/>
                      <a:pt x="1" y="1402"/>
                    </a:cubicBezTo>
                    <a:lnTo>
                      <a:pt x="34" y="1402"/>
                    </a:lnTo>
                    <a:cubicBezTo>
                      <a:pt x="801" y="968"/>
                      <a:pt x="1535" y="501"/>
                      <a:pt x="2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9"/>
              <p:cNvSpPr/>
              <p:nvPr/>
            </p:nvSpPr>
            <p:spPr>
              <a:xfrm>
                <a:off x="760882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202" y="1"/>
                    </a:moveTo>
                    <a:cubicBezTo>
                      <a:pt x="1535" y="1"/>
                      <a:pt x="868" y="34"/>
                      <a:pt x="234" y="34"/>
                    </a:cubicBezTo>
                    <a:cubicBezTo>
                      <a:pt x="134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9"/>
              <p:cNvSpPr/>
              <p:nvPr/>
            </p:nvSpPr>
            <p:spPr>
              <a:xfrm>
                <a:off x="7542125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872" y="1"/>
                    </a:moveTo>
                    <a:cubicBezTo>
                      <a:pt x="4837" y="1669"/>
                      <a:pt x="2369" y="3136"/>
                      <a:pt x="0" y="4638"/>
                    </a:cubicBezTo>
                    <a:cubicBezTo>
                      <a:pt x="634" y="4638"/>
                      <a:pt x="1268" y="4604"/>
                      <a:pt x="1935" y="4604"/>
                    </a:cubicBezTo>
                    <a:cubicBezTo>
                      <a:pt x="4437" y="3203"/>
                      <a:pt x="6538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9"/>
              <p:cNvSpPr/>
              <p:nvPr/>
            </p:nvSpPr>
            <p:spPr>
              <a:xfrm>
                <a:off x="766555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9"/>
              <p:cNvSpPr/>
              <p:nvPr/>
            </p:nvSpPr>
            <p:spPr>
              <a:xfrm>
                <a:off x="7599650" y="4894975"/>
                <a:ext cx="217700" cy="115125"/>
              </a:xfrm>
              <a:custGeom>
                <a:rect b="b" l="l" r="r" t="t"/>
                <a:pathLst>
                  <a:path extrusionOk="0" h="4605" w="8708">
                    <a:moveTo>
                      <a:pt x="6873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9"/>
              <p:cNvSpPr/>
              <p:nvPr/>
            </p:nvSpPr>
            <p:spPr>
              <a:xfrm>
                <a:off x="74845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9"/>
              <p:cNvSpPr/>
              <p:nvPr/>
            </p:nvSpPr>
            <p:spPr>
              <a:xfrm>
                <a:off x="772307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8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9"/>
              <p:cNvSpPr/>
              <p:nvPr/>
            </p:nvSpPr>
            <p:spPr>
              <a:xfrm>
                <a:off x="778062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01" y="1"/>
                    </a:moveTo>
                    <a:cubicBezTo>
                      <a:pt x="201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868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9"/>
              <p:cNvSpPr/>
              <p:nvPr/>
            </p:nvSpPr>
            <p:spPr>
              <a:xfrm>
                <a:off x="7494575" y="4883300"/>
                <a:ext cx="54250" cy="5025"/>
              </a:xfrm>
              <a:custGeom>
                <a:rect b="b" l="l" r="r" t="t"/>
                <a:pathLst>
                  <a:path extrusionOk="0" h="201" w="2170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1969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9"/>
              <p:cNvSpPr/>
              <p:nvPr/>
            </p:nvSpPr>
            <p:spPr>
              <a:xfrm>
                <a:off x="731280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01" y="4638"/>
                    </a:lnTo>
                    <a:cubicBezTo>
                      <a:pt x="4437" y="3237"/>
                      <a:pt x="6571" y="1602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9"/>
              <p:cNvSpPr/>
              <p:nvPr/>
            </p:nvSpPr>
            <p:spPr>
              <a:xfrm>
                <a:off x="736950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669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70" y="3237"/>
                      <a:pt x="6572" y="1569"/>
                      <a:pt x="87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9"/>
              <p:cNvSpPr/>
              <p:nvPr/>
            </p:nvSpPr>
            <p:spPr>
              <a:xfrm>
                <a:off x="742705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37" y="3237"/>
                      <a:pt x="6571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9"/>
              <p:cNvSpPr/>
              <p:nvPr/>
            </p:nvSpPr>
            <p:spPr>
              <a:xfrm>
                <a:off x="755130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202" y="1"/>
                    </a:moveTo>
                    <a:cubicBezTo>
                      <a:pt x="1535" y="1"/>
                      <a:pt x="901" y="34"/>
                      <a:pt x="234" y="34"/>
                    </a:cubicBezTo>
                    <a:cubicBezTo>
                      <a:pt x="167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9"/>
              <p:cNvSpPr/>
              <p:nvPr/>
            </p:nvSpPr>
            <p:spPr>
              <a:xfrm>
                <a:off x="6967550" y="5022575"/>
                <a:ext cx="43375" cy="25"/>
              </a:xfrm>
              <a:custGeom>
                <a:rect b="b" l="l" r="r" t="t"/>
                <a:pathLst>
                  <a:path extrusionOk="0" h="1" w="1735">
                    <a:moveTo>
                      <a:pt x="0" y="1"/>
                    </a:moveTo>
                    <a:lnTo>
                      <a:pt x="1735" y="1"/>
                    </a:lnTo>
                    <a:lnTo>
                      <a:pt x="1735" y="1"/>
                    </a:lnTo>
                    <a:cubicBezTo>
                      <a:pt x="1168" y="1"/>
                      <a:pt x="601" y="1"/>
                      <a:pt x="34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9"/>
              <p:cNvSpPr/>
              <p:nvPr/>
            </p:nvSpPr>
            <p:spPr>
              <a:xfrm>
                <a:off x="995635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cubicBezTo>
                      <a:pt x="601" y="4437"/>
                      <a:pt x="1201" y="4404"/>
                      <a:pt x="1835" y="4404"/>
                    </a:cubicBez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19"/>
              <p:cNvSpPr/>
              <p:nvPr/>
            </p:nvSpPr>
            <p:spPr>
              <a:xfrm>
                <a:off x="974285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6" y="1"/>
                    </a:moveTo>
                    <a:cubicBezTo>
                      <a:pt x="4638" y="1602"/>
                      <a:pt x="2303" y="3003"/>
                      <a:pt x="1" y="4437"/>
                    </a:cubicBezTo>
                    <a:lnTo>
                      <a:pt x="1802" y="4437"/>
                    </a:lnTo>
                    <a:cubicBezTo>
                      <a:pt x="4171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19"/>
              <p:cNvSpPr/>
              <p:nvPr/>
            </p:nvSpPr>
            <p:spPr>
              <a:xfrm>
                <a:off x="984960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572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9"/>
              <p:cNvSpPr/>
              <p:nvPr/>
            </p:nvSpPr>
            <p:spPr>
              <a:xfrm>
                <a:off x="968950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4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9"/>
              <p:cNvSpPr/>
              <p:nvPr/>
            </p:nvSpPr>
            <p:spPr>
              <a:xfrm>
                <a:off x="990297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9"/>
              <p:cNvSpPr/>
              <p:nvPr/>
            </p:nvSpPr>
            <p:spPr>
              <a:xfrm>
                <a:off x="979622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9"/>
              <p:cNvSpPr/>
              <p:nvPr/>
            </p:nvSpPr>
            <p:spPr>
              <a:xfrm>
                <a:off x="947517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1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9"/>
              <p:cNvSpPr/>
              <p:nvPr/>
            </p:nvSpPr>
            <p:spPr>
              <a:xfrm>
                <a:off x="942180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9"/>
              <p:cNvSpPr/>
              <p:nvPr/>
            </p:nvSpPr>
            <p:spPr>
              <a:xfrm>
                <a:off x="9581900" y="4894975"/>
                <a:ext cx="208525" cy="110950"/>
              </a:xfrm>
              <a:custGeom>
                <a:rect b="b" l="l" r="r" t="t"/>
                <a:pathLst>
                  <a:path extrusionOk="0" h="4438" w="8341">
                    <a:moveTo>
                      <a:pt x="6639" y="1"/>
                    </a:moveTo>
                    <a:cubicBezTo>
                      <a:pt x="4671" y="1635"/>
                      <a:pt x="2303" y="3003"/>
                      <a:pt x="1" y="4437"/>
                    </a:cubicBezTo>
                    <a:lnTo>
                      <a:pt x="1836" y="4437"/>
                    </a:lnTo>
                    <a:cubicBezTo>
                      <a:pt x="4204" y="3070"/>
                      <a:pt x="6239" y="1502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9"/>
              <p:cNvSpPr/>
              <p:nvPr/>
            </p:nvSpPr>
            <p:spPr>
              <a:xfrm>
                <a:off x="95285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cubicBezTo>
                      <a:pt x="600" y="4471"/>
                      <a:pt x="1201" y="4437"/>
                      <a:pt x="1835" y="4437"/>
                    </a:cubicBezTo>
                    <a:cubicBezTo>
                      <a:pt x="4203" y="3070"/>
                      <a:pt x="6238" y="1502"/>
                      <a:pt x="83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19"/>
              <p:cNvSpPr/>
              <p:nvPr/>
            </p:nvSpPr>
            <p:spPr>
              <a:xfrm>
                <a:off x="963612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19"/>
              <p:cNvSpPr/>
              <p:nvPr/>
            </p:nvSpPr>
            <p:spPr>
              <a:xfrm>
                <a:off x="10436700" y="4872475"/>
                <a:ext cx="1675" cy="15850"/>
              </a:xfrm>
              <a:custGeom>
                <a:rect b="b" l="l" r="r" t="t"/>
                <a:pathLst>
                  <a:path extrusionOk="0" h="634" w="67">
                    <a:moveTo>
                      <a:pt x="67" y="0"/>
                    </a:moveTo>
                    <a:cubicBezTo>
                      <a:pt x="33" y="34"/>
                      <a:pt x="33" y="34"/>
                      <a:pt x="0" y="67"/>
                    </a:cubicBezTo>
                    <a:cubicBezTo>
                      <a:pt x="0" y="234"/>
                      <a:pt x="0" y="434"/>
                      <a:pt x="0" y="634"/>
                    </a:cubicBezTo>
                    <a:lnTo>
                      <a:pt x="67" y="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9"/>
              <p:cNvSpPr/>
              <p:nvPr/>
            </p:nvSpPr>
            <p:spPr>
              <a:xfrm>
                <a:off x="10248225" y="4875800"/>
                <a:ext cx="14200" cy="12525"/>
              </a:xfrm>
              <a:custGeom>
                <a:rect b="b" l="l" r="r" t="t"/>
                <a:pathLst>
                  <a:path extrusionOk="0" h="501" w="568">
                    <a:moveTo>
                      <a:pt x="0" y="1"/>
                    </a:moveTo>
                    <a:cubicBezTo>
                      <a:pt x="67" y="167"/>
                      <a:pt x="134" y="334"/>
                      <a:pt x="167" y="501"/>
                    </a:cubicBezTo>
                    <a:lnTo>
                      <a:pt x="567" y="501"/>
                    </a:lnTo>
                    <a:cubicBezTo>
                      <a:pt x="567" y="334"/>
                      <a:pt x="567" y="167"/>
                      <a:pt x="5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9"/>
              <p:cNvSpPr/>
              <p:nvPr/>
            </p:nvSpPr>
            <p:spPr>
              <a:xfrm>
                <a:off x="93684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9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9"/>
              <p:cNvSpPr/>
              <p:nvPr/>
            </p:nvSpPr>
            <p:spPr>
              <a:xfrm>
                <a:off x="10281575" y="4875800"/>
                <a:ext cx="136800" cy="12525"/>
              </a:xfrm>
              <a:custGeom>
                <a:rect b="b" l="l" r="r" t="t"/>
                <a:pathLst>
                  <a:path extrusionOk="0" h="501" w="5472">
                    <a:moveTo>
                      <a:pt x="1" y="1"/>
                    </a:moveTo>
                    <a:cubicBezTo>
                      <a:pt x="1" y="167"/>
                      <a:pt x="1" y="334"/>
                      <a:pt x="34" y="501"/>
                    </a:cubicBezTo>
                    <a:lnTo>
                      <a:pt x="5438" y="501"/>
                    </a:lnTo>
                    <a:cubicBezTo>
                      <a:pt x="5438" y="334"/>
                      <a:pt x="5471" y="167"/>
                      <a:pt x="54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9"/>
              <p:cNvSpPr/>
              <p:nvPr/>
            </p:nvSpPr>
            <p:spPr>
              <a:xfrm>
                <a:off x="10009725" y="4894975"/>
                <a:ext cx="206825" cy="110100"/>
              </a:xfrm>
              <a:custGeom>
                <a:rect b="b" l="l" r="r" t="t"/>
                <a:pathLst>
                  <a:path extrusionOk="0" h="4404" w="8273">
                    <a:moveTo>
                      <a:pt x="6572" y="1"/>
                    </a:moveTo>
                    <a:cubicBezTo>
                      <a:pt x="4637" y="1602"/>
                      <a:pt x="2302" y="2970"/>
                      <a:pt x="0" y="4404"/>
                    </a:cubicBezTo>
                    <a:lnTo>
                      <a:pt x="1835" y="4404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9"/>
              <p:cNvSpPr/>
              <p:nvPr/>
            </p:nvSpPr>
            <p:spPr>
              <a:xfrm>
                <a:off x="10251550" y="4894975"/>
                <a:ext cx="10875" cy="69250"/>
              </a:xfrm>
              <a:custGeom>
                <a:rect b="b" l="l" r="r" t="t"/>
                <a:pathLst>
                  <a:path extrusionOk="0" h="2770" w="435">
                    <a:moveTo>
                      <a:pt x="101" y="1"/>
                    </a:moveTo>
                    <a:cubicBezTo>
                      <a:pt x="201" y="868"/>
                      <a:pt x="1" y="1769"/>
                      <a:pt x="168" y="2603"/>
                    </a:cubicBezTo>
                    <a:cubicBezTo>
                      <a:pt x="168" y="2669"/>
                      <a:pt x="201" y="2703"/>
                      <a:pt x="201" y="2770"/>
                    </a:cubicBezTo>
                    <a:cubicBezTo>
                      <a:pt x="401" y="1869"/>
                      <a:pt x="434" y="935"/>
                      <a:pt x="4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9"/>
              <p:cNvSpPr/>
              <p:nvPr/>
            </p:nvSpPr>
            <p:spPr>
              <a:xfrm>
                <a:off x="10063100" y="4900000"/>
                <a:ext cx="157625" cy="105075"/>
              </a:xfrm>
              <a:custGeom>
                <a:rect b="b" l="l" r="r" t="t"/>
                <a:pathLst>
                  <a:path extrusionOk="0" h="4203" w="6305">
                    <a:moveTo>
                      <a:pt x="6305" y="0"/>
                    </a:moveTo>
                    <a:cubicBezTo>
                      <a:pt x="4403" y="1501"/>
                      <a:pt x="2202" y="2835"/>
                      <a:pt x="0" y="4203"/>
                    </a:cubicBezTo>
                    <a:lnTo>
                      <a:pt x="1835" y="4203"/>
                    </a:lnTo>
                    <a:cubicBezTo>
                      <a:pt x="3436" y="3269"/>
                      <a:pt x="4870" y="2268"/>
                      <a:pt x="6305" y="1234"/>
                    </a:cubicBezTo>
                    <a:cubicBezTo>
                      <a:pt x="6271" y="834"/>
                      <a:pt x="6271" y="400"/>
                      <a:pt x="63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9"/>
              <p:cNvSpPr/>
              <p:nvPr/>
            </p:nvSpPr>
            <p:spPr>
              <a:xfrm>
                <a:off x="10117300" y="4938350"/>
                <a:ext cx="109250" cy="66725"/>
              </a:xfrm>
              <a:custGeom>
                <a:rect b="b" l="l" r="r" t="t"/>
                <a:pathLst>
                  <a:path extrusionOk="0" h="2669" w="4370">
                    <a:moveTo>
                      <a:pt x="4170" y="0"/>
                    </a:moveTo>
                    <a:cubicBezTo>
                      <a:pt x="2836" y="901"/>
                      <a:pt x="1401" y="1802"/>
                      <a:pt x="0" y="2669"/>
                    </a:cubicBezTo>
                    <a:lnTo>
                      <a:pt x="1802" y="2669"/>
                    </a:lnTo>
                    <a:cubicBezTo>
                      <a:pt x="2702" y="2135"/>
                      <a:pt x="3536" y="1602"/>
                      <a:pt x="4370" y="1035"/>
                    </a:cubicBezTo>
                    <a:cubicBezTo>
                      <a:pt x="4303" y="701"/>
                      <a:pt x="4237" y="367"/>
                      <a:pt x="41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9"/>
              <p:cNvSpPr/>
              <p:nvPr/>
            </p:nvSpPr>
            <p:spPr>
              <a:xfrm>
                <a:off x="10170675" y="4969200"/>
                <a:ext cx="59225" cy="35875"/>
              </a:xfrm>
              <a:custGeom>
                <a:rect b="b" l="l" r="r" t="t"/>
                <a:pathLst>
                  <a:path extrusionOk="0" h="1435" w="2369">
                    <a:moveTo>
                      <a:pt x="2268" y="1"/>
                    </a:moveTo>
                    <a:cubicBezTo>
                      <a:pt x="1501" y="468"/>
                      <a:pt x="734" y="968"/>
                      <a:pt x="0" y="1435"/>
                    </a:cubicBezTo>
                    <a:lnTo>
                      <a:pt x="1801" y="1435"/>
                    </a:lnTo>
                    <a:cubicBezTo>
                      <a:pt x="1968" y="1335"/>
                      <a:pt x="2135" y="1235"/>
                      <a:pt x="2335" y="1101"/>
                    </a:cubicBezTo>
                    <a:cubicBezTo>
                      <a:pt x="2335" y="801"/>
                      <a:pt x="2368" y="501"/>
                      <a:pt x="2335" y="368"/>
                    </a:cubicBezTo>
                    <a:cubicBezTo>
                      <a:pt x="2302" y="234"/>
                      <a:pt x="2302" y="134"/>
                      <a:pt x="22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9"/>
              <p:cNvSpPr/>
              <p:nvPr/>
            </p:nvSpPr>
            <p:spPr>
              <a:xfrm>
                <a:off x="10224025" y="5001725"/>
                <a:ext cx="5050" cy="3350"/>
              </a:xfrm>
              <a:custGeom>
                <a:rect b="b" l="l" r="r" t="t"/>
                <a:pathLst>
                  <a:path extrusionOk="0" h="134" w="202">
                    <a:moveTo>
                      <a:pt x="201" y="1"/>
                    </a:moveTo>
                    <a:cubicBezTo>
                      <a:pt x="134" y="34"/>
                      <a:pt x="68" y="101"/>
                      <a:pt x="1" y="134"/>
                    </a:cubicBezTo>
                    <a:lnTo>
                      <a:pt x="201" y="134"/>
                    </a:lnTo>
                    <a:cubicBezTo>
                      <a:pt x="201" y="101"/>
                      <a:pt x="201" y="34"/>
                      <a:pt x="2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19"/>
              <p:cNvSpPr/>
              <p:nvPr/>
            </p:nvSpPr>
            <p:spPr>
              <a:xfrm>
                <a:off x="89406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19"/>
              <p:cNvSpPr/>
              <p:nvPr/>
            </p:nvSpPr>
            <p:spPr>
              <a:xfrm>
                <a:off x="8459450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9" y="3070"/>
                      <a:pt x="0" y="4537"/>
                    </a:cubicBezTo>
                    <a:lnTo>
                      <a:pt x="1801" y="4537"/>
                    </a:lnTo>
                    <a:cubicBezTo>
                      <a:pt x="4237" y="3170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19"/>
              <p:cNvSpPr/>
              <p:nvPr/>
            </p:nvSpPr>
            <p:spPr>
              <a:xfrm>
                <a:off x="8512825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8" y="3070"/>
                      <a:pt x="0" y="4537"/>
                    </a:cubicBezTo>
                    <a:lnTo>
                      <a:pt x="1801" y="4537"/>
                    </a:lnTo>
                    <a:cubicBezTo>
                      <a:pt x="4236" y="3136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9"/>
              <p:cNvSpPr/>
              <p:nvPr/>
            </p:nvSpPr>
            <p:spPr>
              <a:xfrm>
                <a:off x="862040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9"/>
              <p:cNvSpPr/>
              <p:nvPr/>
            </p:nvSpPr>
            <p:spPr>
              <a:xfrm>
                <a:off x="856702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305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9"/>
              <p:cNvSpPr/>
              <p:nvPr/>
            </p:nvSpPr>
            <p:spPr>
              <a:xfrm>
                <a:off x="840190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cubicBezTo>
                      <a:pt x="668" y="4571"/>
                      <a:pt x="1301" y="4537"/>
                      <a:pt x="1969" y="4537"/>
                    </a:cubicBezTo>
                    <a:cubicBezTo>
                      <a:pt x="4404" y="3170"/>
                      <a:pt x="6505" y="1535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9"/>
              <p:cNvSpPr/>
              <p:nvPr/>
            </p:nvSpPr>
            <p:spPr>
              <a:xfrm>
                <a:off x="8345200" y="4894975"/>
                <a:ext cx="215175" cy="114275"/>
              </a:xfrm>
              <a:custGeom>
                <a:rect b="b" l="l" r="r" t="t"/>
                <a:pathLst>
                  <a:path extrusionOk="0" h="4571" w="8607">
                    <a:moveTo>
                      <a:pt x="6772" y="1"/>
                    </a:moveTo>
                    <a:cubicBezTo>
                      <a:pt x="4770" y="1669"/>
                      <a:pt x="2335" y="3070"/>
                      <a:pt x="0" y="4571"/>
                    </a:cubicBezTo>
                    <a:cubicBezTo>
                      <a:pt x="634" y="4571"/>
                      <a:pt x="1268" y="4537"/>
                      <a:pt x="1935" y="4537"/>
                    </a:cubicBezTo>
                    <a:cubicBezTo>
                      <a:pt x="4370" y="3170"/>
                      <a:pt x="6472" y="1569"/>
                      <a:pt x="86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9"/>
              <p:cNvSpPr/>
              <p:nvPr/>
            </p:nvSpPr>
            <p:spPr>
              <a:xfrm>
                <a:off x="8691275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01" y="1"/>
                    </a:moveTo>
                    <a:cubicBezTo>
                      <a:pt x="201" y="1"/>
                      <a:pt x="267" y="68"/>
                      <a:pt x="201" y="101"/>
                    </a:cubicBezTo>
                    <a:cubicBezTo>
                      <a:pt x="134" y="168"/>
                      <a:pt x="67" y="234"/>
                      <a:pt x="0" y="301"/>
                    </a:cubicBezTo>
                    <a:lnTo>
                      <a:pt x="1735" y="301"/>
                    </a:lnTo>
                    <a:cubicBezTo>
                      <a:pt x="1868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9"/>
              <p:cNvSpPr/>
              <p:nvPr/>
            </p:nvSpPr>
            <p:spPr>
              <a:xfrm>
                <a:off x="8673750" y="4894975"/>
                <a:ext cx="211025" cy="113450"/>
              </a:xfrm>
              <a:custGeom>
                <a:rect b="b" l="l" r="r" t="t"/>
                <a:pathLst>
                  <a:path extrusionOk="0" h="4538" w="8441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lnTo>
                      <a:pt x="1802" y="4537"/>
                    </a:lnTo>
                    <a:cubicBezTo>
                      <a:pt x="4204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9"/>
              <p:cNvSpPr/>
              <p:nvPr/>
            </p:nvSpPr>
            <p:spPr>
              <a:xfrm>
                <a:off x="8637900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34" y="1"/>
                    </a:moveTo>
                    <a:cubicBezTo>
                      <a:pt x="201" y="1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735" y="301"/>
                    </a:lnTo>
                    <a:cubicBezTo>
                      <a:pt x="1869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9"/>
              <p:cNvSpPr/>
              <p:nvPr/>
            </p:nvSpPr>
            <p:spPr>
              <a:xfrm>
                <a:off x="8744650" y="4874975"/>
                <a:ext cx="1485250" cy="13350"/>
              </a:xfrm>
              <a:custGeom>
                <a:rect b="b" l="l" r="r" t="t"/>
                <a:pathLst>
                  <a:path extrusionOk="0" h="534" w="59410">
                    <a:moveTo>
                      <a:pt x="59409" y="0"/>
                    </a:moveTo>
                    <a:lnTo>
                      <a:pt x="59409" y="0"/>
                    </a:lnTo>
                    <a:cubicBezTo>
                      <a:pt x="46901" y="34"/>
                      <a:pt x="34392" y="34"/>
                      <a:pt x="21849" y="67"/>
                    </a:cubicBezTo>
                    <a:cubicBezTo>
                      <a:pt x="14644" y="67"/>
                      <a:pt x="7406" y="100"/>
                      <a:pt x="167" y="100"/>
                    </a:cubicBezTo>
                    <a:cubicBezTo>
                      <a:pt x="267" y="134"/>
                      <a:pt x="367" y="167"/>
                      <a:pt x="301" y="234"/>
                    </a:cubicBezTo>
                    <a:cubicBezTo>
                      <a:pt x="134" y="401"/>
                      <a:pt x="67" y="467"/>
                      <a:pt x="0" y="534"/>
                    </a:cubicBezTo>
                    <a:lnTo>
                      <a:pt x="1735" y="534"/>
                    </a:lnTo>
                    <a:cubicBezTo>
                      <a:pt x="1868" y="434"/>
                      <a:pt x="2002" y="334"/>
                      <a:pt x="2135" y="234"/>
                    </a:cubicBezTo>
                    <a:cubicBezTo>
                      <a:pt x="2158" y="218"/>
                      <a:pt x="2187" y="212"/>
                      <a:pt x="2216" y="212"/>
                    </a:cubicBezTo>
                    <a:cubicBezTo>
                      <a:pt x="2312" y="212"/>
                      <a:pt x="2412" y="283"/>
                      <a:pt x="2335" y="334"/>
                    </a:cubicBezTo>
                    <a:cubicBezTo>
                      <a:pt x="2269" y="401"/>
                      <a:pt x="2202" y="467"/>
                      <a:pt x="2135" y="534"/>
                    </a:cubicBezTo>
                    <a:lnTo>
                      <a:pt x="3870" y="534"/>
                    </a:lnTo>
                    <a:cubicBezTo>
                      <a:pt x="4003" y="434"/>
                      <a:pt x="4137" y="334"/>
                      <a:pt x="4270" y="234"/>
                    </a:cubicBezTo>
                    <a:cubicBezTo>
                      <a:pt x="4293" y="218"/>
                      <a:pt x="4322" y="212"/>
                      <a:pt x="4351" y="212"/>
                    </a:cubicBezTo>
                    <a:cubicBezTo>
                      <a:pt x="4447" y="212"/>
                      <a:pt x="4547" y="283"/>
                      <a:pt x="4470" y="334"/>
                    </a:cubicBezTo>
                    <a:cubicBezTo>
                      <a:pt x="4403" y="401"/>
                      <a:pt x="4337" y="467"/>
                      <a:pt x="4270" y="501"/>
                    </a:cubicBezTo>
                    <a:lnTo>
                      <a:pt x="6005" y="501"/>
                    </a:lnTo>
                    <a:cubicBezTo>
                      <a:pt x="6138" y="434"/>
                      <a:pt x="6271" y="334"/>
                      <a:pt x="6405" y="234"/>
                    </a:cubicBezTo>
                    <a:cubicBezTo>
                      <a:pt x="6428" y="218"/>
                      <a:pt x="6457" y="212"/>
                      <a:pt x="6486" y="212"/>
                    </a:cubicBezTo>
                    <a:cubicBezTo>
                      <a:pt x="6582" y="212"/>
                      <a:pt x="6682" y="283"/>
                      <a:pt x="6605" y="334"/>
                    </a:cubicBezTo>
                    <a:cubicBezTo>
                      <a:pt x="6538" y="401"/>
                      <a:pt x="6472" y="434"/>
                      <a:pt x="6405" y="501"/>
                    </a:cubicBezTo>
                    <a:lnTo>
                      <a:pt x="8139" y="501"/>
                    </a:lnTo>
                    <a:cubicBezTo>
                      <a:pt x="8273" y="434"/>
                      <a:pt x="8406" y="334"/>
                      <a:pt x="8540" y="234"/>
                    </a:cubicBezTo>
                    <a:cubicBezTo>
                      <a:pt x="8563" y="218"/>
                      <a:pt x="8592" y="212"/>
                      <a:pt x="8621" y="212"/>
                    </a:cubicBezTo>
                    <a:cubicBezTo>
                      <a:pt x="8717" y="212"/>
                      <a:pt x="8817" y="283"/>
                      <a:pt x="8740" y="334"/>
                    </a:cubicBezTo>
                    <a:cubicBezTo>
                      <a:pt x="8673" y="401"/>
                      <a:pt x="8606" y="434"/>
                      <a:pt x="8540" y="501"/>
                    </a:cubicBezTo>
                    <a:lnTo>
                      <a:pt x="10274" y="501"/>
                    </a:lnTo>
                    <a:cubicBezTo>
                      <a:pt x="10408" y="401"/>
                      <a:pt x="10541" y="334"/>
                      <a:pt x="10675" y="234"/>
                    </a:cubicBezTo>
                    <a:cubicBezTo>
                      <a:pt x="10703" y="215"/>
                      <a:pt x="10738" y="207"/>
                      <a:pt x="10773" y="207"/>
                    </a:cubicBezTo>
                    <a:cubicBezTo>
                      <a:pt x="10863" y="207"/>
                      <a:pt x="10947" y="262"/>
                      <a:pt x="10875" y="334"/>
                    </a:cubicBezTo>
                    <a:cubicBezTo>
                      <a:pt x="10808" y="367"/>
                      <a:pt x="10741" y="434"/>
                      <a:pt x="10675" y="501"/>
                    </a:cubicBezTo>
                    <a:lnTo>
                      <a:pt x="12409" y="501"/>
                    </a:lnTo>
                    <a:cubicBezTo>
                      <a:pt x="12543" y="401"/>
                      <a:pt x="12676" y="301"/>
                      <a:pt x="12809" y="234"/>
                    </a:cubicBezTo>
                    <a:cubicBezTo>
                      <a:pt x="12839" y="214"/>
                      <a:pt x="12877" y="206"/>
                      <a:pt x="12913" y="206"/>
                    </a:cubicBezTo>
                    <a:cubicBezTo>
                      <a:pt x="13001" y="206"/>
                      <a:pt x="13080" y="253"/>
                      <a:pt x="13010" y="301"/>
                    </a:cubicBezTo>
                    <a:cubicBezTo>
                      <a:pt x="12943" y="367"/>
                      <a:pt x="12876" y="434"/>
                      <a:pt x="12809" y="501"/>
                    </a:cubicBezTo>
                    <a:lnTo>
                      <a:pt x="14544" y="501"/>
                    </a:lnTo>
                    <a:cubicBezTo>
                      <a:pt x="14677" y="401"/>
                      <a:pt x="14811" y="301"/>
                      <a:pt x="14944" y="234"/>
                    </a:cubicBezTo>
                    <a:cubicBezTo>
                      <a:pt x="14975" y="203"/>
                      <a:pt x="15014" y="191"/>
                      <a:pt x="15052" y="191"/>
                    </a:cubicBezTo>
                    <a:cubicBezTo>
                      <a:pt x="15138" y="191"/>
                      <a:pt x="15214" y="254"/>
                      <a:pt x="15144" y="301"/>
                    </a:cubicBezTo>
                    <a:cubicBezTo>
                      <a:pt x="15078" y="367"/>
                      <a:pt x="15011" y="434"/>
                      <a:pt x="14944" y="501"/>
                    </a:cubicBezTo>
                    <a:lnTo>
                      <a:pt x="16679" y="501"/>
                    </a:lnTo>
                    <a:cubicBezTo>
                      <a:pt x="16812" y="401"/>
                      <a:pt x="16946" y="301"/>
                      <a:pt x="17079" y="200"/>
                    </a:cubicBezTo>
                    <a:cubicBezTo>
                      <a:pt x="17102" y="185"/>
                      <a:pt x="17131" y="178"/>
                      <a:pt x="17160" y="178"/>
                    </a:cubicBezTo>
                    <a:cubicBezTo>
                      <a:pt x="17256" y="178"/>
                      <a:pt x="17356" y="249"/>
                      <a:pt x="17279" y="301"/>
                    </a:cubicBezTo>
                    <a:cubicBezTo>
                      <a:pt x="17213" y="367"/>
                      <a:pt x="17146" y="434"/>
                      <a:pt x="17079" y="501"/>
                    </a:cubicBezTo>
                    <a:lnTo>
                      <a:pt x="18814" y="501"/>
                    </a:lnTo>
                    <a:cubicBezTo>
                      <a:pt x="18947" y="401"/>
                      <a:pt x="19081" y="301"/>
                      <a:pt x="19214" y="200"/>
                    </a:cubicBezTo>
                    <a:cubicBezTo>
                      <a:pt x="19237" y="185"/>
                      <a:pt x="19266" y="178"/>
                      <a:pt x="19295" y="178"/>
                    </a:cubicBezTo>
                    <a:cubicBezTo>
                      <a:pt x="19391" y="178"/>
                      <a:pt x="19491" y="249"/>
                      <a:pt x="19414" y="301"/>
                    </a:cubicBezTo>
                    <a:cubicBezTo>
                      <a:pt x="19347" y="367"/>
                      <a:pt x="19281" y="434"/>
                      <a:pt x="19214" y="501"/>
                    </a:cubicBezTo>
                    <a:lnTo>
                      <a:pt x="20949" y="501"/>
                    </a:lnTo>
                    <a:cubicBezTo>
                      <a:pt x="21082" y="401"/>
                      <a:pt x="21215" y="301"/>
                      <a:pt x="21349" y="200"/>
                    </a:cubicBezTo>
                    <a:cubicBezTo>
                      <a:pt x="21372" y="185"/>
                      <a:pt x="21401" y="178"/>
                      <a:pt x="21430" y="178"/>
                    </a:cubicBezTo>
                    <a:cubicBezTo>
                      <a:pt x="21526" y="178"/>
                      <a:pt x="21626" y="249"/>
                      <a:pt x="21549" y="301"/>
                    </a:cubicBezTo>
                    <a:cubicBezTo>
                      <a:pt x="21482" y="367"/>
                      <a:pt x="21416" y="434"/>
                      <a:pt x="21349" y="467"/>
                    </a:cubicBezTo>
                    <a:lnTo>
                      <a:pt x="23083" y="467"/>
                    </a:lnTo>
                    <a:cubicBezTo>
                      <a:pt x="23217" y="401"/>
                      <a:pt x="23350" y="301"/>
                      <a:pt x="23484" y="200"/>
                    </a:cubicBezTo>
                    <a:cubicBezTo>
                      <a:pt x="23507" y="185"/>
                      <a:pt x="23536" y="178"/>
                      <a:pt x="23565" y="178"/>
                    </a:cubicBezTo>
                    <a:cubicBezTo>
                      <a:pt x="23661" y="178"/>
                      <a:pt x="23761" y="249"/>
                      <a:pt x="23684" y="301"/>
                    </a:cubicBezTo>
                    <a:cubicBezTo>
                      <a:pt x="23617" y="367"/>
                      <a:pt x="23550" y="401"/>
                      <a:pt x="23484" y="467"/>
                    </a:cubicBezTo>
                    <a:lnTo>
                      <a:pt x="25218" y="467"/>
                    </a:lnTo>
                    <a:cubicBezTo>
                      <a:pt x="25352" y="401"/>
                      <a:pt x="25485" y="301"/>
                      <a:pt x="25619" y="200"/>
                    </a:cubicBezTo>
                    <a:cubicBezTo>
                      <a:pt x="25642" y="185"/>
                      <a:pt x="25671" y="178"/>
                      <a:pt x="25700" y="178"/>
                    </a:cubicBezTo>
                    <a:cubicBezTo>
                      <a:pt x="25796" y="178"/>
                      <a:pt x="25896" y="249"/>
                      <a:pt x="25819" y="301"/>
                    </a:cubicBezTo>
                    <a:cubicBezTo>
                      <a:pt x="25752" y="367"/>
                      <a:pt x="25685" y="401"/>
                      <a:pt x="25619" y="467"/>
                    </a:cubicBezTo>
                    <a:lnTo>
                      <a:pt x="27353" y="467"/>
                    </a:lnTo>
                    <a:cubicBezTo>
                      <a:pt x="27487" y="367"/>
                      <a:pt x="27620" y="301"/>
                      <a:pt x="27753" y="200"/>
                    </a:cubicBezTo>
                    <a:cubicBezTo>
                      <a:pt x="27781" y="182"/>
                      <a:pt x="27817" y="174"/>
                      <a:pt x="27852" y="174"/>
                    </a:cubicBezTo>
                    <a:cubicBezTo>
                      <a:pt x="27942" y="174"/>
                      <a:pt x="28026" y="228"/>
                      <a:pt x="27954" y="301"/>
                    </a:cubicBezTo>
                    <a:cubicBezTo>
                      <a:pt x="27887" y="334"/>
                      <a:pt x="27820" y="401"/>
                      <a:pt x="27753" y="467"/>
                    </a:cubicBezTo>
                    <a:lnTo>
                      <a:pt x="29488" y="467"/>
                    </a:lnTo>
                    <a:cubicBezTo>
                      <a:pt x="29621" y="367"/>
                      <a:pt x="29755" y="267"/>
                      <a:pt x="29888" y="200"/>
                    </a:cubicBezTo>
                    <a:cubicBezTo>
                      <a:pt x="29918" y="181"/>
                      <a:pt x="29956" y="173"/>
                      <a:pt x="29992" y="173"/>
                    </a:cubicBezTo>
                    <a:cubicBezTo>
                      <a:pt x="30080" y="173"/>
                      <a:pt x="30159" y="220"/>
                      <a:pt x="30088" y="267"/>
                    </a:cubicBezTo>
                    <a:cubicBezTo>
                      <a:pt x="30022" y="334"/>
                      <a:pt x="29955" y="401"/>
                      <a:pt x="29888" y="467"/>
                    </a:cubicBezTo>
                    <a:lnTo>
                      <a:pt x="31623" y="467"/>
                    </a:lnTo>
                    <a:cubicBezTo>
                      <a:pt x="31756" y="367"/>
                      <a:pt x="31890" y="267"/>
                      <a:pt x="32023" y="200"/>
                    </a:cubicBezTo>
                    <a:cubicBezTo>
                      <a:pt x="32054" y="170"/>
                      <a:pt x="32093" y="158"/>
                      <a:pt x="32131" y="158"/>
                    </a:cubicBezTo>
                    <a:cubicBezTo>
                      <a:pt x="32217" y="158"/>
                      <a:pt x="32293" y="221"/>
                      <a:pt x="32223" y="267"/>
                    </a:cubicBezTo>
                    <a:cubicBezTo>
                      <a:pt x="32157" y="334"/>
                      <a:pt x="32090" y="401"/>
                      <a:pt x="32023" y="467"/>
                    </a:cubicBezTo>
                    <a:lnTo>
                      <a:pt x="33758" y="467"/>
                    </a:lnTo>
                    <a:cubicBezTo>
                      <a:pt x="33891" y="367"/>
                      <a:pt x="34025" y="267"/>
                      <a:pt x="34158" y="167"/>
                    </a:cubicBezTo>
                    <a:cubicBezTo>
                      <a:pt x="34181" y="152"/>
                      <a:pt x="34210" y="145"/>
                      <a:pt x="34239" y="145"/>
                    </a:cubicBezTo>
                    <a:cubicBezTo>
                      <a:pt x="34335" y="145"/>
                      <a:pt x="34435" y="216"/>
                      <a:pt x="34358" y="267"/>
                    </a:cubicBezTo>
                    <a:cubicBezTo>
                      <a:pt x="34291" y="334"/>
                      <a:pt x="34225" y="401"/>
                      <a:pt x="34158" y="467"/>
                    </a:cubicBezTo>
                    <a:lnTo>
                      <a:pt x="35893" y="467"/>
                    </a:lnTo>
                    <a:cubicBezTo>
                      <a:pt x="36026" y="367"/>
                      <a:pt x="36160" y="267"/>
                      <a:pt x="36293" y="167"/>
                    </a:cubicBezTo>
                    <a:cubicBezTo>
                      <a:pt x="36316" y="152"/>
                      <a:pt x="36345" y="145"/>
                      <a:pt x="36374" y="145"/>
                    </a:cubicBezTo>
                    <a:cubicBezTo>
                      <a:pt x="36470" y="145"/>
                      <a:pt x="36570" y="216"/>
                      <a:pt x="36493" y="267"/>
                    </a:cubicBezTo>
                    <a:cubicBezTo>
                      <a:pt x="36426" y="334"/>
                      <a:pt x="36360" y="401"/>
                      <a:pt x="36293" y="467"/>
                    </a:cubicBezTo>
                    <a:lnTo>
                      <a:pt x="38028" y="467"/>
                    </a:lnTo>
                    <a:cubicBezTo>
                      <a:pt x="38161" y="367"/>
                      <a:pt x="38294" y="267"/>
                      <a:pt x="38428" y="167"/>
                    </a:cubicBezTo>
                    <a:cubicBezTo>
                      <a:pt x="38451" y="152"/>
                      <a:pt x="38480" y="145"/>
                      <a:pt x="38509" y="145"/>
                    </a:cubicBezTo>
                    <a:cubicBezTo>
                      <a:pt x="38605" y="145"/>
                      <a:pt x="38705" y="216"/>
                      <a:pt x="38628" y="267"/>
                    </a:cubicBezTo>
                    <a:cubicBezTo>
                      <a:pt x="38561" y="334"/>
                      <a:pt x="38495" y="401"/>
                      <a:pt x="38428" y="434"/>
                    </a:cubicBezTo>
                    <a:lnTo>
                      <a:pt x="40162" y="434"/>
                    </a:lnTo>
                    <a:cubicBezTo>
                      <a:pt x="40296" y="367"/>
                      <a:pt x="40429" y="267"/>
                      <a:pt x="40563" y="167"/>
                    </a:cubicBezTo>
                    <a:cubicBezTo>
                      <a:pt x="40586" y="152"/>
                      <a:pt x="40615" y="145"/>
                      <a:pt x="40644" y="145"/>
                    </a:cubicBezTo>
                    <a:cubicBezTo>
                      <a:pt x="40740" y="145"/>
                      <a:pt x="40840" y="216"/>
                      <a:pt x="40763" y="267"/>
                    </a:cubicBezTo>
                    <a:cubicBezTo>
                      <a:pt x="40696" y="334"/>
                      <a:pt x="40629" y="367"/>
                      <a:pt x="40563" y="434"/>
                    </a:cubicBezTo>
                    <a:lnTo>
                      <a:pt x="42297" y="434"/>
                    </a:lnTo>
                    <a:cubicBezTo>
                      <a:pt x="42431" y="367"/>
                      <a:pt x="42564" y="267"/>
                      <a:pt x="42698" y="167"/>
                    </a:cubicBezTo>
                    <a:cubicBezTo>
                      <a:pt x="42721" y="152"/>
                      <a:pt x="42749" y="145"/>
                      <a:pt x="42778" y="145"/>
                    </a:cubicBezTo>
                    <a:cubicBezTo>
                      <a:pt x="42874" y="145"/>
                      <a:pt x="42974" y="216"/>
                      <a:pt x="42898" y="267"/>
                    </a:cubicBezTo>
                    <a:cubicBezTo>
                      <a:pt x="42831" y="334"/>
                      <a:pt x="42764" y="367"/>
                      <a:pt x="42698" y="434"/>
                    </a:cubicBezTo>
                    <a:lnTo>
                      <a:pt x="44432" y="434"/>
                    </a:lnTo>
                    <a:cubicBezTo>
                      <a:pt x="44566" y="334"/>
                      <a:pt x="44699" y="267"/>
                      <a:pt x="44832" y="167"/>
                    </a:cubicBezTo>
                    <a:cubicBezTo>
                      <a:pt x="44860" y="148"/>
                      <a:pt x="44896" y="140"/>
                      <a:pt x="44931" y="140"/>
                    </a:cubicBezTo>
                    <a:cubicBezTo>
                      <a:pt x="45021" y="140"/>
                      <a:pt x="45105" y="195"/>
                      <a:pt x="45033" y="267"/>
                    </a:cubicBezTo>
                    <a:cubicBezTo>
                      <a:pt x="44966" y="301"/>
                      <a:pt x="44899" y="367"/>
                      <a:pt x="44832" y="434"/>
                    </a:cubicBezTo>
                    <a:lnTo>
                      <a:pt x="46567" y="434"/>
                    </a:lnTo>
                    <a:cubicBezTo>
                      <a:pt x="46700" y="334"/>
                      <a:pt x="46834" y="234"/>
                      <a:pt x="46967" y="167"/>
                    </a:cubicBezTo>
                    <a:cubicBezTo>
                      <a:pt x="46997" y="148"/>
                      <a:pt x="47034" y="139"/>
                      <a:pt x="47071" y="139"/>
                    </a:cubicBezTo>
                    <a:cubicBezTo>
                      <a:pt x="47159" y="139"/>
                      <a:pt x="47238" y="187"/>
                      <a:pt x="47167" y="234"/>
                    </a:cubicBezTo>
                    <a:cubicBezTo>
                      <a:pt x="47101" y="301"/>
                      <a:pt x="47034" y="367"/>
                      <a:pt x="46967" y="434"/>
                    </a:cubicBezTo>
                    <a:lnTo>
                      <a:pt x="48702" y="434"/>
                    </a:lnTo>
                    <a:cubicBezTo>
                      <a:pt x="48835" y="334"/>
                      <a:pt x="48969" y="234"/>
                      <a:pt x="49102" y="167"/>
                    </a:cubicBezTo>
                    <a:cubicBezTo>
                      <a:pt x="49132" y="137"/>
                      <a:pt x="49172" y="125"/>
                      <a:pt x="49210" y="125"/>
                    </a:cubicBezTo>
                    <a:cubicBezTo>
                      <a:pt x="49296" y="125"/>
                      <a:pt x="49372" y="187"/>
                      <a:pt x="49302" y="234"/>
                    </a:cubicBezTo>
                    <a:cubicBezTo>
                      <a:pt x="49236" y="301"/>
                      <a:pt x="49169" y="367"/>
                      <a:pt x="49102" y="434"/>
                    </a:cubicBezTo>
                    <a:lnTo>
                      <a:pt x="50837" y="434"/>
                    </a:lnTo>
                    <a:cubicBezTo>
                      <a:pt x="50970" y="334"/>
                      <a:pt x="51104" y="234"/>
                      <a:pt x="51237" y="134"/>
                    </a:cubicBezTo>
                    <a:cubicBezTo>
                      <a:pt x="51260" y="118"/>
                      <a:pt x="51289" y="112"/>
                      <a:pt x="51318" y="112"/>
                    </a:cubicBezTo>
                    <a:cubicBezTo>
                      <a:pt x="51414" y="112"/>
                      <a:pt x="51514" y="183"/>
                      <a:pt x="51437" y="234"/>
                    </a:cubicBezTo>
                    <a:cubicBezTo>
                      <a:pt x="51370" y="301"/>
                      <a:pt x="51304" y="367"/>
                      <a:pt x="51237" y="434"/>
                    </a:cubicBezTo>
                    <a:lnTo>
                      <a:pt x="52972" y="434"/>
                    </a:lnTo>
                    <a:cubicBezTo>
                      <a:pt x="53105" y="334"/>
                      <a:pt x="53238" y="234"/>
                      <a:pt x="53372" y="134"/>
                    </a:cubicBezTo>
                    <a:cubicBezTo>
                      <a:pt x="53395" y="118"/>
                      <a:pt x="53424" y="112"/>
                      <a:pt x="53453" y="112"/>
                    </a:cubicBezTo>
                    <a:cubicBezTo>
                      <a:pt x="53549" y="112"/>
                      <a:pt x="53649" y="183"/>
                      <a:pt x="53572" y="234"/>
                    </a:cubicBezTo>
                    <a:cubicBezTo>
                      <a:pt x="53505" y="301"/>
                      <a:pt x="53439" y="367"/>
                      <a:pt x="53372" y="434"/>
                    </a:cubicBezTo>
                    <a:lnTo>
                      <a:pt x="55106" y="434"/>
                    </a:lnTo>
                    <a:cubicBezTo>
                      <a:pt x="55240" y="334"/>
                      <a:pt x="55373" y="234"/>
                      <a:pt x="55507" y="134"/>
                    </a:cubicBezTo>
                    <a:cubicBezTo>
                      <a:pt x="55530" y="118"/>
                      <a:pt x="55559" y="112"/>
                      <a:pt x="55588" y="112"/>
                    </a:cubicBezTo>
                    <a:cubicBezTo>
                      <a:pt x="55684" y="112"/>
                      <a:pt x="55784" y="183"/>
                      <a:pt x="55707" y="234"/>
                    </a:cubicBezTo>
                    <a:cubicBezTo>
                      <a:pt x="55640" y="301"/>
                      <a:pt x="55573" y="367"/>
                      <a:pt x="55507" y="401"/>
                    </a:cubicBezTo>
                    <a:lnTo>
                      <a:pt x="57241" y="401"/>
                    </a:lnTo>
                    <a:cubicBezTo>
                      <a:pt x="57375" y="334"/>
                      <a:pt x="57508" y="234"/>
                      <a:pt x="57642" y="134"/>
                    </a:cubicBezTo>
                    <a:cubicBezTo>
                      <a:pt x="57665" y="118"/>
                      <a:pt x="57693" y="112"/>
                      <a:pt x="57722" y="112"/>
                    </a:cubicBezTo>
                    <a:cubicBezTo>
                      <a:pt x="57818" y="112"/>
                      <a:pt x="57918" y="183"/>
                      <a:pt x="57842" y="234"/>
                    </a:cubicBezTo>
                    <a:cubicBezTo>
                      <a:pt x="57775" y="301"/>
                      <a:pt x="57708" y="334"/>
                      <a:pt x="57642" y="401"/>
                    </a:cubicBezTo>
                    <a:lnTo>
                      <a:pt x="59243" y="401"/>
                    </a:lnTo>
                    <a:cubicBezTo>
                      <a:pt x="59309" y="267"/>
                      <a:pt x="59343" y="134"/>
                      <a:pt x="594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9"/>
              <p:cNvSpPr/>
              <p:nvPr/>
            </p:nvSpPr>
            <p:spPr>
              <a:xfrm>
                <a:off x="828765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5" y="4571"/>
                    </a:lnTo>
                    <a:cubicBezTo>
                      <a:pt x="4404" y="3170"/>
                      <a:pt x="6472" y="1569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9"/>
              <p:cNvSpPr/>
              <p:nvPr/>
            </p:nvSpPr>
            <p:spPr>
              <a:xfrm>
                <a:off x="9208300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3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19"/>
              <p:cNvSpPr/>
              <p:nvPr/>
            </p:nvSpPr>
            <p:spPr>
              <a:xfrm>
                <a:off x="9154950" y="4894975"/>
                <a:ext cx="208500" cy="112625"/>
              </a:xfrm>
              <a:custGeom>
                <a:rect b="b" l="l" r="r" t="t"/>
                <a:pathLst>
                  <a:path extrusionOk="0" h="4505" w="8340">
                    <a:moveTo>
                      <a:pt x="6671" y="1"/>
                    </a:moveTo>
                    <a:cubicBezTo>
                      <a:pt x="4670" y="1635"/>
                      <a:pt x="2302" y="3036"/>
                      <a:pt x="0" y="4504"/>
                    </a:cubicBezTo>
                    <a:cubicBezTo>
                      <a:pt x="600" y="4504"/>
                      <a:pt x="1201" y="4471"/>
                      <a:pt x="1801" y="4471"/>
                    </a:cubicBezTo>
                    <a:cubicBezTo>
                      <a:pt x="4203" y="3103"/>
                      <a:pt x="6238" y="1535"/>
                      <a:pt x="83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9"/>
              <p:cNvSpPr/>
              <p:nvPr/>
            </p:nvSpPr>
            <p:spPr>
              <a:xfrm>
                <a:off x="91007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6" y="1"/>
                    </a:moveTo>
                    <a:cubicBezTo>
                      <a:pt x="4704" y="1635"/>
                      <a:pt x="2336" y="3036"/>
                      <a:pt x="1" y="4504"/>
                    </a:cubicBezTo>
                    <a:lnTo>
                      <a:pt x="1835" y="4504"/>
                    </a:lnTo>
                    <a:cubicBezTo>
                      <a:pt x="4237" y="3103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9"/>
              <p:cNvSpPr/>
              <p:nvPr/>
            </p:nvSpPr>
            <p:spPr>
              <a:xfrm>
                <a:off x="904735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6" y="1"/>
                    </a:moveTo>
                    <a:cubicBezTo>
                      <a:pt x="4738" y="1635"/>
                      <a:pt x="2336" y="3036"/>
                      <a:pt x="1" y="4504"/>
                    </a:cubicBezTo>
                    <a:lnTo>
                      <a:pt x="1802" y="4504"/>
                    </a:lnTo>
                    <a:cubicBezTo>
                      <a:pt x="4237" y="3103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9"/>
              <p:cNvSpPr/>
              <p:nvPr/>
            </p:nvSpPr>
            <p:spPr>
              <a:xfrm>
                <a:off x="93150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9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9"/>
              <p:cNvSpPr/>
              <p:nvPr/>
            </p:nvSpPr>
            <p:spPr>
              <a:xfrm>
                <a:off x="9261675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9"/>
              <p:cNvSpPr/>
              <p:nvPr/>
            </p:nvSpPr>
            <p:spPr>
              <a:xfrm>
                <a:off x="883387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6" y="3036"/>
                      <a:pt x="1" y="4504"/>
                    </a:cubicBezTo>
                    <a:lnTo>
                      <a:pt x="1802" y="4504"/>
                    </a:ln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9"/>
              <p:cNvSpPr/>
              <p:nvPr/>
            </p:nvSpPr>
            <p:spPr>
              <a:xfrm>
                <a:off x="878050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9"/>
              <p:cNvSpPr/>
              <p:nvPr/>
            </p:nvSpPr>
            <p:spPr>
              <a:xfrm>
                <a:off x="899400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36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9"/>
              <p:cNvSpPr/>
              <p:nvPr/>
            </p:nvSpPr>
            <p:spPr>
              <a:xfrm>
                <a:off x="872712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04" y="3136"/>
                      <a:pt x="6272" y="15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9"/>
              <p:cNvSpPr/>
              <p:nvPr/>
            </p:nvSpPr>
            <p:spPr>
              <a:xfrm>
                <a:off x="888725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37" y="3136"/>
                      <a:pt x="6272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9"/>
              <p:cNvSpPr/>
              <p:nvPr/>
            </p:nvSpPr>
            <p:spPr>
              <a:xfrm>
                <a:off x="858035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8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9"/>
              <p:cNvSpPr/>
              <p:nvPr/>
            </p:nvSpPr>
            <p:spPr>
              <a:xfrm>
                <a:off x="40387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3" y="3136"/>
                      <a:pt x="1" y="4638"/>
                    </a:cubicBezTo>
                    <a:lnTo>
                      <a:pt x="1936" y="4638"/>
                    </a:lnTo>
                    <a:cubicBezTo>
                      <a:pt x="4437" y="3237"/>
                      <a:pt x="6572" y="1569"/>
                      <a:pt x="87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9"/>
              <p:cNvSpPr/>
              <p:nvPr/>
            </p:nvSpPr>
            <p:spPr>
              <a:xfrm>
                <a:off x="450662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1"/>
                      <a:pt x="234" y="34"/>
                      <a:pt x="200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9"/>
              <p:cNvSpPr/>
              <p:nvPr/>
            </p:nvSpPr>
            <p:spPr>
              <a:xfrm>
                <a:off x="4449075" y="4882475"/>
                <a:ext cx="55900" cy="5850"/>
              </a:xfrm>
              <a:custGeom>
                <a:rect b="b" l="l" r="r" t="t"/>
                <a:pathLst>
                  <a:path extrusionOk="0" h="234" w="2236">
                    <a:moveTo>
                      <a:pt x="234" y="1"/>
                    </a:moveTo>
                    <a:cubicBezTo>
                      <a:pt x="234" y="1"/>
                      <a:pt x="234" y="34"/>
                      <a:pt x="234" y="34"/>
                    </a:cubicBezTo>
                    <a:cubicBezTo>
                      <a:pt x="167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9"/>
              <p:cNvSpPr/>
              <p:nvPr/>
            </p:nvSpPr>
            <p:spPr>
              <a:xfrm>
                <a:off x="432565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8" y="1669"/>
                      <a:pt x="2403" y="3103"/>
                      <a:pt x="1" y="4604"/>
                    </a:cubicBezTo>
                    <a:lnTo>
                      <a:pt x="1936" y="4604"/>
                    </a:lnTo>
                    <a:cubicBezTo>
                      <a:pt x="4437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9"/>
              <p:cNvSpPr/>
              <p:nvPr/>
            </p:nvSpPr>
            <p:spPr>
              <a:xfrm>
                <a:off x="456332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6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67" y="34"/>
                      <a:pt x="234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9"/>
              <p:cNvSpPr/>
              <p:nvPr/>
            </p:nvSpPr>
            <p:spPr>
              <a:xfrm>
                <a:off x="43832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7" y="1669"/>
                      <a:pt x="2369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38" y="1569"/>
                      <a:pt x="8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9"/>
              <p:cNvSpPr/>
              <p:nvPr/>
            </p:nvSpPr>
            <p:spPr>
              <a:xfrm>
                <a:off x="4440750" y="4894975"/>
                <a:ext cx="216825" cy="115125"/>
              </a:xfrm>
              <a:custGeom>
                <a:rect b="b" l="l" r="r" t="t"/>
                <a:pathLst>
                  <a:path extrusionOk="0" h="4605" w="8673">
                    <a:moveTo>
                      <a:pt x="6838" y="1"/>
                    </a:moveTo>
                    <a:cubicBezTo>
                      <a:pt x="4804" y="1669"/>
                      <a:pt x="2368" y="3103"/>
                      <a:pt x="0" y="4604"/>
                    </a:cubicBezTo>
                    <a:lnTo>
                      <a:pt x="1935" y="4604"/>
                    </a:lnTo>
                    <a:cubicBezTo>
                      <a:pt x="4403" y="3203"/>
                      <a:pt x="6538" y="1569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9"/>
              <p:cNvSpPr/>
              <p:nvPr/>
            </p:nvSpPr>
            <p:spPr>
              <a:xfrm>
                <a:off x="4153875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872" y="1"/>
                    </a:moveTo>
                    <a:cubicBezTo>
                      <a:pt x="4837" y="1669"/>
                      <a:pt x="2369" y="3136"/>
                      <a:pt x="0" y="4638"/>
                    </a:cubicBezTo>
                    <a:cubicBezTo>
                      <a:pt x="634" y="4638"/>
                      <a:pt x="1268" y="4604"/>
                      <a:pt x="1935" y="4604"/>
                    </a:cubicBezTo>
                    <a:cubicBezTo>
                      <a:pt x="4437" y="3203"/>
                      <a:pt x="6538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9"/>
              <p:cNvSpPr/>
              <p:nvPr/>
            </p:nvSpPr>
            <p:spPr>
              <a:xfrm>
                <a:off x="4268125" y="4894975"/>
                <a:ext cx="218500" cy="115125"/>
              </a:xfrm>
              <a:custGeom>
                <a:rect b="b" l="l" r="r" t="t"/>
                <a:pathLst>
                  <a:path extrusionOk="0" h="4605" w="8740">
                    <a:moveTo>
                      <a:pt x="6905" y="1"/>
                    </a:moveTo>
                    <a:cubicBezTo>
                      <a:pt x="4837" y="1669"/>
                      <a:pt x="2402" y="3103"/>
                      <a:pt x="0" y="4604"/>
                    </a:cubicBezTo>
                    <a:lnTo>
                      <a:pt x="1935" y="4604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9"/>
              <p:cNvSpPr/>
              <p:nvPr/>
            </p:nvSpPr>
            <p:spPr>
              <a:xfrm>
                <a:off x="433482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8" y="101"/>
                      <a:pt x="67" y="167"/>
                      <a:pt x="1" y="234"/>
                    </a:cubicBezTo>
                    <a:lnTo>
                      <a:pt x="1902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9"/>
              <p:cNvSpPr/>
              <p:nvPr/>
            </p:nvSpPr>
            <p:spPr>
              <a:xfrm>
                <a:off x="4392375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01" y="1"/>
                    </a:moveTo>
                    <a:cubicBezTo>
                      <a:pt x="201" y="1"/>
                      <a:pt x="234" y="34"/>
                      <a:pt x="201" y="34"/>
                    </a:cubicBezTo>
                    <a:cubicBezTo>
                      <a:pt x="134" y="101"/>
                      <a:pt x="67" y="167"/>
                      <a:pt x="0" y="234"/>
                    </a:cubicBezTo>
                    <a:lnTo>
                      <a:pt x="1868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9"/>
              <p:cNvSpPr/>
              <p:nvPr/>
            </p:nvSpPr>
            <p:spPr>
              <a:xfrm>
                <a:off x="42114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72" y="1"/>
                    </a:moveTo>
                    <a:cubicBezTo>
                      <a:pt x="4838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39" y="1569"/>
                      <a:pt x="8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9"/>
              <p:cNvSpPr/>
              <p:nvPr/>
            </p:nvSpPr>
            <p:spPr>
              <a:xfrm>
                <a:off x="47351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34" y="34"/>
                      <a:pt x="234" y="34"/>
                      <a:pt x="234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9"/>
              <p:cNvSpPr/>
              <p:nvPr/>
            </p:nvSpPr>
            <p:spPr>
              <a:xfrm>
                <a:off x="48493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0" y="0"/>
                    </a:moveTo>
                    <a:cubicBezTo>
                      <a:pt x="234" y="34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35" y="67"/>
                      <a:pt x="22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9"/>
              <p:cNvSpPr/>
              <p:nvPr/>
            </p:nvSpPr>
            <p:spPr>
              <a:xfrm>
                <a:off x="4670075" y="4894975"/>
                <a:ext cx="216850" cy="114275"/>
              </a:xfrm>
              <a:custGeom>
                <a:rect b="b" l="l" r="r" t="t"/>
                <a:pathLst>
                  <a:path extrusionOk="0" h="4571" w="8674">
                    <a:moveTo>
                      <a:pt x="6805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35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9"/>
              <p:cNvSpPr/>
              <p:nvPr/>
            </p:nvSpPr>
            <p:spPr>
              <a:xfrm>
                <a:off x="472760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771" y="1669"/>
                      <a:pt x="2369" y="3103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472" y="1569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9"/>
              <p:cNvSpPr/>
              <p:nvPr/>
            </p:nvSpPr>
            <p:spPr>
              <a:xfrm>
                <a:off x="4620875" y="4881650"/>
                <a:ext cx="55900" cy="6675"/>
              </a:xfrm>
              <a:custGeom>
                <a:rect b="b" l="l" r="r" t="t"/>
                <a:pathLst>
                  <a:path extrusionOk="0" h="267" w="2236">
                    <a:moveTo>
                      <a:pt x="2235" y="0"/>
                    </a:moveTo>
                    <a:cubicBezTo>
                      <a:pt x="1568" y="0"/>
                      <a:pt x="901" y="34"/>
                      <a:pt x="234" y="34"/>
                    </a:cubicBezTo>
                    <a:cubicBezTo>
                      <a:pt x="234" y="34"/>
                      <a:pt x="234" y="67"/>
                      <a:pt x="200" y="67"/>
                    </a:cubicBezTo>
                    <a:cubicBezTo>
                      <a:pt x="134" y="134"/>
                      <a:pt x="67" y="200"/>
                      <a:pt x="0" y="267"/>
                    </a:cubicBezTo>
                    <a:lnTo>
                      <a:pt x="1902" y="267"/>
                    </a:lnTo>
                    <a:cubicBezTo>
                      <a:pt x="2002" y="167"/>
                      <a:pt x="2135" y="100"/>
                      <a:pt x="22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9"/>
              <p:cNvSpPr/>
              <p:nvPr/>
            </p:nvSpPr>
            <p:spPr>
              <a:xfrm>
                <a:off x="4906900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01" y="0"/>
                    </a:moveTo>
                    <a:cubicBezTo>
                      <a:pt x="234" y="34"/>
                      <a:pt x="234" y="34"/>
                      <a:pt x="201" y="67"/>
                    </a:cubicBezTo>
                    <a:cubicBezTo>
                      <a:pt x="134" y="134"/>
                      <a:pt x="67" y="200"/>
                      <a:pt x="1" y="267"/>
                    </a:cubicBezTo>
                    <a:lnTo>
                      <a:pt x="1902" y="267"/>
                    </a:lnTo>
                    <a:cubicBezTo>
                      <a:pt x="2002" y="167"/>
                      <a:pt x="2136" y="67"/>
                      <a:pt x="2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9"/>
              <p:cNvSpPr/>
              <p:nvPr/>
            </p:nvSpPr>
            <p:spPr>
              <a:xfrm>
                <a:off x="479182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101" y="200"/>
                      <a:pt x="0" y="267"/>
                    </a:cubicBezTo>
                    <a:lnTo>
                      <a:pt x="1902" y="267"/>
                    </a:lnTo>
                    <a:cubicBezTo>
                      <a:pt x="2035" y="167"/>
                      <a:pt x="2169" y="67"/>
                      <a:pt x="2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9"/>
              <p:cNvSpPr/>
              <p:nvPr/>
            </p:nvSpPr>
            <p:spPr>
              <a:xfrm>
                <a:off x="4677575" y="4881650"/>
                <a:ext cx="56725" cy="6675"/>
              </a:xfrm>
              <a:custGeom>
                <a:rect b="b" l="l" r="r" t="t"/>
                <a:pathLst>
                  <a:path extrusionOk="0" h="267" w="2269">
                    <a:moveTo>
                      <a:pt x="234" y="0"/>
                    </a:moveTo>
                    <a:cubicBezTo>
                      <a:pt x="267" y="34"/>
                      <a:pt x="267" y="67"/>
                      <a:pt x="234" y="67"/>
                    </a:cubicBezTo>
                    <a:cubicBezTo>
                      <a:pt x="167" y="134"/>
                      <a:pt x="67" y="200"/>
                      <a:pt x="1" y="267"/>
                    </a:cubicBezTo>
                    <a:lnTo>
                      <a:pt x="1902" y="267"/>
                    </a:ln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9"/>
              <p:cNvSpPr/>
              <p:nvPr/>
            </p:nvSpPr>
            <p:spPr>
              <a:xfrm>
                <a:off x="461252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cubicBezTo>
                      <a:pt x="634" y="4604"/>
                      <a:pt x="1302" y="4571"/>
                      <a:pt x="1935" y="4571"/>
                    </a:cubicBezTo>
                    <a:cubicBezTo>
                      <a:pt x="4404" y="3170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9"/>
              <p:cNvSpPr/>
              <p:nvPr/>
            </p:nvSpPr>
            <p:spPr>
              <a:xfrm>
                <a:off x="4498275" y="4894975"/>
                <a:ext cx="216850" cy="115125"/>
              </a:xfrm>
              <a:custGeom>
                <a:rect b="b" l="l" r="r" t="t"/>
                <a:pathLst>
                  <a:path extrusionOk="0" h="4605" w="8674">
                    <a:moveTo>
                      <a:pt x="6839" y="1"/>
                    </a:moveTo>
                    <a:cubicBezTo>
                      <a:pt x="4804" y="1669"/>
                      <a:pt x="2369" y="3103"/>
                      <a:pt x="1" y="4604"/>
                    </a:cubicBezTo>
                    <a:lnTo>
                      <a:pt x="1902" y="4604"/>
                    </a:lnTo>
                    <a:cubicBezTo>
                      <a:pt x="4404" y="3203"/>
                      <a:pt x="6505" y="1569"/>
                      <a:pt x="86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9"/>
              <p:cNvSpPr/>
              <p:nvPr/>
            </p:nvSpPr>
            <p:spPr>
              <a:xfrm>
                <a:off x="427730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34" y="1"/>
                    </a:moveTo>
                    <a:cubicBezTo>
                      <a:pt x="234" y="34"/>
                      <a:pt x="234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1" y="234"/>
                    </a:lnTo>
                    <a:cubicBezTo>
                      <a:pt x="2002" y="134"/>
                      <a:pt x="2102" y="67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9"/>
              <p:cNvSpPr/>
              <p:nvPr/>
            </p:nvSpPr>
            <p:spPr>
              <a:xfrm>
                <a:off x="4555000" y="4894975"/>
                <a:ext cx="217675" cy="115125"/>
              </a:xfrm>
              <a:custGeom>
                <a:rect b="b" l="l" r="r" t="t"/>
                <a:pathLst>
                  <a:path extrusionOk="0" h="4605" w="8707">
                    <a:moveTo>
                      <a:pt x="6838" y="1"/>
                    </a:moveTo>
                    <a:cubicBezTo>
                      <a:pt x="4837" y="1669"/>
                      <a:pt x="2368" y="3103"/>
                      <a:pt x="0" y="4604"/>
                    </a:cubicBezTo>
                    <a:cubicBezTo>
                      <a:pt x="667" y="4604"/>
                      <a:pt x="1301" y="4571"/>
                      <a:pt x="1935" y="4571"/>
                    </a:cubicBezTo>
                    <a:cubicBezTo>
                      <a:pt x="4437" y="3203"/>
                      <a:pt x="6538" y="1569"/>
                      <a:pt x="87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9"/>
              <p:cNvSpPr/>
              <p:nvPr/>
            </p:nvSpPr>
            <p:spPr>
              <a:xfrm>
                <a:off x="358012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02" y="3136"/>
                      <a:pt x="1" y="4671"/>
                    </a:cubicBezTo>
                    <a:lnTo>
                      <a:pt x="1935" y="4671"/>
                    </a:lnTo>
                    <a:cubicBezTo>
                      <a:pt x="4470" y="3237"/>
                      <a:pt x="6605" y="1602"/>
                      <a:pt x="88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9"/>
              <p:cNvSpPr/>
              <p:nvPr/>
            </p:nvSpPr>
            <p:spPr>
              <a:xfrm>
                <a:off x="3820300" y="4883300"/>
                <a:ext cx="53400" cy="5025"/>
              </a:xfrm>
              <a:custGeom>
                <a:rect b="b" l="l" r="r" t="t"/>
                <a:pathLst>
                  <a:path extrusionOk="0" h="201" w="2136">
                    <a:moveTo>
                      <a:pt x="2135" y="1"/>
                    </a:moveTo>
                    <a:cubicBezTo>
                      <a:pt x="1501" y="1"/>
                      <a:pt x="834" y="34"/>
                      <a:pt x="201" y="34"/>
                    </a:cubicBezTo>
                    <a:cubicBezTo>
                      <a:pt x="134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1968" y="134"/>
                      <a:pt x="2069" y="68"/>
                      <a:pt x="2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9"/>
              <p:cNvSpPr/>
              <p:nvPr/>
            </p:nvSpPr>
            <p:spPr>
              <a:xfrm>
                <a:off x="363767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38" y="1"/>
                    </a:moveTo>
                    <a:cubicBezTo>
                      <a:pt x="4904" y="1702"/>
                      <a:pt x="2402" y="3136"/>
                      <a:pt x="0" y="4671"/>
                    </a:cubicBezTo>
                    <a:lnTo>
                      <a:pt x="1902" y="4671"/>
                    </a:lnTo>
                    <a:cubicBezTo>
                      <a:pt x="4437" y="3237"/>
                      <a:pt x="6605" y="1602"/>
                      <a:pt x="88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9"/>
              <p:cNvSpPr/>
              <p:nvPr/>
            </p:nvSpPr>
            <p:spPr>
              <a:xfrm>
                <a:off x="3695200" y="4894975"/>
                <a:ext cx="219350" cy="116775"/>
              </a:xfrm>
              <a:custGeom>
                <a:rect b="b" l="l" r="r" t="t"/>
                <a:pathLst>
                  <a:path extrusionOk="0" h="4671" w="8774">
                    <a:moveTo>
                      <a:pt x="6939" y="1"/>
                    </a:moveTo>
                    <a:cubicBezTo>
                      <a:pt x="4871" y="1702"/>
                      <a:pt x="2403" y="3136"/>
                      <a:pt x="1" y="4671"/>
                    </a:cubicBezTo>
                    <a:lnTo>
                      <a:pt x="1902" y="4671"/>
                    </a:lnTo>
                    <a:cubicBezTo>
                      <a:pt x="4437" y="3237"/>
                      <a:pt x="6572" y="1602"/>
                      <a:pt x="8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9"/>
              <p:cNvSpPr/>
              <p:nvPr/>
            </p:nvSpPr>
            <p:spPr>
              <a:xfrm>
                <a:off x="3877850" y="4883300"/>
                <a:ext cx="53375" cy="5025"/>
              </a:xfrm>
              <a:custGeom>
                <a:rect b="b" l="l" r="r" t="t"/>
                <a:pathLst>
                  <a:path extrusionOk="0" h="201" w="2135">
                    <a:moveTo>
                      <a:pt x="2135" y="1"/>
                    </a:moveTo>
                    <a:cubicBezTo>
                      <a:pt x="1501" y="1"/>
                      <a:pt x="834" y="34"/>
                      <a:pt x="200" y="34"/>
                    </a:cubicBezTo>
                    <a:cubicBezTo>
                      <a:pt x="133" y="68"/>
                      <a:pt x="67" y="134"/>
                      <a:pt x="0" y="201"/>
                    </a:cubicBezTo>
                    <a:lnTo>
                      <a:pt x="1868" y="201"/>
                    </a:lnTo>
                    <a:cubicBezTo>
                      <a:pt x="1968" y="134"/>
                      <a:pt x="2035" y="68"/>
                      <a:pt x="2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9"/>
              <p:cNvSpPr/>
              <p:nvPr/>
            </p:nvSpPr>
            <p:spPr>
              <a:xfrm>
                <a:off x="376275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68" y="34"/>
                      <a:pt x="67" y="100"/>
                      <a:pt x="1" y="167"/>
                    </a:cubicBezTo>
                    <a:lnTo>
                      <a:pt x="1902" y="167"/>
                    </a:lnTo>
                    <a:cubicBezTo>
                      <a:pt x="2002" y="100"/>
                      <a:pt x="2069" y="34"/>
                      <a:pt x="21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9"/>
              <p:cNvSpPr/>
              <p:nvPr/>
            </p:nvSpPr>
            <p:spPr>
              <a:xfrm>
                <a:off x="375192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35" y="3136"/>
                      <a:pt x="0" y="4671"/>
                    </a:cubicBezTo>
                    <a:cubicBezTo>
                      <a:pt x="667" y="4671"/>
                      <a:pt x="1301" y="4638"/>
                      <a:pt x="1935" y="4638"/>
                    </a:cubicBezTo>
                    <a:cubicBezTo>
                      <a:pt x="4470" y="3237"/>
                      <a:pt x="6605" y="1602"/>
                      <a:pt x="88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9"/>
              <p:cNvSpPr/>
              <p:nvPr/>
            </p:nvSpPr>
            <p:spPr>
              <a:xfrm>
                <a:off x="364850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34" y="67"/>
                      <a:pt x="68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69" y="34"/>
                      <a:pt x="21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9"/>
              <p:cNvSpPr/>
              <p:nvPr/>
            </p:nvSpPr>
            <p:spPr>
              <a:xfrm>
                <a:off x="3465875" y="4894975"/>
                <a:ext cx="220175" cy="116775"/>
              </a:xfrm>
              <a:custGeom>
                <a:rect b="b" l="l" r="r" t="t"/>
                <a:pathLst>
                  <a:path extrusionOk="0" h="4671" w="8807">
                    <a:moveTo>
                      <a:pt x="6972" y="1"/>
                    </a:moveTo>
                    <a:cubicBezTo>
                      <a:pt x="4904" y="1702"/>
                      <a:pt x="2402" y="3136"/>
                      <a:pt x="1" y="4671"/>
                    </a:cubicBezTo>
                    <a:lnTo>
                      <a:pt x="1902" y="4671"/>
                    </a:lnTo>
                    <a:cubicBezTo>
                      <a:pt x="4437" y="3270"/>
                      <a:pt x="6605" y="1602"/>
                      <a:pt x="88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9"/>
              <p:cNvSpPr/>
              <p:nvPr/>
            </p:nvSpPr>
            <p:spPr>
              <a:xfrm>
                <a:off x="3522575" y="4894975"/>
                <a:ext cx="221025" cy="116775"/>
              </a:xfrm>
              <a:custGeom>
                <a:rect b="b" l="l" r="r" t="t"/>
                <a:pathLst>
                  <a:path extrusionOk="0" h="4671" w="8841">
                    <a:moveTo>
                      <a:pt x="6973" y="1"/>
                    </a:moveTo>
                    <a:cubicBezTo>
                      <a:pt x="4938" y="1702"/>
                      <a:pt x="2436" y="3136"/>
                      <a:pt x="1" y="4671"/>
                    </a:cubicBezTo>
                    <a:lnTo>
                      <a:pt x="1936" y="4671"/>
                    </a:lnTo>
                    <a:cubicBezTo>
                      <a:pt x="4471" y="3237"/>
                      <a:pt x="6639" y="1602"/>
                      <a:pt x="88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9"/>
              <p:cNvSpPr/>
              <p:nvPr/>
            </p:nvSpPr>
            <p:spPr>
              <a:xfrm>
                <a:off x="4784325" y="4894975"/>
                <a:ext cx="216825" cy="114275"/>
              </a:xfrm>
              <a:custGeom>
                <a:rect b="b" l="l" r="r" t="t"/>
                <a:pathLst>
                  <a:path extrusionOk="0" h="4571" w="8673">
                    <a:moveTo>
                      <a:pt x="6838" y="1"/>
                    </a:moveTo>
                    <a:cubicBezTo>
                      <a:pt x="4804" y="1669"/>
                      <a:pt x="2369" y="3103"/>
                      <a:pt x="0" y="4571"/>
                    </a:cubicBezTo>
                    <a:lnTo>
                      <a:pt x="1968" y="4571"/>
                    </a:lnTo>
                    <a:cubicBezTo>
                      <a:pt x="4403" y="3170"/>
                      <a:pt x="6505" y="1569"/>
                      <a:pt x="86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9"/>
              <p:cNvSpPr/>
              <p:nvPr/>
            </p:nvSpPr>
            <p:spPr>
              <a:xfrm>
                <a:off x="3706050" y="4884150"/>
                <a:ext cx="53400" cy="4175"/>
              </a:xfrm>
              <a:custGeom>
                <a:rect b="b" l="l" r="r" t="t"/>
                <a:pathLst>
                  <a:path extrusionOk="0" h="167" w="2136">
                    <a:moveTo>
                      <a:pt x="201" y="0"/>
                    </a:moveTo>
                    <a:cubicBezTo>
                      <a:pt x="134" y="67"/>
                      <a:pt x="67" y="100"/>
                      <a:pt x="0" y="167"/>
                    </a:cubicBezTo>
                    <a:lnTo>
                      <a:pt x="1902" y="167"/>
                    </a:lnTo>
                    <a:cubicBezTo>
                      <a:pt x="1969" y="100"/>
                      <a:pt x="2035" y="34"/>
                      <a:pt x="21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9"/>
              <p:cNvSpPr/>
              <p:nvPr/>
            </p:nvSpPr>
            <p:spPr>
              <a:xfrm>
                <a:off x="3591800" y="4884150"/>
                <a:ext cx="52550" cy="4175"/>
              </a:xfrm>
              <a:custGeom>
                <a:rect b="b" l="l" r="r" t="t"/>
                <a:pathLst>
                  <a:path extrusionOk="0" h="167" w="2102">
                    <a:moveTo>
                      <a:pt x="167" y="0"/>
                    </a:moveTo>
                    <a:cubicBezTo>
                      <a:pt x="101" y="67"/>
                      <a:pt x="34" y="100"/>
                      <a:pt x="1" y="167"/>
                    </a:cubicBezTo>
                    <a:lnTo>
                      <a:pt x="1902" y="167"/>
                    </a:lnTo>
                    <a:cubicBezTo>
                      <a:pt x="1969" y="100"/>
                      <a:pt x="2035" y="67"/>
                      <a:pt x="2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9"/>
              <p:cNvSpPr/>
              <p:nvPr/>
            </p:nvSpPr>
            <p:spPr>
              <a:xfrm>
                <a:off x="4163050" y="4882475"/>
                <a:ext cx="55050" cy="5850"/>
              </a:xfrm>
              <a:custGeom>
                <a:rect b="b" l="l" r="r" t="t"/>
                <a:pathLst>
                  <a:path extrusionOk="0" h="234" w="2202">
                    <a:moveTo>
                      <a:pt x="2202" y="1"/>
                    </a:moveTo>
                    <a:cubicBezTo>
                      <a:pt x="1535" y="1"/>
                      <a:pt x="901" y="34"/>
                      <a:pt x="234" y="34"/>
                    </a:cubicBezTo>
                    <a:cubicBezTo>
                      <a:pt x="167" y="101"/>
                      <a:pt x="100" y="167"/>
                      <a:pt x="0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9"/>
              <p:cNvSpPr/>
              <p:nvPr/>
            </p:nvSpPr>
            <p:spPr>
              <a:xfrm>
                <a:off x="398207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37" y="1669"/>
                      <a:pt x="2369" y="3136"/>
                      <a:pt x="1" y="4638"/>
                    </a:cubicBezTo>
                    <a:lnTo>
                      <a:pt x="1902" y="4638"/>
                    </a:lnTo>
                    <a:cubicBezTo>
                      <a:pt x="4437" y="3237"/>
                      <a:pt x="6539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9"/>
              <p:cNvSpPr/>
              <p:nvPr/>
            </p:nvSpPr>
            <p:spPr>
              <a:xfrm>
                <a:off x="393455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67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068" y="68"/>
                      <a:pt x="21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9"/>
              <p:cNvSpPr/>
              <p:nvPr/>
            </p:nvSpPr>
            <p:spPr>
              <a:xfrm>
                <a:off x="4220575" y="4882475"/>
                <a:ext cx="55075" cy="5850"/>
              </a:xfrm>
              <a:custGeom>
                <a:rect b="b" l="l" r="r" t="t"/>
                <a:pathLst>
                  <a:path extrusionOk="0" h="234" w="2203">
                    <a:moveTo>
                      <a:pt x="2202" y="1"/>
                    </a:moveTo>
                    <a:cubicBezTo>
                      <a:pt x="1535" y="1"/>
                      <a:pt x="868" y="34"/>
                      <a:pt x="234" y="34"/>
                    </a:cubicBezTo>
                    <a:cubicBezTo>
                      <a:pt x="134" y="101"/>
                      <a:pt x="68" y="167"/>
                      <a:pt x="1" y="234"/>
                    </a:cubicBezTo>
                    <a:lnTo>
                      <a:pt x="1902" y="234"/>
                    </a:lnTo>
                    <a:cubicBezTo>
                      <a:pt x="2002" y="167"/>
                      <a:pt x="2102" y="101"/>
                      <a:pt x="2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9"/>
              <p:cNvSpPr/>
              <p:nvPr/>
            </p:nvSpPr>
            <p:spPr>
              <a:xfrm>
                <a:off x="4096325" y="4894975"/>
                <a:ext cx="218525" cy="115950"/>
              </a:xfrm>
              <a:custGeom>
                <a:rect b="b" l="l" r="r" t="t"/>
                <a:pathLst>
                  <a:path extrusionOk="0" h="4638" w="8741">
                    <a:moveTo>
                      <a:pt x="6906" y="1"/>
                    </a:moveTo>
                    <a:cubicBezTo>
                      <a:pt x="4871" y="1669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03"/>
                      <a:pt x="6572" y="1569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9"/>
              <p:cNvSpPr/>
              <p:nvPr/>
            </p:nvSpPr>
            <p:spPr>
              <a:xfrm>
                <a:off x="4106325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2002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9"/>
              <p:cNvSpPr/>
              <p:nvPr/>
            </p:nvSpPr>
            <p:spPr>
              <a:xfrm>
                <a:off x="380945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702"/>
                      <a:pt x="2402" y="3136"/>
                      <a:pt x="1" y="4638"/>
                    </a:cubicBezTo>
                    <a:lnTo>
                      <a:pt x="1935" y="4638"/>
                    </a:lnTo>
                    <a:cubicBezTo>
                      <a:pt x="4437" y="3237"/>
                      <a:pt x="6572" y="1602"/>
                      <a:pt x="8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9"/>
              <p:cNvSpPr/>
              <p:nvPr/>
            </p:nvSpPr>
            <p:spPr>
              <a:xfrm>
                <a:off x="3992075" y="4883300"/>
                <a:ext cx="54250" cy="5025"/>
              </a:xfrm>
              <a:custGeom>
                <a:rect b="b" l="l" r="r" t="t"/>
                <a:pathLst>
                  <a:path extrusionOk="0" h="201" w="2170">
                    <a:moveTo>
                      <a:pt x="201" y="1"/>
                    </a:moveTo>
                    <a:cubicBezTo>
                      <a:pt x="134" y="68"/>
                      <a:pt x="68" y="134"/>
                      <a:pt x="1" y="201"/>
                    </a:cubicBezTo>
                    <a:lnTo>
                      <a:pt x="1902" y="201"/>
                    </a:lnTo>
                    <a:cubicBezTo>
                      <a:pt x="1969" y="134"/>
                      <a:pt x="2069" y="68"/>
                      <a:pt x="21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9"/>
              <p:cNvSpPr/>
              <p:nvPr/>
            </p:nvSpPr>
            <p:spPr>
              <a:xfrm>
                <a:off x="4048800" y="4883300"/>
                <a:ext cx="54225" cy="5025"/>
              </a:xfrm>
              <a:custGeom>
                <a:rect b="b" l="l" r="r" t="t"/>
                <a:pathLst>
                  <a:path extrusionOk="0" h="201" w="2169">
                    <a:moveTo>
                      <a:pt x="234" y="1"/>
                    </a:moveTo>
                    <a:cubicBezTo>
                      <a:pt x="167" y="68"/>
                      <a:pt x="100" y="134"/>
                      <a:pt x="0" y="201"/>
                    </a:cubicBezTo>
                    <a:lnTo>
                      <a:pt x="1902" y="201"/>
                    </a:lnTo>
                    <a:cubicBezTo>
                      <a:pt x="2002" y="134"/>
                      <a:pt x="2102" y="68"/>
                      <a:pt x="2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9"/>
              <p:cNvSpPr/>
              <p:nvPr/>
            </p:nvSpPr>
            <p:spPr>
              <a:xfrm>
                <a:off x="3867000" y="4894975"/>
                <a:ext cx="219350" cy="115950"/>
              </a:xfrm>
              <a:custGeom>
                <a:rect b="b" l="l" r="r" t="t"/>
                <a:pathLst>
                  <a:path extrusionOk="0" h="4638" w="8774">
                    <a:moveTo>
                      <a:pt x="6939" y="1"/>
                    </a:moveTo>
                    <a:cubicBezTo>
                      <a:pt x="4871" y="1702"/>
                      <a:pt x="2402" y="3136"/>
                      <a:pt x="0" y="4638"/>
                    </a:cubicBezTo>
                    <a:lnTo>
                      <a:pt x="1935" y="4638"/>
                    </a:lnTo>
                    <a:cubicBezTo>
                      <a:pt x="4437" y="3237"/>
                      <a:pt x="6572" y="1602"/>
                      <a:pt x="87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9"/>
              <p:cNvSpPr/>
              <p:nvPr/>
            </p:nvSpPr>
            <p:spPr>
              <a:xfrm>
                <a:off x="3924550" y="4894975"/>
                <a:ext cx="218500" cy="115950"/>
              </a:xfrm>
              <a:custGeom>
                <a:rect b="b" l="l" r="r" t="t"/>
                <a:pathLst>
                  <a:path extrusionOk="0" h="4638" w="8740">
                    <a:moveTo>
                      <a:pt x="6905" y="1"/>
                    </a:moveTo>
                    <a:cubicBezTo>
                      <a:pt x="4870" y="1669"/>
                      <a:pt x="2402" y="3136"/>
                      <a:pt x="0" y="4638"/>
                    </a:cubicBezTo>
                    <a:lnTo>
                      <a:pt x="1901" y="4638"/>
                    </a:lnTo>
                    <a:cubicBezTo>
                      <a:pt x="4437" y="3237"/>
                      <a:pt x="6571" y="1602"/>
                      <a:pt x="87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9"/>
              <p:cNvSpPr/>
              <p:nvPr/>
            </p:nvSpPr>
            <p:spPr>
              <a:xfrm>
                <a:off x="5303025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00" y="1"/>
                    </a:moveTo>
                    <a:cubicBezTo>
                      <a:pt x="201" y="1"/>
                      <a:pt x="267" y="68"/>
                      <a:pt x="201" y="101"/>
                    </a:cubicBezTo>
                    <a:cubicBezTo>
                      <a:pt x="134" y="168"/>
                      <a:pt x="67" y="234"/>
                      <a:pt x="0" y="301"/>
                    </a:cubicBezTo>
                    <a:lnTo>
                      <a:pt x="1735" y="301"/>
                    </a:lnTo>
                    <a:cubicBezTo>
                      <a:pt x="1868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9"/>
              <p:cNvSpPr/>
              <p:nvPr/>
            </p:nvSpPr>
            <p:spPr>
              <a:xfrm>
                <a:off x="60869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1" y="4471"/>
                    </a:lnTo>
                    <a:cubicBezTo>
                      <a:pt x="4203" y="3103"/>
                      <a:pt x="6238" y="1535"/>
                      <a:pt x="83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9"/>
              <p:cNvSpPr/>
              <p:nvPr/>
            </p:nvSpPr>
            <p:spPr>
              <a:xfrm>
                <a:off x="603355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35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9"/>
              <p:cNvSpPr/>
              <p:nvPr/>
            </p:nvSpPr>
            <p:spPr>
              <a:xfrm>
                <a:off x="6247875" y="4894975"/>
                <a:ext cx="207650" cy="110950"/>
              </a:xfrm>
              <a:custGeom>
                <a:rect b="b" l="l" r="r" t="t"/>
                <a:pathLst>
                  <a:path extrusionOk="0" h="4438" w="8306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4" y="1502"/>
                      <a:pt x="83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9"/>
              <p:cNvSpPr/>
              <p:nvPr/>
            </p:nvSpPr>
            <p:spPr>
              <a:xfrm>
                <a:off x="6194500" y="4894975"/>
                <a:ext cx="207675" cy="110950"/>
              </a:xfrm>
              <a:custGeom>
                <a:rect b="b" l="l" r="r" t="t"/>
                <a:pathLst>
                  <a:path extrusionOk="0" h="4438" w="8307">
                    <a:moveTo>
                      <a:pt x="6605" y="1"/>
                    </a:moveTo>
                    <a:cubicBezTo>
                      <a:pt x="4637" y="1635"/>
                      <a:pt x="2302" y="3003"/>
                      <a:pt x="0" y="4437"/>
                    </a:cubicBezTo>
                    <a:lnTo>
                      <a:pt x="1801" y="4437"/>
                    </a:lnTo>
                    <a:cubicBezTo>
                      <a:pt x="4170" y="3070"/>
                      <a:pt x="6205" y="1502"/>
                      <a:pt x="83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9"/>
              <p:cNvSpPr/>
              <p:nvPr/>
            </p:nvSpPr>
            <p:spPr>
              <a:xfrm>
                <a:off x="6140275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39" y="1"/>
                    </a:moveTo>
                    <a:cubicBezTo>
                      <a:pt x="4671" y="1635"/>
                      <a:pt x="2336" y="3003"/>
                      <a:pt x="1" y="4471"/>
                    </a:cubicBezTo>
                    <a:cubicBezTo>
                      <a:pt x="635" y="4471"/>
                      <a:pt x="1235" y="4437"/>
                      <a:pt x="1836" y="4437"/>
                    </a:cubicBezTo>
                    <a:cubicBezTo>
                      <a:pt x="4204" y="3070"/>
                      <a:pt x="6239" y="1502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9"/>
              <p:cNvSpPr/>
              <p:nvPr/>
            </p:nvSpPr>
            <p:spPr>
              <a:xfrm>
                <a:off x="598017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38" y="1"/>
                    </a:moveTo>
                    <a:cubicBezTo>
                      <a:pt x="4670" y="1635"/>
                      <a:pt x="2302" y="3003"/>
                      <a:pt x="0" y="4471"/>
                    </a:cubicBezTo>
                    <a:lnTo>
                      <a:pt x="1802" y="4471"/>
                    </a:lnTo>
                    <a:cubicBezTo>
                      <a:pt x="4203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9"/>
              <p:cNvSpPr/>
              <p:nvPr/>
            </p:nvSpPr>
            <p:spPr>
              <a:xfrm>
                <a:off x="5659950" y="4894975"/>
                <a:ext cx="209325" cy="112625"/>
              </a:xfrm>
              <a:custGeom>
                <a:rect b="b" l="l" r="r" t="t"/>
                <a:pathLst>
                  <a:path extrusionOk="0" h="4505" w="8373">
                    <a:moveTo>
                      <a:pt x="6672" y="1"/>
                    </a:moveTo>
                    <a:cubicBezTo>
                      <a:pt x="4704" y="1635"/>
                      <a:pt x="2302" y="3036"/>
                      <a:pt x="0" y="4504"/>
                    </a:cubicBezTo>
                    <a:lnTo>
                      <a:pt x="1768" y="4504"/>
                    </a:lnTo>
                    <a:cubicBezTo>
                      <a:pt x="4203" y="3103"/>
                      <a:pt x="6238" y="1535"/>
                      <a:pt x="8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9"/>
              <p:cNvSpPr/>
              <p:nvPr/>
            </p:nvSpPr>
            <p:spPr>
              <a:xfrm>
                <a:off x="5713325" y="4894975"/>
                <a:ext cx="209325" cy="112625"/>
              </a:xfrm>
              <a:custGeom>
                <a:rect b="b" l="l" r="r" t="t"/>
                <a:pathLst>
                  <a:path extrusionOk="0" h="4505" w="8373">
                    <a:moveTo>
                      <a:pt x="6672" y="1"/>
                    </a:moveTo>
                    <a:cubicBezTo>
                      <a:pt x="4703" y="1635"/>
                      <a:pt x="2302" y="3036"/>
                      <a:pt x="0" y="4504"/>
                    </a:cubicBezTo>
                    <a:lnTo>
                      <a:pt x="1801" y="4504"/>
                    </a:lnTo>
                    <a:cubicBezTo>
                      <a:pt x="4203" y="3103"/>
                      <a:pt x="6238" y="1535"/>
                      <a:pt x="8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9"/>
              <p:cNvSpPr/>
              <p:nvPr/>
            </p:nvSpPr>
            <p:spPr>
              <a:xfrm>
                <a:off x="5873425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72" y="1"/>
                    </a:moveTo>
                    <a:cubicBezTo>
                      <a:pt x="4704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9"/>
              <p:cNvSpPr/>
              <p:nvPr/>
            </p:nvSpPr>
            <p:spPr>
              <a:xfrm>
                <a:off x="5820050" y="4894975"/>
                <a:ext cx="208525" cy="111775"/>
              </a:xfrm>
              <a:custGeom>
                <a:rect b="b" l="l" r="r" t="t"/>
                <a:pathLst>
                  <a:path extrusionOk="0" h="4471" w="8341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9"/>
              <p:cNvSpPr/>
              <p:nvPr/>
            </p:nvSpPr>
            <p:spPr>
              <a:xfrm>
                <a:off x="5926800" y="4894975"/>
                <a:ext cx="208500" cy="111775"/>
              </a:xfrm>
              <a:custGeom>
                <a:rect b="b" l="l" r="r" t="t"/>
                <a:pathLst>
                  <a:path extrusionOk="0" h="4471" w="8340">
                    <a:moveTo>
                      <a:pt x="6672" y="1"/>
                    </a:moveTo>
                    <a:cubicBezTo>
                      <a:pt x="4671" y="1635"/>
                      <a:pt x="2302" y="3036"/>
                      <a:pt x="1" y="4471"/>
                    </a:cubicBezTo>
                    <a:lnTo>
                      <a:pt x="1802" y="4471"/>
                    </a:lnTo>
                    <a:cubicBezTo>
                      <a:pt x="4204" y="3103"/>
                      <a:pt x="6238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9"/>
              <p:cNvSpPr/>
              <p:nvPr/>
            </p:nvSpPr>
            <p:spPr>
              <a:xfrm>
                <a:off x="5766675" y="4894975"/>
                <a:ext cx="208525" cy="112625"/>
              </a:xfrm>
              <a:custGeom>
                <a:rect b="b" l="l" r="r" t="t"/>
                <a:pathLst>
                  <a:path extrusionOk="0" h="4505" w="8341">
                    <a:moveTo>
                      <a:pt x="6672" y="1"/>
                    </a:moveTo>
                    <a:cubicBezTo>
                      <a:pt x="4704" y="1635"/>
                      <a:pt x="2303" y="3036"/>
                      <a:pt x="1" y="4504"/>
                    </a:cubicBezTo>
                    <a:cubicBezTo>
                      <a:pt x="601" y="4504"/>
                      <a:pt x="1202" y="4471"/>
                      <a:pt x="1802" y="4471"/>
                    </a:cubicBezTo>
                    <a:cubicBezTo>
                      <a:pt x="4204" y="3103"/>
                      <a:pt x="6239" y="1535"/>
                      <a:pt x="8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9"/>
              <p:cNvSpPr/>
              <p:nvPr/>
            </p:nvSpPr>
            <p:spPr>
              <a:xfrm>
                <a:off x="678240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5505" y="868"/>
                      <a:pt x="4337" y="1635"/>
                      <a:pt x="3170" y="2403"/>
                    </a:cubicBezTo>
                    <a:cubicBezTo>
                      <a:pt x="2136" y="3103"/>
                      <a:pt x="1068" y="3737"/>
                      <a:pt x="1" y="4404"/>
                    </a:cubicBezTo>
                    <a:lnTo>
                      <a:pt x="1802" y="4404"/>
                    </a:lnTo>
                    <a:cubicBezTo>
                      <a:pt x="2269" y="4137"/>
                      <a:pt x="2736" y="3837"/>
                      <a:pt x="3170" y="3570"/>
                    </a:cubicBezTo>
                    <a:cubicBezTo>
                      <a:pt x="4938" y="2436"/>
                      <a:pt x="6572" y="1202"/>
                      <a:pt x="8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9"/>
              <p:cNvSpPr/>
              <p:nvPr/>
            </p:nvSpPr>
            <p:spPr>
              <a:xfrm>
                <a:off x="6729050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6138" y="368"/>
                      <a:pt x="5704" y="668"/>
                      <a:pt x="5237" y="1002"/>
                    </a:cubicBezTo>
                    <a:cubicBezTo>
                      <a:pt x="3603" y="2169"/>
                      <a:pt x="1801" y="3270"/>
                      <a:pt x="0" y="4404"/>
                    </a:cubicBezTo>
                    <a:lnTo>
                      <a:pt x="1801" y="4404"/>
                    </a:lnTo>
                    <a:cubicBezTo>
                      <a:pt x="3036" y="3704"/>
                      <a:pt x="4170" y="2936"/>
                      <a:pt x="5304" y="2136"/>
                    </a:cubicBezTo>
                    <a:cubicBezTo>
                      <a:pt x="6271" y="1435"/>
                      <a:pt x="7239" y="701"/>
                      <a:pt x="8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9"/>
              <p:cNvSpPr/>
              <p:nvPr/>
            </p:nvSpPr>
            <p:spPr>
              <a:xfrm>
                <a:off x="6835775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9" y="1"/>
                    </a:moveTo>
                    <a:cubicBezTo>
                      <a:pt x="4871" y="1369"/>
                      <a:pt x="2970" y="2569"/>
                      <a:pt x="1035" y="3770"/>
                    </a:cubicBezTo>
                    <a:cubicBezTo>
                      <a:pt x="668" y="3970"/>
                      <a:pt x="334" y="4204"/>
                      <a:pt x="1" y="4404"/>
                    </a:cubicBezTo>
                    <a:lnTo>
                      <a:pt x="1835" y="4404"/>
                    </a:lnTo>
                    <a:cubicBezTo>
                      <a:pt x="4170" y="3070"/>
                      <a:pt x="6172" y="1502"/>
                      <a:pt x="8240" y="34"/>
                    </a:cubicBezTo>
                    <a:lnTo>
                      <a:pt x="6539" y="34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9"/>
              <p:cNvSpPr/>
              <p:nvPr/>
            </p:nvSpPr>
            <p:spPr>
              <a:xfrm>
                <a:off x="6675675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404"/>
                    </a:cubicBezTo>
                    <a:lnTo>
                      <a:pt x="1802" y="4404"/>
                    </a:lnTo>
                    <a:cubicBezTo>
                      <a:pt x="3803" y="3237"/>
                      <a:pt x="5571" y="1936"/>
                      <a:pt x="7372" y="635"/>
                    </a:cubicBezTo>
                    <a:cubicBezTo>
                      <a:pt x="7639" y="435"/>
                      <a:pt x="7939" y="234"/>
                      <a:pt x="8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9"/>
              <p:cNvSpPr/>
              <p:nvPr/>
            </p:nvSpPr>
            <p:spPr>
              <a:xfrm>
                <a:off x="630122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6" y="1"/>
                    </a:moveTo>
                    <a:cubicBezTo>
                      <a:pt x="4638" y="1602"/>
                      <a:pt x="2303" y="3003"/>
                      <a:pt x="1" y="4437"/>
                    </a:cubicBezTo>
                    <a:lnTo>
                      <a:pt x="1802" y="4437"/>
                    </a:lnTo>
                    <a:cubicBezTo>
                      <a:pt x="4171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9"/>
              <p:cNvSpPr/>
              <p:nvPr/>
            </p:nvSpPr>
            <p:spPr>
              <a:xfrm>
                <a:off x="688915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4604" y="1602"/>
                      <a:pt x="2269" y="2970"/>
                      <a:pt x="1" y="4404"/>
                    </a:cubicBezTo>
                    <a:lnTo>
                      <a:pt x="1835" y="4404"/>
                    </a:lnTo>
                    <a:cubicBezTo>
                      <a:pt x="4137" y="3036"/>
                      <a:pt x="6172" y="1502"/>
                      <a:pt x="8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9"/>
              <p:cNvSpPr/>
              <p:nvPr/>
            </p:nvSpPr>
            <p:spPr>
              <a:xfrm>
                <a:off x="6354600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9"/>
              <p:cNvSpPr/>
              <p:nvPr/>
            </p:nvSpPr>
            <p:spPr>
              <a:xfrm>
                <a:off x="6407975" y="4894975"/>
                <a:ext cx="206850" cy="110950"/>
              </a:xfrm>
              <a:custGeom>
                <a:rect b="b" l="l" r="r" t="t"/>
                <a:pathLst>
                  <a:path extrusionOk="0" h="4438" w="8274">
                    <a:moveTo>
                      <a:pt x="6605" y="1"/>
                    </a:moveTo>
                    <a:cubicBezTo>
                      <a:pt x="4637" y="1602"/>
                      <a:pt x="2302" y="3003"/>
                      <a:pt x="1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9"/>
              <p:cNvSpPr/>
              <p:nvPr/>
            </p:nvSpPr>
            <p:spPr>
              <a:xfrm>
                <a:off x="6622300" y="4894975"/>
                <a:ext cx="206000" cy="110100"/>
              </a:xfrm>
              <a:custGeom>
                <a:rect b="b" l="l" r="r" t="t"/>
                <a:pathLst>
                  <a:path extrusionOk="0" h="4404" w="8240">
                    <a:moveTo>
                      <a:pt x="6538" y="1"/>
                    </a:moveTo>
                    <a:cubicBezTo>
                      <a:pt x="4604" y="1602"/>
                      <a:pt x="2269" y="2970"/>
                      <a:pt x="0" y="4404"/>
                    </a:cubicBezTo>
                    <a:lnTo>
                      <a:pt x="1802" y="4404"/>
                    </a:lnTo>
                    <a:cubicBezTo>
                      <a:pt x="4137" y="3070"/>
                      <a:pt x="6171" y="1502"/>
                      <a:pt x="8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9"/>
              <p:cNvSpPr/>
              <p:nvPr/>
            </p:nvSpPr>
            <p:spPr>
              <a:xfrm>
                <a:off x="6461350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605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02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9"/>
              <p:cNvSpPr/>
              <p:nvPr/>
            </p:nvSpPr>
            <p:spPr>
              <a:xfrm>
                <a:off x="6514725" y="4894975"/>
                <a:ext cx="206825" cy="110950"/>
              </a:xfrm>
              <a:custGeom>
                <a:rect b="b" l="l" r="r" t="t"/>
                <a:pathLst>
                  <a:path extrusionOk="0" h="4438" w="8273">
                    <a:moveTo>
                      <a:pt x="6572" y="1"/>
                    </a:moveTo>
                    <a:cubicBezTo>
                      <a:pt x="4637" y="1602"/>
                      <a:pt x="2302" y="3003"/>
                      <a:pt x="0" y="4437"/>
                    </a:cubicBezTo>
                    <a:lnTo>
                      <a:pt x="1835" y="4437"/>
                    </a:lnTo>
                    <a:cubicBezTo>
                      <a:pt x="4170" y="3070"/>
                      <a:pt x="6205" y="1502"/>
                      <a:pt x="8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9"/>
              <p:cNvSpPr/>
              <p:nvPr/>
            </p:nvSpPr>
            <p:spPr>
              <a:xfrm>
                <a:off x="489940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1" y="4571"/>
                    </a:cubicBezTo>
                    <a:lnTo>
                      <a:pt x="1935" y="4571"/>
                    </a:lnTo>
                    <a:cubicBezTo>
                      <a:pt x="4404" y="3170"/>
                      <a:pt x="6505" y="1569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5356400" y="4873300"/>
                <a:ext cx="1908875" cy="15025"/>
              </a:xfrm>
              <a:custGeom>
                <a:rect b="b" l="l" r="r" t="t"/>
                <a:pathLst>
                  <a:path extrusionOk="0" h="601" w="76355">
                    <a:moveTo>
                      <a:pt x="75354" y="1"/>
                    </a:moveTo>
                    <a:cubicBezTo>
                      <a:pt x="70250" y="1"/>
                      <a:pt x="65180" y="34"/>
                      <a:pt x="60076" y="34"/>
                    </a:cubicBezTo>
                    <a:cubicBezTo>
                      <a:pt x="47334" y="67"/>
                      <a:pt x="34625" y="67"/>
                      <a:pt x="21883" y="101"/>
                    </a:cubicBezTo>
                    <a:cubicBezTo>
                      <a:pt x="14677" y="101"/>
                      <a:pt x="7439" y="134"/>
                      <a:pt x="200" y="134"/>
                    </a:cubicBezTo>
                    <a:cubicBezTo>
                      <a:pt x="300" y="167"/>
                      <a:pt x="401" y="201"/>
                      <a:pt x="334" y="267"/>
                    </a:cubicBezTo>
                    <a:cubicBezTo>
                      <a:pt x="134" y="468"/>
                      <a:pt x="67" y="534"/>
                      <a:pt x="0" y="601"/>
                    </a:cubicBezTo>
                    <a:lnTo>
                      <a:pt x="1735" y="601"/>
                    </a:lnTo>
                    <a:cubicBezTo>
                      <a:pt x="1868" y="501"/>
                      <a:pt x="2002" y="401"/>
                      <a:pt x="2135" y="301"/>
                    </a:cubicBezTo>
                    <a:cubicBezTo>
                      <a:pt x="2158" y="285"/>
                      <a:pt x="2187" y="279"/>
                      <a:pt x="2216" y="279"/>
                    </a:cubicBezTo>
                    <a:cubicBezTo>
                      <a:pt x="2312" y="279"/>
                      <a:pt x="2412" y="350"/>
                      <a:pt x="2335" y="401"/>
                    </a:cubicBezTo>
                    <a:cubicBezTo>
                      <a:pt x="2269" y="468"/>
                      <a:pt x="2202" y="534"/>
                      <a:pt x="2135" y="601"/>
                    </a:cubicBezTo>
                    <a:lnTo>
                      <a:pt x="3870" y="601"/>
                    </a:lnTo>
                    <a:cubicBezTo>
                      <a:pt x="4003" y="501"/>
                      <a:pt x="4137" y="401"/>
                      <a:pt x="4270" y="301"/>
                    </a:cubicBezTo>
                    <a:cubicBezTo>
                      <a:pt x="4293" y="285"/>
                      <a:pt x="4322" y="279"/>
                      <a:pt x="4351" y="279"/>
                    </a:cubicBezTo>
                    <a:cubicBezTo>
                      <a:pt x="4447" y="279"/>
                      <a:pt x="4547" y="350"/>
                      <a:pt x="4470" y="401"/>
                    </a:cubicBezTo>
                    <a:cubicBezTo>
                      <a:pt x="4403" y="468"/>
                      <a:pt x="4337" y="534"/>
                      <a:pt x="4270" y="568"/>
                    </a:cubicBezTo>
                    <a:lnTo>
                      <a:pt x="6005" y="568"/>
                    </a:lnTo>
                    <a:cubicBezTo>
                      <a:pt x="6138" y="501"/>
                      <a:pt x="6271" y="401"/>
                      <a:pt x="6405" y="301"/>
                    </a:cubicBezTo>
                    <a:cubicBezTo>
                      <a:pt x="6428" y="285"/>
                      <a:pt x="6457" y="279"/>
                      <a:pt x="6486" y="279"/>
                    </a:cubicBezTo>
                    <a:cubicBezTo>
                      <a:pt x="6582" y="279"/>
                      <a:pt x="6682" y="350"/>
                      <a:pt x="6605" y="401"/>
                    </a:cubicBezTo>
                    <a:cubicBezTo>
                      <a:pt x="6538" y="468"/>
                      <a:pt x="6472" y="501"/>
                      <a:pt x="6405" y="568"/>
                    </a:cubicBezTo>
                    <a:lnTo>
                      <a:pt x="8139" y="568"/>
                    </a:lnTo>
                    <a:cubicBezTo>
                      <a:pt x="8273" y="501"/>
                      <a:pt x="8406" y="401"/>
                      <a:pt x="8540" y="301"/>
                    </a:cubicBezTo>
                    <a:cubicBezTo>
                      <a:pt x="8563" y="285"/>
                      <a:pt x="8592" y="279"/>
                      <a:pt x="8621" y="279"/>
                    </a:cubicBezTo>
                    <a:cubicBezTo>
                      <a:pt x="8717" y="279"/>
                      <a:pt x="8817" y="350"/>
                      <a:pt x="8740" y="401"/>
                    </a:cubicBezTo>
                    <a:cubicBezTo>
                      <a:pt x="8673" y="468"/>
                      <a:pt x="8606" y="501"/>
                      <a:pt x="8540" y="568"/>
                    </a:cubicBezTo>
                    <a:lnTo>
                      <a:pt x="10274" y="568"/>
                    </a:lnTo>
                    <a:cubicBezTo>
                      <a:pt x="10408" y="468"/>
                      <a:pt x="10541" y="401"/>
                      <a:pt x="10675" y="301"/>
                    </a:cubicBezTo>
                    <a:cubicBezTo>
                      <a:pt x="10702" y="282"/>
                      <a:pt x="10738" y="274"/>
                      <a:pt x="10773" y="274"/>
                    </a:cubicBezTo>
                    <a:cubicBezTo>
                      <a:pt x="10863" y="274"/>
                      <a:pt x="10947" y="329"/>
                      <a:pt x="10875" y="401"/>
                    </a:cubicBezTo>
                    <a:cubicBezTo>
                      <a:pt x="10808" y="434"/>
                      <a:pt x="10741" y="501"/>
                      <a:pt x="10675" y="568"/>
                    </a:cubicBezTo>
                    <a:lnTo>
                      <a:pt x="12409" y="568"/>
                    </a:lnTo>
                    <a:cubicBezTo>
                      <a:pt x="12543" y="468"/>
                      <a:pt x="12676" y="368"/>
                      <a:pt x="12809" y="301"/>
                    </a:cubicBezTo>
                    <a:cubicBezTo>
                      <a:pt x="12839" y="281"/>
                      <a:pt x="12877" y="273"/>
                      <a:pt x="12913" y="273"/>
                    </a:cubicBezTo>
                    <a:cubicBezTo>
                      <a:pt x="13001" y="273"/>
                      <a:pt x="13080" y="320"/>
                      <a:pt x="13010" y="368"/>
                    </a:cubicBezTo>
                    <a:cubicBezTo>
                      <a:pt x="12943" y="434"/>
                      <a:pt x="12876" y="501"/>
                      <a:pt x="12809" y="568"/>
                    </a:cubicBezTo>
                    <a:lnTo>
                      <a:pt x="14544" y="568"/>
                    </a:lnTo>
                    <a:cubicBezTo>
                      <a:pt x="14677" y="468"/>
                      <a:pt x="14811" y="368"/>
                      <a:pt x="14944" y="301"/>
                    </a:cubicBezTo>
                    <a:cubicBezTo>
                      <a:pt x="14975" y="270"/>
                      <a:pt x="15014" y="258"/>
                      <a:pt x="15052" y="258"/>
                    </a:cubicBezTo>
                    <a:cubicBezTo>
                      <a:pt x="15138" y="258"/>
                      <a:pt x="15214" y="321"/>
                      <a:pt x="15144" y="368"/>
                    </a:cubicBezTo>
                    <a:cubicBezTo>
                      <a:pt x="15078" y="434"/>
                      <a:pt x="15011" y="501"/>
                      <a:pt x="14944" y="568"/>
                    </a:cubicBezTo>
                    <a:lnTo>
                      <a:pt x="16679" y="568"/>
                    </a:lnTo>
                    <a:cubicBezTo>
                      <a:pt x="16812" y="468"/>
                      <a:pt x="16946" y="368"/>
                      <a:pt x="17079" y="267"/>
                    </a:cubicBezTo>
                    <a:cubicBezTo>
                      <a:pt x="17102" y="252"/>
                      <a:pt x="17131" y="245"/>
                      <a:pt x="17160" y="245"/>
                    </a:cubicBezTo>
                    <a:cubicBezTo>
                      <a:pt x="17256" y="245"/>
                      <a:pt x="17356" y="316"/>
                      <a:pt x="17279" y="368"/>
                    </a:cubicBezTo>
                    <a:cubicBezTo>
                      <a:pt x="17213" y="434"/>
                      <a:pt x="17146" y="501"/>
                      <a:pt x="17079" y="568"/>
                    </a:cubicBezTo>
                    <a:lnTo>
                      <a:pt x="18814" y="568"/>
                    </a:lnTo>
                    <a:cubicBezTo>
                      <a:pt x="18947" y="468"/>
                      <a:pt x="19081" y="368"/>
                      <a:pt x="19214" y="267"/>
                    </a:cubicBezTo>
                    <a:cubicBezTo>
                      <a:pt x="19237" y="252"/>
                      <a:pt x="19266" y="245"/>
                      <a:pt x="19295" y="245"/>
                    </a:cubicBezTo>
                    <a:cubicBezTo>
                      <a:pt x="19391" y="245"/>
                      <a:pt x="19491" y="316"/>
                      <a:pt x="19414" y="368"/>
                    </a:cubicBezTo>
                    <a:cubicBezTo>
                      <a:pt x="19347" y="434"/>
                      <a:pt x="19281" y="501"/>
                      <a:pt x="19214" y="568"/>
                    </a:cubicBezTo>
                    <a:lnTo>
                      <a:pt x="20949" y="568"/>
                    </a:lnTo>
                    <a:cubicBezTo>
                      <a:pt x="21082" y="468"/>
                      <a:pt x="21215" y="368"/>
                      <a:pt x="21349" y="267"/>
                    </a:cubicBezTo>
                    <a:cubicBezTo>
                      <a:pt x="21372" y="252"/>
                      <a:pt x="21401" y="245"/>
                      <a:pt x="21430" y="245"/>
                    </a:cubicBezTo>
                    <a:cubicBezTo>
                      <a:pt x="21526" y="245"/>
                      <a:pt x="21626" y="316"/>
                      <a:pt x="21549" y="368"/>
                    </a:cubicBezTo>
                    <a:cubicBezTo>
                      <a:pt x="21482" y="434"/>
                      <a:pt x="21416" y="501"/>
                      <a:pt x="21349" y="534"/>
                    </a:cubicBezTo>
                    <a:lnTo>
                      <a:pt x="23083" y="534"/>
                    </a:lnTo>
                    <a:cubicBezTo>
                      <a:pt x="23217" y="468"/>
                      <a:pt x="23350" y="368"/>
                      <a:pt x="23484" y="267"/>
                    </a:cubicBezTo>
                    <a:cubicBezTo>
                      <a:pt x="23507" y="252"/>
                      <a:pt x="23536" y="245"/>
                      <a:pt x="23565" y="245"/>
                    </a:cubicBezTo>
                    <a:cubicBezTo>
                      <a:pt x="23661" y="245"/>
                      <a:pt x="23761" y="316"/>
                      <a:pt x="23684" y="368"/>
                    </a:cubicBezTo>
                    <a:cubicBezTo>
                      <a:pt x="23617" y="434"/>
                      <a:pt x="23550" y="468"/>
                      <a:pt x="23484" y="534"/>
                    </a:cubicBezTo>
                    <a:lnTo>
                      <a:pt x="25218" y="534"/>
                    </a:lnTo>
                    <a:cubicBezTo>
                      <a:pt x="25352" y="468"/>
                      <a:pt x="25485" y="368"/>
                      <a:pt x="25619" y="267"/>
                    </a:cubicBezTo>
                    <a:cubicBezTo>
                      <a:pt x="25642" y="252"/>
                      <a:pt x="25670" y="245"/>
                      <a:pt x="25699" y="245"/>
                    </a:cubicBezTo>
                    <a:cubicBezTo>
                      <a:pt x="25795" y="245"/>
                      <a:pt x="25895" y="316"/>
                      <a:pt x="25819" y="368"/>
                    </a:cubicBezTo>
                    <a:cubicBezTo>
                      <a:pt x="25752" y="434"/>
                      <a:pt x="25685" y="468"/>
                      <a:pt x="25619" y="534"/>
                    </a:cubicBezTo>
                    <a:lnTo>
                      <a:pt x="27353" y="534"/>
                    </a:lnTo>
                    <a:cubicBezTo>
                      <a:pt x="27487" y="434"/>
                      <a:pt x="27620" y="368"/>
                      <a:pt x="27753" y="267"/>
                    </a:cubicBezTo>
                    <a:cubicBezTo>
                      <a:pt x="27781" y="249"/>
                      <a:pt x="27817" y="241"/>
                      <a:pt x="27852" y="241"/>
                    </a:cubicBezTo>
                    <a:cubicBezTo>
                      <a:pt x="27942" y="241"/>
                      <a:pt x="28026" y="295"/>
                      <a:pt x="27954" y="368"/>
                    </a:cubicBezTo>
                    <a:cubicBezTo>
                      <a:pt x="27887" y="401"/>
                      <a:pt x="27820" y="468"/>
                      <a:pt x="27753" y="534"/>
                    </a:cubicBezTo>
                    <a:lnTo>
                      <a:pt x="29488" y="534"/>
                    </a:lnTo>
                    <a:cubicBezTo>
                      <a:pt x="29621" y="434"/>
                      <a:pt x="29755" y="334"/>
                      <a:pt x="29888" y="267"/>
                    </a:cubicBezTo>
                    <a:cubicBezTo>
                      <a:pt x="29918" y="248"/>
                      <a:pt x="29955" y="240"/>
                      <a:pt x="29992" y="240"/>
                    </a:cubicBezTo>
                    <a:cubicBezTo>
                      <a:pt x="30080" y="240"/>
                      <a:pt x="30159" y="287"/>
                      <a:pt x="30088" y="334"/>
                    </a:cubicBezTo>
                    <a:cubicBezTo>
                      <a:pt x="30022" y="401"/>
                      <a:pt x="29955" y="468"/>
                      <a:pt x="29888" y="534"/>
                    </a:cubicBezTo>
                    <a:lnTo>
                      <a:pt x="31623" y="534"/>
                    </a:lnTo>
                    <a:cubicBezTo>
                      <a:pt x="31756" y="434"/>
                      <a:pt x="31890" y="334"/>
                      <a:pt x="32023" y="267"/>
                    </a:cubicBezTo>
                    <a:cubicBezTo>
                      <a:pt x="32054" y="237"/>
                      <a:pt x="32093" y="225"/>
                      <a:pt x="32131" y="225"/>
                    </a:cubicBezTo>
                    <a:cubicBezTo>
                      <a:pt x="32217" y="225"/>
                      <a:pt x="32293" y="288"/>
                      <a:pt x="32223" y="334"/>
                    </a:cubicBezTo>
                    <a:cubicBezTo>
                      <a:pt x="32157" y="401"/>
                      <a:pt x="32090" y="468"/>
                      <a:pt x="32023" y="534"/>
                    </a:cubicBezTo>
                    <a:lnTo>
                      <a:pt x="33758" y="534"/>
                    </a:lnTo>
                    <a:cubicBezTo>
                      <a:pt x="33891" y="434"/>
                      <a:pt x="34025" y="334"/>
                      <a:pt x="34158" y="234"/>
                    </a:cubicBezTo>
                    <a:cubicBezTo>
                      <a:pt x="34181" y="219"/>
                      <a:pt x="34210" y="212"/>
                      <a:pt x="34239" y="212"/>
                    </a:cubicBezTo>
                    <a:cubicBezTo>
                      <a:pt x="34335" y="212"/>
                      <a:pt x="34435" y="283"/>
                      <a:pt x="34358" y="334"/>
                    </a:cubicBezTo>
                    <a:cubicBezTo>
                      <a:pt x="34291" y="401"/>
                      <a:pt x="34225" y="468"/>
                      <a:pt x="34158" y="534"/>
                    </a:cubicBezTo>
                    <a:lnTo>
                      <a:pt x="35893" y="534"/>
                    </a:lnTo>
                    <a:cubicBezTo>
                      <a:pt x="36026" y="434"/>
                      <a:pt x="36159" y="334"/>
                      <a:pt x="36293" y="234"/>
                    </a:cubicBezTo>
                    <a:cubicBezTo>
                      <a:pt x="36316" y="219"/>
                      <a:pt x="36345" y="212"/>
                      <a:pt x="36374" y="212"/>
                    </a:cubicBezTo>
                    <a:cubicBezTo>
                      <a:pt x="36470" y="212"/>
                      <a:pt x="36570" y="283"/>
                      <a:pt x="36493" y="334"/>
                    </a:cubicBezTo>
                    <a:cubicBezTo>
                      <a:pt x="36426" y="401"/>
                      <a:pt x="36360" y="468"/>
                      <a:pt x="36293" y="534"/>
                    </a:cubicBezTo>
                    <a:lnTo>
                      <a:pt x="38027" y="534"/>
                    </a:lnTo>
                    <a:cubicBezTo>
                      <a:pt x="38161" y="434"/>
                      <a:pt x="38294" y="334"/>
                      <a:pt x="38428" y="234"/>
                    </a:cubicBezTo>
                    <a:cubicBezTo>
                      <a:pt x="38451" y="219"/>
                      <a:pt x="38480" y="212"/>
                      <a:pt x="38509" y="212"/>
                    </a:cubicBezTo>
                    <a:cubicBezTo>
                      <a:pt x="38605" y="212"/>
                      <a:pt x="38705" y="283"/>
                      <a:pt x="38628" y="334"/>
                    </a:cubicBezTo>
                    <a:cubicBezTo>
                      <a:pt x="38561" y="401"/>
                      <a:pt x="38494" y="468"/>
                      <a:pt x="38428" y="501"/>
                    </a:cubicBezTo>
                    <a:lnTo>
                      <a:pt x="40162" y="501"/>
                    </a:lnTo>
                    <a:cubicBezTo>
                      <a:pt x="40296" y="434"/>
                      <a:pt x="40429" y="334"/>
                      <a:pt x="40563" y="234"/>
                    </a:cubicBezTo>
                    <a:cubicBezTo>
                      <a:pt x="40586" y="219"/>
                      <a:pt x="40614" y="212"/>
                      <a:pt x="40643" y="212"/>
                    </a:cubicBezTo>
                    <a:cubicBezTo>
                      <a:pt x="40739" y="212"/>
                      <a:pt x="40839" y="283"/>
                      <a:pt x="40763" y="334"/>
                    </a:cubicBezTo>
                    <a:cubicBezTo>
                      <a:pt x="40696" y="401"/>
                      <a:pt x="40629" y="434"/>
                      <a:pt x="40563" y="501"/>
                    </a:cubicBezTo>
                    <a:lnTo>
                      <a:pt x="42297" y="501"/>
                    </a:lnTo>
                    <a:cubicBezTo>
                      <a:pt x="42431" y="434"/>
                      <a:pt x="42564" y="334"/>
                      <a:pt x="42697" y="234"/>
                    </a:cubicBezTo>
                    <a:cubicBezTo>
                      <a:pt x="42721" y="219"/>
                      <a:pt x="42749" y="212"/>
                      <a:pt x="42778" y="212"/>
                    </a:cubicBezTo>
                    <a:cubicBezTo>
                      <a:pt x="42874" y="212"/>
                      <a:pt x="42974" y="283"/>
                      <a:pt x="42898" y="334"/>
                    </a:cubicBezTo>
                    <a:cubicBezTo>
                      <a:pt x="42831" y="401"/>
                      <a:pt x="42764" y="434"/>
                      <a:pt x="42697" y="501"/>
                    </a:cubicBezTo>
                    <a:lnTo>
                      <a:pt x="44432" y="501"/>
                    </a:lnTo>
                    <a:cubicBezTo>
                      <a:pt x="44565" y="401"/>
                      <a:pt x="44699" y="334"/>
                      <a:pt x="44832" y="234"/>
                    </a:cubicBezTo>
                    <a:cubicBezTo>
                      <a:pt x="44860" y="215"/>
                      <a:pt x="44896" y="207"/>
                      <a:pt x="44931" y="207"/>
                    </a:cubicBezTo>
                    <a:cubicBezTo>
                      <a:pt x="45021" y="207"/>
                      <a:pt x="45105" y="262"/>
                      <a:pt x="45032" y="334"/>
                    </a:cubicBezTo>
                    <a:cubicBezTo>
                      <a:pt x="44966" y="368"/>
                      <a:pt x="44899" y="434"/>
                      <a:pt x="44832" y="501"/>
                    </a:cubicBezTo>
                    <a:lnTo>
                      <a:pt x="46567" y="501"/>
                    </a:lnTo>
                    <a:cubicBezTo>
                      <a:pt x="46700" y="401"/>
                      <a:pt x="46834" y="301"/>
                      <a:pt x="46967" y="234"/>
                    </a:cubicBezTo>
                    <a:cubicBezTo>
                      <a:pt x="46996" y="215"/>
                      <a:pt x="47034" y="206"/>
                      <a:pt x="47071" y="206"/>
                    </a:cubicBezTo>
                    <a:cubicBezTo>
                      <a:pt x="47159" y="206"/>
                      <a:pt x="47238" y="254"/>
                      <a:pt x="47167" y="301"/>
                    </a:cubicBezTo>
                    <a:cubicBezTo>
                      <a:pt x="47101" y="368"/>
                      <a:pt x="47034" y="434"/>
                      <a:pt x="46967" y="501"/>
                    </a:cubicBezTo>
                    <a:lnTo>
                      <a:pt x="48702" y="501"/>
                    </a:lnTo>
                    <a:cubicBezTo>
                      <a:pt x="48835" y="401"/>
                      <a:pt x="48969" y="301"/>
                      <a:pt x="49102" y="234"/>
                    </a:cubicBezTo>
                    <a:cubicBezTo>
                      <a:pt x="49132" y="204"/>
                      <a:pt x="49172" y="192"/>
                      <a:pt x="49210" y="192"/>
                    </a:cubicBezTo>
                    <a:cubicBezTo>
                      <a:pt x="49296" y="192"/>
                      <a:pt x="49372" y="254"/>
                      <a:pt x="49302" y="301"/>
                    </a:cubicBezTo>
                    <a:cubicBezTo>
                      <a:pt x="49235" y="368"/>
                      <a:pt x="49169" y="434"/>
                      <a:pt x="49102" y="501"/>
                    </a:cubicBezTo>
                    <a:lnTo>
                      <a:pt x="50837" y="501"/>
                    </a:lnTo>
                    <a:cubicBezTo>
                      <a:pt x="50970" y="401"/>
                      <a:pt x="51103" y="301"/>
                      <a:pt x="51237" y="201"/>
                    </a:cubicBezTo>
                    <a:cubicBezTo>
                      <a:pt x="51260" y="185"/>
                      <a:pt x="51289" y="179"/>
                      <a:pt x="51318" y="179"/>
                    </a:cubicBezTo>
                    <a:cubicBezTo>
                      <a:pt x="51414" y="179"/>
                      <a:pt x="51514" y="250"/>
                      <a:pt x="51437" y="301"/>
                    </a:cubicBezTo>
                    <a:cubicBezTo>
                      <a:pt x="51370" y="368"/>
                      <a:pt x="51304" y="434"/>
                      <a:pt x="51237" y="501"/>
                    </a:cubicBezTo>
                    <a:lnTo>
                      <a:pt x="52971" y="501"/>
                    </a:lnTo>
                    <a:cubicBezTo>
                      <a:pt x="53105" y="401"/>
                      <a:pt x="53238" y="301"/>
                      <a:pt x="53372" y="201"/>
                    </a:cubicBezTo>
                    <a:cubicBezTo>
                      <a:pt x="53395" y="185"/>
                      <a:pt x="53424" y="179"/>
                      <a:pt x="53453" y="179"/>
                    </a:cubicBezTo>
                    <a:cubicBezTo>
                      <a:pt x="53549" y="179"/>
                      <a:pt x="53649" y="250"/>
                      <a:pt x="53572" y="301"/>
                    </a:cubicBezTo>
                    <a:cubicBezTo>
                      <a:pt x="53505" y="368"/>
                      <a:pt x="53438" y="434"/>
                      <a:pt x="53372" y="501"/>
                    </a:cubicBezTo>
                    <a:lnTo>
                      <a:pt x="55106" y="501"/>
                    </a:lnTo>
                    <a:cubicBezTo>
                      <a:pt x="55240" y="401"/>
                      <a:pt x="55373" y="301"/>
                      <a:pt x="55507" y="201"/>
                    </a:cubicBezTo>
                    <a:cubicBezTo>
                      <a:pt x="55530" y="185"/>
                      <a:pt x="55558" y="179"/>
                      <a:pt x="55587" y="179"/>
                    </a:cubicBezTo>
                    <a:cubicBezTo>
                      <a:pt x="55683" y="179"/>
                      <a:pt x="55783" y="250"/>
                      <a:pt x="55707" y="301"/>
                    </a:cubicBezTo>
                    <a:cubicBezTo>
                      <a:pt x="55640" y="368"/>
                      <a:pt x="55573" y="434"/>
                      <a:pt x="55507" y="468"/>
                    </a:cubicBezTo>
                    <a:lnTo>
                      <a:pt x="57241" y="468"/>
                    </a:lnTo>
                    <a:cubicBezTo>
                      <a:pt x="57375" y="401"/>
                      <a:pt x="57508" y="301"/>
                      <a:pt x="57641" y="201"/>
                    </a:cubicBezTo>
                    <a:cubicBezTo>
                      <a:pt x="57665" y="185"/>
                      <a:pt x="57693" y="179"/>
                      <a:pt x="57722" y="179"/>
                    </a:cubicBezTo>
                    <a:cubicBezTo>
                      <a:pt x="57818" y="179"/>
                      <a:pt x="57918" y="250"/>
                      <a:pt x="57842" y="301"/>
                    </a:cubicBezTo>
                    <a:cubicBezTo>
                      <a:pt x="57775" y="368"/>
                      <a:pt x="57708" y="401"/>
                      <a:pt x="57641" y="468"/>
                    </a:cubicBezTo>
                    <a:lnTo>
                      <a:pt x="59376" y="468"/>
                    </a:lnTo>
                    <a:cubicBezTo>
                      <a:pt x="59509" y="401"/>
                      <a:pt x="59643" y="301"/>
                      <a:pt x="59776" y="201"/>
                    </a:cubicBezTo>
                    <a:cubicBezTo>
                      <a:pt x="59800" y="185"/>
                      <a:pt x="59828" y="179"/>
                      <a:pt x="59857" y="179"/>
                    </a:cubicBezTo>
                    <a:cubicBezTo>
                      <a:pt x="59953" y="179"/>
                      <a:pt x="60053" y="250"/>
                      <a:pt x="59976" y="301"/>
                    </a:cubicBezTo>
                    <a:cubicBezTo>
                      <a:pt x="59910" y="368"/>
                      <a:pt x="59843" y="401"/>
                      <a:pt x="59776" y="468"/>
                    </a:cubicBezTo>
                    <a:lnTo>
                      <a:pt x="61511" y="468"/>
                    </a:lnTo>
                    <a:cubicBezTo>
                      <a:pt x="61644" y="368"/>
                      <a:pt x="61778" y="301"/>
                      <a:pt x="61911" y="201"/>
                    </a:cubicBezTo>
                    <a:cubicBezTo>
                      <a:pt x="61939" y="182"/>
                      <a:pt x="61975" y="174"/>
                      <a:pt x="62010" y="174"/>
                    </a:cubicBezTo>
                    <a:cubicBezTo>
                      <a:pt x="62100" y="174"/>
                      <a:pt x="62183" y="229"/>
                      <a:pt x="62111" y="301"/>
                    </a:cubicBezTo>
                    <a:cubicBezTo>
                      <a:pt x="62045" y="334"/>
                      <a:pt x="61978" y="401"/>
                      <a:pt x="61911" y="468"/>
                    </a:cubicBezTo>
                    <a:lnTo>
                      <a:pt x="63646" y="468"/>
                    </a:lnTo>
                    <a:cubicBezTo>
                      <a:pt x="63779" y="368"/>
                      <a:pt x="63913" y="267"/>
                      <a:pt x="64046" y="201"/>
                    </a:cubicBezTo>
                    <a:cubicBezTo>
                      <a:pt x="64075" y="181"/>
                      <a:pt x="64113" y="173"/>
                      <a:pt x="64150" y="173"/>
                    </a:cubicBezTo>
                    <a:cubicBezTo>
                      <a:pt x="64238" y="173"/>
                      <a:pt x="64317" y="220"/>
                      <a:pt x="64246" y="267"/>
                    </a:cubicBezTo>
                    <a:cubicBezTo>
                      <a:pt x="64179" y="334"/>
                      <a:pt x="64113" y="401"/>
                      <a:pt x="64046" y="468"/>
                    </a:cubicBezTo>
                    <a:lnTo>
                      <a:pt x="65781" y="468"/>
                    </a:lnTo>
                    <a:cubicBezTo>
                      <a:pt x="65914" y="368"/>
                      <a:pt x="66047" y="267"/>
                      <a:pt x="66181" y="201"/>
                    </a:cubicBezTo>
                    <a:cubicBezTo>
                      <a:pt x="66211" y="170"/>
                      <a:pt x="66251" y="158"/>
                      <a:pt x="66289" y="158"/>
                    </a:cubicBezTo>
                    <a:cubicBezTo>
                      <a:pt x="66375" y="158"/>
                      <a:pt x="66451" y="221"/>
                      <a:pt x="66381" y="267"/>
                    </a:cubicBezTo>
                    <a:cubicBezTo>
                      <a:pt x="66314" y="334"/>
                      <a:pt x="66248" y="401"/>
                      <a:pt x="66181" y="468"/>
                    </a:cubicBezTo>
                    <a:lnTo>
                      <a:pt x="67915" y="468"/>
                    </a:lnTo>
                    <a:cubicBezTo>
                      <a:pt x="68049" y="368"/>
                      <a:pt x="68182" y="267"/>
                      <a:pt x="68316" y="167"/>
                    </a:cubicBezTo>
                    <a:cubicBezTo>
                      <a:pt x="68339" y="152"/>
                      <a:pt x="68368" y="145"/>
                      <a:pt x="68397" y="145"/>
                    </a:cubicBezTo>
                    <a:cubicBezTo>
                      <a:pt x="68493" y="145"/>
                      <a:pt x="68593" y="216"/>
                      <a:pt x="68516" y="267"/>
                    </a:cubicBezTo>
                    <a:cubicBezTo>
                      <a:pt x="68449" y="334"/>
                      <a:pt x="68382" y="401"/>
                      <a:pt x="68316" y="468"/>
                    </a:cubicBezTo>
                    <a:lnTo>
                      <a:pt x="70050" y="468"/>
                    </a:lnTo>
                    <a:cubicBezTo>
                      <a:pt x="70184" y="368"/>
                      <a:pt x="70317" y="267"/>
                      <a:pt x="70451" y="167"/>
                    </a:cubicBezTo>
                    <a:cubicBezTo>
                      <a:pt x="70474" y="152"/>
                      <a:pt x="70502" y="145"/>
                      <a:pt x="70532" y="145"/>
                    </a:cubicBezTo>
                    <a:cubicBezTo>
                      <a:pt x="70627" y="145"/>
                      <a:pt x="70727" y="216"/>
                      <a:pt x="70651" y="267"/>
                    </a:cubicBezTo>
                    <a:cubicBezTo>
                      <a:pt x="70584" y="334"/>
                      <a:pt x="70517" y="401"/>
                      <a:pt x="70451" y="468"/>
                    </a:cubicBezTo>
                    <a:lnTo>
                      <a:pt x="72185" y="468"/>
                    </a:lnTo>
                    <a:cubicBezTo>
                      <a:pt x="72319" y="368"/>
                      <a:pt x="72452" y="267"/>
                      <a:pt x="72585" y="167"/>
                    </a:cubicBezTo>
                    <a:cubicBezTo>
                      <a:pt x="72609" y="152"/>
                      <a:pt x="72637" y="145"/>
                      <a:pt x="72666" y="145"/>
                    </a:cubicBezTo>
                    <a:cubicBezTo>
                      <a:pt x="72762" y="145"/>
                      <a:pt x="72862" y="216"/>
                      <a:pt x="72786" y="267"/>
                    </a:cubicBezTo>
                    <a:cubicBezTo>
                      <a:pt x="72719" y="334"/>
                      <a:pt x="72652" y="401"/>
                      <a:pt x="72585" y="434"/>
                    </a:cubicBezTo>
                    <a:lnTo>
                      <a:pt x="74320" y="434"/>
                    </a:lnTo>
                    <a:cubicBezTo>
                      <a:pt x="74453" y="368"/>
                      <a:pt x="74587" y="267"/>
                      <a:pt x="74720" y="167"/>
                    </a:cubicBezTo>
                    <a:cubicBezTo>
                      <a:pt x="74744" y="152"/>
                      <a:pt x="74772" y="145"/>
                      <a:pt x="74801" y="145"/>
                    </a:cubicBezTo>
                    <a:cubicBezTo>
                      <a:pt x="74897" y="145"/>
                      <a:pt x="74997" y="216"/>
                      <a:pt x="74920" y="267"/>
                    </a:cubicBezTo>
                    <a:cubicBezTo>
                      <a:pt x="74854" y="334"/>
                      <a:pt x="74787" y="368"/>
                      <a:pt x="74720" y="434"/>
                    </a:cubicBezTo>
                    <a:lnTo>
                      <a:pt x="76121" y="434"/>
                    </a:lnTo>
                    <a:cubicBezTo>
                      <a:pt x="76188" y="401"/>
                      <a:pt x="76255" y="334"/>
                      <a:pt x="76355" y="267"/>
                    </a:cubicBezTo>
                    <a:lnTo>
                      <a:pt x="75154" y="267"/>
                    </a:lnTo>
                    <a:cubicBezTo>
                      <a:pt x="75254" y="167"/>
                      <a:pt x="75321" y="101"/>
                      <a:pt x="753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6942525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9" y="1"/>
                    </a:moveTo>
                    <a:cubicBezTo>
                      <a:pt x="4570" y="1602"/>
                      <a:pt x="2269" y="2970"/>
                      <a:pt x="1" y="4404"/>
                    </a:cubicBezTo>
                    <a:cubicBezTo>
                      <a:pt x="601" y="4404"/>
                      <a:pt x="1235" y="4371"/>
                      <a:pt x="1835" y="4371"/>
                    </a:cubicBezTo>
                    <a:cubicBezTo>
                      <a:pt x="4137" y="3036"/>
                      <a:pt x="6138" y="1502"/>
                      <a:pt x="82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4963625" y="4881650"/>
                <a:ext cx="57550" cy="6675"/>
              </a:xfrm>
              <a:custGeom>
                <a:rect b="b" l="l" r="r" t="t"/>
                <a:pathLst>
                  <a:path extrusionOk="0" h="267" w="2302">
                    <a:moveTo>
                      <a:pt x="200" y="0"/>
                    </a:moveTo>
                    <a:cubicBezTo>
                      <a:pt x="234" y="0"/>
                      <a:pt x="267" y="34"/>
                      <a:pt x="234" y="67"/>
                    </a:cubicBezTo>
                    <a:cubicBezTo>
                      <a:pt x="167" y="134"/>
                      <a:pt x="67" y="200"/>
                      <a:pt x="0" y="267"/>
                    </a:cubicBezTo>
                    <a:lnTo>
                      <a:pt x="1901" y="267"/>
                    </a:lnTo>
                    <a:cubicBezTo>
                      <a:pt x="2035" y="167"/>
                      <a:pt x="2168" y="67"/>
                      <a:pt x="2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9"/>
              <p:cNvSpPr/>
              <p:nvPr/>
            </p:nvSpPr>
            <p:spPr>
              <a:xfrm>
                <a:off x="5249650" y="4880800"/>
                <a:ext cx="53400" cy="7525"/>
              </a:xfrm>
              <a:custGeom>
                <a:rect b="b" l="l" r="r" t="t"/>
                <a:pathLst>
                  <a:path extrusionOk="0" h="301" w="2136">
                    <a:moveTo>
                      <a:pt x="134" y="1"/>
                    </a:moveTo>
                    <a:cubicBezTo>
                      <a:pt x="201" y="1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735" y="301"/>
                    </a:lnTo>
                    <a:cubicBezTo>
                      <a:pt x="1869" y="201"/>
                      <a:pt x="2002" y="101"/>
                      <a:pt x="2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9"/>
              <p:cNvSpPr/>
              <p:nvPr/>
            </p:nvSpPr>
            <p:spPr>
              <a:xfrm>
                <a:off x="6995900" y="4894975"/>
                <a:ext cx="205175" cy="110100"/>
              </a:xfrm>
              <a:custGeom>
                <a:rect b="b" l="l" r="r" t="t"/>
                <a:pathLst>
                  <a:path extrusionOk="0" h="4404" w="8207">
                    <a:moveTo>
                      <a:pt x="6538" y="1"/>
                    </a:moveTo>
                    <a:cubicBezTo>
                      <a:pt x="4570" y="1602"/>
                      <a:pt x="2269" y="2970"/>
                      <a:pt x="0" y="4404"/>
                    </a:cubicBezTo>
                    <a:cubicBezTo>
                      <a:pt x="601" y="4404"/>
                      <a:pt x="1235" y="4371"/>
                      <a:pt x="1835" y="4371"/>
                    </a:cubicBezTo>
                    <a:cubicBezTo>
                      <a:pt x="4137" y="3036"/>
                      <a:pt x="6138" y="1502"/>
                      <a:pt x="82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9"/>
              <p:cNvSpPr/>
              <p:nvPr/>
            </p:nvSpPr>
            <p:spPr>
              <a:xfrm>
                <a:off x="507785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201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9"/>
              <p:cNvSpPr/>
              <p:nvPr/>
            </p:nvSpPr>
            <p:spPr>
              <a:xfrm>
                <a:off x="4841850" y="4894975"/>
                <a:ext cx="216025" cy="114275"/>
              </a:xfrm>
              <a:custGeom>
                <a:rect b="b" l="l" r="r" t="t"/>
                <a:pathLst>
                  <a:path extrusionOk="0" h="4571" w="8641">
                    <a:moveTo>
                      <a:pt x="6806" y="1"/>
                    </a:moveTo>
                    <a:cubicBezTo>
                      <a:pt x="4804" y="1669"/>
                      <a:pt x="2369" y="3070"/>
                      <a:pt x="1" y="4571"/>
                    </a:cubicBezTo>
                    <a:lnTo>
                      <a:pt x="1936" y="4571"/>
                    </a:lnTo>
                    <a:cubicBezTo>
                      <a:pt x="4404" y="3170"/>
                      <a:pt x="6506" y="1569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9"/>
              <p:cNvSpPr/>
              <p:nvPr/>
            </p:nvSpPr>
            <p:spPr>
              <a:xfrm>
                <a:off x="5021150" y="4880800"/>
                <a:ext cx="56725" cy="7525"/>
              </a:xfrm>
              <a:custGeom>
                <a:rect b="b" l="l" r="r" t="t"/>
                <a:pathLst>
                  <a:path extrusionOk="0" h="301" w="2269">
                    <a:moveTo>
                      <a:pt x="201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02" y="201"/>
                      <a:pt x="2136" y="101"/>
                      <a:pt x="22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9"/>
              <p:cNvSpPr/>
              <p:nvPr/>
            </p:nvSpPr>
            <p:spPr>
              <a:xfrm>
                <a:off x="513540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7" y="1"/>
                    </a:moveTo>
                    <a:cubicBezTo>
                      <a:pt x="234" y="34"/>
                      <a:pt x="267" y="68"/>
                      <a:pt x="234" y="101"/>
                    </a:cubicBezTo>
                    <a:cubicBezTo>
                      <a:pt x="134" y="168"/>
                      <a:pt x="67" y="234"/>
                      <a:pt x="1" y="301"/>
                    </a:cubicBezTo>
                    <a:lnTo>
                      <a:pt x="1902" y="301"/>
                    </a:lnTo>
                    <a:cubicBezTo>
                      <a:pt x="2035" y="201"/>
                      <a:pt x="2135" y="101"/>
                      <a:pt x="2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9"/>
              <p:cNvSpPr/>
              <p:nvPr/>
            </p:nvSpPr>
            <p:spPr>
              <a:xfrm>
                <a:off x="5192100" y="4880800"/>
                <a:ext cx="57575" cy="7525"/>
              </a:xfrm>
              <a:custGeom>
                <a:rect b="b" l="l" r="r" t="t"/>
                <a:pathLst>
                  <a:path extrusionOk="0" h="301" w="2303">
                    <a:moveTo>
                      <a:pt x="168" y="1"/>
                    </a:moveTo>
                    <a:cubicBezTo>
                      <a:pt x="234" y="34"/>
                      <a:pt x="268" y="68"/>
                      <a:pt x="234" y="101"/>
                    </a:cubicBezTo>
                    <a:cubicBezTo>
                      <a:pt x="168" y="168"/>
                      <a:pt x="68" y="234"/>
                      <a:pt x="1" y="301"/>
                    </a:cubicBezTo>
                    <a:lnTo>
                      <a:pt x="1902" y="301"/>
                    </a:lnTo>
                    <a:cubicBezTo>
                      <a:pt x="2036" y="201"/>
                      <a:pt x="2169" y="101"/>
                      <a:pt x="23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9"/>
              <p:cNvSpPr/>
              <p:nvPr/>
            </p:nvSpPr>
            <p:spPr>
              <a:xfrm>
                <a:off x="4956950" y="4894975"/>
                <a:ext cx="215175" cy="114275"/>
              </a:xfrm>
              <a:custGeom>
                <a:rect b="b" l="l" r="r" t="t"/>
                <a:pathLst>
                  <a:path extrusionOk="0" h="4571" w="8607">
                    <a:moveTo>
                      <a:pt x="6772" y="1"/>
                    </a:moveTo>
                    <a:cubicBezTo>
                      <a:pt x="4770" y="1669"/>
                      <a:pt x="2335" y="3070"/>
                      <a:pt x="0" y="4571"/>
                    </a:cubicBezTo>
                    <a:cubicBezTo>
                      <a:pt x="634" y="4571"/>
                      <a:pt x="1301" y="4537"/>
                      <a:pt x="1935" y="4537"/>
                    </a:cubicBezTo>
                    <a:cubicBezTo>
                      <a:pt x="4403" y="3170"/>
                      <a:pt x="6471" y="1569"/>
                      <a:pt x="86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9"/>
              <p:cNvSpPr/>
              <p:nvPr/>
            </p:nvSpPr>
            <p:spPr>
              <a:xfrm>
                <a:off x="555237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9"/>
              <p:cNvSpPr/>
              <p:nvPr/>
            </p:nvSpPr>
            <p:spPr>
              <a:xfrm>
                <a:off x="5338875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2" y="4504"/>
                      <a:pt x="1802" y="4504"/>
                    </a:cubicBezTo>
                    <a:cubicBezTo>
                      <a:pt x="4237" y="3136"/>
                      <a:pt x="6305" y="15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9"/>
              <p:cNvSpPr/>
              <p:nvPr/>
            </p:nvSpPr>
            <p:spPr>
              <a:xfrm>
                <a:off x="5445625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39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03" y="3136"/>
                      <a:pt x="6272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9"/>
              <p:cNvSpPr/>
              <p:nvPr/>
            </p:nvSpPr>
            <p:spPr>
              <a:xfrm>
                <a:off x="5392250" y="4894975"/>
                <a:ext cx="210175" cy="113450"/>
              </a:xfrm>
              <a:custGeom>
                <a:rect b="b" l="l" r="r" t="t"/>
                <a:pathLst>
                  <a:path extrusionOk="0" h="4538" w="8407">
                    <a:moveTo>
                      <a:pt x="6739" y="1"/>
                    </a:moveTo>
                    <a:cubicBezTo>
                      <a:pt x="4737" y="1635"/>
                      <a:pt x="2336" y="3070"/>
                      <a:pt x="1" y="4537"/>
                    </a:cubicBezTo>
                    <a:cubicBezTo>
                      <a:pt x="601" y="4537"/>
                      <a:pt x="1201" y="4504"/>
                      <a:pt x="1802" y="4504"/>
                    </a:cubicBezTo>
                    <a:cubicBezTo>
                      <a:pt x="4204" y="3136"/>
                      <a:pt x="6305" y="1535"/>
                      <a:pt x="8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9"/>
              <p:cNvSpPr/>
              <p:nvPr/>
            </p:nvSpPr>
            <p:spPr>
              <a:xfrm>
                <a:off x="5605750" y="4894975"/>
                <a:ext cx="210150" cy="112625"/>
              </a:xfrm>
              <a:custGeom>
                <a:rect b="b" l="l" r="r" t="t"/>
                <a:pathLst>
                  <a:path extrusionOk="0" h="4505" w="8406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1" y="4504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9"/>
              <p:cNvSpPr/>
              <p:nvPr/>
            </p:nvSpPr>
            <p:spPr>
              <a:xfrm>
                <a:off x="5499000" y="4894975"/>
                <a:ext cx="210175" cy="112625"/>
              </a:xfrm>
              <a:custGeom>
                <a:rect b="b" l="l" r="r" t="t"/>
                <a:pathLst>
                  <a:path extrusionOk="0" h="4505" w="8407">
                    <a:moveTo>
                      <a:pt x="6705" y="1"/>
                    </a:moveTo>
                    <a:cubicBezTo>
                      <a:pt x="4737" y="1635"/>
                      <a:pt x="2335" y="3036"/>
                      <a:pt x="0" y="4504"/>
                    </a:cubicBezTo>
                    <a:lnTo>
                      <a:pt x="1802" y="4504"/>
                    </a:lnTo>
                    <a:cubicBezTo>
                      <a:pt x="4237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9"/>
              <p:cNvSpPr/>
              <p:nvPr/>
            </p:nvSpPr>
            <p:spPr>
              <a:xfrm>
                <a:off x="5285500" y="4894975"/>
                <a:ext cx="211025" cy="113450"/>
              </a:xfrm>
              <a:custGeom>
                <a:rect b="b" l="l" r="r" t="t"/>
                <a:pathLst>
                  <a:path extrusionOk="0" h="4538" w="8441">
                    <a:moveTo>
                      <a:pt x="6739" y="1"/>
                    </a:moveTo>
                    <a:cubicBezTo>
                      <a:pt x="4738" y="1635"/>
                      <a:pt x="2336" y="3070"/>
                      <a:pt x="1" y="4537"/>
                    </a:cubicBezTo>
                    <a:lnTo>
                      <a:pt x="1769" y="4537"/>
                    </a:lnTo>
                    <a:cubicBezTo>
                      <a:pt x="4204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5071200" y="4894975"/>
                <a:ext cx="211825" cy="113450"/>
              </a:xfrm>
              <a:custGeom>
                <a:rect b="b" l="l" r="r" t="t"/>
                <a:pathLst>
                  <a:path extrusionOk="0" h="4538" w="8473">
                    <a:moveTo>
                      <a:pt x="6772" y="1"/>
                    </a:moveTo>
                    <a:cubicBezTo>
                      <a:pt x="4770" y="1669"/>
                      <a:pt x="2368" y="3070"/>
                      <a:pt x="0" y="4537"/>
                    </a:cubicBezTo>
                    <a:lnTo>
                      <a:pt x="1801" y="4537"/>
                    </a:lnTo>
                    <a:cubicBezTo>
                      <a:pt x="4236" y="3170"/>
                      <a:pt x="6338" y="1535"/>
                      <a:pt x="8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9"/>
              <p:cNvSpPr/>
              <p:nvPr/>
            </p:nvSpPr>
            <p:spPr>
              <a:xfrm>
                <a:off x="5124550" y="4894975"/>
                <a:ext cx="211850" cy="113450"/>
              </a:xfrm>
              <a:custGeom>
                <a:rect b="b" l="l" r="r" t="t"/>
                <a:pathLst>
                  <a:path extrusionOk="0" h="4538" w="8474">
                    <a:moveTo>
                      <a:pt x="6772" y="1"/>
                    </a:moveTo>
                    <a:cubicBezTo>
                      <a:pt x="4771" y="1669"/>
                      <a:pt x="2369" y="3070"/>
                      <a:pt x="1" y="4537"/>
                    </a:cubicBezTo>
                    <a:lnTo>
                      <a:pt x="1802" y="4537"/>
                    </a:lnTo>
                    <a:cubicBezTo>
                      <a:pt x="4237" y="3136"/>
                      <a:pt x="6339" y="1535"/>
                      <a:pt x="84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9"/>
              <p:cNvSpPr/>
              <p:nvPr/>
            </p:nvSpPr>
            <p:spPr>
              <a:xfrm>
                <a:off x="5232150" y="4894975"/>
                <a:ext cx="210150" cy="113450"/>
              </a:xfrm>
              <a:custGeom>
                <a:rect b="b" l="l" r="r" t="t"/>
                <a:pathLst>
                  <a:path extrusionOk="0" h="4538" w="8406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271" y="1535"/>
                      <a:pt x="8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5178775" y="4894975"/>
                <a:ext cx="211000" cy="113450"/>
              </a:xfrm>
              <a:custGeom>
                <a:rect b="b" l="l" r="r" t="t"/>
                <a:pathLst>
                  <a:path extrusionOk="0" h="4538" w="8440">
                    <a:moveTo>
                      <a:pt x="6738" y="1"/>
                    </a:moveTo>
                    <a:cubicBezTo>
                      <a:pt x="4737" y="1635"/>
                      <a:pt x="2335" y="3070"/>
                      <a:pt x="0" y="4537"/>
                    </a:cubicBezTo>
                    <a:lnTo>
                      <a:pt x="1768" y="4537"/>
                    </a:lnTo>
                    <a:cubicBezTo>
                      <a:pt x="4203" y="3136"/>
                      <a:pt x="6305" y="1535"/>
                      <a:pt x="8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9"/>
              <p:cNvSpPr/>
              <p:nvPr/>
            </p:nvSpPr>
            <p:spPr>
              <a:xfrm>
                <a:off x="5013650" y="4894975"/>
                <a:ext cx="216000" cy="114275"/>
              </a:xfrm>
              <a:custGeom>
                <a:rect b="b" l="l" r="r" t="t"/>
                <a:pathLst>
                  <a:path extrusionOk="0" h="4571" w="8640">
                    <a:moveTo>
                      <a:pt x="6805" y="1"/>
                    </a:moveTo>
                    <a:cubicBezTo>
                      <a:pt x="4771" y="1669"/>
                      <a:pt x="2369" y="3070"/>
                      <a:pt x="0" y="4571"/>
                    </a:cubicBezTo>
                    <a:cubicBezTo>
                      <a:pt x="668" y="4571"/>
                      <a:pt x="1301" y="4537"/>
                      <a:pt x="1969" y="4537"/>
                    </a:cubicBezTo>
                    <a:cubicBezTo>
                      <a:pt x="4404" y="3170"/>
                      <a:pt x="6505" y="1535"/>
                      <a:pt x="86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19"/>
              <p:cNvSpPr/>
              <p:nvPr/>
            </p:nvSpPr>
            <p:spPr>
              <a:xfrm>
                <a:off x="-49125" y="3425600"/>
                <a:ext cx="75900" cy="61725"/>
              </a:xfrm>
              <a:custGeom>
                <a:rect b="b" l="l" r="r" t="t"/>
                <a:pathLst>
                  <a:path extrusionOk="0" h="2469" w="3036">
                    <a:moveTo>
                      <a:pt x="434" y="0"/>
                    </a:moveTo>
                    <a:cubicBezTo>
                      <a:pt x="300" y="67"/>
                      <a:pt x="134" y="167"/>
                      <a:pt x="0" y="267"/>
                    </a:cubicBezTo>
                    <a:cubicBezTo>
                      <a:pt x="67" y="267"/>
                      <a:pt x="100" y="267"/>
                      <a:pt x="167" y="301"/>
                    </a:cubicBezTo>
                    <a:cubicBezTo>
                      <a:pt x="734" y="734"/>
                      <a:pt x="1334" y="1168"/>
                      <a:pt x="1902" y="1635"/>
                    </a:cubicBezTo>
                    <a:cubicBezTo>
                      <a:pt x="2268" y="1902"/>
                      <a:pt x="2702" y="2169"/>
                      <a:pt x="3036" y="2469"/>
                    </a:cubicBezTo>
                    <a:lnTo>
                      <a:pt x="3036" y="2169"/>
                    </a:lnTo>
                    <a:cubicBezTo>
                      <a:pt x="2602" y="1868"/>
                      <a:pt x="2235" y="1502"/>
                      <a:pt x="1868" y="1201"/>
                    </a:cubicBezTo>
                    <a:cubicBezTo>
                      <a:pt x="1401" y="801"/>
                      <a:pt x="901" y="401"/>
                      <a:pt x="4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9"/>
              <p:cNvSpPr/>
              <p:nvPr/>
            </p:nvSpPr>
            <p:spPr>
              <a:xfrm>
                <a:off x="-193400" y="3490650"/>
                <a:ext cx="28375" cy="5850"/>
              </a:xfrm>
              <a:custGeom>
                <a:rect b="b" l="l" r="r" t="t"/>
                <a:pathLst>
                  <a:path extrusionOk="0" h="234" w="1135">
                    <a:moveTo>
                      <a:pt x="701" y="0"/>
                    </a:moveTo>
                    <a:cubicBezTo>
                      <a:pt x="467" y="67"/>
                      <a:pt x="234" y="167"/>
                      <a:pt x="0" y="234"/>
                    </a:cubicBezTo>
                    <a:lnTo>
                      <a:pt x="1135" y="234"/>
                    </a:lnTo>
                    <a:cubicBezTo>
                      <a:pt x="1001" y="134"/>
                      <a:pt x="834" y="67"/>
                      <a:pt x="7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-169225" y="3482300"/>
                <a:ext cx="35050" cy="14200"/>
              </a:xfrm>
              <a:custGeom>
                <a:rect b="b" l="l" r="r" t="t"/>
                <a:pathLst>
                  <a:path extrusionOk="0" h="568" w="1402">
                    <a:moveTo>
                      <a:pt x="568" y="1"/>
                    </a:moveTo>
                    <a:cubicBezTo>
                      <a:pt x="401" y="101"/>
                      <a:pt x="201" y="168"/>
                      <a:pt x="1" y="234"/>
                    </a:cubicBezTo>
                    <a:cubicBezTo>
                      <a:pt x="134" y="301"/>
                      <a:pt x="268" y="368"/>
                      <a:pt x="401" y="434"/>
                    </a:cubicBezTo>
                    <a:cubicBezTo>
                      <a:pt x="501" y="468"/>
                      <a:pt x="601" y="535"/>
                      <a:pt x="701" y="568"/>
                    </a:cubicBezTo>
                    <a:lnTo>
                      <a:pt x="1402" y="568"/>
                    </a:lnTo>
                    <a:cubicBezTo>
                      <a:pt x="1302" y="501"/>
                      <a:pt x="1202" y="434"/>
                      <a:pt x="1102" y="368"/>
                    </a:cubicBezTo>
                    <a:cubicBezTo>
                      <a:pt x="935" y="268"/>
                      <a:pt x="735" y="134"/>
                      <a:pt x="5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9"/>
              <p:cNvSpPr/>
              <p:nvPr/>
            </p:nvSpPr>
            <p:spPr>
              <a:xfrm>
                <a:off x="-135025" y="3468975"/>
                <a:ext cx="52550" cy="27525"/>
              </a:xfrm>
              <a:custGeom>
                <a:rect b="b" l="l" r="r" t="t"/>
                <a:pathLst>
                  <a:path extrusionOk="0" h="1101" w="2102">
                    <a:moveTo>
                      <a:pt x="501" y="0"/>
                    </a:moveTo>
                    <a:cubicBezTo>
                      <a:pt x="334" y="67"/>
                      <a:pt x="167" y="167"/>
                      <a:pt x="0" y="234"/>
                    </a:cubicBezTo>
                    <a:cubicBezTo>
                      <a:pt x="234" y="367"/>
                      <a:pt x="467" y="500"/>
                      <a:pt x="701" y="667"/>
                    </a:cubicBezTo>
                    <a:cubicBezTo>
                      <a:pt x="901" y="801"/>
                      <a:pt x="1168" y="967"/>
                      <a:pt x="1368" y="1101"/>
                    </a:cubicBezTo>
                    <a:lnTo>
                      <a:pt x="2102" y="1101"/>
                    </a:lnTo>
                    <a:cubicBezTo>
                      <a:pt x="1802" y="967"/>
                      <a:pt x="1568" y="767"/>
                      <a:pt x="1335" y="600"/>
                    </a:cubicBezTo>
                    <a:cubicBezTo>
                      <a:pt x="1068" y="400"/>
                      <a:pt x="768" y="200"/>
                      <a:pt x="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9"/>
              <p:cNvSpPr/>
              <p:nvPr/>
            </p:nvSpPr>
            <p:spPr>
              <a:xfrm>
                <a:off x="-67475" y="3434775"/>
                <a:ext cx="87575" cy="61725"/>
              </a:xfrm>
              <a:custGeom>
                <a:rect b="b" l="l" r="r" t="t"/>
                <a:pathLst>
                  <a:path extrusionOk="0" h="2469" w="3503">
                    <a:moveTo>
                      <a:pt x="534" y="0"/>
                    </a:moveTo>
                    <a:cubicBezTo>
                      <a:pt x="334" y="100"/>
                      <a:pt x="167" y="201"/>
                      <a:pt x="0" y="301"/>
                    </a:cubicBezTo>
                    <a:cubicBezTo>
                      <a:pt x="567" y="701"/>
                      <a:pt x="1134" y="1068"/>
                      <a:pt x="1702" y="1468"/>
                    </a:cubicBezTo>
                    <a:cubicBezTo>
                      <a:pt x="2169" y="1768"/>
                      <a:pt x="2769" y="2102"/>
                      <a:pt x="3136" y="2469"/>
                    </a:cubicBezTo>
                    <a:lnTo>
                      <a:pt x="3503" y="2469"/>
                    </a:lnTo>
                    <a:cubicBezTo>
                      <a:pt x="3069" y="2169"/>
                      <a:pt x="2702" y="1802"/>
                      <a:pt x="2302" y="1501"/>
                    </a:cubicBezTo>
                    <a:cubicBezTo>
                      <a:pt x="1702" y="1001"/>
                      <a:pt x="1134" y="534"/>
                      <a:pt x="534" y="34"/>
                    </a:cubicBezTo>
                    <a:cubicBezTo>
                      <a:pt x="534" y="34"/>
                      <a:pt x="534" y="34"/>
                      <a:pt x="5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-82500" y="3445625"/>
                <a:ext cx="77575" cy="50875"/>
              </a:xfrm>
              <a:custGeom>
                <a:rect b="b" l="l" r="r" t="t"/>
                <a:pathLst>
                  <a:path extrusionOk="0" h="2035" w="3103">
                    <a:moveTo>
                      <a:pt x="368" y="0"/>
                    </a:moveTo>
                    <a:cubicBezTo>
                      <a:pt x="234" y="33"/>
                      <a:pt x="134" y="100"/>
                      <a:pt x="1" y="167"/>
                    </a:cubicBezTo>
                    <a:cubicBezTo>
                      <a:pt x="34" y="167"/>
                      <a:pt x="68" y="200"/>
                      <a:pt x="101" y="200"/>
                    </a:cubicBezTo>
                    <a:cubicBezTo>
                      <a:pt x="935" y="801"/>
                      <a:pt x="1902" y="1401"/>
                      <a:pt x="2669" y="2035"/>
                    </a:cubicBezTo>
                    <a:lnTo>
                      <a:pt x="3103" y="2035"/>
                    </a:lnTo>
                    <a:cubicBezTo>
                      <a:pt x="2669" y="1768"/>
                      <a:pt x="2336" y="1468"/>
                      <a:pt x="1936" y="1168"/>
                    </a:cubicBezTo>
                    <a:lnTo>
                      <a:pt x="3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9"/>
              <p:cNvSpPr/>
              <p:nvPr/>
            </p:nvSpPr>
            <p:spPr>
              <a:xfrm>
                <a:off x="-117525" y="3452275"/>
                <a:ext cx="85925" cy="44225"/>
              </a:xfrm>
              <a:custGeom>
                <a:rect b="b" l="l" r="r" t="t"/>
                <a:pathLst>
                  <a:path extrusionOk="0" h="1769" w="3437">
                    <a:moveTo>
                      <a:pt x="1235" y="1"/>
                    </a:moveTo>
                    <a:cubicBezTo>
                      <a:pt x="1102" y="68"/>
                      <a:pt x="968" y="134"/>
                      <a:pt x="835" y="201"/>
                    </a:cubicBezTo>
                    <a:cubicBezTo>
                      <a:pt x="1168" y="435"/>
                      <a:pt x="1502" y="668"/>
                      <a:pt x="1869" y="902"/>
                    </a:cubicBezTo>
                    <a:cubicBezTo>
                      <a:pt x="2236" y="1135"/>
                      <a:pt x="2736" y="1369"/>
                      <a:pt x="2970" y="1635"/>
                    </a:cubicBezTo>
                    <a:cubicBezTo>
                      <a:pt x="3024" y="1690"/>
                      <a:pt x="2945" y="1744"/>
                      <a:pt x="2842" y="1744"/>
                    </a:cubicBezTo>
                    <a:cubicBezTo>
                      <a:pt x="2819" y="1744"/>
                      <a:pt x="2794" y="1742"/>
                      <a:pt x="2770" y="1736"/>
                    </a:cubicBezTo>
                    <a:cubicBezTo>
                      <a:pt x="2236" y="1602"/>
                      <a:pt x="1802" y="1235"/>
                      <a:pt x="1435" y="1002"/>
                    </a:cubicBezTo>
                    <a:cubicBezTo>
                      <a:pt x="1102" y="768"/>
                      <a:pt x="835" y="568"/>
                      <a:pt x="535" y="334"/>
                    </a:cubicBezTo>
                    <a:cubicBezTo>
                      <a:pt x="368" y="401"/>
                      <a:pt x="168" y="501"/>
                      <a:pt x="1" y="601"/>
                    </a:cubicBezTo>
                    <a:cubicBezTo>
                      <a:pt x="301" y="768"/>
                      <a:pt x="635" y="968"/>
                      <a:pt x="935" y="1168"/>
                    </a:cubicBezTo>
                    <a:cubicBezTo>
                      <a:pt x="1235" y="1369"/>
                      <a:pt x="1635" y="1535"/>
                      <a:pt x="1836" y="1769"/>
                    </a:cubicBezTo>
                    <a:lnTo>
                      <a:pt x="3437" y="1769"/>
                    </a:lnTo>
                    <a:cubicBezTo>
                      <a:pt x="2636" y="1235"/>
                      <a:pt x="1969" y="601"/>
                      <a:pt x="1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9"/>
              <p:cNvSpPr/>
              <p:nvPr/>
            </p:nvSpPr>
            <p:spPr>
              <a:xfrm>
                <a:off x="-147525" y="3476475"/>
                <a:ext cx="35025" cy="20025"/>
              </a:xfrm>
              <a:custGeom>
                <a:rect b="b" l="l" r="r" t="t"/>
                <a:pathLst>
                  <a:path extrusionOk="0" h="801" w="1401">
                    <a:moveTo>
                      <a:pt x="267" y="0"/>
                    </a:moveTo>
                    <a:cubicBezTo>
                      <a:pt x="200" y="67"/>
                      <a:pt x="100" y="100"/>
                      <a:pt x="0" y="134"/>
                    </a:cubicBezTo>
                    <a:cubicBezTo>
                      <a:pt x="200" y="234"/>
                      <a:pt x="367" y="334"/>
                      <a:pt x="534" y="434"/>
                    </a:cubicBezTo>
                    <a:cubicBezTo>
                      <a:pt x="734" y="567"/>
                      <a:pt x="967" y="667"/>
                      <a:pt x="1134" y="801"/>
                    </a:cubicBezTo>
                    <a:lnTo>
                      <a:pt x="1401" y="801"/>
                    </a:lnTo>
                    <a:cubicBezTo>
                      <a:pt x="1268" y="701"/>
                      <a:pt x="1101" y="601"/>
                      <a:pt x="967" y="501"/>
                    </a:cubicBezTo>
                    <a:cubicBezTo>
                      <a:pt x="734" y="334"/>
                      <a:pt x="500" y="167"/>
                      <a:pt x="2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9"/>
              <p:cNvSpPr/>
              <p:nvPr/>
            </p:nvSpPr>
            <p:spPr>
              <a:xfrm>
                <a:off x="1843875" y="3486475"/>
                <a:ext cx="262725" cy="10025"/>
              </a:xfrm>
              <a:custGeom>
                <a:rect b="b" l="l" r="r" t="t"/>
                <a:pathLst>
                  <a:path extrusionOk="0" h="401" w="10509">
                    <a:moveTo>
                      <a:pt x="1" y="1"/>
                    </a:moveTo>
                    <a:cubicBezTo>
                      <a:pt x="1" y="134"/>
                      <a:pt x="34" y="267"/>
                      <a:pt x="34" y="401"/>
                    </a:cubicBezTo>
                    <a:lnTo>
                      <a:pt x="10508" y="401"/>
                    </a:lnTo>
                    <a:cubicBezTo>
                      <a:pt x="7006" y="334"/>
                      <a:pt x="3470" y="2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9"/>
              <p:cNvSpPr/>
              <p:nvPr/>
            </p:nvSpPr>
            <p:spPr>
              <a:xfrm>
                <a:off x="1825550" y="3553200"/>
                <a:ext cx="17525" cy="793075"/>
              </a:xfrm>
              <a:custGeom>
                <a:rect b="b" l="l" r="r" t="t"/>
                <a:pathLst>
                  <a:path extrusionOk="0" h="31723" w="701">
                    <a:moveTo>
                      <a:pt x="200" y="0"/>
                    </a:moveTo>
                    <a:cubicBezTo>
                      <a:pt x="200" y="267"/>
                      <a:pt x="200" y="501"/>
                      <a:pt x="200" y="734"/>
                    </a:cubicBezTo>
                    <a:lnTo>
                      <a:pt x="133" y="5337"/>
                    </a:lnTo>
                    <a:cubicBezTo>
                      <a:pt x="100" y="9540"/>
                      <a:pt x="67" y="13777"/>
                      <a:pt x="67" y="18013"/>
                    </a:cubicBezTo>
                    <a:cubicBezTo>
                      <a:pt x="33" y="21749"/>
                      <a:pt x="33" y="25485"/>
                      <a:pt x="0" y="29221"/>
                    </a:cubicBezTo>
                    <a:cubicBezTo>
                      <a:pt x="67" y="30055"/>
                      <a:pt x="133" y="30889"/>
                      <a:pt x="200" y="31723"/>
                    </a:cubicBezTo>
                    <a:cubicBezTo>
                      <a:pt x="200" y="31456"/>
                      <a:pt x="234" y="31156"/>
                      <a:pt x="234" y="30889"/>
                    </a:cubicBezTo>
                    <a:cubicBezTo>
                      <a:pt x="467" y="26753"/>
                      <a:pt x="600" y="22583"/>
                      <a:pt x="634" y="18447"/>
                    </a:cubicBezTo>
                    <a:cubicBezTo>
                      <a:pt x="701" y="12276"/>
                      <a:pt x="567" y="6138"/>
                      <a:pt x="2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9"/>
              <p:cNvSpPr/>
              <p:nvPr/>
            </p:nvSpPr>
            <p:spPr>
              <a:xfrm>
                <a:off x="1400225" y="4567250"/>
                <a:ext cx="238525" cy="37550"/>
              </a:xfrm>
              <a:custGeom>
                <a:rect b="b" l="l" r="r" t="t"/>
                <a:pathLst>
                  <a:path extrusionOk="0" h="1502" w="9541">
                    <a:moveTo>
                      <a:pt x="535" y="1"/>
                    </a:moveTo>
                    <a:cubicBezTo>
                      <a:pt x="368" y="34"/>
                      <a:pt x="201" y="67"/>
                      <a:pt x="1" y="134"/>
                    </a:cubicBezTo>
                    <a:cubicBezTo>
                      <a:pt x="568" y="201"/>
                      <a:pt x="1102" y="301"/>
                      <a:pt x="1635" y="367"/>
                    </a:cubicBezTo>
                    <a:cubicBezTo>
                      <a:pt x="1769" y="334"/>
                      <a:pt x="1869" y="334"/>
                      <a:pt x="2002" y="301"/>
                    </a:cubicBezTo>
                    <a:cubicBezTo>
                      <a:pt x="2035" y="290"/>
                      <a:pt x="2067" y="285"/>
                      <a:pt x="2098" y="285"/>
                    </a:cubicBezTo>
                    <a:cubicBezTo>
                      <a:pt x="2258" y="285"/>
                      <a:pt x="2376" y="412"/>
                      <a:pt x="2236" y="468"/>
                    </a:cubicBezTo>
                    <a:cubicBezTo>
                      <a:pt x="4671" y="834"/>
                      <a:pt x="7106" y="1168"/>
                      <a:pt x="9541" y="1502"/>
                    </a:cubicBez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9"/>
              <p:cNvSpPr/>
              <p:nvPr/>
            </p:nvSpPr>
            <p:spPr>
              <a:xfrm>
                <a:off x="1345200" y="4557250"/>
                <a:ext cx="54225" cy="10850"/>
              </a:xfrm>
              <a:custGeom>
                <a:rect b="b" l="l" r="r" t="t"/>
                <a:pathLst>
                  <a:path extrusionOk="0" h="434" w="2169">
                    <a:moveTo>
                      <a:pt x="567" y="0"/>
                    </a:moveTo>
                    <a:cubicBezTo>
                      <a:pt x="367" y="67"/>
                      <a:pt x="167" y="100"/>
                      <a:pt x="0" y="167"/>
                    </a:cubicBezTo>
                    <a:cubicBezTo>
                      <a:pt x="234" y="200"/>
                      <a:pt x="467" y="234"/>
                      <a:pt x="701" y="267"/>
                    </a:cubicBezTo>
                    <a:cubicBezTo>
                      <a:pt x="1001" y="334"/>
                      <a:pt x="1301" y="367"/>
                      <a:pt x="1601" y="434"/>
                    </a:cubicBezTo>
                    <a:cubicBezTo>
                      <a:pt x="1802" y="367"/>
                      <a:pt x="1968" y="334"/>
                      <a:pt x="2169" y="267"/>
                    </a:cubicBez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9"/>
              <p:cNvSpPr/>
              <p:nvPr/>
            </p:nvSpPr>
            <p:spPr>
              <a:xfrm>
                <a:off x="1211775" y="4534725"/>
                <a:ext cx="42550" cy="8375"/>
              </a:xfrm>
              <a:custGeom>
                <a:rect b="b" l="l" r="r" t="t"/>
                <a:pathLst>
                  <a:path extrusionOk="0" h="335" w="1702">
                    <a:moveTo>
                      <a:pt x="467" y="1"/>
                    </a:moveTo>
                    <a:cubicBezTo>
                      <a:pt x="300" y="34"/>
                      <a:pt x="134" y="67"/>
                      <a:pt x="0" y="101"/>
                    </a:cubicBezTo>
                    <a:cubicBezTo>
                      <a:pt x="367" y="167"/>
                      <a:pt x="767" y="267"/>
                      <a:pt x="1168" y="334"/>
                    </a:cubicBezTo>
                    <a:cubicBezTo>
                      <a:pt x="1334" y="267"/>
                      <a:pt x="1535" y="234"/>
                      <a:pt x="1701" y="201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9"/>
              <p:cNvSpPr/>
              <p:nvPr/>
            </p:nvSpPr>
            <p:spPr>
              <a:xfrm>
                <a:off x="6075" y="3397375"/>
                <a:ext cx="19875" cy="14075"/>
              </a:xfrm>
              <a:custGeom>
                <a:rect b="b" l="l" r="r" t="t"/>
                <a:pathLst>
                  <a:path extrusionOk="0" h="563" w="795">
                    <a:moveTo>
                      <a:pt x="0" y="0"/>
                    </a:moveTo>
                    <a:lnTo>
                      <a:pt x="0" y="0"/>
                    </a:lnTo>
                    <a:cubicBezTo>
                      <a:pt x="232" y="165"/>
                      <a:pt x="463" y="331"/>
                      <a:pt x="694" y="496"/>
                    </a:cubicBezTo>
                    <a:cubicBezTo>
                      <a:pt x="728" y="496"/>
                      <a:pt x="761" y="529"/>
                      <a:pt x="794" y="562"/>
                    </a:cubicBezTo>
                    <a:lnTo>
                      <a:pt x="794" y="462"/>
                    </a:lnTo>
                    <a:cubicBezTo>
                      <a:pt x="464" y="330"/>
                      <a:pt x="232" y="16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9"/>
              <p:cNvSpPr/>
              <p:nvPr/>
            </p:nvSpPr>
            <p:spPr>
              <a:xfrm>
                <a:off x="65125" y="4616450"/>
                <a:ext cx="71725" cy="20875"/>
              </a:xfrm>
              <a:custGeom>
                <a:rect b="b" l="l" r="r" t="t"/>
                <a:pathLst>
                  <a:path extrusionOk="0" h="835" w="2869">
                    <a:moveTo>
                      <a:pt x="2869" y="1"/>
                    </a:moveTo>
                    <a:lnTo>
                      <a:pt x="0" y="501"/>
                    </a:lnTo>
                    <a:cubicBezTo>
                      <a:pt x="0" y="601"/>
                      <a:pt x="0" y="734"/>
                      <a:pt x="0" y="835"/>
                    </a:cubicBezTo>
                    <a:cubicBezTo>
                      <a:pt x="901" y="534"/>
                      <a:pt x="1868" y="234"/>
                      <a:pt x="28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9"/>
              <p:cNvSpPr/>
              <p:nvPr/>
            </p:nvSpPr>
            <p:spPr>
              <a:xfrm>
                <a:off x="15075" y="3382225"/>
                <a:ext cx="10875" cy="15050"/>
              </a:xfrm>
              <a:custGeom>
                <a:rect b="b" l="l" r="r" t="t"/>
                <a:pathLst>
                  <a:path extrusionOk="0" h="602" w="435">
                    <a:moveTo>
                      <a:pt x="434" y="1"/>
                    </a:moveTo>
                    <a:cubicBezTo>
                      <a:pt x="301" y="134"/>
                      <a:pt x="167" y="234"/>
                      <a:pt x="1" y="334"/>
                    </a:cubicBezTo>
                    <a:cubicBezTo>
                      <a:pt x="34" y="334"/>
                      <a:pt x="34" y="334"/>
                      <a:pt x="34" y="368"/>
                    </a:cubicBezTo>
                    <a:cubicBezTo>
                      <a:pt x="167" y="435"/>
                      <a:pt x="334" y="535"/>
                      <a:pt x="434" y="601"/>
                    </a:cubicBezTo>
                    <a:cubicBezTo>
                      <a:pt x="434" y="401"/>
                      <a:pt x="434" y="201"/>
                      <a:pt x="4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9"/>
              <p:cNvSpPr/>
              <p:nvPr/>
            </p:nvSpPr>
            <p:spPr>
              <a:xfrm>
                <a:off x="-16600" y="3406425"/>
                <a:ext cx="43375" cy="37550"/>
              </a:xfrm>
              <a:custGeom>
                <a:rect b="b" l="l" r="r" t="t"/>
                <a:pathLst>
                  <a:path extrusionOk="0" h="1502" w="1735">
                    <a:moveTo>
                      <a:pt x="367" y="0"/>
                    </a:moveTo>
                    <a:cubicBezTo>
                      <a:pt x="234" y="67"/>
                      <a:pt x="134" y="134"/>
                      <a:pt x="0" y="234"/>
                    </a:cubicBezTo>
                    <a:cubicBezTo>
                      <a:pt x="567" y="634"/>
                      <a:pt x="1201" y="1068"/>
                      <a:pt x="1735" y="1501"/>
                    </a:cubicBezTo>
                    <a:cubicBezTo>
                      <a:pt x="1735" y="1401"/>
                      <a:pt x="1735" y="1335"/>
                      <a:pt x="1735" y="1268"/>
                    </a:cubicBezTo>
                    <a:cubicBezTo>
                      <a:pt x="1601" y="1134"/>
                      <a:pt x="1468" y="1001"/>
                      <a:pt x="1334" y="901"/>
                    </a:cubicBezTo>
                    <a:cubicBezTo>
                      <a:pt x="1001" y="601"/>
                      <a:pt x="667" y="300"/>
                      <a:pt x="3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9"/>
              <p:cNvSpPr/>
              <p:nvPr/>
            </p:nvSpPr>
            <p:spPr>
              <a:xfrm>
                <a:off x="1299325" y="4549750"/>
                <a:ext cx="45050" cy="9175"/>
              </a:xfrm>
              <a:custGeom>
                <a:rect b="b" l="l" r="r" t="t"/>
                <a:pathLst>
                  <a:path extrusionOk="0" h="367" w="1802">
                    <a:moveTo>
                      <a:pt x="601" y="0"/>
                    </a:moveTo>
                    <a:cubicBezTo>
                      <a:pt x="401" y="67"/>
                      <a:pt x="201" y="100"/>
                      <a:pt x="1" y="133"/>
                    </a:cubicBezTo>
                    <a:cubicBezTo>
                      <a:pt x="434" y="234"/>
                      <a:pt x="835" y="300"/>
                      <a:pt x="1235" y="367"/>
                    </a:cubicBezTo>
                    <a:lnTo>
                      <a:pt x="1802" y="200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9"/>
              <p:cNvSpPr/>
              <p:nvPr/>
            </p:nvSpPr>
            <p:spPr>
              <a:xfrm>
                <a:off x="-3275" y="3400575"/>
                <a:ext cx="30050" cy="25875"/>
              </a:xfrm>
              <a:custGeom>
                <a:rect b="b" l="l" r="r" t="t"/>
                <a:pathLst>
                  <a:path extrusionOk="0" h="1035" w="1202">
                    <a:moveTo>
                      <a:pt x="168" y="1"/>
                    </a:moveTo>
                    <a:cubicBezTo>
                      <a:pt x="101" y="34"/>
                      <a:pt x="34" y="101"/>
                      <a:pt x="1" y="134"/>
                    </a:cubicBezTo>
                    <a:cubicBezTo>
                      <a:pt x="368" y="434"/>
                      <a:pt x="768" y="701"/>
                      <a:pt x="1135" y="1001"/>
                    </a:cubicBezTo>
                    <a:cubicBezTo>
                      <a:pt x="1168" y="1035"/>
                      <a:pt x="1168" y="1035"/>
                      <a:pt x="1202" y="1035"/>
                    </a:cubicBezTo>
                    <a:lnTo>
                      <a:pt x="1202" y="835"/>
                    </a:lnTo>
                    <a:cubicBezTo>
                      <a:pt x="1002" y="735"/>
                      <a:pt x="868" y="601"/>
                      <a:pt x="735" y="501"/>
                    </a:cubicBezTo>
                    <a:cubicBezTo>
                      <a:pt x="568" y="334"/>
                      <a:pt x="368" y="168"/>
                      <a:pt x="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9"/>
              <p:cNvSpPr/>
              <p:nvPr/>
            </p:nvSpPr>
            <p:spPr>
              <a:xfrm>
                <a:off x="953250" y="4488850"/>
                <a:ext cx="165150" cy="29225"/>
              </a:xfrm>
              <a:custGeom>
                <a:rect b="b" l="l" r="r" t="t"/>
                <a:pathLst>
                  <a:path extrusionOk="0" h="1169" w="6606">
                    <a:moveTo>
                      <a:pt x="0" y="1"/>
                    </a:moveTo>
                    <a:cubicBezTo>
                      <a:pt x="0" y="1"/>
                      <a:pt x="0" y="1"/>
                      <a:pt x="0" y="34"/>
                    </a:cubicBezTo>
                    <a:cubicBezTo>
                      <a:pt x="1535" y="301"/>
                      <a:pt x="3036" y="568"/>
                      <a:pt x="4570" y="868"/>
                    </a:cubicBezTo>
                    <a:cubicBezTo>
                      <a:pt x="4604" y="835"/>
                      <a:pt x="4637" y="835"/>
                      <a:pt x="4670" y="835"/>
                    </a:cubicBezTo>
                    <a:cubicBezTo>
                      <a:pt x="4709" y="819"/>
                      <a:pt x="4746" y="813"/>
                      <a:pt x="4780" y="813"/>
                    </a:cubicBezTo>
                    <a:cubicBezTo>
                      <a:pt x="4892" y="813"/>
                      <a:pt x="4971" y="884"/>
                      <a:pt x="4971" y="935"/>
                    </a:cubicBezTo>
                    <a:cubicBezTo>
                      <a:pt x="5404" y="1002"/>
                      <a:pt x="5871" y="1102"/>
                      <a:pt x="6305" y="1168"/>
                    </a:cubicBezTo>
                    <a:lnTo>
                      <a:pt x="6605" y="11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9"/>
              <p:cNvSpPr/>
              <p:nvPr/>
            </p:nvSpPr>
            <p:spPr>
              <a:xfrm>
                <a:off x="-30775" y="3415600"/>
                <a:ext cx="57550" cy="50050"/>
              </a:xfrm>
              <a:custGeom>
                <a:rect b="b" l="l" r="r" t="t"/>
                <a:pathLst>
                  <a:path extrusionOk="0" h="2002" w="2302">
                    <a:moveTo>
                      <a:pt x="334" y="0"/>
                    </a:moveTo>
                    <a:lnTo>
                      <a:pt x="0" y="200"/>
                    </a:lnTo>
                    <a:cubicBezTo>
                      <a:pt x="534" y="634"/>
                      <a:pt x="1034" y="1034"/>
                      <a:pt x="1568" y="1435"/>
                    </a:cubicBezTo>
                    <a:cubicBezTo>
                      <a:pt x="1801" y="1635"/>
                      <a:pt x="2068" y="1801"/>
                      <a:pt x="2302" y="2002"/>
                    </a:cubicBezTo>
                    <a:lnTo>
                      <a:pt x="2302" y="1701"/>
                    </a:lnTo>
                    <a:cubicBezTo>
                      <a:pt x="1568" y="1201"/>
                      <a:pt x="967" y="567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9"/>
              <p:cNvSpPr/>
              <p:nvPr/>
            </p:nvSpPr>
            <p:spPr>
              <a:xfrm>
                <a:off x="1255125" y="4542225"/>
                <a:ext cx="44225" cy="9200"/>
              </a:xfrm>
              <a:custGeom>
                <a:rect b="b" l="l" r="r" t="t"/>
                <a:pathLst>
                  <a:path extrusionOk="0" h="368" w="1769">
                    <a:moveTo>
                      <a:pt x="534" y="1"/>
                    </a:moveTo>
                    <a:cubicBezTo>
                      <a:pt x="368" y="34"/>
                      <a:pt x="201" y="101"/>
                      <a:pt x="1" y="134"/>
                    </a:cubicBezTo>
                    <a:cubicBezTo>
                      <a:pt x="401" y="201"/>
                      <a:pt x="801" y="268"/>
                      <a:pt x="1202" y="368"/>
                    </a:cubicBezTo>
                    <a:cubicBezTo>
                      <a:pt x="1402" y="301"/>
                      <a:pt x="1569" y="268"/>
                      <a:pt x="1769" y="201"/>
                    </a:cubicBez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19"/>
              <p:cNvSpPr/>
              <p:nvPr/>
            </p:nvSpPr>
            <p:spPr>
              <a:xfrm>
                <a:off x="1124200" y="4518050"/>
                <a:ext cx="39225" cy="8350"/>
              </a:xfrm>
              <a:custGeom>
                <a:rect b="b" l="l" r="r" t="t"/>
                <a:pathLst>
                  <a:path extrusionOk="0" h="334" w="1569">
                    <a:moveTo>
                      <a:pt x="134" y="0"/>
                    </a:moveTo>
                    <a:cubicBezTo>
                      <a:pt x="134" y="34"/>
                      <a:pt x="134" y="101"/>
                      <a:pt x="34" y="101"/>
                    </a:cubicBezTo>
                    <a:cubicBezTo>
                      <a:pt x="34" y="101"/>
                      <a:pt x="1" y="134"/>
                      <a:pt x="1" y="134"/>
                    </a:cubicBezTo>
                    <a:cubicBezTo>
                      <a:pt x="401" y="201"/>
                      <a:pt x="801" y="267"/>
                      <a:pt x="1202" y="334"/>
                    </a:cubicBezTo>
                    <a:cubicBezTo>
                      <a:pt x="1302" y="301"/>
                      <a:pt x="1435" y="267"/>
                      <a:pt x="1568" y="234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19"/>
              <p:cNvSpPr/>
              <p:nvPr/>
            </p:nvSpPr>
            <p:spPr>
              <a:xfrm>
                <a:off x="1167575" y="4526400"/>
                <a:ext cx="40875" cy="8350"/>
              </a:xfrm>
              <a:custGeom>
                <a:rect b="b" l="l" r="r" t="t"/>
                <a:pathLst>
                  <a:path extrusionOk="0" h="334" w="1635">
                    <a:moveTo>
                      <a:pt x="367" y="0"/>
                    </a:moveTo>
                    <a:cubicBezTo>
                      <a:pt x="334" y="33"/>
                      <a:pt x="334" y="33"/>
                      <a:pt x="267" y="33"/>
                    </a:cubicBezTo>
                    <a:cubicBezTo>
                      <a:pt x="200" y="67"/>
                      <a:pt x="100" y="100"/>
                      <a:pt x="0" y="100"/>
                    </a:cubicBezTo>
                    <a:cubicBezTo>
                      <a:pt x="401" y="200"/>
                      <a:pt x="801" y="267"/>
                      <a:pt x="1201" y="334"/>
                    </a:cubicBezTo>
                    <a:cubicBezTo>
                      <a:pt x="1335" y="300"/>
                      <a:pt x="1501" y="267"/>
                      <a:pt x="1635" y="234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9"/>
              <p:cNvSpPr/>
              <p:nvPr/>
            </p:nvSpPr>
            <p:spPr>
              <a:xfrm>
                <a:off x="1673775" y="3363050"/>
                <a:ext cx="125925" cy="4200"/>
              </a:xfrm>
              <a:custGeom>
                <a:rect b="b" l="l" r="r" t="t"/>
                <a:pathLst>
                  <a:path extrusionOk="0" h="168" w="5037">
                    <a:moveTo>
                      <a:pt x="0" y="1"/>
                    </a:moveTo>
                    <a:cubicBezTo>
                      <a:pt x="1668" y="67"/>
                      <a:pt x="3369" y="101"/>
                      <a:pt x="5037" y="167"/>
                    </a:cubicBezTo>
                    <a:lnTo>
                      <a:pt x="50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2" name="Google Shape;1332;p19"/>
            <p:cNvGrpSpPr/>
            <p:nvPr/>
          </p:nvGrpSpPr>
          <p:grpSpPr>
            <a:xfrm flipH="1">
              <a:off x="4878519" y="3153163"/>
              <a:ext cx="3509885" cy="1274693"/>
              <a:chOff x="-466100" y="5457050"/>
              <a:chExt cx="10903650" cy="1516950"/>
            </a:xfrm>
          </p:grpSpPr>
          <p:sp>
            <p:nvSpPr>
              <p:cNvPr id="1333" name="Google Shape;1333;p19"/>
              <p:cNvSpPr/>
              <p:nvPr/>
            </p:nvSpPr>
            <p:spPr>
              <a:xfrm>
                <a:off x="50950" y="5457050"/>
                <a:ext cx="1748750" cy="1258425"/>
              </a:xfrm>
              <a:custGeom>
                <a:rect b="b" l="l" r="r" t="t"/>
                <a:pathLst>
                  <a:path extrusionOk="0" h="50337" w="69950">
                    <a:moveTo>
                      <a:pt x="0" y="1"/>
                    </a:moveTo>
                    <a:cubicBezTo>
                      <a:pt x="167" y="16746"/>
                      <a:pt x="434" y="33525"/>
                      <a:pt x="567" y="50270"/>
                    </a:cubicBezTo>
                    <a:lnTo>
                      <a:pt x="10941" y="48502"/>
                    </a:lnTo>
                    <a:cubicBezTo>
                      <a:pt x="12909" y="48102"/>
                      <a:pt x="14877" y="47735"/>
                      <a:pt x="16845" y="47368"/>
                    </a:cubicBezTo>
                    <a:cubicBezTo>
                      <a:pt x="20481" y="46734"/>
                      <a:pt x="24184" y="46134"/>
                      <a:pt x="27920" y="45600"/>
                    </a:cubicBezTo>
                    <a:lnTo>
                      <a:pt x="34858" y="44432"/>
                    </a:lnTo>
                    <a:lnTo>
                      <a:pt x="50670" y="47134"/>
                    </a:lnTo>
                    <a:cubicBezTo>
                      <a:pt x="50670" y="47101"/>
                      <a:pt x="50703" y="47101"/>
                      <a:pt x="50703" y="47101"/>
                    </a:cubicBezTo>
                    <a:cubicBezTo>
                      <a:pt x="50728" y="47095"/>
                      <a:pt x="50754" y="47092"/>
                      <a:pt x="50779" y="47092"/>
                    </a:cubicBezTo>
                    <a:cubicBezTo>
                      <a:pt x="50884" y="47092"/>
                      <a:pt x="50976" y="47141"/>
                      <a:pt x="51003" y="47168"/>
                    </a:cubicBezTo>
                    <a:lnTo>
                      <a:pt x="52471" y="47435"/>
                    </a:lnTo>
                    <a:cubicBezTo>
                      <a:pt x="52538" y="47401"/>
                      <a:pt x="52638" y="47401"/>
                      <a:pt x="52704" y="47368"/>
                    </a:cubicBezTo>
                    <a:cubicBezTo>
                      <a:pt x="52732" y="47363"/>
                      <a:pt x="52758" y="47361"/>
                      <a:pt x="52784" y="47361"/>
                    </a:cubicBezTo>
                    <a:cubicBezTo>
                      <a:pt x="52946" y="47361"/>
                      <a:pt x="53062" y="47444"/>
                      <a:pt x="53005" y="47501"/>
                    </a:cubicBezTo>
                    <a:lnTo>
                      <a:pt x="69583" y="50337"/>
                    </a:lnTo>
                    <a:cubicBezTo>
                      <a:pt x="69550" y="41997"/>
                      <a:pt x="69650" y="33691"/>
                      <a:pt x="69716" y="25385"/>
                    </a:cubicBezTo>
                    <a:cubicBezTo>
                      <a:pt x="69750" y="21149"/>
                      <a:pt x="69817" y="16913"/>
                      <a:pt x="69850" y="12710"/>
                    </a:cubicBezTo>
                    <a:cubicBezTo>
                      <a:pt x="69883" y="9274"/>
                      <a:pt x="69750" y="5838"/>
                      <a:pt x="69950" y="2402"/>
                    </a:cubicBezTo>
                    <a:lnTo>
                      <a:pt x="69950" y="735"/>
                    </a:lnTo>
                    <a:cubicBezTo>
                      <a:pt x="58275" y="468"/>
                      <a:pt x="46567" y="234"/>
                      <a:pt x="34858" y="134"/>
                    </a:cubicBezTo>
                    <a:cubicBezTo>
                      <a:pt x="33044" y="118"/>
                      <a:pt x="31227" y="113"/>
                      <a:pt x="29407" y="113"/>
                    </a:cubicBezTo>
                    <a:cubicBezTo>
                      <a:pt x="24058" y="113"/>
                      <a:pt x="18689" y="163"/>
                      <a:pt x="13327" y="163"/>
                    </a:cubicBezTo>
                    <a:cubicBezTo>
                      <a:pt x="8875" y="163"/>
                      <a:pt x="4428" y="12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9"/>
              <p:cNvSpPr/>
              <p:nvPr/>
            </p:nvSpPr>
            <p:spPr>
              <a:xfrm>
                <a:off x="-466100" y="5596325"/>
                <a:ext cx="10903650" cy="1377675"/>
              </a:xfrm>
              <a:custGeom>
                <a:rect b="b" l="l" r="r" t="t"/>
                <a:pathLst>
                  <a:path extrusionOk="0" h="55107" w="436146">
                    <a:moveTo>
                      <a:pt x="92333" y="44999"/>
                    </a:moveTo>
                    <a:cubicBezTo>
                      <a:pt x="92367" y="44999"/>
                      <a:pt x="92367" y="45033"/>
                      <a:pt x="92333" y="45033"/>
                    </a:cubicBezTo>
                    <a:cubicBezTo>
                      <a:pt x="92300" y="45033"/>
                      <a:pt x="92300" y="44999"/>
                      <a:pt x="92333" y="44999"/>
                    </a:cubicBezTo>
                    <a:close/>
                    <a:moveTo>
                      <a:pt x="92433" y="0"/>
                    </a:moveTo>
                    <a:cubicBezTo>
                      <a:pt x="92867" y="6805"/>
                      <a:pt x="93067" y="13610"/>
                      <a:pt x="93000" y="20382"/>
                    </a:cubicBezTo>
                    <a:cubicBezTo>
                      <a:pt x="92934" y="27253"/>
                      <a:pt x="93034" y="34225"/>
                      <a:pt x="92166" y="41096"/>
                    </a:cubicBezTo>
                    <a:cubicBezTo>
                      <a:pt x="92200" y="42597"/>
                      <a:pt x="92200" y="44099"/>
                      <a:pt x="92166" y="45600"/>
                    </a:cubicBezTo>
                    <a:cubicBezTo>
                      <a:pt x="92166" y="45683"/>
                      <a:pt x="92050" y="45725"/>
                      <a:pt x="91929" y="45725"/>
                    </a:cubicBezTo>
                    <a:cubicBezTo>
                      <a:pt x="91808" y="45725"/>
                      <a:pt x="91683" y="45683"/>
                      <a:pt x="91666" y="45600"/>
                    </a:cubicBezTo>
                    <a:cubicBezTo>
                      <a:pt x="91599" y="45633"/>
                      <a:pt x="91533" y="45633"/>
                      <a:pt x="91466" y="45666"/>
                    </a:cubicBezTo>
                    <a:cubicBezTo>
                      <a:pt x="91421" y="45696"/>
                      <a:pt x="91342" y="45713"/>
                      <a:pt x="91266" y="45713"/>
                    </a:cubicBezTo>
                    <a:cubicBezTo>
                      <a:pt x="91173" y="45713"/>
                      <a:pt x="91084" y="45688"/>
                      <a:pt x="91066" y="45633"/>
                    </a:cubicBezTo>
                    <a:cubicBezTo>
                      <a:pt x="90765" y="45600"/>
                      <a:pt x="90499" y="45566"/>
                      <a:pt x="90198" y="45533"/>
                    </a:cubicBezTo>
                    <a:cubicBezTo>
                      <a:pt x="88931" y="45866"/>
                      <a:pt x="87663" y="46200"/>
                      <a:pt x="86329" y="46467"/>
                    </a:cubicBezTo>
                    <a:cubicBezTo>
                      <a:pt x="86315" y="46472"/>
                      <a:pt x="86302" y="46474"/>
                      <a:pt x="86289" y="46474"/>
                    </a:cubicBezTo>
                    <a:cubicBezTo>
                      <a:pt x="86213" y="46474"/>
                      <a:pt x="86176" y="46396"/>
                      <a:pt x="86262" y="46367"/>
                    </a:cubicBezTo>
                    <a:cubicBezTo>
                      <a:pt x="87330" y="46033"/>
                      <a:pt x="88430" y="45733"/>
                      <a:pt x="89531" y="45466"/>
                    </a:cubicBezTo>
                    <a:cubicBezTo>
                      <a:pt x="88997" y="45399"/>
                      <a:pt x="88464" y="45333"/>
                      <a:pt x="87930" y="45266"/>
                    </a:cubicBezTo>
                    <a:cubicBezTo>
                      <a:pt x="86763" y="45566"/>
                      <a:pt x="85562" y="45866"/>
                      <a:pt x="84361" y="46133"/>
                    </a:cubicBezTo>
                    <a:cubicBezTo>
                      <a:pt x="84227" y="46133"/>
                      <a:pt x="84194" y="46067"/>
                      <a:pt x="84261" y="46033"/>
                    </a:cubicBezTo>
                    <a:cubicBezTo>
                      <a:pt x="85261" y="45733"/>
                      <a:pt x="86262" y="45466"/>
                      <a:pt x="87263" y="45199"/>
                    </a:cubicBezTo>
                    <a:cubicBezTo>
                      <a:pt x="86729" y="45133"/>
                      <a:pt x="86229" y="45066"/>
                      <a:pt x="85695" y="44999"/>
                    </a:cubicBezTo>
                    <a:cubicBezTo>
                      <a:pt x="84594" y="45266"/>
                      <a:pt x="83494" y="45566"/>
                      <a:pt x="82359" y="45800"/>
                    </a:cubicBezTo>
                    <a:cubicBezTo>
                      <a:pt x="82259" y="45800"/>
                      <a:pt x="82193" y="45700"/>
                      <a:pt x="82293" y="45666"/>
                    </a:cubicBezTo>
                    <a:cubicBezTo>
                      <a:pt x="83193" y="45399"/>
                      <a:pt x="84127" y="45133"/>
                      <a:pt x="85061" y="44899"/>
                    </a:cubicBezTo>
                    <a:cubicBezTo>
                      <a:pt x="84561" y="44832"/>
                      <a:pt x="84061" y="44766"/>
                      <a:pt x="83527" y="44699"/>
                    </a:cubicBezTo>
                    <a:cubicBezTo>
                      <a:pt x="82493" y="44966"/>
                      <a:pt x="81459" y="45233"/>
                      <a:pt x="80358" y="45433"/>
                    </a:cubicBezTo>
                    <a:cubicBezTo>
                      <a:pt x="80344" y="45437"/>
                      <a:pt x="80331" y="45440"/>
                      <a:pt x="80318" y="45440"/>
                    </a:cubicBezTo>
                    <a:cubicBezTo>
                      <a:pt x="80243" y="45440"/>
                      <a:pt x="80205" y="45361"/>
                      <a:pt x="80291" y="45333"/>
                    </a:cubicBezTo>
                    <a:cubicBezTo>
                      <a:pt x="81159" y="45066"/>
                      <a:pt x="82026" y="44832"/>
                      <a:pt x="82893" y="44599"/>
                    </a:cubicBezTo>
                    <a:cubicBezTo>
                      <a:pt x="82426" y="44532"/>
                      <a:pt x="81959" y="44465"/>
                      <a:pt x="81459" y="44399"/>
                    </a:cubicBezTo>
                    <a:cubicBezTo>
                      <a:pt x="80458" y="44666"/>
                      <a:pt x="79424" y="44932"/>
                      <a:pt x="78390" y="45133"/>
                    </a:cubicBezTo>
                    <a:cubicBezTo>
                      <a:pt x="78371" y="45137"/>
                      <a:pt x="78354" y="45139"/>
                      <a:pt x="78338" y="45139"/>
                    </a:cubicBezTo>
                    <a:cubicBezTo>
                      <a:pt x="78241" y="45139"/>
                      <a:pt x="78204" y="45061"/>
                      <a:pt x="78290" y="45033"/>
                    </a:cubicBezTo>
                    <a:cubicBezTo>
                      <a:pt x="79124" y="44766"/>
                      <a:pt x="79991" y="44532"/>
                      <a:pt x="80858" y="44299"/>
                    </a:cubicBezTo>
                    <a:cubicBezTo>
                      <a:pt x="80391" y="44232"/>
                      <a:pt x="79924" y="44165"/>
                      <a:pt x="79457" y="44099"/>
                    </a:cubicBezTo>
                    <a:cubicBezTo>
                      <a:pt x="78457" y="44365"/>
                      <a:pt x="77423" y="44599"/>
                      <a:pt x="76388" y="44799"/>
                    </a:cubicBezTo>
                    <a:cubicBezTo>
                      <a:pt x="76375" y="44804"/>
                      <a:pt x="76361" y="44806"/>
                      <a:pt x="76349" y="44806"/>
                    </a:cubicBezTo>
                    <a:cubicBezTo>
                      <a:pt x="76273" y="44806"/>
                      <a:pt x="76236" y="44728"/>
                      <a:pt x="76322" y="44699"/>
                    </a:cubicBezTo>
                    <a:cubicBezTo>
                      <a:pt x="77122" y="44465"/>
                      <a:pt x="77990" y="44232"/>
                      <a:pt x="78857" y="43998"/>
                    </a:cubicBezTo>
                    <a:cubicBezTo>
                      <a:pt x="78390" y="43932"/>
                      <a:pt x="77923" y="43865"/>
                      <a:pt x="77456" y="43765"/>
                    </a:cubicBezTo>
                    <a:cubicBezTo>
                      <a:pt x="76455" y="44032"/>
                      <a:pt x="75454" y="44265"/>
                      <a:pt x="74387" y="44499"/>
                    </a:cubicBezTo>
                    <a:cubicBezTo>
                      <a:pt x="74373" y="44503"/>
                      <a:pt x="74360" y="44506"/>
                      <a:pt x="74347" y="44506"/>
                    </a:cubicBezTo>
                    <a:cubicBezTo>
                      <a:pt x="74272" y="44506"/>
                      <a:pt x="74234" y="44427"/>
                      <a:pt x="74320" y="44399"/>
                    </a:cubicBezTo>
                    <a:cubicBezTo>
                      <a:pt x="75154" y="44132"/>
                      <a:pt x="76022" y="43898"/>
                      <a:pt x="76855" y="43665"/>
                    </a:cubicBezTo>
                    <a:cubicBezTo>
                      <a:pt x="76322" y="43598"/>
                      <a:pt x="75788" y="43498"/>
                      <a:pt x="75254" y="43398"/>
                    </a:cubicBezTo>
                    <a:cubicBezTo>
                      <a:pt x="74454" y="43598"/>
                      <a:pt x="73620" y="43798"/>
                      <a:pt x="72786" y="43998"/>
                    </a:cubicBezTo>
                    <a:cubicBezTo>
                      <a:pt x="72686" y="43998"/>
                      <a:pt x="72619" y="43898"/>
                      <a:pt x="72719" y="43898"/>
                    </a:cubicBezTo>
                    <a:cubicBezTo>
                      <a:pt x="73353" y="43665"/>
                      <a:pt x="74020" y="43498"/>
                      <a:pt x="74687" y="43298"/>
                    </a:cubicBezTo>
                    <a:lnTo>
                      <a:pt x="73086" y="43031"/>
                    </a:lnTo>
                    <a:cubicBezTo>
                      <a:pt x="72452" y="43198"/>
                      <a:pt x="71819" y="43331"/>
                      <a:pt x="71185" y="43465"/>
                    </a:cubicBezTo>
                    <a:cubicBezTo>
                      <a:pt x="71166" y="43469"/>
                      <a:pt x="71149" y="43471"/>
                      <a:pt x="71133" y="43471"/>
                    </a:cubicBezTo>
                    <a:cubicBezTo>
                      <a:pt x="71036" y="43471"/>
                      <a:pt x="70999" y="43393"/>
                      <a:pt x="71085" y="43365"/>
                    </a:cubicBezTo>
                    <a:cubicBezTo>
                      <a:pt x="71585" y="43231"/>
                      <a:pt x="72052" y="43064"/>
                      <a:pt x="72552" y="42931"/>
                    </a:cubicBezTo>
                    <a:cubicBezTo>
                      <a:pt x="72486" y="42931"/>
                      <a:pt x="72419" y="42931"/>
                      <a:pt x="72386" y="42898"/>
                    </a:cubicBezTo>
                    <a:cubicBezTo>
                      <a:pt x="71885" y="42831"/>
                      <a:pt x="71418" y="42731"/>
                      <a:pt x="70918" y="42664"/>
                    </a:cubicBezTo>
                    <a:cubicBezTo>
                      <a:pt x="70451" y="42764"/>
                      <a:pt x="70017" y="42864"/>
                      <a:pt x="69550" y="42964"/>
                    </a:cubicBezTo>
                    <a:cubicBezTo>
                      <a:pt x="69532" y="42969"/>
                      <a:pt x="69514" y="42971"/>
                      <a:pt x="69499" y="42971"/>
                    </a:cubicBezTo>
                    <a:cubicBezTo>
                      <a:pt x="69401" y="42971"/>
                      <a:pt x="69364" y="42893"/>
                      <a:pt x="69450" y="42864"/>
                    </a:cubicBezTo>
                    <a:cubicBezTo>
                      <a:pt x="69784" y="42764"/>
                      <a:pt x="70117" y="42664"/>
                      <a:pt x="70418" y="42564"/>
                    </a:cubicBezTo>
                    <a:cubicBezTo>
                      <a:pt x="70017" y="42497"/>
                      <a:pt x="69584" y="42431"/>
                      <a:pt x="69150" y="42331"/>
                    </a:cubicBezTo>
                    <a:cubicBezTo>
                      <a:pt x="68616" y="42464"/>
                      <a:pt x="68083" y="42597"/>
                      <a:pt x="67549" y="42698"/>
                    </a:cubicBezTo>
                    <a:cubicBezTo>
                      <a:pt x="67535" y="42702"/>
                      <a:pt x="67522" y="42704"/>
                      <a:pt x="67509" y="42704"/>
                    </a:cubicBezTo>
                    <a:cubicBezTo>
                      <a:pt x="67433" y="42704"/>
                      <a:pt x="67396" y="42626"/>
                      <a:pt x="67482" y="42597"/>
                    </a:cubicBezTo>
                    <a:cubicBezTo>
                      <a:pt x="67849" y="42464"/>
                      <a:pt x="68249" y="42364"/>
                      <a:pt x="68650" y="42264"/>
                    </a:cubicBezTo>
                    <a:lnTo>
                      <a:pt x="67382" y="42030"/>
                    </a:lnTo>
                    <a:cubicBezTo>
                      <a:pt x="66782" y="42164"/>
                      <a:pt x="66181" y="42297"/>
                      <a:pt x="65547" y="42431"/>
                    </a:cubicBezTo>
                    <a:cubicBezTo>
                      <a:pt x="65533" y="42435"/>
                      <a:pt x="65520" y="42437"/>
                      <a:pt x="65508" y="42437"/>
                    </a:cubicBezTo>
                    <a:cubicBezTo>
                      <a:pt x="65432" y="42437"/>
                      <a:pt x="65395" y="42359"/>
                      <a:pt x="65481" y="42331"/>
                    </a:cubicBezTo>
                    <a:cubicBezTo>
                      <a:pt x="65948" y="42197"/>
                      <a:pt x="66415" y="42064"/>
                      <a:pt x="66882" y="41930"/>
                    </a:cubicBezTo>
                    <a:cubicBezTo>
                      <a:pt x="66448" y="41864"/>
                      <a:pt x="66048" y="41764"/>
                      <a:pt x="65647" y="41697"/>
                    </a:cubicBezTo>
                    <a:cubicBezTo>
                      <a:pt x="64947" y="41864"/>
                      <a:pt x="64280" y="42030"/>
                      <a:pt x="63579" y="42164"/>
                    </a:cubicBezTo>
                    <a:cubicBezTo>
                      <a:pt x="63561" y="42168"/>
                      <a:pt x="63543" y="42171"/>
                      <a:pt x="63528" y="42171"/>
                    </a:cubicBezTo>
                    <a:cubicBezTo>
                      <a:pt x="63431" y="42171"/>
                      <a:pt x="63393" y="42092"/>
                      <a:pt x="63479" y="42064"/>
                    </a:cubicBezTo>
                    <a:cubicBezTo>
                      <a:pt x="64013" y="41897"/>
                      <a:pt x="64580" y="41764"/>
                      <a:pt x="65114" y="41597"/>
                    </a:cubicBezTo>
                    <a:cubicBezTo>
                      <a:pt x="64713" y="41530"/>
                      <a:pt x="64313" y="41463"/>
                      <a:pt x="63946" y="41363"/>
                    </a:cubicBezTo>
                    <a:cubicBezTo>
                      <a:pt x="63146" y="41563"/>
                      <a:pt x="62378" y="41764"/>
                      <a:pt x="61578" y="41897"/>
                    </a:cubicBezTo>
                    <a:cubicBezTo>
                      <a:pt x="61564" y="41902"/>
                      <a:pt x="61551" y="41904"/>
                      <a:pt x="61538" y="41904"/>
                    </a:cubicBezTo>
                    <a:cubicBezTo>
                      <a:pt x="61462" y="41904"/>
                      <a:pt x="61425" y="41826"/>
                      <a:pt x="61511" y="41797"/>
                    </a:cubicBezTo>
                    <a:cubicBezTo>
                      <a:pt x="62112" y="41630"/>
                      <a:pt x="62745" y="41430"/>
                      <a:pt x="63379" y="41263"/>
                    </a:cubicBezTo>
                    <a:cubicBezTo>
                      <a:pt x="63012" y="41196"/>
                      <a:pt x="62645" y="41096"/>
                      <a:pt x="62245" y="41030"/>
                    </a:cubicBezTo>
                    <a:cubicBezTo>
                      <a:pt x="61378" y="41263"/>
                      <a:pt x="60510" y="41463"/>
                      <a:pt x="59610" y="41663"/>
                    </a:cubicBezTo>
                    <a:cubicBezTo>
                      <a:pt x="59476" y="41663"/>
                      <a:pt x="59410" y="41563"/>
                      <a:pt x="59510" y="41530"/>
                    </a:cubicBezTo>
                    <a:cubicBezTo>
                      <a:pt x="60244" y="41330"/>
                      <a:pt x="60977" y="41130"/>
                      <a:pt x="61711" y="40930"/>
                    </a:cubicBezTo>
                    <a:cubicBezTo>
                      <a:pt x="61344" y="40830"/>
                      <a:pt x="60977" y="40763"/>
                      <a:pt x="60611" y="40696"/>
                    </a:cubicBezTo>
                    <a:cubicBezTo>
                      <a:pt x="59610" y="40930"/>
                      <a:pt x="58609" y="41196"/>
                      <a:pt x="57608" y="41397"/>
                    </a:cubicBezTo>
                    <a:cubicBezTo>
                      <a:pt x="57508" y="41397"/>
                      <a:pt x="57442" y="41330"/>
                      <a:pt x="57542" y="41297"/>
                    </a:cubicBezTo>
                    <a:cubicBezTo>
                      <a:pt x="58342" y="41030"/>
                      <a:pt x="59210" y="40796"/>
                      <a:pt x="60077" y="40563"/>
                    </a:cubicBezTo>
                    <a:cubicBezTo>
                      <a:pt x="59710" y="40496"/>
                      <a:pt x="59343" y="40396"/>
                      <a:pt x="58976" y="40329"/>
                    </a:cubicBezTo>
                    <a:cubicBezTo>
                      <a:pt x="57875" y="40629"/>
                      <a:pt x="56774" y="40896"/>
                      <a:pt x="55607" y="41130"/>
                    </a:cubicBezTo>
                    <a:cubicBezTo>
                      <a:pt x="55593" y="41134"/>
                      <a:pt x="55580" y="41136"/>
                      <a:pt x="55567" y="41136"/>
                    </a:cubicBezTo>
                    <a:cubicBezTo>
                      <a:pt x="55492" y="41136"/>
                      <a:pt x="55454" y="41058"/>
                      <a:pt x="55540" y="41030"/>
                    </a:cubicBezTo>
                    <a:cubicBezTo>
                      <a:pt x="56508" y="40729"/>
                      <a:pt x="57475" y="40463"/>
                      <a:pt x="58476" y="40196"/>
                    </a:cubicBezTo>
                    <a:cubicBezTo>
                      <a:pt x="58142" y="40129"/>
                      <a:pt x="57775" y="40029"/>
                      <a:pt x="57442" y="39962"/>
                    </a:cubicBezTo>
                    <a:cubicBezTo>
                      <a:pt x="56174" y="40296"/>
                      <a:pt x="54940" y="40596"/>
                      <a:pt x="53639" y="40863"/>
                    </a:cubicBezTo>
                    <a:cubicBezTo>
                      <a:pt x="53620" y="40868"/>
                      <a:pt x="53603" y="40870"/>
                      <a:pt x="53587" y="40870"/>
                    </a:cubicBezTo>
                    <a:cubicBezTo>
                      <a:pt x="53490" y="40870"/>
                      <a:pt x="53453" y="40792"/>
                      <a:pt x="53539" y="40763"/>
                    </a:cubicBezTo>
                    <a:cubicBezTo>
                      <a:pt x="54640" y="40429"/>
                      <a:pt x="55774" y="40129"/>
                      <a:pt x="56941" y="39829"/>
                    </a:cubicBezTo>
                    <a:cubicBezTo>
                      <a:pt x="56774" y="39795"/>
                      <a:pt x="56608" y="39762"/>
                      <a:pt x="56441" y="39729"/>
                    </a:cubicBezTo>
                    <a:lnTo>
                      <a:pt x="56408" y="39729"/>
                    </a:lnTo>
                    <a:cubicBezTo>
                      <a:pt x="50337" y="40496"/>
                      <a:pt x="44299" y="41330"/>
                      <a:pt x="38328" y="42364"/>
                    </a:cubicBezTo>
                    <a:cubicBezTo>
                      <a:pt x="35359" y="42898"/>
                      <a:pt x="32424" y="43465"/>
                      <a:pt x="29488" y="44065"/>
                    </a:cubicBezTo>
                    <a:cubicBezTo>
                      <a:pt x="26820" y="44632"/>
                      <a:pt x="24051" y="45433"/>
                      <a:pt x="21249" y="45766"/>
                    </a:cubicBezTo>
                    <a:cubicBezTo>
                      <a:pt x="21152" y="45892"/>
                      <a:pt x="20921" y="45953"/>
                      <a:pt x="20685" y="45953"/>
                    </a:cubicBezTo>
                    <a:cubicBezTo>
                      <a:pt x="20355" y="45953"/>
                      <a:pt x="20015" y="45833"/>
                      <a:pt x="20015" y="45600"/>
                    </a:cubicBezTo>
                    <a:cubicBezTo>
                      <a:pt x="20015" y="45500"/>
                      <a:pt x="20015" y="45366"/>
                      <a:pt x="19982" y="45266"/>
                    </a:cubicBezTo>
                    <a:cubicBezTo>
                      <a:pt x="18781" y="45666"/>
                      <a:pt x="17613" y="46133"/>
                      <a:pt x="16346" y="46500"/>
                    </a:cubicBezTo>
                    <a:cubicBezTo>
                      <a:pt x="16324" y="46504"/>
                      <a:pt x="16302" y="46506"/>
                      <a:pt x="16280" y="46506"/>
                    </a:cubicBezTo>
                    <a:cubicBezTo>
                      <a:pt x="16100" y="46506"/>
                      <a:pt x="15930" y="46393"/>
                      <a:pt x="16079" y="46333"/>
                    </a:cubicBezTo>
                    <a:cubicBezTo>
                      <a:pt x="17246" y="45833"/>
                      <a:pt x="18581" y="45399"/>
                      <a:pt x="19815" y="44966"/>
                    </a:cubicBezTo>
                    <a:cubicBezTo>
                      <a:pt x="19848" y="44966"/>
                      <a:pt x="19881" y="44932"/>
                      <a:pt x="19915" y="44932"/>
                    </a:cubicBezTo>
                    <a:lnTo>
                      <a:pt x="19915" y="43932"/>
                    </a:lnTo>
                    <a:cubicBezTo>
                      <a:pt x="18747" y="44332"/>
                      <a:pt x="17580" y="44799"/>
                      <a:pt x="16346" y="45133"/>
                    </a:cubicBezTo>
                    <a:cubicBezTo>
                      <a:pt x="16313" y="45143"/>
                      <a:pt x="16280" y="45148"/>
                      <a:pt x="16248" y="45148"/>
                    </a:cubicBezTo>
                    <a:cubicBezTo>
                      <a:pt x="16080" y="45148"/>
                      <a:pt x="15939" y="45022"/>
                      <a:pt x="16079" y="44966"/>
                    </a:cubicBezTo>
                    <a:cubicBezTo>
                      <a:pt x="17246" y="44465"/>
                      <a:pt x="18581" y="44065"/>
                      <a:pt x="19815" y="43598"/>
                    </a:cubicBezTo>
                    <a:lnTo>
                      <a:pt x="19915" y="43598"/>
                    </a:lnTo>
                    <a:lnTo>
                      <a:pt x="19915" y="42597"/>
                    </a:lnTo>
                    <a:cubicBezTo>
                      <a:pt x="18747" y="42998"/>
                      <a:pt x="17580" y="43431"/>
                      <a:pt x="16346" y="43765"/>
                    </a:cubicBezTo>
                    <a:cubicBezTo>
                      <a:pt x="16308" y="43777"/>
                      <a:pt x="16270" y="43783"/>
                      <a:pt x="16233" y="43783"/>
                    </a:cubicBezTo>
                    <a:cubicBezTo>
                      <a:pt x="16072" y="43783"/>
                      <a:pt x="15943" y="43680"/>
                      <a:pt x="16079" y="43598"/>
                    </a:cubicBezTo>
                    <a:cubicBezTo>
                      <a:pt x="17246" y="43098"/>
                      <a:pt x="18581" y="42698"/>
                      <a:pt x="19815" y="42264"/>
                    </a:cubicBezTo>
                    <a:cubicBezTo>
                      <a:pt x="19848" y="42231"/>
                      <a:pt x="19881" y="42231"/>
                      <a:pt x="19915" y="42231"/>
                    </a:cubicBezTo>
                    <a:lnTo>
                      <a:pt x="19915" y="41230"/>
                    </a:lnTo>
                    <a:cubicBezTo>
                      <a:pt x="18747" y="41630"/>
                      <a:pt x="17580" y="42064"/>
                      <a:pt x="16346" y="42431"/>
                    </a:cubicBezTo>
                    <a:cubicBezTo>
                      <a:pt x="16324" y="42434"/>
                      <a:pt x="16302" y="42436"/>
                      <a:pt x="16280" y="42436"/>
                    </a:cubicBezTo>
                    <a:cubicBezTo>
                      <a:pt x="16100" y="42436"/>
                      <a:pt x="15930" y="42323"/>
                      <a:pt x="16079" y="42264"/>
                    </a:cubicBezTo>
                    <a:cubicBezTo>
                      <a:pt x="17246" y="41764"/>
                      <a:pt x="18581" y="41330"/>
                      <a:pt x="19815" y="40896"/>
                    </a:cubicBezTo>
                    <a:cubicBezTo>
                      <a:pt x="19848" y="40896"/>
                      <a:pt x="19881" y="40896"/>
                      <a:pt x="19915" y="40863"/>
                    </a:cubicBezTo>
                    <a:lnTo>
                      <a:pt x="19915" y="39862"/>
                    </a:lnTo>
                    <a:cubicBezTo>
                      <a:pt x="18747" y="40296"/>
                      <a:pt x="17580" y="40729"/>
                      <a:pt x="16346" y="41063"/>
                    </a:cubicBezTo>
                    <a:cubicBezTo>
                      <a:pt x="16313" y="41074"/>
                      <a:pt x="16280" y="41078"/>
                      <a:pt x="16248" y="41078"/>
                    </a:cubicBezTo>
                    <a:cubicBezTo>
                      <a:pt x="16080" y="41078"/>
                      <a:pt x="15939" y="40952"/>
                      <a:pt x="16079" y="40896"/>
                    </a:cubicBezTo>
                    <a:cubicBezTo>
                      <a:pt x="17246" y="40396"/>
                      <a:pt x="18581" y="39996"/>
                      <a:pt x="19815" y="39529"/>
                    </a:cubicBezTo>
                    <a:lnTo>
                      <a:pt x="19915" y="39529"/>
                    </a:lnTo>
                    <a:lnTo>
                      <a:pt x="19915" y="38528"/>
                    </a:lnTo>
                    <a:cubicBezTo>
                      <a:pt x="18747" y="38928"/>
                      <a:pt x="17580" y="39362"/>
                      <a:pt x="16346" y="39729"/>
                    </a:cubicBezTo>
                    <a:cubicBezTo>
                      <a:pt x="16324" y="39732"/>
                      <a:pt x="16302" y="39734"/>
                      <a:pt x="16281" y="39734"/>
                    </a:cubicBezTo>
                    <a:cubicBezTo>
                      <a:pt x="16100" y="39734"/>
                      <a:pt x="15930" y="39618"/>
                      <a:pt x="16079" y="39529"/>
                    </a:cubicBezTo>
                    <a:cubicBezTo>
                      <a:pt x="17246" y="39062"/>
                      <a:pt x="18581" y="38628"/>
                      <a:pt x="19815" y="38194"/>
                    </a:cubicBezTo>
                    <a:cubicBezTo>
                      <a:pt x="19848" y="38161"/>
                      <a:pt x="19881" y="38161"/>
                      <a:pt x="19915" y="38161"/>
                    </a:cubicBezTo>
                    <a:lnTo>
                      <a:pt x="19915" y="37160"/>
                    </a:lnTo>
                    <a:cubicBezTo>
                      <a:pt x="18747" y="37561"/>
                      <a:pt x="17580" y="38028"/>
                      <a:pt x="16346" y="38361"/>
                    </a:cubicBezTo>
                    <a:cubicBezTo>
                      <a:pt x="16313" y="38372"/>
                      <a:pt x="16280" y="38377"/>
                      <a:pt x="16248" y="38377"/>
                    </a:cubicBezTo>
                    <a:cubicBezTo>
                      <a:pt x="16080" y="38377"/>
                      <a:pt x="15939" y="38250"/>
                      <a:pt x="16079" y="38194"/>
                    </a:cubicBezTo>
                    <a:cubicBezTo>
                      <a:pt x="17246" y="37694"/>
                      <a:pt x="18581" y="37260"/>
                      <a:pt x="19815" y="36827"/>
                    </a:cubicBezTo>
                    <a:lnTo>
                      <a:pt x="19915" y="36827"/>
                    </a:lnTo>
                    <a:lnTo>
                      <a:pt x="19915" y="35793"/>
                    </a:lnTo>
                    <a:cubicBezTo>
                      <a:pt x="18747" y="36226"/>
                      <a:pt x="17580" y="36660"/>
                      <a:pt x="16346" y="36993"/>
                    </a:cubicBezTo>
                    <a:cubicBezTo>
                      <a:pt x="16308" y="37006"/>
                      <a:pt x="16270" y="37011"/>
                      <a:pt x="16233" y="37011"/>
                    </a:cubicBezTo>
                    <a:cubicBezTo>
                      <a:pt x="16072" y="37011"/>
                      <a:pt x="15943" y="36908"/>
                      <a:pt x="16079" y="36827"/>
                    </a:cubicBezTo>
                    <a:cubicBezTo>
                      <a:pt x="17246" y="36326"/>
                      <a:pt x="18581" y="35926"/>
                      <a:pt x="19815" y="35492"/>
                    </a:cubicBezTo>
                    <a:cubicBezTo>
                      <a:pt x="19848" y="35459"/>
                      <a:pt x="19881" y="35459"/>
                      <a:pt x="19915" y="35459"/>
                    </a:cubicBezTo>
                    <a:lnTo>
                      <a:pt x="19915" y="34458"/>
                    </a:lnTo>
                    <a:cubicBezTo>
                      <a:pt x="18747" y="34859"/>
                      <a:pt x="17580" y="35292"/>
                      <a:pt x="16346" y="35659"/>
                    </a:cubicBezTo>
                    <a:cubicBezTo>
                      <a:pt x="16324" y="35663"/>
                      <a:pt x="16302" y="35664"/>
                      <a:pt x="16280" y="35664"/>
                    </a:cubicBezTo>
                    <a:cubicBezTo>
                      <a:pt x="16100" y="35664"/>
                      <a:pt x="15930" y="35552"/>
                      <a:pt x="16079" y="35492"/>
                    </a:cubicBezTo>
                    <a:cubicBezTo>
                      <a:pt x="17246" y="34992"/>
                      <a:pt x="18581" y="34558"/>
                      <a:pt x="19815" y="34125"/>
                    </a:cubicBezTo>
                    <a:cubicBezTo>
                      <a:pt x="19848" y="34125"/>
                      <a:pt x="19881" y="34091"/>
                      <a:pt x="19915" y="34091"/>
                    </a:cubicBezTo>
                    <a:lnTo>
                      <a:pt x="19915" y="33825"/>
                    </a:lnTo>
                    <a:cubicBezTo>
                      <a:pt x="19915" y="33591"/>
                      <a:pt x="19915" y="33324"/>
                      <a:pt x="19915" y="33091"/>
                    </a:cubicBezTo>
                    <a:cubicBezTo>
                      <a:pt x="18747" y="33491"/>
                      <a:pt x="17580" y="33958"/>
                      <a:pt x="16346" y="34292"/>
                    </a:cubicBezTo>
                    <a:cubicBezTo>
                      <a:pt x="16313" y="34302"/>
                      <a:pt x="16280" y="34307"/>
                      <a:pt x="16248" y="34307"/>
                    </a:cubicBezTo>
                    <a:cubicBezTo>
                      <a:pt x="16080" y="34307"/>
                      <a:pt x="15939" y="34181"/>
                      <a:pt x="16079" y="34125"/>
                    </a:cubicBezTo>
                    <a:cubicBezTo>
                      <a:pt x="17246" y="33624"/>
                      <a:pt x="18581" y="33224"/>
                      <a:pt x="19815" y="32757"/>
                    </a:cubicBezTo>
                    <a:lnTo>
                      <a:pt x="19915" y="32757"/>
                    </a:lnTo>
                    <a:cubicBezTo>
                      <a:pt x="19915" y="32424"/>
                      <a:pt x="19915" y="32090"/>
                      <a:pt x="19915" y="31756"/>
                    </a:cubicBezTo>
                    <a:cubicBezTo>
                      <a:pt x="18714" y="32157"/>
                      <a:pt x="17580" y="32590"/>
                      <a:pt x="16346" y="32924"/>
                    </a:cubicBezTo>
                    <a:cubicBezTo>
                      <a:pt x="16308" y="32936"/>
                      <a:pt x="16270" y="32942"/>
                      <a:pt x="16233" y="32942"/>
                    </a:cubicBezTo>
                    <a:cubicBezTo>
                      <a:pt x="16072" y="32942"/>
                      <a:pt x="15943" y="32838"/>
                      <a:pt x="16079" y="32757"/>
                    </a:cubicBezTo>
                    <a:cubicBezTo>
                      <a:pt x="17246" y="32257"/>
                      <a:pt x="18581" y="31856"/>
                      <a:pt x="19815" y="31423"/>
                    </a:cubicBezTo>
                    <a:cubicBezTo>
                      <a:pt x="19848" y="31389"/>
                      <a:pt x="19881" y="31389"/>
                      <a:pt x="19881" y="31389"/>
                    </a:cubicBezTo>
                    <a:cubicBezTo>
                      <a:pt x="19881" y="31056"/>
                      <a:pt x="19881" y="30722"/>
                      <a:pt x="19881" y="30389"/>
                    </a:cubicBezTo>
                    <a:cubicBezTo>
                      <a:pt x="18714" y="30789"/>
                      <a:pt x="17546" y="31256"/>
                      <a:pt x="16312" y="31590"/>
                    </a:cubicBezTo>
                    <a:cubicBezTo>
                      <a:pt x="16285" y="31600"/>
                      <a:pt x="16257" y="31605"/>
                      <a:pt x="16228" y="31605"/>
                    </a:cubicBezTo>
                    <a:cubicBezTo>
                      <a:pt x="16080" y="31605"/>
                      <a:pt x="15939" y="31479"/>
                      <a:pt x="16079" y="31423"/>
                    </a:cubicBezTo>
                    <a:cubicBezTo>
                      <a:pt x="17246" y="30922"/>
                      <a:pt x="18547" y="30489"/>
                      <a:pt x="19815" y="30055"/>
                    </a:cubicBezTo>
                    <a:lnTo>
                      <a:pt x="19881" y="30055"/>
                    </a:lnTo>
                    <a:cubicBezTo>
                      <a:pt x="19881" y="29722"/>
                      <a:pt x="19881" y="29388"/>
                      <a:pt x="19881" y="29054"/>
                    </a:cubicBezTo>
                    <a:cubicBezTo>
                      <a:pt x="18714" y="29455"/>
                      <a:pt x="17546" y="29888"/>
                      <a:pt x="16312" y="30222"/>
                    </a:cubicBezTo>
                    <a:cubicBezTo>
                      <a:pt x="16281" y="30234"/>
                      <a:pt x="16248" y="30240"/>
                      <a:pt x="16215" y="30240"/>
                    </a:cubicBezTo>
                    <a:cubicBezTo>
                      <a:pt x="16072" y="30240"/>
                      <a:pt x="15943" y="30137"/>
                      <a:pt x="16079" y="30055"/>
                    </a:cubicBezTo>
                    <a:cubicBezTo>
                      <a:pt x="17246" y="29555"/>
                      <a:pt x="18547" y="29155"/>
                      <a:pt x="19815" y="28721"/>
                    </a:cubicBezTo>
                    <a:cubicBezTo>
                      <a:pt x="19848" y="28688"/>
                      <a:pt x="19848" y="28688"/>
                      <a:pt x="19881" y="28688"/>
                    </a:cubicBezTo>
                    <a:cubicBezTo>
                      <a:pt x="19881" y="28354"/>
                      <a:pt x="19881" y="28020"/>
                      <a:pt x="19881" y="27687"/>
                    </a:cubicBezTo>
                    <a:cubicBezTo>
                      <a:pt x="18714" y="28087"/>
                      <a:pt x="17546" y="28521"/>
                      <a:pt x="16312" y="28888"/>
                    </a:cubicBezTo>
                    <a:cubicBezTo>
                      <a:pt x="16294" y="28891"/>
                      <a:pt x="16275" y="28893"/>
                      <a:pt x="16255" y="28893"/>
                    </a:cubicBezTo>
                    <a:cubicBezTo>
                      <a:pt x="16093" y="28893"/>
                      <a:pt x="15900" y="28780"/>
                      <a:pt x="16079" y="28721"/>
                    </a:cubicBezTo>
                    <a:cubicBezTo>
                      <a:pt x="17246" y="28221"/>
                      <a:pt x="18547" y="27787"/>
                      <a:pt x="19815" y="27353"/>
                    </a:cubicBezTo>
                    <a:lnTo>
                      <a:pt x="19881" y="27353"/>
                    </a:lnTo>
                    <a:cubicBezTo>
                      <a:pt x="19881" y="26986"/>
                      <a:pt x="19881" y="26686"/>
                      <a:pt x="19881" y="26353"/>
                    </a:cubicBezTo>
                    <a:cubicBezTo>
                      <a:pt x="18714" y="26753"/>
                      <a:pt x="17546" y="27186"/>
                      <a:pt x="16312" y="27520"/>
                    </a:cubicBezTo>
                    <a:cubicBezTo>
                      <a:pt x="16285" y="27531"/>
                      <a:pt x="16256" y="27535"/>
                      <a:pt x="16226" y="27535"/>
                    </a:cubicBezTo>
                    <a:cubicBezTo>
                      <a:pt x="16071" y="27535"/>
                      <a:pt x="15911" y="27409"/>
                      <a:pt x="16079" y="27353"/>
                    </a:cubicBezTo>
                    <a:cubicBezTo>
                      <a:pt x="17246" y="26853"/>
                      <a:pt x="18547" y="26453"/>
                      <a:pt x="19815" y="25986"/>
                    </a:cubicBezTo>
                    <a:lnTo>
                      <a:pt x="19848" y="25986"/>
                    </a:lnTo>
                    <a:cubicBezTo>
                      <a:pt x="19848" y="25652"/>
                      <a:pt x="19848" y="25318"/>
                      <a:pt x="19848" y="24985"/>
                    </a:cubicBezTo>
                    <a:cubicBezTo>
                      <a:pt x="18714" y="25385"/>
                      <a:pt x="17546" y="25819"/>
                      <a:pt x="16312" y="26186"/>
                    </a:cubicBezTo>
                    <a:cubicBezTo>
                      <a:pt x="16294" y="26189"/>
                      <a:pt x="16275" y="26191"/>
                      <a:pt x="16256" y="26191"/>
                    </a:cubicBezTo>
                    <a:cubicBezTo>
                      <a:pt x="16094" y="26191"/>
                      <a:pt x="15900" y="26075"/>
                      <a:pt x="16079" y="25986"/>
                    </a:cubicBezTo>
                    <a:cubicBezTo>
                      <a:pt x="17246" y="25485"/>
                      <a:pt x="18547" y="25085"/>
                      <a:pt x="19815" y="24651"/>
                    </a:cubicBezTo>
                    <a:lnTo>
                      <a:pt x="19848" y="24618"/>
                    </a:lnTo>
                    <a:cubicBezTo>
                      <a:pt x="19848" y="24284"/>
                      <a:pt x="19848" y="23984"/>
                      <a:pt x="19848" y="23651"/>
                    </a:cubicBezTo>
                    <a:cubicBezTo>
                      <a:pt x="18681" y="24051"/>
                      <a:pt x="17546" y="24485"/>
                      <a:pt x="16312" y="24818"/>
                    </a:cubicBezTo>
                    <a:cubicBezTo>
                      <a:pt x="16280" y="24829"/>
                      <a:pt x="16247" y="24834"/>
                      <a:pt x="16215" y="24834"/>
                    </a:cubicBezTo>
                    <a:cubicBezTo>
                      <a:pt x="16048" y="24834"/>
                      <a:pt x="15911" y="24707"/>
                      <a:pt x="16079" y="24651"/>
                    </a:cubicBezTo>
                    <a:cubicBezTo>
                      <a:pt x="17246" y="24151"/>
                      <a:pt x="18547" y="23717"/>
                      <a:pt x="19815" y="23284"/>
                    </a:cubicBezTo>
                    <a:lnTo>
                      <a:pt x="19848" y="23284"/>
                    </a:lnTo>
                    <a:cubicBezTo>
                      <a:pt x="19848" y="22950"/>
                      <a:pt x="19848" y="22617"/>
                      <a:pt x="19848" y="22283"/>
                    </a:cubicBezTo>
                    <a:cubicBezTo>
                      <a:pt x="18681" y="22683"/>
                      <a:pt x="17546" y="23117"/>
                      <a:pt x="16312" y="23450"/>
                    </a:cubicBezTo>
                    <a:cubicBezTo>
                      <a:pt x="16275" y="23463"/>
                      <a:pt x="16236" y="23468"/>
                      <a:pt x="16199" y="23468"/>
                    </a:cubicBezTo>
                    <a:cubicBezTo>
                      <a:pt x="16040" y="23468"/>
                      <a:pt x="15916" y="23365"/>
                      <a:pt x="16079" y="23284"/>
                    </a:cubicBezTo>
                    <a:cubicBezTo>
                      <a:pt x="17246" y="22783"/>
                      <a:pt x="18547" y="22383"/>
                      <a:pt x="19815" y="21949"/>
                    </a:cubicBezTo>
                    <a:cubicBezTo>
                      <a:pt x="19815" y="21916"/>
                      <a:pt x="19815" y="21916"/>
                      <a:pt x="19848" y="21916"/>
                    </a:cubicBezTo>
                    <a:cubicBezTo>
                      <a:pt x="19848" y="21582"/>
                      <a:pt x="19848" y="21249"/>
                      <a:pt x="19848" y="20915"/>
                    </a:cubicBezTo>
                    <a:cubicBezTo>
                      <a:pt x="18681" y="21349"/>
                      <a:pt x="17546" y="21749"/>
                      <a:pt x="16312" y="22116"/>
                    </a:cubicBezTo>
                    <a:cubicBezTo>
                      <a:pt x="16291" y="22120"/>
                      <a:pt x="16269" y="22121"/>
                      <a:pt x="16247" y="22121"/>
                    </a:cubicBezTo>
                    <a:cubicBezTo>
                      <a:pt x="16067" y="22121"/>
                      <a:pt x="15900" y="22009"/>
                      <a:pt x="16079" y="21949"/>
                    </a:cubicBezTo>
                    <a:cubicBezTo>
                      <a:pt x="17246" y="21449"/>
                      <a:pt x="18547" y="21015"/>
                      <a:pt x="19781" y="20582"/>
                    </a:cubicBezTo>
                    <a:lnTo>
                      <a:pt x="19815" y="20582"/>
                    </a:lnTo>
                    <a:cubicBezTo>
                      <a:pt x="19815" y="20248"/>
                      <a:pt x="19815" y="19915"/>
                      <a:pt x="19815" y="19581"/>
                    </a:cubicBezTo>
                    <a:cubicBezTo>
                      <a:pt x="18681" y="19981"/>
                      <a:pt x="17513" y="20415"/>
                      <a:pt x="16312" y="20749"/>
                    </a:cubicBezTo>
                    <a:cubicBezTo>
                      <a:pt x="16280" y="20759"/>
                      <a:pt x="16247" y="20764"/>
                      <a:pt x="16215" y="20764"/>
                    </a:cubicBezTo>
                    <a:cubicBezTo>
                      <a:pt x="16048" y="20764"/>
                      <a:pt x="15911" y="20638"/>
                      <a:pt x="16079" y="20582"/>
                    </a:cubicBezTo>
                    <a:cubicBezTo>
                      <a:pt x="17246" y="20081"/>
                      <a:pt x="18547" y="19648"/>
                      <a:pt x="19781" y="19214"/>
                    </a:cubicBezTo>
                    <a:lnTo>
                      <a:pt x="19815" y="19214"/>
                    </a:lnTo>
                    <a:cubicBezTo>
                      <a:pt x="19815" y="18880"/>
                      <a:pt x="19815" y="18547"/>
                      <a:pt x="19815" y="18213"/>
                    </a:cubicBezTo>
                    <a:cubicBezTo>
                      <a:pt x="18681" y="18614"/>
                      <a:pt x="17513" y="19047"/>
                      <a:pt x="16312" y="19381"/>
                    </a:cubicBezTo>
                    <a:cubicBezTo>
                      <a:pt x="16275" y="19393"/>
                      <a:pt x="16236" y="19399"/>
                      <a:pt x="16199" y="19399"/>
                    </a:cubicBezTo>
                    <a:cubicBezTo>
                      <a:pt x="16040" y="19399"/>
                      <a:pt x="15916" y="19295"/>
                      <a:pt x="16079" y="19214"/>
                    </a:cubicBezTo>
                    <a:cubicBezTo>
                      <a:pt x="17246" y="18714"/>
                      <a:pt x="18547" y="18313"/>
                      <a:pt x="19781" y="17880"/>
                    </a:cubicBezTo>
                    <a:lnTo>
                      <a:pt x="19815" y="17880"/>
                    </a:lnTo>
                    <a:cubicBezTo>
                      <a:pt x="19815" y="17546"/>
                      <a:pt x="19815" y="17213"/>
                      <a:pt x="19815" y="16879"/>
                    </a:cubicBezTo>
                    <a:cubicBezTo>
                      <a:pt x="18647" y="17279"/>
                      <a:pt x="17513" y="17713"/>
                      <a:pt x="16312" y="18047"/>
                    </a:cubicBezTo>
                    <a:cubicBezTo>
                      <a:pt x="16291" y="18050"/>
                      <a:pt x="16269" y="18052"/>
                      <a:pt x="16247" y="18052"/>
                    </a:cubicBezTo>
                    <a:cubicBezTo>
                      <a:pt x="16067" y="18052"/>
                      <a:pt x="15900" y="17939"/>
                      <a:pt x="16079" y="17880"/>
                    </a:cubicBezTo>
                    <a:cubicBezTo>
                      <a:pt x="17246" y="17379"/>
                      <a:pt x="18547" y="16946"/>
                      <a:pt x="19781" y="16512"/>
                    </a:cubicBezTo>
                    <a:lnTo>
                      <a:pt x="19815" y="16512"/>
                    </a:lnTo>
                    <a:cubicBezTo>
                      <a:pt x="19815" y="16179"/>
                      <a:pt x="19815" y="15845"/>
                      <a:pt x="19815" y="15511"/>
                    </a:cubicBezTo>
                    <a:cubicBezTo>
                      <a:pt x="18647" y="15912"/>
                      <a:pt x="17513" y="16345"/>
                      <a:pt x="16312" y="16679"/>
                    </a:cubicBezTo>
                    <a:cubicBezTo>
                      <a:pt x="16280" y="16690"/>
                      <a:pt x="16247" y="16694"/>
                      <a:pt x="16215" y="16694"/>
                    </a:cubicBezTo>
                    <a:cubicBezTo>
                      <a:pt x="16048" y="16694"/>
                      <a:pt x="15911" y="16568"/>
                      <a:pt x="16079" y="16512"/>
                    </a:cubicBezTo>
                    <a:cubicBezTo>
                      <a:pt x="17246" y="16012"/>
                      <a:pt x="18547" y="15611"/>
                      <a:pt x="19781" y="15144"/>
                    </a:cubicBezTo>
                    <a:cubicBezTo>
                      <a:pt x="19781" y="14844"/>
                      <a:pt x="19781" y="14511"/>
                      <a:pt x="19781" y="14177"/>
                    </a:cubicBezTo>
                    <a:cubicBezTo>
                      <a:pt x="18647" y="14577"/>
                      <a:pt x="17513" y="14978"/>
                      <a:pt x="16312" y="15345"/>
                    </a:cubicBezTo>
                    <a:cubicBezTo>
                      <a:pt x="16291" y="15348"/>
                      <a:pt x="16269" y="15350"/>
                      <a:pt x="16248" y="15350"/>
                    </a:cubicBezTo>
                    <a:cubicBezTo>
                      <a:pt x="16067" y="15350"/>
                      <a:pt x="15900" y="15234"/>
                      <a:pt x="16079" y="15144"/>
                    </a:cubicBezTo>
                    <a:cubicBezTo>
                      <a:pt x="17246" y="14644"/>
                      <a:pt x="18547" y="14244"/>
                      <a:pt x="19781" y="13810"/>
                    </a:cubicBezTo>
                    <a:cubicBezTo>
                      <a:pt x="19781" y="13477"/>
                      <a:pt x="19781" y="13143"/>
                      <a:pt x="19781" y="12809"/>
                    </a:cubicBezTo>
                    <a:cubicBezTo>
                      <a:pt x="18647" y="13210"/>
                      <a:pt x="17513" y="13643"/>
                      <a:pt x="16312" y="13977"/>
                    </a:cubicBezTo>
                    <a:cubicBezTo>
                      <a:pt x="16280" y="13988"/>
                      <a:pt x="16247" y="13992"/>
                      <a:pt x="16215" y="13992"/>
                    </a:cubicBezTo>
                    <a:cubicBezTo>
                      <a:pt x="16047" y="13992"/>
                      <a:pt x="15906" y="13866"/>
                      <a:pt x="16045" y="13810"/>
                    </a:cubicBezTo>
                    <a:cubicBezTo>
                      <a:pt x="17246" y="13310"/>
                      <a:pt x="18547" y="12876"/>
                      <a:pt x="19781" y="12443"/>
                    </a:cubicBezTo>
                    <a:cubicBezTo>
                      <a:pt x="19781" y="12109"/>
                      <a:pt x="19781" y="11809"/>
                      <a:pt x="19781" y="11475"/>
                    </a:cubicBezTo>
                    <a:cubicBezTo>
                      <a:pt x="18647" y="11875"/>
                      <a:pt x="17513" y="12276"/>
                      <a:pt x="16312" y="12609"/>
                    </a:cubicBezTo>
                    <a:cubicBezTo>
                      <a:pt x="16275" y="12622"/>
                      <a:pt x="16236" y="12627"/>
                      <a:pt x="16199" y="12627"/>
                    </a:cubicBezTo>
                    <a:cubicBezTo>
                      <a:pt x="16039" y="12627"/>
                      <a:pt x="15910" y="12524"/>
                      <a:pt x="16045" y="12443"/>
                    </a:cubicBezTo>
                    <a:cubicBezTo>
                      <a:pt x="17213" y="11942"/>
                      <a:pt x="18514" y="11542"/>
                      <a:pt x="19781" y="11108"/>
                    </a:cubicBezTo>
                    <a:cubicBezTo>
                      <a:pt x="19781" y="10775"/>
                      <a:pt x="19781" y="10441"/>
                      <a:pt x="19781" y="10108"/>
                    </a:cubicBezTo>
                    <a:cubicBezTo>
                      <a:pt x="18647" y="10508"/>
                      <a:pt x="17513" y="10941"/>
                      <a:pt x="16312" y="11275"/>
                    </a:cubicBezTo>
                    <a:cubicBezTo>
                      <a:pt x="16291" y="11279"/>
                      <a:pt x="16269" y="11280"/>
                      <a:pt x="16247" y="11280"/>
                    </a:cubicBezTo>
                    <a:cubicBezTo>
                      <a:pt x="16066" y="11280"/>
                      <a:pt x="15897" y="11168"/>
                      <a:pt x="16045" y="11108"/>
                    </a:cubicBezTo>
                    <a:cubicBezTo>
                      <a:pt x="17213" y="10608"/>
                      <a:pt x="18514" y="10174"/>
                      <a:pt x="19781" y="9741"/>
                    </a:cubicBezTo>
                    <a:cubicBezTo>
                      <a:pt x="19781" y="9407"/>
                      <a:pt x="19748" y="9073"/>
                      <a:pt x="19748" y="8740"/>
                    </a:cubicBezTo>
                    <a:cubicBezTo>
                      <a:pt x="18614" y="9140"/>
                      <a:pt x="17513" y="9574"/>
                      <a:pt x="16312" y="9907"/>
                    </a:cubicBezTo>
                    <a:cubicBezTo>
                      <a:pt x="16280" y="9918"/>
                      <a:pt x="16247" y="9923"/>
                      <a:pt x="16215" y="9923"/>
                    </a:cubicBezTo>
                    <a:cubicBezTo>
                      <a:pt x="16047" y="9923"/>
                      <a:pt x="15906" y="9797"/>
                      <a:pt x="16045" y="9741"/>
                    </a:cubicBezTo>
                    <a:cubicBezTo>
                      <a:pt x="17213" y="9240"/>
                      <a:pt x="18514" y="8840"/>
                      <a:pt x="19748" y="8406"/>
                    </a:cubicBezTo>
                    <a:cubicBezTo>
                      <a:pt x="19748" y="8073"/>
                      <a:pt x="19748" y="7739"/>
                      <a:pt x="19748" y="7406"/>
                    </a:cubicBezTo>
                    <a:cubicBezTo>
                      <a:pt x="18614" y="7806"/>
                      <a:pt x="17513" y="8206"/>
                      <a:pt x="16312" y="8540"/>
                    </a:cubicBezTo>
                    <a:cubicBezTo>
                      <a:pt x="16275" y="8552"/>
                      <a:pt x="16236" y="8558"/>
                      <a:pt x="16199" y="8558"/>
                    </a:cubicBezTo>
                    <a:cubicBezTo>
                      <a:pt x="16039" y="8558"/>
                      <a:pt x="15910" y="8454"/>
                      <a:pt x="16045" y="8373"/>
                    </a:cubicBezTo>
                    <a:cubicBezTo>
                      <a:pt x="17213" y="7873"/>
                      <a:pt x="18514" y="7472"/>
                      <a:pt x="19748" y="7039"/>
                    </a:cubicBezTo>
                    <a:cubicBezTo>
                      <a:pt x="19748" y="6705"/>
                      <a:pt x="19748" y="6372"/>
                      <a:pt x="19748" y="6038"/>
                    </a:cubicBezTo>
                    <a:cubicBezTo>
                      <a:pt x="18614" y="6438"/>
                      <a:pt x="17480" y="6872"/>
                      <a:pt x="16312" y="7205"/>
                    </a:cubicBezTo>
                    <a:cubicBezTo>
                      <a:pt x="16280" y="7216"/>
                      <a:pt x="16247" y="7221"/>
                      <a:pt x="16215" y="7221"/>
                    </a:cubicBezTo>
                    <a:cubicBezTo>
                      <a:pt x="16047" y="7221"/>
                      <a:pt x="15906" y="7095"/>
                      <a:pt x="16045" y="7039"/>
                    </a:cubicBezTo>
                    <a:cubicBezTo>
                      <a:pt x="17213" y="6538"/>
                      <a:pt x="18514" y="6138"/>
                      <a:pt x="19748" y="5704"/>
                    </a:cubicBezTo>
                    <a:cubicBezTo>
                      <a:pt x="19748" y="5371"/>
                      <a:pt x="19748" y="5037"/>
                      <a:pt x="19748" y="4704"/>
                    </a:cubicBezTo>
                    <a:cubicBezTo>
                      <a:pt x="18614" y="5104"/>
                      <a:pt x="17480" y="5504"/>
                      <a:pt x="16312" y="5838"/>
                    </a:cubicBezTo>
                    <a:cubicBezTo>
                      <a:pt x="16275" y="5850"/>
                      <a:pt x="16236" y="5856"/>
                      <a:pt x="16199" y="5856"/>
                    </a:cubicBezTo>
                    <a:cubicBezTo>
                      <a:pt x="16039" y="5856"/>
                      <a:pt x="15910" y="5752"/>
                      <a:pt x="16045" y="5671"/>
                    </a:cubicBezTo>
                    <a:cubicBezTo>
                      <a:pt x="17213" y="5204"/>
                      <a:pt x="18514" y="4770"/>
                      <a:pt x="19748" y="4337"/>
                    </a:cubicBezTo>
                    <a:cubicBezTo>
                      <a:pt x="19748" y="4003"/>
                      <a:pt x="19748" y="3670"/>
                      <a:pt x="19748" y="3369"/>
                    </a:cubicBezTo>
                    <a:cubicBezTo>
                      <a:pt x="18614" y="3736"/>
                      <a:pt x="17480" y="4170"/>
                      <a:pt x="16312" y="4504"/>
                    </a:cubicBezTo>
                    <a:cubicBezTo>
                      <a:pt x="16280" y="4514"/>
                      <a:pt x="16247" y="4519"/>
                      <a:pt x="16215" y="4519"/>
                    </a:cubicBezTo>
                    <a:cubicBezTo>
                      <a:pt x="16047" y="4519"/>
                      <a:pt x="15906" y="4393"/>
                      <a:pt x="16045" y="4337"/>
                    </a:cubicBezTo>
                    <a:cubicBezTo>
                      <a:pt x="17213" y="3836"/>
                      <a:pt x="18514" y="3436"/>
                      <a:pt x="19715" y="3002"/>
                    </a:cubicBezTo>
                    <a:cubicBezTo>
                      <a:pt x="19715" y="2669"/>
                      <a:pt x="19715" y="2335"/>
                      <a:pt x="19715" y="2002"/>
                    </a:cubicBezTo>
                    <a:cubicBezTo>
                      <a:pt x="18614" y="2402"/>
                      <a:pt x="17480" y="2802"/>
                      <a:pt x="16312" y="3136"/>
                    </a:cubicBezTo>
                    <a:cubicBezTo>
                      <a:pt x="16275" y="3148"/>
                      <a:pt x="16236" y="3154"/>
                      <a:pt x="16199" y="3154"/>
                    </a:cubicBezTo>
                    <a:cubicBezTo>
                      <a:pt x="16039" y="3154"/>
                      <a:pt x="15910" y="3050"/>
                      <a:pt x="16045" y="2969"/>
                    </a:cubicBezTo>
                    <a:cubicBezTo>
                      <a:pt x="17213" y="2502"/>
                      <a:pt x="18480" y="2068"/>
                      <a:pt x="19715" y="1635"/>
                    </a:cubicBezTo>
                    <a:cubicBezTo>
                      <a:pt x="19715" y="1335"/>
                      <a:pt x="19715" y="1001"/>
                      <a:pt x="19715" y="667"/>
                    </a:cubicBezTo>
                    <a:cubicBezTo>
                      <a:pt x="18614" y="1068"/>
                      <a:pt x="17480" y="1468"/>
                      <a:pt x="16312" y="1802"/>
                    </a:cubicBezTo>
                    <a:cubicBezTo>
                      <a:pt x="16280" y="1812"/>
                      <a:pt x="16247" y="1817"/>
                      <a:pt x="16215" y="1817"/>
                    </a:cubicBezTo>
                    <a:cubicBezTo>
                      <a:pt x="16047" y="1817"/>
                      <a:pt x="15906" y="1691"/>
                      <a:pt x="16045" y="1635"/>
                    </a:cubicBezTo>
                    <a:cubicBezTo>
                      <a:pt x="17213" y="1134"/>
                      <a:pt x="18480" y="734"/>
                      <a:pt x="19715" y="301"/>
                    </a:cubicBezTo>
                    <a:lnTo>
                      <a:pt x="19715" y="200"/>
                    </a:lnTo>
                    <a:cubicBezTo>
                      <a:pt x="16546" y="434"/>
                      <a:pt x="13243" y="367"/>
                      <a:pt x="10074" y="401"/>
                    </a:cubicBezTo>
                    <a:cubicBezTo>
                      <a:pt x="7692" y="424"/>
                      <a:pt x="5310" y="448"/>
                      <a:pt x="2939" y="448"/>
                    </a:cubicBezTo>
                    <a:cubicBezTo>
                      <a:pt x="1957" y="448"/>
                      <a:pt x="978" y="444"/>
                      <a:pt x="1" y="434"/>
                    </a:cubicBezTo>
                    <a:lnTo>
                      <a:pt x="1" y="434"/>
                    </a:lnTo>
                    <a:cubicBezTo>
                      <a:pt x="601" y="4904"/>
                      <a:pt x="301" y="9440"/>
                      <a:pt x="301" y="13910"/>
                    </a:cubicBezTo>
                    <a:cubicBezTo>
                      <a:pt x="267" y="18547"/>
                      <a:pt x="267" y="23184"/>
                      <a:pt x="267" y="27787"/>
                    </a:cubicBezTo>
                    <a:cubicBezTo>
                      <a:pt x="234" y="36893"/>
                      <a:pt x="167" y="46000"/>
                      <a:pt x="134" y="55106"/>
                    </a:cubicBezTo>
                    <a:cubicBezTo>
                      <a:pt x="23851" y="54906"/>
                      <a:pt x="47568" y="54906"/>
                      <a:pt x="71251" y="54873"/>
                    </a:cubicBezTo>
                    <a:cubicBezTo>
                      <a:pt x="99138" y="54806"/>
                      <a:pt x="127025" y="54739"/>
                      <a:pt x="154911" y="54673"/>
                    </a:cubicBezTo>
                    <a:cubicBezTo>
                      <a:pt x="169622" y="54639"/>
                      <a:pt x="184299" y="54606"/>
                      <a:pt x="199009" y="54573"/>
                    </a:cubicBezTo>
                    <a:cubicBezTo>
                      <a:pt x="216655" y="54539"/>
                      <a:pt x="253081" y="54473"/>
                      <a:pt x="292710" y="54439"/>
                    </a:cubicBezTo>
                    <a:cubicBezTo>
                      <a:pt x="348483" y="54373"/>
                      <a:pt x="410527" y="54306"/>
                      <a:pt x="435345" y="54239"/>
                    </a:cubicBezTo>
                    <a:cubicBezTo>
                      <a:pt x="435445" y="45299"/>
                      <a:pt x="435578" y="36393"/>
                      <a:pt x="435812" y="27453"/>
                    </a:cubicBezTo>
                    <a:cubicBezTo>
                      <a:pt x="435912" y="23350"/>
                      <a:pt x="436012" y="19247"/>
                      <a:pt x="436145" y="15144"/>
                    </a:cubicBezTo>
                    <a:lnTo>
                      <a:pt x="436145" y="534"/>
                    </a:lnTo>
                    <a:cubicBezTo>
                      <a:pt x="419700" y="367"/>
                      <a:pt x="294277" y="234"/>
                      <a:pt x="277799" y="134"/>
                    </a:cubicBezTo>
                    <a:cubicBezTo>
                      <a:pt x="262154" y="67"/>
                      <a:pt x="246510" y="34"/>
                      <a:pt x="230832" y="0"/>
                    </a:cubicBezTo>
                    <a:lnTo>
                      <a:pt x="157680" y="0"/>
                    </a:lnTo>
                    <a:cubicBezTo>
                      <a:pt x="153333" y="96"/>
                      <a:pt x="148970" y="130"/>
                      <a:pt x="144603" y="130"/>
                    </a:cubicBezTo>
                    <a:cubicBezTo>
                      <a:pt x="138314" y="130"/>
                      <a:pt x="132018" y="59"/>
                      <a:pt x="125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5" name="Google Shape;1335;p19"/>
            <p:cNvGrpSpPr/>
            <p:nvPr/>
          </p:nvGrpSpPr>
          <p:grpSpPr>
            <a:xfrm flipH="1">
              <a:off x="4865095" y="3139379"/>
              <a:ext cx="3620079" cy="1421493"/>
              <a:chOff x="-766725" y="1457525"/>
              <a:chExt cx="11245975" cy="1691650"/>
            </a:xfrm>
          </p:grpSpPr>
          <p:sp>
            <p:nvSpPr>
              <p:cNvPr id="1336" name="Google Shape;1336;p19"/>
              <p:cNvSpPr/>
              <p:nvPr/>
            </p:nvSpPr>
            <p:spPr>
              <a:xfrm>
                <a:off x="-766725" y="1457525"/>
                <a:ext cx="11245975" cy="1691650"/>
              </a:xfrm>
              <a:custGeom>
                <a:rect b="b" l="l" r="r" t="t"/>
                <a:pathLst>
                  <a:path extrusionOk="0" h="67666" w="449839">
                    <a:moveTo>
                      <a:pt x="102657" y="668"/>
                    </a:moveTo>
                    <a:lnTo>
                      <a:pt x="102657" y="834"/>
                    </a:lnTo>
                    <a:cubicBezTo>
                      <a:pt x="100989" y="768"/>
                      <a:pt x="99288" y="701"/>
                      <a:pt x="97620" y="668"/>
                    </a:cubicBezTo>
                    <a:close/>
                    <a:moveTo>
                      <a:pt x="31706" y="1435"/>
                    </a:moveTo>
                    <a:cubicBezTo>
                      <a:pt x="31706" y="1635"/>
                      <a:pt x="31706" y="1835"/>
                      <a:pt x="31706" y="2035"/>
                    </a:cubicBezTo>
                    <a:cubicBezTo>
                      <a:pt x="31606" y="1935"/>
                      <a:pt x="31439" y="1869"/>
                      <a:pt x="31306" y="1768"/>
                    </a:cubicBezTo>
                    <a:cubicBezTo>
                      <a:pt x="31306" y="1768"/>
                      <a:pt x="31306" y="1768"/>
                      <a:pt x="31273" y="1735"/>
                    </a:cubicBezTo>
                    <a:cubicBezTo>
                      <a:pt x="31439" y="1635"/>
                      <a:pt x="31573" y="1535"/>
                      <a:pt x="31706" y="1435"/>
                    </a:cubicBezTo>
                    <a:close/>
                    <a:moveTo>
                      <a:pt x="30906" y="2002"/>
                    </a:moveTo>
                    <a:cubicBezTo>
                      <a:pt x="31139" y="2169"/>
                      <a:pt x="31373" y="2369"/>
                      <a:pt x="31706" y="2469"/>
                    </a:cubicBezTo>
                    <a:cubicBezTo>
                      <a:pt x="31706" y="2502"/>
                      <a:pt x="31706" y="2502"/>
                      <a:pt x="31706" y="2502"/>
                    </a:cubicBezTo>
                    <a:lnTo>
                      <a:pt x="31706" y="2569"/>
                    </a:lnTo>
                    <a:cubicBezTo>
                      <a:pt x="31673" y="2536"/>
                      <a:pt x="31640" y="2536"/>
                      <a:pt x="31606" y="2502"/>
                    </a:cubicBezTo>
                    <a:cubicBezTo>
                      <a:pt x="31373" y="2336"/>
                      <a:pt x="31139" y="2169"/>
                      <a:pt x="30906" y="2035"/>
                    </a:cubicBezTo>
                    <a:cubicBezTo>
                      <a:pt x="30906" y="2035"/>
                      <a:pt x="30906" y="2002"/>
                      <a:pt x="30906" y="2002"/>
                    </a:cubicBezTo>
                    <a:close/>
                    <a:moveTo>
                      <a:pt x="30706" y="2169"/>
                    </a:moveTo>
                    <a:cubicBezTo>
                      <a:pt x="30906" y="2336"/>
                      <a:pt x="31106" y="2469"/>
                      <a:pt x="31273" y="2636"/>
                    </a:cubicBezTo>
                    <a:cubicBezTo>
                      <a:pt x="31406" y="2769"/>
                      <a:pt x="31540" y="2903"/>
                      <a:pt x="31740" y="3003"/>
                    </a:cubicBezTo>
                    <a:lnTo>
                      <a:pt x="31740" y="3203"/>
                    </a:lnTo>
                    <a:cubicBezTo>
                      <a:pt x="31706" y="3169"/>
                      <a:pt x="31706" y="3169"/>
                      <a:pt x="31673" y="3169"/>
                    </a:cubicBezTo>
                    <a:cubicBezTo>
                      <a:pt x="31306" y="2869"/>
                      <a:pt x="30906" y="2569"/>
                      <a:pt x="30539" y="2269"/>
                    </a:cubicBezTo>
                    <a:lnTo>
                      <a:pt x="30505" y="2269"/>
                    </a:lnTo>
                    <a:cubicBezTo>
                      <a:pt x="30572" y="2235"/>
                      <a:pt x="30639" y="2202"/>
                      <a:pt x="30706" y="2169"/>
                    </a:cubicBezTo>
                    <a:close/>
                    <a:moveTo>
                      <a:pt x="30339" y="2402"/>
                    </a:moveTo>
                    <a:cubicBezTo>
                      <a:pt x="30672" y="2702"/>
                      <a:pt x="31006" y="2969"/>
                      <a:pt x="31339" y="3270"/>
                    </a:cubicBezTo>
                    <a:cubicBezTo>
                      <a:pt x="31473" y="3403"/>
                      <a:pt x="31606" y="3536"/>
                      <a:pt x="31740" y="3670"/>
                    </a:cubicBezTo>
                    <a:lnTo>
                      <a:pt x="31740" y="3870"/>
                    </a:lnTo>
                    <a:cubicBezTo>
                      <a:pt x="31206" y="3436"/>
                      <a:pt x="30572" y="3036"/>
                      <a:pt x="30005" y="2602"/>
                    </a:cubicBezTo>
                    <a:cubicBezTo>
                      <a:pt x="30139" y="2536"/>
                      <a:pt x="30239" y="2469"/>
                      <a:pt x="30339" y="2402"/>
                    </a:cubicBezTo>
                    <a:close/>
                    <a:moveTo>
                      <a:pt x="29772" y="2769"/>
                    </a:moveTo>
                    <a:cubicBezTo>
                      <a:pt x="30372" y="3336"/>
                      <a:pt x="30972" y="3937"/>
                      <a:pt x="31740" y="4470"/>
                    </a:cubicBezTo>
                    <a:lnTo>
                      <a:pt x="31740" y="4771"/>
                    </a:lnTo>
                    <a:cubicBezTo>
                      <a:pt x="31506" y="4570"/>
                      <a:pt x="31239" y="4404"/>
                      <a:pt x="31006" y="4204"/>
                    </a:cubicBezTo>
                    <a:cubicBezTo>
                      <a:pt x="30472" y="3803"/>
                      <a:pt x="29938" y="3403"/>
                      <a:pt x="29438" y="2969"/>
                    </a:cubicBezTo>
                    <a:cubicBezTo>
                      <a:pt x="29538" y="2903"/>
                      <a:pt x="29638" y="2836"/>
                      <a:pt x="29772" y="2769"/>
                    </a:cubicBezTo>
                    <a:close/>
                    <a:moveTo>
                      <a:pt x="29138" y="3136"/>
                    </a:moveTo>
                    <a:cubicBezTo>
                      <a:pt x="29605" y="3536"/>
                      <a:pt x="30105" y="3937"/>
                      <a:pt x="30572" y="4337"/>
                    </a:cubicBezTo>
                    <a:cubicBezTo>
                      <a:pt x="30939" y="4671"/>
                      <a:pt x="31306" y="5004"/>
                      <a:pt x="31740" y="5304"/>
                    </a:cubicBezTo>
                    <a:lnTo>
                      <a:pt x="31740" y="5605"/>
                    </a:lnTo>
                    <a:cubicBezTo>
                      <a:pt x="31373" y="5338"/>
                      <a:pt x="30972" y="5071"/>
                      <a:pt x="30606" y="4771"/>
                    </a:cubicBezTo>
                    <a:cubicBezTo>
                      <a:pt x="30038" y="4337"/>
                      <a:pt x="29438" y="3903"/>
                      <a:pt x="28871" y="3470"/>
                    </a:cubicBezTo>
                    <a:cubicBezTo>
                      <a:pt x="28804" y="3436"/>
                      <a:pt x="28738" y="3403"/>
                      <a:pt x="28704" y="3403"/>
                    </a:cubicBezTo>
                    <a:cubicBezTo>
                      <a:pt x="28838" y="3336"/>
                      <a:pt x="29004" y="3236"/>
                      <a:pt x="29138" y="3136"/>
                    </a:cubicBezTo>
                    <a:close/>
                    <a:moveTo>
                      <a:pt x="23634" y="5738"/>
                    </a:moveTo>
                    <a:cubicBezTo>
                      <a:pt x="23767" y="5838"/>
                      <a:pt x="23934" y="5905"/>
                      <a:pt x="24068" y="5971"/>
                    </a:cubicBezTo>
                    <a:cubicBezTo>
                      <a:pt x="24068" y="5971"/>
                      <a:pt x="24101" y="6005"/>
                      <a:pt x="24101" y="6005"/>
                    </a:cubicBezTo>
                    <a:lnTo>
                      <a:pt x="22933" y="6005"/>
                    </a:lnTo>
                    <a:cubicBezTo>
                      <a:pt x="23167" y="5905"/>
                      <a:pt x="23400" y="5838"/>
                      <a:pt x="23634" y="5738"/>
                    </a:cubicBezTo>
                    <a:close/>
                    <a:moveTo>
                      <a:pt x="24468" y="5438"/>
                    </a:moveTo>
                    <a:cubicBezTo>
                      <a:pt x="24635" y="5571"/>
                      <a:pt x="24835" y="5671"/>
                      <a:pt x="25002" y="5805"/>
                    </a:cubicBezTo>
                    <a:cubicBezTo>
                      <a:pt x="25102" y="5871"/>
                      <a:pt x="25202" y="5938"/>
                      <a:pt x="25302" y="6005"/>
                    </a:cubicBezTo>
                    <a:lnTo>
                      <a:pt x="24601" y="6005"/>
                    </a:lnTo>
                    <a:cubicBezTo>
                      <a:pt x="24501" y="5938"/>
                      <a:pt x="24401" y="5905"/>
                      <a:pt x="24301" y="5838"/>
                    </a:cubicBezTo>
                    <a:cubicBezTo>
                      <a:pt x="24168" y="5771"/>
                      <a:pt x="24034" y="5705"/>
                      <a:pt x="23901" y="5638"/>
                    </a:cubicBezTo>
                    <a:cubicBezTo>
                      <a:pt x="24101" y="5571"/>
                      <a:pt x="24301" y="5504"/>
                      <a:pt x="24468" y="5438"/>
                    </a:cubicBezTo>
                    <a:close/>
                    <a:moveTo>
                      <a:pt x="25035" y="5204"/>
                    </a:moveTo>
                    <a:cubicBezTo>
                      <a:pt x="25268" y="5371"/>
                      <a:pt x="25502" y="5538"/>
                      <a:pt x="25702" y="5671"/>
                    </a:cubicBezTo>
                    <a:cubicBezTo>
                      <a:pt x="25869" y="5771"/>
                      <a:pt x="26002" y="5905"/>
                      <a:pt x="26169" y="6005"/>
                    </a:cubicBezTo>
                    <a:lnTo>
                      <a:pt x="25902" y="6005"/>
                    </a:lnTo>
                    <a:cubicBezTo>
                      <a:pt x="25702" y="5871"/>
                      <a:pt x="25502" y="5738"/>
                      <a:pt x="25302" y="5638"/>
                    </a:cubicBezTo>
                    <a:cubicBezTo>
                      <a:pt x="25135" y="5538"/>
                      <a:pt x="24935" y="5438"/>
                      <a:pt x="24768" y="5338"/>
                    </a:cubicBezTo>
                    <a:cubicBezTo>
                      <a:pt x="24868" y="5271"/>
                      <a:pt x="24935" y="5238"/>
                      <a:pt x="25035" y="5204"/>
                    </a:cubicBezTo>
                    <a:close/>
                    <a:moveTo>
                      <a:pt x="25735" y="4904"/>
                    </a:moveTo>
                    <a:cubicBezTo>
                      <a:pt x="26036" y="5104"/>
                      <a:pt x="26336" y="5304"/>
                      <a:pt x="26603" y="5471"/>
                    </a:cubicBezTo>
                    <a:cubicBezTo>
                      <a:pt x="26836" y="5638"/>
                      <a:pt x="27070" y="5838"/>
                      <a:pt x="27370" y="6005"/>
                    </a:cubicBezTo>
                    <a:lnTo>
                      <a:pt x="26636" y="6005"/>
                    </a:lnTo>
                    <a:cubicBezTo>
                      <a:pt x="26436" y="5838"/>
                      <a:pt x="26169" y="5705"/>
                      <a:pt x="25969" y="5538"/>
                    </a:cubicBezTo>
                    <a:cubicBezTo>
                      <a:pt x="25735" y="5404"/>
                      <a:pt x="25502" y="5271"/>
                      <a:pt x="25268" y="5104"/>
                    </a:cubicBezTo>
                    <a:cubicBezTo>
                      <a:pt x="25435" y="5037"/>
                      <a:pt x="25602" y="4971"/>
                      <a:pt x="25735" y="4904"/>
                    </a:cubicBezTo>
                    <a:close/>
                    <a:moveTo>
                      <a:pt x="27203" y="4237"/>
                    </a:moveTo>
                    <a:cubicBezTo>
                      <a:pt x="27937" y="4804"/>
                      <a:pt x="28604" y="5438"/>
                      <a:pt x="29405" y="6005"/>
                    </a:cubicBezTo>
                    <a:lnTo>
                      <a:pt x="27804" y="6005"/>
                    </a:lnTo>
                    <a:cubicBezTo>
                      <a:pt x="27603" y="5771"/>
                      <a:pt x="27203" y="5571"/>
                      <a:pt x="26903" y="5404"/>
                    </a:cubicBezTo>
                    <a:cubicBezTo>
                      <a:pt x="26603" y="5204"/>
                      <a:pt x="26269" y="5004"/>
                      <a:pt x="25969" y="4804"/>
                    </a:cubicBezTo>
                    <a:cubicBezTo>
                      <a:pt x="26136" y="4737"/>
                      <a:pt x="26336" y="4637"/>
                      <a:pt x="26503" y="4570"/>
                    </a:cubicBezTo>
                    <a:cubicBezTo>
                      <a:pt x="26803" y="4771"/>
                      <a:pt x="27070" y="5004"/>
                      <a:pt x="27403" y="5238"/>
                    </a:cubicBezTo>
                    <a:cubicBezTo>
                      <a:pt x="27770" y="5471"/>
                      <a:pt x="28204" y="5838"/>
                      <a:pt x="28738" y="5971"/>
                    </a:cubicBezTo>
                    <a:cubicBezTo>
                      <a:pt x="28762" y="5978"/>
                      <a:pt x="28787" y="5980"/>
                      <a:pt x="28810" y="5980"/>
                    </a:cubicBezTo>
                    <a:cubicBezTo>
                      <a:pt x="28913" y="5980"/>
                      <a:pt x="28992" y="5926"/>
                      <a:pt x="28938" y="5871"/>
                    </a:cubicBezTo>
                    <a:cubicBezTo>
                      <a:pt x="28704" y="5605"/>
                      <a:pt x="28204" y="5371"/>
                      <a:pt x="27837" y="5138"/>
                    </a:cubicBezTo>
                    <a:cubicBezTo>
                      <a:pt x="27470" y="4904"/>
                      <a:pt x="27136" y="4671"/>
                      <a:pt x="26803" y="4404"/>
                    </a:cubicBezTo>
                    <a:cubicBezTo>
                      <a:pt x="26936" y="4337"/>
                      <a:pt x="27070" y="4270"/>
                      <a:pt x="27203" y="4237"/>
                    </a:cubicBezTo>
                    <a:close/>
                    <a:moveTo>
                      <a:pt x="27737" y="3937"/>
                    </a:moveTo>
                    <a:lnTo>
                      <a:pt x="29305" y="5138"/>
                    </a:lnTo>
                    <a:cubicBezTo>
                      <a:pt x="29705" y="5404"/>
                      <a:pt x="30038" y="5738"/>
                      <a:pt x="30472" y="6005"/>
                    </a:cubicBezTo>
                    <a:lnTo>
                      <a:pt x="30038" y="6005"/>
                    </a:lnTo>
                    <a:cubicBezTo>
                      <a:pt x="29271" y="5371"/>
                      <a:pt x="28304" y="4771"/>
                      <a:pt x="27470" y="4170"/>
                    </a:cubicBezTo>
                    <a:cubicBezTo>
                      <a:pt x="27437" y="4137"/>
                      <a:pt x="27403" y="4137"/>
                      <a:pt x="27370" y="4137"/>
                    </a:cubicBezTo>
                    <a:cubicBezTo>
                      <a:pt x="27503" y="4070"/>
                      <a:pt x="27603" y="4003"/>
                      <a:pt x="27737" y="3937"/>
                    </a:cubicBezTo>
                    <a:close/>
                    <a:moveTo>
                      <a:pt x="28504" y="3536"/>
                    </a:moveTo>
                    <a:cubicBezTo>
                      <a:pt x="28504" y="3536"/>
                      <a:pt x="28504" y="3570"/>
                      <a:pt x="28504" y="3570"/>
                    </a:cubicBezTo>
                    <a:cubicBezTo>
                      <a:pt x="29104" y="4037"/>
                      <a:pt x="29672" y="4537"/>
                      <a:pt x="30272" y="5004"/>
                    </a:cubicBezTo>
                    <a:cubicBezTo>
                      <a:pt x="30672" y="5338"/>
                      <a:pt x="31039" y="5705"/>
                      <a:pt x="31473" y="6005"/>
                    </a:cubicBezTo>
                    <a:lnTo>
                      <a:pt x="31106" y="6005"/>
                    </a:lnTo>
                    <a:cubicBezTo>
                      <a:pt x="30739" y="5638"/>
                      <a:pt x="30139" y="5304"/>
                      <a:pt x="29672" y="4971"/>
                    </a:cubicBezTo>
                    <a:cubicBezTo>
                      <a:pt x="29104" y="4604"/>
                      <a:pt x="28537" y="4204"/>
                      <a:pt x="27937" y="3837"/>
                    </a:cubicBezTo>
                    <a:cubicBezTo>
                      <a:pt x="28137" y="3737"/>
                      <a:pt x="28304" y="3636"/>
                      <a:pt x="28504" y="3536"/>
                    </a:cubicBezTo>
                    <a:close/>
                    <a:moveTo>
                      <a:pt x="104425" y="5605"/>
                    </a:moveTo>
                    <a:cubicBezTo>
                      <a:pt x="107894" y="5871"/>
                      <a:pt x="111430" y="5938"/>
                      <a:pt x="114932" y="5971"/>
                    </a:cubicBezTo>
                    <a:cubicBezTo>
                      <a:pt x="114299" y="5971"/>
                      <a:pt x="113631" y="6005"/>
                      <a:pt x="112998" y="6005"/>
                    </a:cubicBezTo>
                    <a:lnTo>
                      <a:pt x="104458" y="6005"/>
                    </a:lnTo>
                    <a:cubicBezTo>
                      <a:pt x="104458" y="5871"/>
                      <a:pt x="104425" y="5738"/>
                      <a:pt x="104425" y="5605"/>
                    </a:cubicBezTo>
                    <a:close/>
                    <a:moveTo>
                      <a:pt x="3186" y="11676"/>
                    </a:moveTo>
                    <a:cubicBezTo>
                      <a:pt x="2952" y="11842"/>
                      <a:pt x="2752" y="12009"/>
                      <a:pt x="2519" y="12176"/>
                    </a:cubicBezTo>
                    <a:cubicBezTo>
                      <a:pt x="2319" y="12343"/>
                      <a:pt x="2119" y="12509"/>
                      <a:pt x="1918" y="12676"/>
                    </a:cubicBezTo>
                    <a:lnTo>
                      <a:pt x="1918" y="11742"/>
                    </a:lnTo>
                    <a:cubicBezTo>
                      <a:pt x="2119" y="11709"/>
                      <a:pt x="2385" y="11676"/>
                      <a:pt x="2652" y="11676"/>
                    </a:cubicBezTo>
                    <a:close/>
                    <a:moveTo>
                      <a:pt x="1385" y="12143"/>
                    </a:moveTo>
                    <a:lnTo>
                      <a:pt x="1385" y="13143"/>
                    </a:lnTo>
                    <a:cubicBezTo>
                      <a:pt x="1318" y="12810"/>
                      <a:pt x="1251" y="12409"/>
                      <a:pt x="1385" y="12143"/>
                    </a:cubicBezTo>
                    <a:close/>
                    <a:moveTo>
                      <a:pt x="3686" y="11676"/>
                    </a:moveTo>
                    <a:cubicBezTo>
                      <a:pt x="4020" y="11709"/>
                      <a:pt x="4353" y="11709"/>
                      <a:pt x="4620" y="11742"/>
                    </a:cubicBezTo>
                    <a:cubicBezTo>
                      <a:pt x="3586" y="12243"/>
                      <a:pt x="2652" y="12843"/>
                      <a:pt x="1918" y="13510"/>
                    </a:cubicBezTo>
                    <a:lnTo>
                      <a:pt x="1918" y="13110"/>
                    </a:lnTo>
                    <a:cubicBezTo>
                      <a:pt x="1918" y="13077"/>
                      <a:pt x="1918" y="13077"/>
                      <a:pt x="1918" y="13077"/>
                    </a:cubicBezTo>
                    <a:cubicBezTo>
                      <a:pt x="2252" y="12876"/>
                      <a:pt x="2519" y="12643"/>
                      <a:pt x="2819" y="12409"/>
                    </a:cubicBezTo>
                    <a:cubicBezTo>
                      <a:pt x="3119" y="12176"/>
                      <a:pt x="3453" y="11942"/>
                      <a:pt x="3686" y="11676"/>
                    </a:cubicBezTo>
                    <a:close/>
                    <a:moveTo>
                      <a:pt x="5855" y="11742"/>
                    </a:moveTo>
                    <a:cubicBezTo>
                      <a:pt x="4420" y="12509"/>
                      <a:pt x="3119" y="13343"/>
                      <a:pt x="1918" y="14244"/>
                    </a:cubicBezTo>
                    <a:lnTo>
                      <a:pt x="1918" y="13944"/>
                    </a:lnTo>
                    <a:cubicBezTo>
                      <a:pt x="2819" y="13177"/>
                      <a:pt x="3820" y="12443"/>
                      <a:pt x="4921" y="11742"/>
                    </a:cubicBezTo>
                    <a:close/>
                    <a:moveTo>
                      <a:pt x="7322" y="11709"/>
                    </a:moveTo>
                    <a:cubicBezTo>
                      <a:pt x="5388" y="12676"/>
                      <a:pt x="3419" y="13810"/>
                      <a:pt x="1918" y="15011"/>
                    </a:cubicBezTo>
                    <a:lnTo>
                      <a:pt x="1918" y="14644"/>
                    </a:lnTo>
                    <a:cubicBezTo>
                      <a:pt x="3253" y="13677"/>
                      <a:pt x="4654" y="12676"/>
                      <a:pt x="6088" y="11742"/>
                    </a:cubicBezTo>
                    <a:cubicBezTo>
                      <a:pt x="6488" y="11742"/>
                      <a:pt x="6922" y="11742"/>
                      <a:pt x="7322" y="11709"/>
                    </a:cubicBezTo>
                    <a:close/>
                    <a:moveTo>
                      <a:pt x="8623" y="11709"/>
                    </a:moveTo>
                    <a:cubicBezTo>
                      <a:pt x="6322" y="13043"/>
                      <a:pt x="4087" y="14411"/>
                      <a:pt x="1918" y="15812"/>
                    </a:cubicBezTo>
                    <a:lnTo>
                      <a:pt x="1918" y="15412"/>
                    </a:lnTo>
                    <a:cubicBezTo>
                      <a:pt x="3886" y="14244"/>
                      <a:pt x="5688" y="12943"/>
                      <a:pt x="7589" y="11742"/>
                    </a:cubicBezTo>
                    <a:cubicBezTo>
                      <a:pt x="7622" y="11742"/>
                      <a:pt x="7622" y="11742"/>
                      <a:pt x="7622" y="11709"/>
                    </a:cubicBezTo>
                    <a:close/>
                    <a:moveTo>
                      <a:pt x="10224" y="11676"/>
                    </a:moveTo>
                    <a:cubicBezTo>
                      <a:pt x="7389" y="13277"/>
                      <a:pt x="4654" y="14911"/>
                      <a:pt x="1918" y="16546"/>
                    </a:cubicBezTo>
                    <a:lnTo>
                      <a:pt x="1918" y="16112"/>
                    </a:lnTo>
                    <a:cubicBezTo>
                      <a:pt x="4353" y="14678"/>
                      <a:pt x="6722" y="13210"/>
                      <a:pt x="8990" y="11709"/>
                    </a:cubicBezTo>
                    <a:cubicBezTo>
                      <a:pt x="9290" y="11676"/>
                      <a:pt x="9591" y="11676"/>
                      <a:pt x="9891" y="11676"/>
                    </a:cubicBezTo>
                    <a:close/>
                    <a:moveTo>
                      <a:pt x="11058" y="11676"/>
                    </a:moveTo>
                    <a:cubicBezTo>
                      <a:pt x="8056" y="13710"/>
                      <a:pt x="5254" y="15812"/>
                      <a:pt x="1918" y="17680"/>
                    </a:cubicBezTo>
                    <a:lnTo>
                      <a:pt x="1918" y="16913"/>
                    </a:lnTo>
                    <a:cubicBezTo>
                      <a:pt x="4854" y="15178"/>
                      <a:pt x="7823" y="13443"/>
                      <a:pt x="10658" y="11676"/>
                    </a:cubicBezTo>
                    <a:close/>
                    <a:moveTo>
                      <a:pt x="11225" y="11876"/>
                    </a:moveTo>
                    <a:lnTo>
                      <a:pt x="11225" y="12376"/>
                    </a:lnTo>
                    <a:cubicBezTo>
                      <a:pt x="8256" y="14511"/>
                      <a:pt x="5354" y="16746"/>
                      <a:pt x="1918" y="18647"/>
                    </a:cubicBezTo>
                    <a:lnTo>
                      <a:pt x="1918" y="17847"/>
                    </a:lnTo>
                    <a:cubicBezTo>
                      <a:pt x="5354" y="16012"/>
                      <a:pt x="8723" y="14111"/>
                      <a:pt x="11225" y="11876"/>
                    </a:cubicBezTo>
                    <a:close/>
                    <a:moveTo>
                      <a:pt x="11225" y="12710"/>
                    </a:moveTo>
                    <a:lnTo>
                      <a:pt x="11225" y="13410"/>
                    </a:lnTo>
                    <a:cubicBezTo>
                      <a:pt x="8256" y="15545"/>
                      <a:pt x="5354" y="17747"/>
                      <a:pt x="1918" y="19681"/>
                    </a:cubicBezTo>
                    <a:lnTo>
                      <a:pt x="1918" y="18914"/>
                    </a:lnTo>
                    <a:cubicBezTo>
                      <a:pt x="5154" y="16879"/>
                      <a:pt x="8423" y="14945"/>
                      <a:pt x="11225" y="12710"/>
                    </a:cubicBezTo>
                    <a:close/>
                    <a:moveTo>
                      <a:pt x="11225" y="13744"/>
                    </a:moveTo>
                    <a:lnTo>
                      <a:pt x="11225" y="14444"/>
                    </a:lnTo>
                    <a:cubicBezTo>
                      <a:pt x="8256" y="16579"/>
                      <a:pt x="5354" y="18781"/>
                      <a:pt x="1918" y="20715"/>
                    </a:cubicBezTo>
                    <a:lnTo>
                      <a:pt x="1918" y="19915"/>
                    </a:lnTo>
                    <a:cubicBezTo>
                      <a:pt x="5154" y="17913"/>
                      <a:pt x="8423" y="15945"/>
                      <a:pt x="11225" y="13744"/>
                    </a:cubicBezTo>
                    <a:close/>
                    <a:moveTo>
                      <a:pt x="11225" y="14778"/>
                    </a:moveTo>
                    <a:lnTo>
                      <a:pt x="11225" y="15478"/>
                    </a:lnTo>
                    <a:cubicBezTo>
                      <a:pt x="8256" y="17613"/>
                      <a:pt x="5354" y="19815"/>
                      <a:pt x="1918" y="21749"/>
                    </a:cubicBezTo>
                    <a:lnTo>
                      <a:pt x="1918" y="20949"/>
                    </a:lnTo>
                    <a:cubicBezTo>
                      <a:pt x="5154" y="18914"/>
                      <a:pt x="8423" y="16979"/>
                      <a:pt x="11225" y="14778"/>
                    </a:cubicBezTo>
                    <a:close/>
                    <a:moveTo>
                      <a:pt x="11225" y="15778"/>
                    </a:moveTo>
                    <a:lnTo>
                      <a:pt x="11225" y="16479"/>
                    </a:lnTo>
                    <a:cubicBezTo>
                      <a:pt x="8256" y="18647"/>
                      <a:pt x="5354" y="20849"/>
                      <a:pt x="1918" y="22750"/>
                    </a:cubicBezTo>
                    <a:lnTo>
                      <a:pt x="1918" y="21983"/>
                    </a:lnTo>
                    <a:cubicBezTo>
                      <a:pt x="5154" y="19948"/>
                      <a:pt x="8423" y="18013"/>
                      <a:pt x="11225" y="15778"/>
                    </a:cubicBezTo>
                    <a:close/>
                    <a:moveTo>
                      <a:pt x="11225" y="16813"/>
                    </a:moveTo>
                    <a:lnTo>
                      <a:pt x="11225" y="17513"/>
                    </a:lnTo>
                    <a:cubicBezTo>
                      <a:pt x="8256" y="19648"/>
                      <a:pt x="5354" y="21883"/>
                      <a:pt x="1918" y="23784"/>
                    </a:cubicBezTo>
                    <a:lnTo>
                      <a:pt x="1918" y="23017"/>
                    </a:lnTo>
                    <a:cubicBezTo>
                      <a:pt x="5154" y="20982"/>
                      <a:pt x="8423" y="19047"/>
                      <a:pt x="11225" y="16813"/>
                    </a:cubicBezTo>
                    <a:close/>
                    <a:moveTo>
                      <a:pt x="11225" y="17847"/>
                    </a:moveTo>
                    <a:lnTo>
                      <a:pt x="11225" y="18547"/>
                    </a:lnTo>
                    <a:cubicBezTo>
                      <a:pt x="8256" y="20682"/>
                      <a:pt x="5354" y="22884"/>
                      <a:pt x="1918" y="24818"/>
                    </a:cubicBezTo>
                    <a:lnTo>
                      <a:pt x="1918" y="24051"/>
                    </a:lnTo>
                    <a:cubicBezTo>
                      <a:pt x="5154" y="22016"/>
                      <a:pt x="8423" y="20048"/>
                      <a:pt x="11225" y="17847"/>
                    </a:cubicBezTo>
                    <a:close/>
                    <a:moveTo>
                      <a:pt x="11225" y="18881"/>
                    </a:moveTo>
                    <a:lnTo>
                      <a:pt x="11225" y="19581"/>
                    </a:lnTo>
                    <a:cubicBezTo>
                      <a:pt x="8256" y="21716"/>
                      <a:pt x="5354" y="23918"/>
                      <a:pt x="1918" y="25852"/>
                    </a:cubicBezTo>
                    <a:cubicBezTo>
                      <a:pt x="1918" y="25752"/>
                      <a:pt x="1918" y="25686"/>
                      <a:pt x="1918" y="25619"/>
                    </a:cubicBezTo>
                    <a:lnTo>
                      <a:pt x="1918" y="25052"/>
                    </a:lnTo>
                    <a:cubicBezTo>
                      <a:pt x="5154" y="23050"/>
                      <a:pt x="8423" y="21082"/>
                      <a:pt x="11225" y="18881"/>
                    </a:cubicBezTo>
                    <a:close/>
                    <a:moveTo>
                      <a:pt x="11225" y="19915"/>
                    </a:moveTo>
                    <a:lnTo>
                      <a:pt x="11225" y="20615"/>
                    </a:lnTo>
                    <a:cubicBezTo>
                      <a:pt x="8256" y="22717"/>
                      <a:pt x="5354" y="24952"/>
                      <a:pt x="1952" y="26853"/>
                    </a:cubicBezTo>
                    <a:cubicBezTo>
                      <a:pt x="1952" y="26586"/>
                      <a:pt x="1952" y="26353"/>
                      <a:pt x="1918" y="26086"/>
                    </a:cubicBezTo>
                    <a:cubicBezTo>
                      <a:pt x="5154" y="24051"/>
                      <a:pt x="8423" y="22116"/>
                      <a:pt x="11225" y="19915"/>
                    </a:cubicBezTo>
                    <a:close/>
                    <a:moveTo>
                      <a:pt x="11225" y="20949"/>
                    </a:moveTo>
                    <a:lnTo>
                      <a:pt x="11225" y="21616"/>
                    </a:lnTo>
                    <a:cubicBezTo>
                      <a:pt x="8290" y="23751"/>
                      <a:pt x="5354" y="25952"/>
                      <a:pt x="1952" y="27854"/>
                    </a:cubicBezTo>
                    <a:cubicBezTo>
                      <a:pt x="1952" y="27620"/>
                      <a:pt x="1952" y="27353"/>
                      <a:pt x="1952" y="27087"/>
                    </a:cubicBezTo>
                    <a:cubicBezTo>
                      <a:pt x="5154" y="25085"/>
                      <a:pt x="8456" y="23150"/>
                      <a:pt x="11225" y="20949"/>
                    </a:cubicBezTo>
                    <a:close/>
                    <a:moveTo>
                      <a:pt x="11225" y="21950"/>
                    </a:moveTo>
                    <a:lnTo>
                      <a:pt x="11225" y="22650"/>
                    </a:lnTo>
                    <a:cubicBezTo>
                      <a:pt x="8290" y="24785"/>
                      <a:pt x="5388" y="26986"/>
                      <a:pt x="1985" y="28888"/>
                    </a:cubicBezTo>
                    <a:cubicBezTo>
                      <a:pt x="1985" y="28621"/>
                      <a:pt x="1985" y="28387"/>
                      <a:pt x="1985" y="28121"/>
                    </a:cubicBezTo>
                    <a:cubicBezTo>
                      <a:pt x="5187" y="26086"/>
                      <a:pt x="8456" y="24151"/>
                      <a:pt x="11225" y="21950"/>
                    </a:cubicBezTo>
                    <a:close/>
                    <a:moveTo>
                      <a:pt x="11225" y="22984"/>
                    </a:moveTo>
                    <a:lnTo>
                      <a:pt x="11225" y="23684"/>
                    </a:lnTo>
                    <a:cubicBezTo>
                      <a:pt x="8290" y="25786"/>
                      <a:pt x="5388" y="27987"/>
                      <a:pt x="1985" y="29922"/>
                    </a:cubicBezTo>
                    <a:cubicBezTo>
                      <a:pt x="1985" y="29655"/>
                      <a:pt x="1985" y="29388"/>
                      <a:pt x="1985" y="29121"/>
                    </a:cubicBezTo>
                    <a:cubicBezTo>
                      <a:pt x="5187" y="27120"/>
                      <a:pt x="8456" y="25185"/>
                      <a:pt x="11225" y="22984"/>
                    </a:cubicBezTo>
                    <a:close/>
                    <a:moveTo>
                      <a:pt x="11225" y="24018"/>
                    </a:moveTo>
                    <a:lnTo>
                      <a:pt x="11225" y="24718"/>
                    </a:lnTo>
                    <a:cubicBezTo>
                      <a:pt x="8290" y="26820"/>
                      <a:pt x="5388" y="29021"/>
                      <a:pt x="2018" y="30923"/>
                    </a:cubicBezTo>
                    <a:cubicBezTo>
                      <a:pt x="2018" y="30656"/>
                      <a:pt x="2018" y="30389"/>
                      <a:pt x="2018" y="30155"/>
                    </a:cubicBezTo>
                    <a:cubicBezTo>
                      <a:pt x="5221" y="28154"/>
                      <a:pt x="8456" y="26219"/>
                      <a:pt x="11225" y="24018"/>
                    </a:cubicBezTo>
                    <a:close/>
                    <a:moveTo>
                      <a:pt x="11225" y="25052"/>
                    </a:moveTo>
                    <a:lnTo>
                      <a:pt x="11225" y="25752"/>
                    </a:lnTo>
                    <a:cubicBezTo>
                      <a:pt x="8290" y="27854"/>
                      <a:pt x="5388" y="30022"/>
                      <a:pt x="2018" y="31957"/>
                    </a:cubicBezTo>
                    <a:cubicBezTo>
                      <a:pt x="2018" y="31690"/>
                      <a:pt x="2018" y="31423"/>
                      <a:pt x="2018" y="31156"/>
                    </a:cubicBezTo>
                    <a:cubicBezTo>
                      <a:pt x="5221" y="29155"/>
                      <a:pt x="8456" y="27220"/>
                      <a:pt x="11225" y="25052"/>
                    </a:cubicBezTo>
                    <a:close/>
                    <a:moveTo>
                      <a:pt x="11225" y="26052"/>
                    </a:moveTo>
                    <a:lnTo>
                      <a:pt x="11225" y="26753"/>
                    </a:lnTo>
                    <a:cubicBezTo>
                      <a:pt x="8290" y="28888"/>
                      <a:pt x="5421" y="31056"/>
                      <a:pt x="2052" y="32957"/>
                    </a:cubicBezTo>
                    <a:cubicBezTo>
                      <a:pt x="2018" y="32691"/>
                      <a:pt x="2018" y="32457"/>
                      <a:pt x="2018" y="32190"/>
                    </a:cubicBezTo>
                    <a:cubicBezTo>
                      <a:pt x="5221" y="30189"/>
                      <a:pt x="8456" y="28254"/>
                      <a:pt x="11225" y="26052"/>
                    </a:cubicBezTo>
                    <a:close/>
                    <a:moveTo>
                      <a:pt x="11225" y="27087"/>
                    </a:moveTo>
                    <a:lnTo>
                      <a:pt x="11225" y="27787"/>
                    </a:lnTo>
                    <a:cubicBezTo>
                      <a:pt x="8290" y="29889"/>
                      <a:pt x="5421" y="32090"/>
                      <a:pt x="2052" y="33992"/>
                    </a:cubicBezTo>
                    <a:cubicBezTo>
                      <a:pt x="2052" y="33725"/>
                      <a:pt x="2052" y="33458"/>
                      <a:pt x="2052" y="33191"/>
                    </a:cubicBezTo>
                    <a:cubicBezTo>
                      <a:pt x="5221" y="31223"/>
                      <a:pt x="8456" y="29288"/>
                      <a:pt x="11225" y="27087"/>
                    </a:cubicBezTo>
                    <a:close/>
                    <a:moveTo>
                      <a:pt x="11225" y="28121"/>
                    </a:moveTo>
                    <a:lnTo>
                      <a:pt x="11225" y="28821"/>
                    </a:lnTo>
                    <a:cubicBezTo>
                      <a:pt x="8290" y="30923"/>
                      <a:pt x="5421" y="33124"/>
                      <a:pt x="2052" y="35026"/>
                    </a:cubicBezTo>
                    <a:cubicBezTo>
                      <a:pt x="2052" y="34759"/>
                      <a:pt x="2052" y="34492"/>
                      <a:pt x="2052" y="34225"/>
                    </a:cubicBezTo>
                    <a:cubicBezTo>
                      <a:pt x="5221" y="32224"/>
                      <a:pt x="8456" y="30322"/>
                      <a:pt x="11225" y="28121"/>
                    </a:cubicBezTo>
                    <a:close/>
                    <a:moveTo>
                      <a:pt x="11225" y="29155"/>
                    </a:moveTo>
                    <a:lnTo>
                      <a:pt x="11225" y="29855"/>
                    </a:lnTo>
                    <a:cubicBezTo>
                      <a:pt x="8290" y="31957"/>
                      <a:pt x="5421" y="34125"/>
                      <a:pt x="2052" y="36026"/>
                    </a:cubicBezTo>
                    <a:cubicBezTo>
                      <a:pt x="2052" y="35759"/>
                      <a:pt x="2052" y="35526"/>
                      <a:pt x="2052" y="35259"/>
                    </a:cubicBezTo>
                    <a:cubicBezTo>
                      <a:pt x="5221" y="33258"/>
                      <a:pt x="8456" y="31323"/>
                      <a:pt x="11225" y="29155"/>
                    </a:cubicBezTo>
                    <a:close/>
                    <a:moveTo>
                      <a:pt x="11225" y="30155"/>
                    </a:moveTo>
                    <a:lnTo>
                      <a:pt x="11225" y="30856"/>
                    </a:lnTo>
                    <a:cubicBezTo>
                      <a:pt x="8290" y="32991"/>
                      <a:pt x="5421" y="35159"/>
                      <a:pt x="2052" y="37060"/>
                    </a:cubicBezTo>
                    <a:lnTo>
                      <a:pt x="2052" y="36460"/>
                    </a:lnTo>
                    <a:lnTo>
                      <a:pt x="2052" y="36260"/>
                    </a:lnTo>
                    <a:cubicBezTo>
                      <a:pt x="5221" y="34292"/>
                      <a:pt x="8456" y="32357"/>
                      <a:pt x="11225" y="30155"/>
                    </a:cubicBezTo>
                    <a:close/>
                    <a:moveTo>
                      <a:pt x="11225" y="31189"/>
                    </a:moveTo>
                    <a:lnTo>
                      <a:pt x="11225" y="31890"/>
                    </a:lnTo>
                    <a:cubicBezTo>
                      <a:pt x="8290" y="33992"/>
                      <a:pt x="5421" y="36193"/>
                      <a:pt x="2052" y="38094"/>
                    </a:cubicBezTo>
                    <a:cubicBezTo>
                      <a:pt x="2052" y="37828"/>
                      <a:pt x="2052" y="37561"/>
                      <a:pt x="2052" y="37294"/>
                    </a:cubicBezTo>
                    <a:cubicBezTo>
                      <a:pt x="5254" y="35326"/>
                      <a:pt x="8490" y="33391"/>
                      <a:pt x="11225" y="31189"/>
                    </a:cubicBezTo>
                    <a:close/>
                    <a:moveTo>
                      <a:pt x="11225" y="32224"/>
                    </a:moveTo>
                    <a:lnTo>
                      <a:pt x="11225" y="32924"/>
                    </a:lnTo>
                    <a:cubicBezTo>
                      <a:pt x="8290" y="35026"/>
                      <a:pt x="5421" y="37227"/>
                      <a:pt x="2052" y="39129"/>
                    </a:cubicBezTo>
                    <a:cubicBezTo>
                      <a:pt x="2052" y="38862"/>
                      <a:pt x="2052" y="38595"/>
                      <a:pt x="2052" y="38328"/>
                    </a:cubicBezTo>
                    <a:cubicBezTo>
                      <a:pt x="5221" y="36327"/>
                      <a:pt x="8456" y="34425"/>
                      <a:pt x="11225" y="32224"/>
                    </a:cubicBezTo>
                    <a:close/>
                    <a:moveTo>
                      <a:pt x="103891" y="8273"/>
                    </a:moveTo>
                    <a:cubicBezTo>
                      <a:pt x="104258" y="14411"/>
                      <a:pt x="104392" y="20549"/>
                      <a:pt x="104325" y="26686"/>
                    </a:cubicBezTo>
                    <a:cubicBezTo>
                      <a:pt x="104291" y="30856"/>
                      <a:pt x="104158" y="34992"/>
                      <a:pt x="103925" y="39162"/>
                    </a:cubicBezTo>
                    <a:cubicBezTo>
                      <a:pt x="103925" y="39429"/>
                      <a:pt x="103891" y="39696"/>
                      <a:pt x="103858" y="39996"/>
                    </a:cubicBezTo>
                    <a:cubicBezTo>
                      <a:pt x="103824" y="39162"/>
                      <a:pt x="103758" y="38328"/>
                      <a:pt x="103691" y="37461"/>
                    </a:cubicBezTo>
                    <a:cubicBezTo>
                      <a:pt x="103724" y="33725"/>
                      <a:pt x="103724" y="29989"/>
                      <a:pt x="103724" y="26253"/>
                    </a:cubicBezTo>
                    <a:cubicBezTo>
                      <a:pt x="103758" y="22050"/>
                      <a:pt x="103791" y="17813"/>
                      <a:pt x="103824" y="13577"/>
                    </a:cubicBezTo>
                    <a:cubicBezTo>
                      <a:pt x="103858" y="12042"/>
                      <a:pt x="103858" y="10541"/>
                      <a:pt x="103891" y="9007"/>
                    </a:cubicBezTo>
                    <a:cubicBezTo>
                      <a:pt x="103891" y="8773"/>
                      <a:pt x="103891" y="8507"/>
                      <a:pt x="103891" y="8273"/>
                    </a:cubicBezTo>
                    <a:close/>
                    <a:moveTo>
                      <a:pt x="11225" y="33258"/>
                    </a:moveTo>
                    <a:lnTo>
                      <a:pt x="11225" y="33958"/>
                    </a:lnTo>
                    <a:cubicBezTo>
                      <a:pt x="8290" y="36060"/>
                      <a:pt x="5421" y="38261"/>
                      <a:pt x="2052" y="40163"/>
                    </a:cubicBezTo>
                    <a:cubicBezTo>
                      <a:pt x="2052" y="39896"/>
                      <a:pt x="2052" y="39629"/>
                      <a:pt x="2052" y="39362"/>
                    </a:cubicBezTo>
                    <a:cubicBezTo>
                      <a:pt x="5221" y="37361"/>
                      <a:pt x="8490" y="35426"/>
                      <a:pt x="11225" y="33258"/>
                    </a:cubicBezTo>
                    <a:close/>
                    <a:moveTo>
                      <a:pt x="11225" y="34292"/>
                    </a:moveTo>
                    <a:lnTo>
                      <a:pt x="11225" y="34992"/>
                    </a:lnTo>
                    <a:cubicBezTo>
                      <a:pt x="8290" y="37094"/>
                      <a:pt x="5421" y="39262"/>
                      <a:pt x="2052" y="41197"/>
                    </a:cubicBezTo>
                    <a:cubicBezTo>
                      <a:pt x="2052" y="40930"/>
                      <a:pt x="2052" y="40663"/>
                      <a:pt x="2052" y="40396"/>
                    </a:cubicBezTo>
                    <a:cubicBezTo>
                      <a:pt x="5221" y="38395"/>
                      <a:pt x="8456" y="36460"/>
                      <a:pt x="11225" y="34292"/>
                    </a:cubicBezTo>
                    <a:close/>
                    <a:moveTo>
                      <a:pt x="11225" y="35326"/>
                    </a:moveTo>
                    <a:lnTo>
                      <a:pt x="11225" y="35993"/>
                    </a:lnTo>
                    <a:cubicBezTo>
                      <a:pt x="8290" y="38128"/>
                      <a:pt x="5388" y="40296"/>
                      <a:pt x="2018" y="42231"/>
                    </a:cubicBezTo>
                    <a:cubicBezTo>
                      <a:pt x="2018" y="41964"/>
                      <a:pt x="2018" y="41697"/>
                      <a:pt x="2018" y="41430"/>
                    </a:cubicBezTo>
                    <a:cubicBezTo>
                      <a:pt x="5221" y="39429"/>
                      <a:pt x="8456" y="37494"/>
                      <a:pt x="11225" y="35326"/>
                    </a:cubicBezTo>
                    <a:close/>
                    <a:moveTo>
                      <a:pt x="11225" y="36327"/>
                    </a:moveTo>
                    <a:lnTo>
                      <a:pt x="11225" y="37027"/>
                    </a:lnTo>
                    <a:cubicBezTo>
                      <a:pt x="8290" y="39162"/>
                      <a:pt x="5388" y="41330"/>
                      <a:pt x="2018" y="43265"/>
                    </a:cubicBezTo>
                    <a:cubicBezTo>
                      <a:pt x="2018" y="42998"/>
                      <a:pt x="2018" y="42731"/>
                      <a:pt x="2018" y="42464"/>
                    </a:cubicBezTo>
                    <a:cubicBezTo>
                      <a:pt x="5221" y="40463"/>
                      <a:pt x="8456" y="38528"/>
                      <a:pt x="11225" y="36327"/>
                    </a:cubicBezTo>
                    <a:close/>
                    <a:moveTo>
                      <a:pt x="11225" y="37361"/>
                    </a:moveTo>
                    <a:lnTo>
                      <a:pt x="11225" y="38061"/>
                    </a:lnTo>
                    <a:cubicBezTo>
                      <a:pt x="8290" y="40163"/>
                      <a:pt x="5388" y="42364"/>
                      <a:pt x="2018" y="44266"/>
                    </a:cubicBezTo>
                    <a:cubicBezTo>
                      <a:pt x="2018" y="44032"/>
                      <a:pt x="2018" y="43765"/>
                      <a:pt x="2018" y="43498"/>
                    </a:cubicBezTo>
                    <a:cubicBezTo>
                      <a:pt x="5221" y="41497"/>
                      <a:pt x="8456" y="39562"/>
                      <a:pt x="11225" y="37361"/>
                    </a:cubicBezTo>
                    <a:close/>
                    <a:moveTo>
                      <a:pt x="11225" y="38395"/>
                    </a:moveTo>
                    <a:lnTo>
                      <a:pt x="11225" y="39095"/>
                    </a:lnTo>
                    <a:cubicBezTo>
                      <a:pt x="8290" y="41197"/>
                      <a:pt x="5388" y="43398"/>
                      <a:pt x="1985" y="45333"/>
                    </a:cubicBezTo>
                    <a:cubicBezTo>
                      <a:pt x="1985" y="45066"/>
                      <a:pt x="1985" y="44799"/>
                      <a:pt x="1985" y="44532"/>
                    </a:cubicBezTo>
                    <a:cubicBezTo>
                      <a:pt x="5187" y="42531"/>
                      <a:pt x="8456" y="40596"/>
                      <a:pt x="11225" y="38395"/>
                    </a:cubicBezTo>
                    <a:close/>
                    <a:moveTo>
                      <a:pt x="11225" y="39429"/>
                    </a:moveTo>
                    <a:lnTo>
                      <a:pt x="11225" y="40096"/>
                    </a:lnTo>
                    <a:cubicBezTo>
                      <a:pt x="8256" y="42231"/>
                      <a:pt x="5354" y="44432"/>
                      <a:pt x="1952" y="46367"/>
                    </a:cubicBezTo>
                    <a:cubicBezTo>
                      <a:pt x="1985" y="46100"/>
                      <a:pt x="1985" y="45833"/>
                      <a:pt x="1985" y="45566"/>
                    </a:cubicBezTo>
                    <a:cubicBezTo>
                      <a:pt x="5187" y="43565"/>
                      <a:pt x="8456" y="41630"/>
                      <a:pt x="11225" y="39429"/>
                    </a:cubicBezTo>
                    <a:close/>
                    <a:moveTo>
                      <a:pt x="68799" y="45667"/>
                    </a:moveTo>
                    <a:lnTo>
                      <a:pt x="75404" y="46801"/>
                    </a:lnTo>
                    <a:lnTo>
                      <a:pt x="75104" y="46867"/>
                    </a:lnTo>
                    <a:cubicBezTo>
                      <a:pt x="74670" y="46801"/>
                      <a:pt x="74203" y="46701"/>
                      <a:pt x="73770" y="46634"/>
                    </a:cubicBezTo>
                    <a:cubicBezTo>
                      <a:pt x="73770" y="46552"/>
                      <a:pt x="73679" y="46492"/>
                      <a:pt x="73554" y="46492"/>
                    </a:cubicBezTo>
                    <a:cubicBezTo>
                      <a:pt x="73528" y="46492"/>
                      <a:pt x="73499" y="46495"/>
                      <a:pt x="73469" y="46500"/>
                    </a:cubicBezTo>
                    <a:cubicBezTo>
                      <a:pt x="73436" y="46534"/>
                      <a:pt x="73403" y="46534"/>
                      <a:pt x="73369" y="46534"/>
                    </a:cubicBezTo>
                    <a:cubicBezTo>
                      <a:pt x="71868" y="46267"/>
                      <a:pt x="70334" y="46000"/>
                      <a:pt x="68799" y="45733"/>
                    </a:cubicBezTo>
                    <a:cubicBezTo>
                      <a:pt x="68799" y="45700"/>
                      <a:pt x="68799" y="45700"/>
                      <a:pt x="68799" y="45667"/>
                    </a:cubicBezTo>
                    <a:close/>
                    <a:moveTo>
                      <a:pt x="75771" y="46867"/>
                    </a:moveTo>
                    <a:lnTo>
                      <a:pt x="77205" y="47101"/>
                    </a:lnTo>
                    <a:cubicBezTo>
                      <a:pt x="77072" y="47134"/>
                      <a:pt x="76939" y="47168"/>
                      <a:pt x="76839" y="47201"/>
                    </a:cubicBezTo>
                    <a:cubicBezTo>
                      <a:pt x="76438" y="47134"/>
                      <a:pt x="76038" y="47034"/>
                      <a:pt x="75638" y="46967"/>
                    </a:cubicBezTo>
                    <a:lnTo>
                      <a:pt x="75671" y="46967"/>
                    </a:lnTo>
                    <a:cubicBezTo>
                      <a:pt x="75771" y="46934"/>
                      <a:pt x="75771" y="46901"/>
                      <a:pt x="75771" y="46867"/>
                    </a:cubicBezTo>
                    <a:close/>
                    <a:moveTo>
                      <a:pt x="11225" y="40429"/>
                    </a:moveTo>
                    <a:lnTo>
                      <a:pt x="11225" y="41130"/>
                    </a:lnTo>
                    <a:cubicBezTo>
                      <a:pt x="8256" y="43265"/>
                      <a:pt x="5354" y="45466"/>
                      <a:pt x="1952" y="47401"/>
                    </a:cubicBezTo>
                    <a:cubicBezTo>
                      <a:pt x="1952" y="47134"/>
                      <a:pt x="1952" y="46867"/>
                      <a:pt x="1952" y="46601"/>
                    </a:cubicBezTo>
                    <a:cubicBezTo>
                      <a:pt x="5154" y="44599"/>
                      <a:pt x="8456" y="42664"/>
                      <a:pt x="11225" y="40429"/>
                    </a:cubicBezTo>
                    <a:close/>
                    <a:moveTo>
                      <a:pt x="77739" y="47201"/>
                    </a:moveTo>
                    <a:lnTo>
                      <a:pt x="79007" y="47401"/>
                    </a:lnTo>
                    <a:cubicBezTo>
                      <a:pt x="78873" y="47434"/>
                      <a:pt x="78707" y="47501"/>
                      <a:pt x="78573" y="47535"/>
                    </a:cubicBezTo>
                    <a:cubicBezTo>
                      <a:pt x="78173" y="47434"/>
                      <a:pt x="77773" y="47368"/>
                      <a:pt x="77372" y="47301"/>
                    </a:cubicBezTo>
                    <a:cubicBezTo>
                      <a:pt x="77472" y="47268"/>
                      <a:pt x="77572" y="47268"/>
                      <a:pt x="77639" y="47234"/>
                    </a:cubicBezTo>
                    <a:cubicBezTo>
                      <a:pt x="77706" y="47234"/>
                      <a:pt x="77706" y="47201"/>
                      <a:pt x="77739" y="47201"/>
                    </a:cubicBezTo>
                    <a:close/>
                    <a:moveTo>
                      <a:pt x="79607" y="47501"/>
                    </a:moveTo>
                    <a:lnTo>
                      <a:pt x="80841" y="47701"/>
                    </a:lnTo>
                    <a:cubicBezTo>
                      <a:pt x="80641" y="47768"/>
                      <a:pt x="80474" y="47801"/>
                      <a:pt x="80308" y="47868"/>
                    </a:cubicBezTo>
                    <a:cubicBezTo>
                      <a:pt x="79907" y="47768"/>
                      <a:pt x="79507" y="47701"/>
                      <a:pt x="79140" y="47635"/>
                    </a:cubicBezTo>
                    <a:cubicBezTo>
                      <a:pt x="79274" y="47601"/>
                      <a:pt x="79440" y="47535"/>
                      <a:pt x="79607" y="47501"/>
                    </a:cubicBezTo>
                    <a:close/>
                    <a:moveTo>
                      <a:pt x="81408" y="47801"/>
                    </a:moveTo>
                    <a:lnTo>
                      <a:pt x="82643" y="48035"/>
                    </a:lnTo>
                    <a:cubicBezTo>
                      <a:pt x="82476" y="48068"/>
                      <a:pt x="82276" y="48135"/>
                      <a:pt x="82076" y="48168"/>
                    </a:cubicBezTo>
                    <a:cubicBezTo>
                      <a:pt x="81675" y="48102"/>
                      <a:pt x="81275" y="48035"/>
                      <a:pt x="80875" y="47968"/>
                    </a:cubicBezTo>
                    <a:cubicBezTo>
                      <a:pt x="81075" y="47901"/>
                      <a:pt x="81242" y="47868"/>
                      <a:pt x="81408" y="47801"/>
                    </a:cubicBezTo>
                    <a:close/>
                    <a:moveTo>
                      <a:pt x="11225" y="41464"/>
                    </a:moveTo>
                    <a:lnTo>
                      <a:pt x="11225" y="42164"/>
                    </a:lnTo>
                    <a:cubicBezTo>
                      <a:pt x="8256" y="44299"/>
                      <a:pt x="5354" y="46500"/>
                      <a:pt x="1918" y="48435"/>
                    </a:cubicBezTo>
                    <a:cubicBezTo>
                      <a:pt x="1918" y="48168"/>
                      <a:pt x="1918" y="47901"/>
                      <a:pt x="1952" y="47635"/>
                    </a:cubicBezTo>
                    <a:cubicBezTo>
                      <a:pt x="5154" y="45633"/>
                      <a:pt x="8423" y="43698"/>
                      <a:pt x="11225" y="41464"/>
                    </a:cubicBezTo>
                    <a:close/>
                    <a:moveTo>
                      <a:pt x="83243" y="48135"/>
                    </a:moveTo>
                    <a:lnTo>
                      <a:pt x="84444" y="48335"/>
                    </a:lnTo>
                    <a:lnTo>
                      <a:pt x="83877" y="48502"/>
                    </a:lnTo>
                    <a:cubicBezTo>
                      <a:pt x="83477" y="48402"/>
                      <a:pt x="83076" y="48335"/>
                      <a:pt x="82643" y="48268"/>
                    </a:cubicBezTo>
                    <a:cubicBezTo>
                      <a:pt x="82843" y="48235"/>
                      <a:pt x="83043" y="48168"/>
                      <a:pt x="83243" y="48135"/>
                    </a:cubicBezTo>
                    <a:close/>
                    <a:moveTo>
                      <a:pt x="85044" y="48435"/>
                    </a:moveTo>
                    <a:lnTo>
                      <a:pt x="86646" y="48702"/>
                    </a:lnTo>
                    <a:cubicBezTo>
                      <a:pt x="86445" y="48735"/>
                      <a:pt x="86279" y="48802"/>
                      <a:pt x="86078" y="48835"/>
                    </a:cubicBezTo>
                    <a:cubicBezTo>
                      <a:pt x="85778" y="48802"/>
                      <a:pt x="85478" y="48735"/>
                      <a:pt x="85178" y="48702"/>
                    </a:cubicBezTo>
                    <a:cubicBezTo>
                      <a:pt x="84944" y="48669"/>
                      <a:pt x="84711" y="48635"/>
                      <a:pt x="84477" y="48569"/>
                    </a:cubicBezTo>
                    <a:lnTo>
                      <a:pt x="85044" y="48435"/>
                    </a:lnTo>
                    <a:close/>
                    <a:moveTo>
                      <a:pt x="11225" y="42498"/>
                    </a:moveTo>
                    <a:lnTo>
                      <a:pt x="11225" y="43198"/>
                    </a:lnTo>
                    <a:cubicBezTo>
                      <a:pt x="8256" y="45333"/>
                      <a:pt x="5354" y="47535"/>
                      <a:pt x="1918" y="49469"/>
                    </a:cubicBezTo>
                    <a:lnTo>
                      <a:pt x="1918" y="48702"/>
                    </a:lnTo>
                    <a:cubicBezTo>
                      <a:pt x="5154" y="46667"/>
                      <a:pt x="8423" y="44699"/>
                      <a:pt x="11225" y="42498"/>
                    </a:cubicBezTo>
                    <a:close/>
                    <a:moveTo>
                      <a:pt x="87213" y="48802"/>
                    </a:moveTo>
                    <a:lnTo>
                      <a:pt x="96219" y="50337"/>
                    </a:lnTo>
                    <a:cubicBezTo>
                      <a:pt x="93784" y="50003"/>
                      <a:pt x="91349" y="49636"/>
                      <a:pt x="88914" y="49269"/>
                    </a:cubicBezTo>
                    <a:cubicBezTo>
                      <a:pt x="89063" y="49210"/>
                      <a:pt x="88920" y="49097"/>
                      <a:pt x="88721" y="49097"/>
                    </a:cubicBezTo>
                    <a:cubicBezTo>
                      <a:pt x="88697" y="49097"/>
                      <a:pt x="88672" y="49099"/>
                      <a:pt x="88647" y="49102"/>
                    </a:cubicBezTo>
                    <a:cubicBezTo>
                      <a:pt x="88547" y="49136"/>
                      <a:pt x="88447" y="49169"/>
                      <a:pt x="88313" y="49202"/>
                    </a:cubicBezTo>
                    <a:cubicBezTo>
                      <a:pt x="87780" y="49102"/>
                      <a:pt x="87246" y="49036"/>
                      <a:pt x="86679" y="48936"/>
                    </a:cubicBezTo>
                    <a:cubicBezTo>
                      <a:pt x="86879" y="48902"/>
                      <a:pt x="87046" y="48835"/>
                      <a:pt x="87213" y="48802"/>
                    </a:cubicBezTo>
                    <a:close/>
                    <a:moveTo>
                      <a:pt x="11225" y="43532"/>
                    </a:moveTo>
                    <a:lnTo>
                      <a:pt x="11225" y="44232"/>
                    </a:lnTo>
                    <a:cubicBezTo>
                      <a:pt x="8256" y="46367"/>
                      <a:pt x="5354" y="48569"/>
                      <a:pt x="1918" y="50503"/>
                    </a:cubicBezTo>
                    <a:lnTo>
                      <a:pt x="1918" y="49703"/>
                    </a:lnTo>
                    <a:cubicBezTo>
                      <a:pt x="5154" y="47668"/>
                      <a:pt x="8423" y="45733"/>
                      <a:pt x="11225" y="43532"/>
                    </a:cubicBezTo>
                    <a:close/>
                    <a:moveTo>
                      <a:pt x="32707" y="734"/>
                    </a:moveTo>
                    <a:cubicBezTo>
                      <a:pt x="37024" y="859"/>
                      <a:pt x="41360" y="895"/>
                      <a:pt x="45701" y="895"/>
                    </a:cubicBezTo>
                    <a:cubicBezTo>
                      <a:pt x="51760" y="895"/>
                      <a:pt x="57829" y="824"/>
                      <a:pt x="63869" y="824"/>
                    </a:cubicBezTo>
                    <a:cubicBezTo>
                      <a:pt x="65102" y="824"/>
                      <a:pt x="66335" y="827"/>
                      <a:pt x="67565" y="834"/>
                    </a:cubicBezTo>
                    <a:cubicBezTo>
                      <a:pt x="79274" y="935"/>
                      <a:pt x="90982" y="1168"/>
                      <a:pt x="102657" y="1468"/>
                    </a:cubicBezTo>
                    <a:lnTo>
                      <a:pt x="102657" y="3103"/>
                    </a:lnTo>
                    <a:cubicBezTo>
                      <a:pt x="102457" y="6539"/>
                      <a:pt x="102590" y="10008"/>
                      <a:pt x="102557" y="13410"/>
                    </a:cubicBezTo>
                    <a:cubicBezTo>
                      <a:pt x="102490" y="17646"/>
                      <a:pt x="102457" y="21883"/>
                      <a:pt x="102423" y="26119"/>
                    </a:cubicBezTo>
                    <a:cubicBezTo>
                      <a:pt x="102357" y="34425"/>
                      <a:pt x="102223" y="42731"/>
                      <a:pt x="102257" y="51037"/>
                    </a:cubicBezTo>
                    <a:lnTo>
                      <a:pt x="85678" y="48235"/>
                    </a:lnTo>
                    <a:cubicBezTo>
                      <a:pt x="85759" y="48181"/>
                      <a:pt x="85665" y="48083"/>
                      <a:pt x="85521" y="48083"/>
                    </a:cubicBezTo>
                    <a:cubicBezTo>
                      <a:pt x="85487" y="48083"/>
                      <a:pt x="85450" y="48089"/>
                      <a:pt x="85411" y="48102"/>
                    </a:cubicBezTo>
                    <a:cubicBezTo>
                      <a:pt x="85345" y="48102"/>
                      <a:pt x="85245" y="48135"/>
                      <a:pt x="85178" y="48135"/>
                    </a:cubicBezTo>
                    <a:lnTo>
                      <a:pt x="83710" y="47901"/>
                    </a:lnTo>
                    <a:cubicBezTo>
                      <a:pt x="83686" y="47853"/>
                      <a:pt x="83608" y="47822"/>
                      <a:pt x="83515" y="47822"/>
                    </a:cubicBezTo>
                    <a:cubicBezTo>
                      <a:pt x="83481" y="47822"/>
                      <a:pt x="83446" y="47826"/>
                      <a:pt x="83410" y="47835"/>
                    </a:cubicBezTo>
                    <a:lnTo>
                      <a:pt x="83377" y="47835"/>
                    </a:lnTo>
                    <a:lnTo>
                      <a:pt x="67565" y="45166"/>
                    </a:lnTo>
                    <a:lnTo>
                      <a:pt x="60627" y="46334"/>
                    </a:lnTo>
                    <a:cubicBezTo>
                      <a:pt x="56891" y="46834"/>
                      <a:pt x="53188" y="47434"/>
                      <a:pt x="49552" y="48102"/>
                    </a:cubicBezTo>
                    <a:cubicBezTo>
                      <a:pt x="47584" y="48435"/>
                      <a:pt x="45616" y="48835"/>
                      <a:pt x="43648" y="49202"/>
                    </a:cubicBezTo>
                    <a:lnTo>
                      <a:pt x="33274" y="50970"/>
                    </a:lnTo>
                    <a:cubicBezTo>
                      <a:pt x="33141" y="34225"/>
                      <a:pt x="32874" y="17480"/>
                      <a:pt x="32707" y="734"/>
                    </a:cubicBezTo>
                    <a:close/>
                    <a:moveTo>
                      <a:pt x="11225" y="44532"/>
                    </a:moveTo>
                    <a:lnTo>
                      <a:pt x="11225" y="45233"/>
                    </a:lnTo>
                    <a:cubicBezTo>
                      <a:pt x="8256" y="47368"/>
                      <a:pt x="5354" y="49603"/>
                      <a:pt x="1918" y="51504"/>
                    </a:cubicBezTo>
                    <a:lnTo>
                      <a:pt x="1918" y="50737"/>
                    </a:lnTo>
                    <a:cubicBezTo>
                      <a:pt x="5154" y="48702"/>
                      <a:pt x="8423" y="46767"/>
                      <a:pt x="11225" y="44532"/>
                    </a:cubicBezTo>
                    <a:close/>
                    <a:moveTo>
                      <a:pt x="36143" y="50804"/>
                    </a:moveTo>
                    <a:cubicBezTo>
                      <a:pt x="35142" y="51037"/>
                      <a:pt x="34175" y="51304"/>
                      <a:pt x="33274" y="51637"/>
                    </a:cubicBezTo>
                    <a:cubicBezTo>
                      <a:pt x="33274" y="51504"/>
                      <a:pt x="33274" y="51404"/>
                      <a:pt x="33274" y="51271"/>
                    </a:cubicBezTo>
                    <a:lnTo>
                      <a:pt x="36143" y="50804"/>
                    </a:lnTo>
                    <a:close/>
                    <a:moveTo>
                      <a:pt x="11225" y="45566"/>
                    </a:moveTo>
                    <a:lnTo>
                      <a:pt x="11225" y="46267"/>
                    </a:lnTo>
                    <a:cubicBezTo>
                      <a:pt x="8256" y="48402"/>
                      <a:pt x="5354" y="50637"/>
                      <a:pt x="1918" y="52538"/>
                    </a:cubicBezTo>
                    <a:lnTo>
                      <a:pt x="1918" y="51771"/>
                    </a:lnTo>
                    <a:cubicBezTo>
                      <a:pt x="5154" y="49736"/>
                      <a:pt x="8423" y="47801"/>
                      <a:pt x="11225" y="45566"/>
                    </a:cubicBezTo>
                    <a:close/>
                    <a:moveTo>
                      <a:pt x="11225" y="46601"/>
                    </a:moveTo>
                    <a:lnTo>
                      <a:pt x="11225" y="47301"/>
                    </a:lnTo>
                    <a:cubicBezTo>
                      <a:pt x="8256" y="49436"/>
                      <a:pt x="5354" y="51637"/>
                      <a:pt x="1918" y="53572"/>
                    </a:cubicBezTo>
                    <a:lnTo>
                      <a:pt x="1918" y="52805"/>
                    </a:lnTo>
                    <a:cubicBezTo>
                      <a:pt x="5154" y="50770"/>
                      <a:pt x="8423" y="48802"/>
                      <a:pt x="11225" y="46601"/>
                    </a:cubicBezTo>
                    <a:close/>
                    <a:moveTo>
                      <a:pt x="11225" y="47635"/>
                    </a:moveTo>
                    <a:lnTo>
                      <a:pt x="11225" y="48335"/>
                    </a:lnTo>
                    <a:cubicBezTo>
                      <a:pt x="8256" y="50470"/>
                      <a:pt x="5354" y="52672"/>
                      <a:pt x="1918" y="54606"/>
                    </a:cubicBezTo>
                    <a:lnTo>
                      <a:pt x="1918" y="53806"/>
                    </a:lnTo>
                    <a:cubicBezTo>
                      <a:pt x="5154" y="51804"/>
                      <a:pt x="8423" y="49836"/>
                      <a:pt x="11225" y="47635"/>
                    </a:cubicBezTo>
                    <a:close/>
                    <a:moveTo>
                      <a:pt x="11225" y="48669"/>
                    </a:moveTo>
                    <a:lnTo>
                      <a:pt x="11225" y="49369"/>
                    </a:lnTo>
                    <a:cubicBezTo>
                      <a:pt x="8256" y="51504"/>
                      <a:pt x="5354" y="53706"/>
                      <a:pt x="1918" y="55640"/>
                    </a:cubicBezTo>
                    <a:lnTo>
                      <a:pt x="1918" y="54840"/>
                    </a:lnTo>
                    <a:cubicBezTo>
                      <a:pt x="5154" y="52805"/>
                      <a:pt x="8423" y="50870"/>
                      <a:pt x="11225" y="48669"/>
                    </a:cubicBezTo>
                    <a:close/>
                    <a:moveTo>
                      <a:pt x="11225" y="49669"/>
                    </a:moveTo>
                    <a:lnTo>
                      <a:pt x="11225" y="50370"/>
                    </a:lnTo>
                    <a:cubicBezTo>
                      <a:pt x="8256" y="52505"/>
                      <a:pt x="5354" y="54740"/>
                      <a:pt x="1918" y="56641"/>
                    </a:cubicBezTo>
                    <a:lnTo>
                      <a:pt x="1918" y="55874"/>
                    </a:lnTo>
                    <a:cubicBezTo>
                      <a:pt x="5154" y="53839"/>
                      <a:pt x="8423" y="51904"/>
                      <a:pt x="11225" y="49669"/>
                    </a:cubicBezTo>
                    <a:close/>
                    <a:moveTo>
                      <a:pt x="11225" y="50703"/>
                    </a:moveTo>
                    <a:lnTo>
                      <a:pt x="11225" y="51404"/>
                    </a:lnTo>
                    <a:cubicBezTo>
                      <a:pt x="8256" y="53539"/>
                      <a:pt x="5354" y="55740"/>
                      <a:pt x="1918" y="57675"/>
                    </a:cubicBezTo>
                    <a:lnTo>
                      <a:pt x="1918" y="56908"/>
                    </a:lnTo>
                    <a:cubicBezTo>
                      <a:pt x="5154" y="54873"/>
                      <a:pt x="8423" y="52938"/>
                      <a:pt x="11225" y="50703"/>
                    </a:cubicBezTo>
                    <a:close/>
                    <a:moveTo>
                      <a:pt x="11225" y="51738"/>
                    </a:moveTo>
                    <a:lnTo>
                      <a:pt x="11225" y="52438"/>
                    </a:lnTo>
                    <a:cubicBezTo>
                      <a:pt x="8256" y="54573"/>
                      <a:pt x="5354" y="56774"/>
                      <a:pt x="1918" y="58709"/>
                    </a:cubicBezTo>
                    <a:lnTo>
                      <a:pt x="1918" y="57909"/>
                    </a:lnTo>
                    <a:cubicBezTo>
                      <a:pt x="5154" y="55907"/>
                      <a:pt x="8423" y="53939"/>
                      <a:pt x="11225" y="51738"/>
                    </a:cubicBezTo>
                    <a:close/>
                    <a:moveTo>
                      <a:pt x="11225" y="52772"/>
                    </a:moveTo>
                    <a:lnTo>
                      <a:pt x="11225" y="53472"/>
                    </a:lnTo>
                    <a:cubicBezTo>
                      <a:pt x="8256" y="55607"/>
                      <a:pt x="5354" y="57809"/>
                      <a:pt x="1918" y="59743"/>
                    </a:cubicBezTo>
                    <a:lnTo>
                      <a:pt x="1918" y="58943"/>
                    </a:lnTo>
                    <a:cubicBezTo>
                      <a:pt x="5154" y="56941"/>
                      <a:pt x="8423" y="54973"/>
                      <a:pt x="11225" y="52772"/>
                    </a:cubicBezTo>
                    <a:close/>
                    <a:moveTo>
                      <a:pt x="11225" y="53806"/>
                    </a:moveTo>
                    <a:lnTo>
                      <a:pt x="11225" y="54473"/>
                    </a:lnTo>
                    <a:cubicBezTo>
                      <a:pt x="8256" y="56641"/>
                      <a:pt x="5354" y="58843"/>
                      <a:pt x="1918" y="60744"/>
                    </a:cubicBezTo>
                    <a:lnTo>
                      <a:pt x="1918" y="59977"/>
                    </a:lnTo>
                    <a:cubicBezTo>
                      <a:pt x="5154" y="57942"/>
                      <a:pt x="8423" y="56007"/>
                      <a:pt x="11225" y="53806"/>
                    </a:cubicBezTo>
                    <a:close/>
                    <a:moveTo>
                      <a:pt x="242857" y="6305"/>
                    </a:moveTo>
                    <a:cubicBezTo>
                      <a:pt x="258535" y="6338"/>
                      <a:pt x="274179" y="6372"/>
                      <a:pt x="289857" y="6472"/>
                    </a:cubicBezTo>
                    <a:cubicBezTo>
                      <a:pt x="306336" y="6572"/>
                      <a:pt x="431725" y="6705"/>
                      <a:pt x="448204" y="6872"/>
                    </a:cubicBezTo>
                    <a:lnTo>
                      <a:pt x="448204" y="21483"/>
                    </a:lnTo>
                    <a:cubicBezTo>
                      <a:pt x="448070" y="25585"/>
                      <a:pt x="447937" y="29688"/>
                      <a:pt x="447837" y="33791"/>
                    </a:cubicBezTo>
                    <a:cubicBezTo>
                      <a:pt x="447603" y="42698"/>
                      <a:pt x="447470" y="51637"/>
                      <a:pt x="447403" y="60544"/>
                    </a:cubicBezTo>
                    <a:cubicBezTo>
                      <a:pt x="422585" y="60611"/>
                      <a:pt x="360508" y="60677"/>
                      <a:pt x="304768" y="60744"/>
                    </a:cubicBezTo>
                    <a:cubicBezTo>
                      <a:pt x="265140" y="60811"/>
                      <a:pt x="228680" y="60844"/>
                      <a:pt x="211034" y="60877"/>
                    </a:cubicBezTo>
                    <a:cubicBezTo>
                      <a:pt x="196357" y="60911"/>
                      <a:pt x="181647" y="60944"/>
                      <a:pt x="166970" y="60977"/>
                    </a:cubicBezTo>
                    <a:cubicBezTo>
                      <a:pt x="139083" y="61044"/>
                      <a:pt x="111196" y="61111"/>
                      <a:pt x="83310" y="61178"/>
                    </a:cubicBezTo>
                    <a:cubicBezTo>
                      <a:pt x="59593" y="61244"/>
                      <a:pt x="35876" y="61211"/>
                      <a:pt x="12159" y="61444"/>
                    </a:cubicBezTo>
                    <a:cubicBezTo>
                      <a:pt x="12192" y="52338"/>
                      <a:pt x="12259" y="43231"/>
                      <a:pt x="12292" y="34125"/>
                    </a:cubicBezTo>
                    <a:cubicBezTo>
                      <a:pt x="12292" y="29488"/>
                      <a:pt x="12326" y="24852"/>
                      <a:pt x="12326" y="20215"/>
                    </a:cubicBezTo>
                    <a:cubicBezTo>
                      <a:pt x="12326" y="15745"/>
                      <a:pt x="12659" y="11209"/>
                      <a:pt x="12026" y="6739"/>
                    </a:cubicBezTo>
                    <a:lnTo>
                      <a:pt x="12026" y="6739"/>
                    </a:lnTo>
                    <a:cubicBezTo>
                      <a:pt x="13070" y="6759"/>
                      <a:pt x="14112" y="6767"/>
                      <a:pt x="15152" y="6767"/>
                    </a:cubicBezTo>
                    <a:cubicBezTo>
                      <a:pt x="17467" y="6767"/>
                      <a:pt x="19775" y="6728"/>
                      <a:pt x="22099" y="6705"/>
                    </a:cubicBezTo>
                    <a:cubicBezTo>
                      <a:pt x="22740" y="6699"/>
                      <a:pt x="23383" y="6697"/>
                      <a:pt x="24028" y="6697"/>
                    </a:cubicBezTo>
                    <a:cubicBezTo>
                      <a:pt x="24457" y="6697"/>
                      <a:pt x="24887" y="6698"/>
                      <a:pt x="25318" y="6698"/>
                    </a:cubicBezTo>
                    <a:cubicBezTo>
                      <a:pt x="27470" y="6698"/>
                      <a:pt x="29627" y="6683"/>
                      <a:pt x="31740" y="6505"/>
                    </a:cubicBezTo>
                    <a:lnTo>
                      <a:pt x="31740" y="6605"/>
                    </a:lnTo>
                    <a:cubicBezTo>
                      <a:pt x="30539" y="7039"/>
                      <a:pt x="29238" y="7439"/>
                      <a:pt x="28104" y="7940"/>
                    </a:cubicBezTo>
                    <a:cubicBezTo>
                      <a:pt x="27936" y="7995"/>
                      <a:pt x="28073" y="8122"/>
                      <a:pt x="28240" y="8122"/>
                    </a:cubicBezTo>
                    <a:cubicBezTo>
                      <a:pt x="28272" y="8122"/>
                      <a:pt x="28305" y="8117"/>
                      <a:pt x="28337" y="8106"/>
                    </a:cubicBezTo>
                    <a:cubicBezTo>
                      <a:pt x="29505" y="7773"/>
                      <a:pt x="30639" y="7372"/>
                      <a:pt x="31740" y="6972"/>
                    </a:cubicBezTo>
                    <a:cubicBezTo>
                      <a:pt x="31740" y="7306"/>
                      <a:pt x="31773" y="7639"/>
                      <a:pt x="31773" y="7973"/>
                    </a:cubicBezTo>
                    <a:cubicBezTo>
                      <a:pt x="30539" y="8407"/>
                      <a:pt x="29238" y="8807"/>
                      <a:pt x="28104" y="9274"/>
                    </a:cubicBezTo>
                    <a:cubicBezTo>
                      <a:pt x="27925" y="9363"/>
                      <a:pt x="28092" y="9479"/>
                      <a:pt x="28273" y="9479"/>
                    </a:cubicBezTo>
                    <a:cubicBezTo>
                      <a:pt x="28294" y="9479"/>
                      <a:pt x="28316" y="9478"/>
                      <a:pt x="28337" y="9474"/>
                    </a:cubicBezTo>
                    <a:cubicBezTo>
                      <a:pt x="29538" y="9140"/>
                      <a:pt x="30639" y="8707"/>
                      <a:pt x="31773" y="8306"/>
                    </a:cubicBezTo>
                    <a:cubicBezTo>
                      <a:pt x="31773" y="8640"/>
                      <a:pt x="31773" y="8974"/>
                      <a:pt x="31773" y="9307"/>
                    </a:cubicBezTo>
                    <a:cubicBezTo>
                      <a:pt x="30539" y="9741"/>
                      <a:pt x="29238" y="10141"/>
                      <a:pt x="28104" y="10641"/>
                    </a:cubicBezTo>
                    <a:cubicBezTo>
                      <a:pt x="27936" y="10697"/>
                      <a:pt x="28073" y="10824"/>
                      <a:pt x="28240" y="10824"/>
                    </a:cubicBezTo>
                    <a:cubicBezTo>
                      <a:pt x="28272" y="10824"/>
                      <a:pt x="28305" y="10819"/>
                      <a:pt x="28337" y="10808"/>
                    </a:cubicBezTo>
                    <a:cubicBezTo>
                      <a:pt x="29538" y="10475"/>
                      <a:pt x="30639" y="10074"/>
                      <a:pt x="31773" y="9674"/>
                    </a:cubicBezTo>
                    <a:cubicBezTo>
                      <a:pt x="31773" y="10008"/>
                      <a:pt x="31773" y="10308"/>
                      <a:pt x="31773" y="10641"/>
                    </a:cubicBezTo>
                    <a:cubicBezTo>
                      <a:pt x="30539" y="11075"/>
                      <a:pt x="29271" y="11509"/>
                      <a:pt x="28104" y="11976"/>
                    </a:cubicBezTo>
                    <a:cubicBezTo>
                      <a:pt x="27925" y="12065"/>
                      <a:pt x="28092" y="12181"/>
                      <a:pt x="28273" y="12181"/>
                    </a:cubicBezTo>
                    <a:cubicBezTo>
                      <a:pt x="28294" y="12181"/>
                      <a:pt x="28316" y="12179"/>
                      <a:pt x="28337" y="12176"/>
                    </a:cubicBezTo>
                    <a:cubicBezTo>
                      <a:pt x="29538" y="11842"/>
                      <a:pt x="30639" y="11409"/>
                      <a:pt x="31773" y="11008"/>
                    </a:cubicBezTo>
                    <a:cubicBezTo>
                      <a:pt x="31773" y="11342"/>
                      <a:pt x="31773" y="11676"/>
                      <a:pt x="31773" y="12009"/>
                    </a:cubicBezTo>
                    <a:cubicBezTo>
                      <a:pt x="30539" y="12443"/>
                      <a:pt x="29271" y="12843"/>
                      <a:pt x="28104" y="13343"/>
                    </a:cubicBezTo>
                    <a:cubicBezTo>
                      <a:pt x="27936" y="13399"/>
                      <a:pt x="28073" y="13526"/>
                      <a:pt x="28240" y="13526"/>
                    </a:cubicBezTo>
                    <a:cubicBezTo>
                      <a:pt x="28272" y="13526"/>
                      <a:pt x="28305" y="13521"/>
                      <a:pt x="28337" y="13510"/>
                    </a:cubicBezTo>
                    <a:cubicBezTo>
                      <a:pt x="29538" y="13177"/>
                      <a:pt x="30672" y="12743"/>
                      <a:pt x="31773" y="12376"/>
                    </a:cubicBezTo>
                    <a:cubicBezTo>
                      <a:pt x="31773" y="12676"/>
                      <a:pt x="31806" y="13010"/>
                      <a:pt x="31806" y="13343"/>
                    </a:cubicBezTo>
                    <a:cubicBezTo>
                      <a:pt x="30572" y="13777"/>
                      <a:pt x="29271" y="14211"/>
                      <a:pt x="28104" y="14678"/>
                    </a:cubicBezTo>
                    <a:cubicBezTo>
                      <a:pt x="27925" y="14767"/>
                      <a:pt x="28092" y="14883"/>
                      <a:pt x="28273" y="14883"/>
                    </a:cubicBezTo>
                    <a:cubicBezTo>
                      <a:pt x="28294" y="14883"/>
                      <a:pt x="28316" y="14881"/>
                      <a:pt x="28337" y="14878"/>
                    </a:cubicBezTo>
                    <a:cubicBezTo>
                      <a:pt x="29538" y="14544"/>
                      <a:pt x="30672" y="14111"/>
                      <a:pt x="31806" y="13710"/>
                    </a:cubicBezTo>
                    <a:cubicBezTo>
                      <a:pt x="31806" y="14044"/>
                      <a:pt x="31806" y="14377"/>
                      <a:pt x="31806" y="14711"/>
                    </a:cubicBezTo>
                    <a:cubicBezTo>
                      <a:pt x="30572" y="15145"/>
                      <a:pt x="29271" y="15545"/>
                      <a:pt x="28104" y="16045"/>
                    </a:cubicBezTo>
                    <a:cubicBezTo>
                      <a:pt x="27936" y="16101"/>
                      <a:pt x="28073" y="16228"/>
                      <a:pt x="28240" y="16228"/>
                    </a:cubicBezTo>
                    <a:cubicBezTo>
                      <a:pt x="28272" y="16228"/>
                      <a:pt x="28305" y="16223"/>
                      <a:pt x="28337" y="16212"/>
                    </a:cubicBezTo>
                    <a:cubicBezTo>
                      <a:pt x="29538" y="15879"/>
                      <a:pt x="30672" y="15445"/>
                      <a:pt x="31806" y="15078"/>
                    </a:cubicBezTo>
                    <a:cubicBezTo>
                      <a:pt x="31806" y="15378"/>
                      <a:pt x="31806" y="15712"/>
                      <a:pt x="31806" y="16045"/>
                    </a:cubicBezTo>
                    <a:cubicBezTo>
                      <a:pt x="30572" y="16479"/>
                      <a:pt x="29271" y="16913"/>
                      <a:pt x="28104" y="17413"/>
                    </a:cubicBezTo>
                    <a:cubicBezTo>
                      <a:pt x="27925" y="17472"/>
                      <a:pt x="28092" y="17585"/>
                      <a:pt x="28272" y="17585"/>
                    </a:cubicBezTo>
                    <a:cubicBezTo>
                      <a:pt x="28294" y="17585"/>
                      <a:pt x="28316" y="17583"/>
                      <a:pt x="28337" y="17580"/>
                    </a:cubicBezTo>
                    <a:cubicBezTo>
                      <a:pt x="29538" y="17246"/>
                      <a:pt x="30672" y="16813"/>
                      <a:pt x="31806" y="16412"/>
                    </a:cubicBezTo>
                    <a:cubicBezTo>
                      <a:pt x="31806" y="16746"/>
                      <a:pt x="31806" y="17079"/>
                      <a:pt x="31806" y="17413"/>
                    </a:cubicBezTo>
                    <a:cubicBezTo>
                      <a:pt x="30572" y="17847"/>
                      <a:pt x="29271" y="18247"/>
                      <a:pt x="28104" y="18747"/>
                    </a:cubicBezTo>
                    <a:cubicBezTo>
                      <a:pt x="27941" y="18829"/>
                      <a:pt x="28065" y="18932"/>
                      <a:pt x="28224" y="18932"/>
                    </a:cubicBezTo>
                    <a:cubicBezTo>
                      <a:pt x="28261" y="18932"/>
                      <a:pt x="28300" y="18927"/>
                      <a:pt x="28337" y="18914"/>
                    </a:cubicBezTo>
                    <a:cubicBezTo>
                      <a:pt x="29538" y="18580"/>
                      <a:pt x="30672" y="18180"/>
                      <a:pt x="31806" y="17780"/>
                    </a:cubicBezTo>
                    <a:cubicBezTo>
                      <a:pt x="31806" y="18113"/>
                      <a:pt x="31806" y="18414"/>
                      <a:pt x="31806" y="18747"/>
                    </a:cubicBezTo>
                    <a:cubicBezTo>
                      <a:pt x="30572" y="19214"/>
                      <a:pt x="29271" y="19615"/>
                      <a:pt x="28104" y="20115"/>
                    </a:cubicBezTo>
                    <a:cubicBezTo>
                      <a:pt x="27936" y="20171"/>
                      <a:pt x="28073" y="20297"/>
                      <a:pt x="28240" y="20297"/>
                    </a:cubicBezTo>
                    <a:cubicBezTo>
                      <a:pt x="28272" y="20297"/>
                      <a:pt x="28305" y="20292"/>
                      <a:pt x="28337" y="20282"/>
                    </a:cubicBezTo>
                    <a:cubicBezTo>
                      <a:pt x="29538" y="19948"/>
                      <a:pt x="30672" y="19514"/>
                      <a:pt x="31840" y="19114"/>
                    </a:cubicBezTo>
                    <a:cubicBezTo>
                      <a:pt x="31840" y="19448"/>
                      <a:pt x="31840" y="19781"/>
                      <a:pt x="31840" y="20115"/>
                    </a:cubicBezTo>
                    <a:cubicBezTo>
                      <a:pt x="30572" y="20549"/>
                      <a:pt x="29271" y="20982"/>
                      <a:pt x="28104" y="21483"/>
                    </a:cubicBezTo>
                    <a:cubicBezTo>
                      <a:pt x="27925" y="21542"/>
                      <a:pt x="28118" y="21655"/>
                      <a:pt x="28280" y="21655"/>
                    </a:cubicBezTo>
                    <a:cubicBezTo>
                      <a:pt x="28300" y="21655"/>
                      <a:pt x="28319" y="21653"/>
                      <a:pt x="28337" y="21649"/>
                    </a:cubicBezTo>
                    <a:cubicBezTo>
                      <a:pt x="29538" y="21316"/>
                      <a:pt x="30706" y="20882"/>
                      <a:pt x="31840" y="20482"/>
                    </a:cubicBezTo>
                    <a:cubicBezTo>
                      <a:pt x="31840" y="20815"/>
                      <a:pt x="31840" y="21149"/>
                      <a:pt x="31840" y="21483"/>
                    </a:cubicBezTo>
                    <a:cubicBezTo>
                      <a:pt x="30572" y="21916"/>
                      <a:pt x="29271" y="22316"/>
                      <a:pt x="28104" y="22817"/>
                    </a:cubicBezTo>
                    <a:cubicBezTo>
                      <a:pt x="27941" y="22898"/>
                      <a:pt x="28087" y="23002"/>
                      <a:pt x="28237" y="23002"/>
                    </a:cubicBezTo>
                    <a:cubicBezTo>
                      <a:pt x="28271" y="23002"/>
                      <a:pt x="28306" y="22996"/>
                      <a:pt x="28337" y="22984"/>
                    </a:cubicBezTo>
                    <a:cubicBezTo>
                      <a:pt x="29571" y="22650"/>
                      <a:pt x="30706" y="22216"/>
                      <a:pt x="31840" y="21816"/>
                    </a:cubicBezTo>
                    <a:cubicBezTo>
                      <a:pt x="31840" y="22150"/>
                      <a:pt x="31840" y="22483"/>
                      <a:pt x="31840" y="22817"/>
                    </a:cubicBezTo>
                    <a:cubicBezTo>
                      <a:pt x="30572" y="23250"/>
                      <a:pt x="29271" y="23684"/>
                      <a:pt x="28104" y="24184"/>
                    </a:cubicBezTo>
                    <a:cubicBezTo>
                      <a:pt x="27964" y="24240"/>
                      <a:pt x="28105" y="24367"/>
                      <a:pt x="28253" y="24367"/>
                    </a:cubicBezTo>
                    <a:cubicBezTo>
                      <a:pt x="28282" y="24367"/>
                      <a:pt x="28310" y="24362"/>
                      <a:pt x="28337" y="24351"/>
                    </a:cubicBezTo>
                    <a:cubicBezTo>
                      <a:pt x="29571" y="24018"/>
                      <a:pt x="30706" y="23584"/>
                      <a:pt x="31840" y="23184"/>
                    </a:cubicBezTo>
                    <a:cubicBezTo>
                      <a:pt x="31840" y="23517"/>
                      <a:pt x="31840" y="23851"/>
                      <a:pt x="31840" y="24184"/>
                    </a:cubicBezTo>
                    <a:cubicBezTo>
                      <a:pt x="30572" y="24618"/>
                      <a:pt x="29271" y="25018"/>
                      <a:pt x="28104" y="25519"/>
                    </a:cubicBezTo>
                    <a:cubicBezTo>
                      <a:pt x="27955" y="25608"/>
                      <a:pt x="28125" y="25724"/>
                      <a:pt x="28282" y="25724"/>
                    </a:cubicBezTo>
                    <a:cubicBezTo>
                      <a:pt x="28301" y="25724"/>
                      <a:pt x="28319" y="25722"/>
                      <a:pt x="28337" y="25719"/>
                    </a:cubicBezTo>
                    <a:cubicBezTo>
                      <a:pt x="29571" y="25352"/>
                      <a:pt x="30706" y="24952"/>
                      <a:pt x="31873" y="24518"/>
                    </a:cubicBezTo>
                    <a:cubicBezTo>
                      <a:pt x="31873" y="24852"/>
                      <a:pt x="31873" y="25185"/>
                      <a:pt x="31873" y="25519"/>
                    </a:cubicBezTo>
                    <a:lnTo>
                      <a:pt x="31840" y="25519"/>
                    </a:lnTo>
                    <a:cubicBezTo>
                      <a:pt x="30606" y="25986"/>
                      <a:pt x="29271" y="26386"/>
                      <a:pt x="28104" y="26886"/>
                    </a:cubicBezTo>
                    <a:cubicBezTo>
                      <a:pt x="27964" y="26942"/>
                      <a:pt x="28105" y="27069"/>
                      <a:pt x="28273" y="27069"/>
                    </a:cubicBezTo>
                    <a:cubicBezTo>
                      <a:pt x="28305" y="27069"/>
                      <a:pt x="28338" y="27064"/>
                      <a:pt x="28371" y="27053"/>
                    </a:cubicBezTo>
                    <a:cubicBezTo>
                      <a:pt x="29571" y="26720"/>
                      <a:pt x="30706" y="26286"/>
                      <a:pt x="31873" y="25886"/>
                    </a:cubicBezTo>
                    <a:cubicBezTo>
                      <a:pt x="31873" y="26219"/>
                      <a:pt x="31873" y="26553"/>
                      <a:pt x="31873" y="26886"/>
                    </a:cubicBezTo>
                    <a:lnTo>
                      <a:pt x="31840" y="26886"/>
                    </a:lnTo>
                    <a:cubicBezTo>
                      <a:pt x="30606" y="27320"/>
                      <a:pt x="29271" y="27754"/>
                      <a:pt x="28104" y="28254"/>
                    </a:cubicBezTo>
                    <a:cubicBezTo>
                      <a:pt x="27955" y="28314"/>
                      <a:pt x="28125" y="28426"/>
                      <a:pt x="28305" y="28426"/>
                    </a:cubicBezTo>
                    <a:cubicBezTo>
                      <a:pt x="28327" y="28426"/>
                      <a:pt x="28349" y="28424"/>
                      <a:pt x="28371" y="28421"/>
                    </a:cubicBezTo>
                    <a:cubicBezTo>
                      <a:pt x="29571" y="28087"/>
                      <a:pt x="30706" y="27654"/>
                      <a:pt x="31873" y="27253"/>
                    </a:cubicBezTo>
                    <a:cubicBezTo>
                      <a:pt x="31873" y="27587"/>
                      <a:pt x="31873" y="27887"/>
                      <a:pt x="31873" y="28221"/>
                    </a:cubicBezTo>
                    <a:cubicBezTo>
                      <a:pt x="31873" y="28254"/>
                      <a:pt x="31840" y="28254"/>
                      <a:pt x="31840" y="28254"/>
                    </a:cubicBezTo>
                    <a:cubicBezTo>
                      <a:pt x="30606" y="28688"/>
                      <a:pt x="29305" y="29088"/>
                      <a:pt x="28104" y="29588"/>
                    </a:cubicBezTo>
                    <a:cubicBezTo>
                      <a:pt x="27968" y="29670"/>
                      <a:pt x="28097" y="29773"/>
                      <a:pt x="28258" y="29773"/>
                    </a:cubicBezTo>
                    <a:cubicBezTo>
                      <a:pt x="28295" y="29773"/>
                      <a:pt x="28333" y="29768"/>
                      <a:pt x="28371" y="29755"/>
                    </a:cubicBezTo>
                    <a:cubicBezTo>
                      <a:pt x="29571" y="29422"/>
                      <a:pt x="30739" y="28988"/>
                      <a:pt x="31873" y="28588"/>
                    </a:cubicBezTo>
                    <a:cubicBezTo>
                      <a:pt x="31873" y="28921"/>
                      <a:pt x="31873" y="29255"/>
                      <a:pt x="31873" y="29588"/>
                    </a:cubicBezTo>
                    <a:lnTo>
                      <a:pt x="31840" y="29588"/>
                    </a:lnTo>
                    <a:cubicBezTo>
                      <a:pt x="30606" y="30022"/>
                      <a:pt x="29305" y="30456"/>
                      <a:pt x="28104" y="30956"/>
                    </a:cubicBezTo>
                    <a:cubicBezTo>
                      <a:pt x="27964" y="31012"/>
                      <a:pt x="28105" y="31138"/>
                      <a:pt x="28273" y="31138"/>
                    </a:cubicBezTo>
                    <a:cubicBezTo>
                      <a:pt x="28305" y="31138"/>
                      <a:pt x="28338" y="31134"/>
                      <a:pt x="28371" y="31123"/>
                    </a:cubicBezTo>
                    <a:cubicBezTo>
                      <a:pt x="29571" y="30789"/>
                      <a:pt x="30739" y="30356"/>
                      <a:pt x="31906" y="29955"/>
                    </a:cubicBezTo>
                    <a:cubicBezTo>
                      <a:pt x="31906" y="30289"/>
                      <a:pt x="31906" y="30622"/>
                      <a:pt x="31906" y="30956"/>
                    </a:cubicBezTo>
                    <a:lnTo>
                      <a:pt x="31840" y="30956"/>
                    </a:lnTo>
                    <a:cubicBezTo>
                      <a:pt x="30606" y="31390"/>
                      <a:pt x="29305" y="31823"/>
                      <a:pt x="28137" y="32324"/>
                    </a:cubicBezTo>
                    <a:cubicBezTo>
                      <a:pt x="27959" y="32383"/>
                      <a:pt x="28125" y="32496"/>
                      <a:pt x="28305" y="32496"/>
                    </a:cubicBezTo>
                    <a:cubicBezTo>
                      <a:pt x="28327" y="32496"/>
                      <a:pt x="28349" y="32494"/>
                      <a:pt x="28371" y="32490"/>
                    </a:cubicBezTo>
                    <a:cubicBezTo>
                      <a:pt x="29571" y="32124"/>
                      <a:pt x="30739" y="31690"/>
                      <a:pt x="31906" y="31290"/>
                    </a:cubicBezTo>
                    <a:cubicBezTo>
                      <a:pt x="31906" y="31623"/>
                      <a:pt x="31906" y="31957"/>
                      <a:pt x="31906" y="32290"/>
                    </a:cubicBezTo>
                    <a:lnTo>
                      <a:pt x="31840" y="32290"/>
                    </a:lnTo>
                    <a:cubicBezTo>
                      <a:pt x="30606" y="32757"/>
                      <a:pt x="29305" y="33158"/>
                      <a:pt x="28137" y="33658"/>
                    </a:cubicBezTo>
                    <a:cubicBezTo>
                      <a:pt x="27969" y="33714"/>
                      <a:pt x="28106" y="33840"/>
                      <a:pt x="28273" y="33840"/>
                    </a:cubicBezTo>
                    <a:cubicBezTo>
                      <a:pt x="28305" y="33840"/>
                      <a:pt x="28338" y="33835"/>
                      <a:pt x="28371" y="33825"/>
                    </a:cubicBezTo>
                    <a:cubicBezTo>
                      <a:pt x="29605" y="33491"/>
                      <a:pt x="30739" y="33058"/>
                      <a:pt x="31906" y="32657"/>
                    </a:cubicBezTo>
                    <a:cubicBezTo>
                      <a:pt x="31906" y="32991"/>
                      <a:pt x="31906" y="33324"/>
                      <a:pt x="31906" y="33658"/>
                    </a:cubicBezTo>
                    <a:lnTo>
                      <a:pt x="31840" y="33658"/>
                    </a:lnTo>
                    <a:cubicBezTo>
                      <a:pt x="30606" y="34092"/>
                      <a:pt x="29305" y="34525"/>
                      <a:pt x="28137" y="35026"/>
                    </a:cubicBezTo>
                    <a:cubicBezTo>
                      <a:pt x="27959" y="35085"/>
                      <a:pt x="28125" y="35198"/>
                      <a:pt x="28305" y="35198"/>
                    </a:cubicBezTo>
                    <a:cubicBezTo>
                      <a:pt x="28327" y="35198"/>
                      <a:pt x="28349" y="35196"/>
                      <a:pt x="28371" y="35192"/>
                    </a:cubicBezTo>
                    <a:cubicBezTo>
                      <a:pt x="29605" y="34825"/>
                      <a:pt x="30739" y="34392"/>
                      <a:pt x="31906" y="33992"/>
                    </a:cubicBezTo>
                    <a:cubicBezTo>
                      <a:pt x="31906" y="34325"/>
                      <a:pt x="31906" y="34659"/>
                      <a:pt x="31906" y="34992"/>
                    </a:cubicBezTo>
                    <a:cubicBezTo>
                      <a:pt x="31906" y="34992"/>
                      <a:pt x="31873" y="34992"/>
                      <a:pt x="31840" y="35026"/>
                    </a:cubicBezTo>
                    <a:cubicBezTo>
                      <a:pt x="30606" y="35459"/>
                      <a:pt x="29305" y="35860"/>
                      <a:pt x="28137" y="36360"/>
                    </a:cubicBezTo>
                    <a:cubicBezTo>
                      <a:pt x="27974" y="36441"/>
                      <a:pt x="28098" y="36545"/>
                      <a:pt x="28258" y="36545"/>
                    </a:cubicBezTo>
                    <a:cubicBezTo>
                      <a:pt x="28295" y="36545"/>
                      <a:pt x="28333" y="36539"/>
                      <a:pt x="28371" y="36527"/>
                    </a:cubicBezTo>
                    <a:cubicBezTo>
                      <a:pt x="29605" y="36193"/>
                      <a:pt x="30772" y="35759"/>
                      <a:pt x="31940" y="35359"/>
                    </a:cubicBezTo>
                    <a:cubicBezTo>
                      <a:pt x="31940" y="35693"/>
                      <a:pt x="31940" y="36026"/>
                      <a:pt x="31940" y="36360"/>
                    </a:cubicBezTo>
                    <a:lnTo>
                      <a:pt x="31840" y="36360"/>
                    </a:lnTo>
                    <a:cubicBezTo>
                      <a:pt x="30606" y="36827"/>
                      <a:pt x="29305" y="37227"/>
                      <a:pt x="28137" y="37728"/>
                    </a:cubicBezTo>
                    <a:cubicBezTo>
                      <a:pt x="27969" y="37783"/>
                      <a:pt x="28106" y="37910"/>
                      <a:pt x="28273" y="37910"/>
                    </a:cubicBezTo>
                    <a:cubicBezTo>
                      <a:pt x="28305" y="37910"/>
                      <a:pt x="28338" y="37905"/>
                      <a:pt x="28371" y="37894"/>
                    </a:cubicBezTo>
                    <a:cubicBezTo>
                      <a:pt x="29605" y="37561"/>
                      <a:pt x="30772" y="37127"/>
                      <a:pt x="31940" y="36693"/>
                    </a:cubicBezTo>
                    <a:cubicBezTo>
                      <a:pt x="31940" y="37027"/>
                      <a:pt x="31940" y="37361"/>
                      <a:pt x="31940" y="37694"/>
                    </a:cubicBezTo>
                    <a:cubicBezTo>
                      <a:pt x="31906" y="37694"/>
                      <a:pt x="31873" y="37728"/>
                      <a:pt x="31840" y="37728"/>
                    </a:cubicBezTo>
                    <a:cubicBezTo>
                      <a:pt x="30606" y="38161"/>
                      <a:pt x="29305" y="38561"/>
                      <a:pt x="28137" y="39062"/>
                    </a:cubicBezTo>
                    <a:cubicBezTo>
                      <a:pt x="27958" y="39151"/>
                      <a:pt x="28126" y="39267"/>
                      <a:pt x="28306" y="39267"/>
                    </a:cubicBezTo>
                    <a:cubicBezTo>
                      <a:pt x="28327" y="39267"/>
                      <a:pt x="28349" y="39266"/>
                      <a:pt x="28371" y="39262"/>
                    </a:cubicBezTo>
                    <a:cubicBezTo>
                      <a:pt x="29605" y="38895"/>
                      <a:pt x="30772" y="38461"/>
                      <a:pt x="31940" y="38061"/>
                    </a:cubicBezTo>
                    <a:cubicBezTo>
                      <a:pt x="31940" y="38395"/>
                      <a:pt x="31940" y="38728"/>
                      <a:pt x="31940" y="39062"/>
                    </a:cubicBezTo>
                    <a:cubicBezTo>
                      <a:pt x="31906" y="39062"/>
                      <a:pt x="31873" y="39062"/>
                      <a:pt x="31840" y="39095"/>
                    </a:cubicBezTo>
                    <a:cubicBezTo>
                      <a:pt x="30606" y="39529"/>
                      <a:pt x="29305" y="39929"/>
                      <a:pt x="28137" y="40429"/>
                    </a:cubicBezTo>
                    <a:cubicBezTo>
                      <a:pt x="27974" y="40511"/>
                      <a:pt x="28098" y="40614"/>
                      <a:pt x="28258" y="40614"/>
                    </a:cubicBezTo>
                    <a:cubicBezTo>
                      <a:pt x="28295" y="40614"/>
                      <a:pt x="28333" y="40609"/>
                      <a:pt x="28371" y="40596"/>
                    </a:cubicBezTo>
                    <a:cubicBezTo>
                      <a:pt x="29605" y="40263"/>
                      <a:pt x="30772" y="39829"/>
                      <a:pt x="31940" y="39395"/>
                    </a:cubicBezTo>
                    <a:cubicBezTo>
                      <a:pt x="31940" y="39662"/>
                      <a:pt x="31940" y="39896"/>
                      <a:pt x="31940" y="40129"/>
                    </a:cubicBezTo>
                    <a:lnTo>
                      <a:pt x="31940" y="40429"/>
                    </a:lnTo>
                    <a:lnTo>
                      <a:pt x="31840" y="40429"/>
                    </a:lnTo>
                    <a:cubicBezTo>
                      <a:pt x="30606" y="40863"/>
                      <a:pt x="29305" y="41297"/>
                      <a:pt x="28137" y="41797"/>
                    </a:cubicBezTo>
                    <a:cubicBezTo>
                      <a:pt x="27969" y="41853"/>
                      <a:pt x="28106" y="41979"/>
                      <a:pt x="28273" y="41979"/>
                    </a:cubicBezTo>
                    <a:cubicBezTo>
                      <a:pt x="28305" y="41979"/>
                      <a:pt x="28338" y="41975"/>
                      <a:pt x="28371" y="41964"/>
                    </a:cubicBezTo>
                    <a:cubicBezTo>
                      <a:pt x="29605" y="41630"/>
                      <a:pt x="30772" y="41163"/>
                      <a:pt x="31940" y="40763"/>
                    </a:cubicBezTo>
                    <a:lnTo>
                      <a:pt x="31940" y="41764"/>
                    </a:lnTo>
                    <a:cubicBezTo>
                      <a:pt x="31906" y="41764"/>
                      <a:pt x="31873" y="41764"/>
                      <a:pt x="31840" y="41797"/>
                    </a:cubicBezTo>
                    <a:cubicBezTo>
                      <a:pt x="30606" y="42231"/>
                      <a:pt x="29305" y="42631"/>
                      <a:pt x="28137" y="43131"/>
                    </a:cubicBezTo>
                    <a:cubicBezTo>
                      <a:pt x="27958" y="43221"/>
                      <a:pt x="28126" y="43337"/>
                      <a:pt x="28306" y="43337"/>
                    </a:cubicBezTo>
                    <a:cubicBezTo>
                      <a:pt x="28327" y="43337"/>
                      <a:pt x="28349" y="43335"/>
                      <a:pt x="28371" y="43332"/>
                    </a:cubicBezTo>
                    <a:cubicBezTo>
                      <a:pt x="29605" y="42965"/>
                      <a:pt x="30772" y="42531"/>
                      <a:pt x="31940" y="42131"/>
                    </a:cubicBezTo>
                    <a:lnTo>
                      <a:pt x="31940" y="43131"/>
                    </a:lnTo>
                    <a:lnTo>
                      <a:pt x="31840" y="43131"/>
                    </a:lnTo>
                    <a:cubicBezTo>
                      <a:pt x="30606" y="43598"/>
                      <a:pt x="29305" y="43999"/>
                      <a:pt x="28137" y="44499"/>
                    </a:cubicBezTo>
                    <a:cubicBezTo>
                      <a:pt x="27969" y="44555"/>
                      <a:pt x="28106" y="44681"/>
                      <a:pt x="28273" y="44681"/>
                    </a:cubicBezTo>
                    <a:cubicBezTo>
                      <a:pt x="28305" y="44681"/>
                      <a:pt x="28338" y="44677"/>
                      <a:pt x="28371" y="44666"/>
                    </a:cubicBezTo>
                    <a:cubicBezTo>
                      <a:pt x="29605" y="44332"/>
                      <a:pt x="30772" y="43899"/>
                      <a:pt x="31940" y="43465"/>
                    </a:cubicBezTo>
                    <a:lnTo>
                      <a:pt x="31940" y="44466"/>
                    </a:lnTo>
                    <a:cubicBezTo>
                      <a:pt x="31906" y="44499"/>
                      <a:pt x="31873" y="44499"/>
                      <a:pt x="31840" y="44499"/>
                    </a:cubicBezTo>
                    <a:cubicBezTo>
                      <a:pt x="30606" y="44933"/>
                      <a:pt x="29305" y="45366"/>
                      <a:pt x="28137" y="45867"/>
                    </a:cubicBezTo>
                    <a:cubicBezTo>
                      <a:pt x="27959" y="45926"/>
                      <a:pt x="28125" y="46039"/>
                      <a:pt x="28305" y="46039"/>
                    </a:cubicBezTo>
                    <a:cubicBezTo>
                      <a:pt x="28327" y="46039"/>
                      <a:pt x="28349" y="46037"/>
                      <a:pt x="28371" y="46033"/>
                    </a:cubicBezTo>
                    <a:cubicBezTo>
                      <a:pt x="29605" y="45667"/>
                      <a:pt x="30772" y="45233"/>
                      <a:pt x="31940" y="44833"/>
                    </a:cubicBezTo>
                    <a:lnTo>
                      <a:pt x="31940" y="45833"/>
                    </a:lnTo>
                    <a:cubicBezTo>
                      <a:pt x="31906" y="45833"/>
                      <a:pt x="31873" y="45833"/>
                      <a:pt x="31840" y="45867"/>
                    </a:cubicBezTo>
                    <a:cubicBezTo>
                      <a:pt x="30606" y="46300"/>
                      <a:pt x="29305" y="46701"/>
                      <a:pt x="28137" y="47201"/>
                    </a:cubicBezTo>
                    <a:cubicBezTo>
                      <a:pt x="27974" y="47282"/>
                      <a:pt x="28098" y="47386"/>
                      <a:pt x="28258" y="47386"/>
                    </a:cubicBezTo>
                    <a:cubicBezTo>
                      <a:pt x="28295" y="47386"/>
                      <a:pt x="28333" y="47380"/>
                      <a:pt x="28371" y="47368"/>
                    </a:cubicBezTo>
                    <a:cubicBezTo>
                      <a:pt x="29605" y="47034"/>
                      <a:pt x="30772" y="46601"/>
                      <a:pt x="31940" y="46200"/>
                    </a:cubicBezTo>
                    <a:lnTo>
                      <a:pt x="31940" y="47201"/>
                    </a:lnTo>
                    <a:lnTo>
                      <a:pt x="31840" y="47201"/>
                    </a:lnTo>
                    <a:cubicBezTo>
                      <a:pt x="30606" y="47668"/>
                      <a:pt x="29305" y="48068"/>
                      <a:pt x="28137" y="48569"/>
                    </a:cubicBezTo>
                    <a:cubicBezTo>
                      <a:pt x="27969" y="48625"/>
                      <a:pt x="28106" y="48751"/>
                      <a:pt x="28273" y="48751"/>
                    </a:cubicBezTo>
                    <a:cubicBezTo>
                      <a:pt x="28305" y="48751"/>
                      <a:pt x="28338" y="48746"/>
                      <a:pt x="28371" y="48735"/>
                    </a:cubicBezTo>
                    <a:cubicBezTo>
                      <a:pt x="29605" y="48402"/>
                      <a:pt x="30772" y="47935"/>
                      <a:pt x="31940" y="47535"/>
                    </a:cubicBezTo>
                    <a:lnTo>
                      <a:pt x="31940" y="48535"/>
                    </a:lnTo>
                    <a:cubicBezTo>
                      <a:pt x="31906" y="48535"/>
                      <a:pt x="31873" y="48569"/>
                      <a:pt x="31840" y="48569"/>
                    </a:cubicBezTo>
                    <a:cubicBezTo>
                      <a:pt x="30606" y="49002"/>
                      <a:pt x="29305" y="49436"/>
                      <a:pt x="28137" y="49936"/>
                    </a:cubicBezTo>
                    <a:cubicBezTo>
                      <a:pt x="27959" y="49996"/>
                      <a:pt x="28125" y="50108"/>
                      <a:pt x="28305" y="50108"/>
                    </a:cubicBezTo>
                    <a:cubicBezTo>
                      <a:pt x="28327" y="50108"/>
                      <a:pt x="28349" y="50107"/>
                      <a:pt x="28371" y="50103"/>
                    </a:cubicBezTo>
                    <a:cubicBezTo>
                      <a:pt x="29605" y="49736"/>
                      <a:pt x="30772" y="49302"/>
                      <a:pt x="31940" y="48902"/>
                    </a:cubicBezTo>
                    <a:lnTo>
                      <a:pt x="31940" y="49903"/>
                    </a:lnTo>
                    <a:cubicBezTo>
                      <a:pt x="31906" y="49903"/>
                      <a:pt x="31873" y="49903"/>
                      <a:pt x="31840" y="49936"/>
                    </a:cubicBezTo>
                    <a:cubicBezTo>
                      <a:pt x="30606" y="50370"/>
                      <a:pt x="29305" y="50770"/>
                      <a:pt x="28137" y="51271"/>
                    </a:cubicBezTo>
                    <a:cubicBezTo>
                      <a:pt x="27974" y="51352"/>
                      <a:pt x="28098" y="51455"/>
                      <a:pt x="28258" y="51455"/>
                    </a:cubicBezTo>
                    <a:cubicBezTo>
                      <a:pt x="28295" y="51455"/>
                      <a:pt x="28333" y="51450"/>
                      <a:pt x="28371" y="51437"/>
                    </a:cubicBezTo>
                    <a:cubicBezTo>
                      <a:pt x="29605" y="51104"/>
                      <a:pt x="30772" y="50670"/>
                      <a:pt x="31940" y="50236"/>
                    </a:cubicBezTo>
                    <a:lnTo>
                      <a:pt x="31940" y="51271"/>
                    </a:lnTo>
                    <a:lnTo>
                      <a:pt x="31840" y="51271"/>
                    </a:lnTo>
                    <a:cubicBezTo>
                      <a:pt x="30606" y="51704"/>
                      <a:pt x="29305" y="52138"/>
                      <a:pt x="28137" y="52638"/>
                    </a:cubicBezTo>
                    <a:cubicBezTo>
                      <a:pt x="27969" y="52694"/>
                      <a:pt x="28106" y="52820"/>
                      <a:pt x="28273" y="52820"/>
                    </a:cubicBezTo>
                    <a:cubicBezTo>
                      <a:pt x="28305" y="52820"/>
                      <a:pt x="28338" y="52816"/>
                      <a:pt x="28371" y="52805"/>
                    </a:cubicBezTo>
                    <a:cubicBezTo>
                      <a:pt x="29638" y="52438"/>
                      <a:pt x="30839" y="52004"/>
                      <a:pt x="32040" y="51571"/>
                    </a:cubicBezTo>
                    <a:cubicBezTo>
                      <a:pt x="32040" y="51704"/>
                      <a:pt x="32040" y="51804"/>
                      <a:pt x="32040" y="51938"/>
                    </a:cubicBezTo>
                    <a:cubicBezTo>
                      <a:pt x="32040" y="52162"/>
                      <a:pt x="32353" y="52271"/>
                      <a:pt x="32670" y="52271"/>
                    </a:cubicBezTo>
                    <a:cubicBezTo>
                      <a:pt x="32920" y="52271"/>
                      <a:pt x="33171" y="52203"/>
                      <a:pt x="33274" y="52071"/>
                    </a:cubicBezTo>
                    <a:cubicBezTo>
                      <a:pt x="36109" y="51738"/>
                      <a:pt x="38845" y="50937"/>
                      <a:pt x="41547" y="50370"/>
                    </a:cubicBezTo>
                    <a:cubicBezTo>
                      <a:pt x="44449" y="49769"/>
                      <a:pt x="47418" y="49202"/>
                      <a:pt x="50386" y="48669"/>
                    </a:cubicBezTo>
                    <a:cubicBezTo>
                      <a:pt x="56324" y="47635"/>
                      <a:pt x="62362" y="46801"/>
                      <a:pt x="68466" y="46033"/>
                    </a:cubicBezTo>
                    <a:cubicBezTo>
                      <a:pt x="68633" y="46067"/>
                      <a:pt x="68799" y="46100"/>
                      <a:pt x="68966" y="46167"/>
                    </a:cubicBezTo>
                    <a:cubicBezTo>
                      <a:pt x="67832" y="46434"/>
                      <a:pt x="66698" y="46734"/>
                      <a:pt x="65597" y="47068"/>
                    </a:cubicBezTo>
                    <a:cubicBezTo>
                      <a:pt x="65511" y="47096"/>
                      <a:pt x="65548" y="47174"/>
                      <a:pt x="65624" y="47174"/>
                    </a:cubicBezTo>
                    <a:cubicBezTo>
                      <a:pt x="65637" y="47174"/>
                      <a:pt x="65650" y="47172"/>
                      <a:pt x="65664" y="47168"/>
                    </a:cubicBezTo>
                    <a:cubicBezTo>
                      <a:pt x="66965" y="46934"/>
                      <a:pt x="68232" y="46601"/>
                      <a:pt x="69467" y="46267"/>
                    </a:cubicBezTo>
                    <a:cubicBezTo>
                      <a:pt x="69834" y="46367"/>
                      <a:pt x="70167" y="46434"/>
                      <a:pt x="70534" y="46534"/>
                    </a:cubicBezTo>
                    <a:cubicBezTo>
                      <a:pt x="69533" y="46767"/>
                      <a:pt x="68533" y="47034"/>
                      <a:pt x="67599" y="47334"/>
                    </a:cubicBezTo>
                    <a:cubicBezTo>
                      <a:pt x="67513" y="47363"/>
                      <a:pt x="67550" y="47441"/>
                      <a:pt x="67626" y="47441"/>
                    </a:cubicBezTo>
                    <a:cubicBezTo>
                      <a:pt x="67638" y="47441"/>
                      <a:pt x="67651" y="47439"/>
                      <a:pt x="67665" y="47434"/>
                    </a:cubicBezTo>
                    <a:cubicBezTo>
                      <a:pt x="68799" y="47201"/>
                      <a:pt x="69934" y="46934"/>
                      <a:pt x="71034" y="46634"/>
                    </a:cubicBezTo>
                    <a:cubicBezTo>
                      <a:pt x="71401" y="46734"/>
                      <a:pt x="71768" y="46801"/>
                      <a:pt x="72135" y="46901"/>
                    </a:cubicBezTo>
                    <a:cubicBezTo>
                      <a:pt x="71268" y="47101"/>
                      <a:pt x="70401" y="47334"/>
                      <a:pt x="69567" y="47601"/>
                    </a:cubicBezTo>
                    <a:cubicBezTo>
                      <a:pt x="69481" y="47630"/>
                      <a:pt x="69518" y="47708"/>
                      <a:pt x="69594" y="47708"/>
                    </a:cubicBezTo>
                    <a:cubicBezTo>
                      <a:pt x="69606" y="47708"/>
                      <a:pt x="69619" y="47706"/>
                      <a:pt x="69633" y="47701"/>
                    </a:cubicBezTo>
                    <a:cubicBezTo>
                      <a:pt x="70667" y="47501"/>
                      <a:pt x="71668" y="47268"/>
                      <a:pt x="72636" y="47001"/>
                    </a:cubicBezTo>
                    <a:cubicBezTo>
                      <a:pt x="73002" y="47068"/>
                      <a:pt x="73369" y="47168"/>
                      <a:pt x="73770" y="47234"/>
                    </a:cubicBezTo>
                    <a:cubicBezTo>
                      <a:pt x="73002" y="47434"/>
                      <a:pt x="72269" y="47635"/>
                      <a:pt x="71568" y="47868"/>
                    </a:cubicBezTo>
                    <a:cubicBezTo>
                      <a:pt x="71482" y="47897"/>
                      <a:pt x="71519" y="47975"/>
                      <a:pt x="71595" y="47975"/>
                    </a:cubicBezTo>
                    <a:cubicBezTo>
                      <a:pt x="71608" y="47975"/>
                      <a:pt x="71621" y="47973"/>
                      <a:pt x="71635" y="47968"/>
                    </a:cubicBezTo>
                    <a:cubicBezTo>
                      <a:pt x="72535" y="47768"/>
                      <a:pt x="73403" y="47568"/>
                      <a:pt x="74303" y="47334"/>
                    </a:cubicBezTo>
                    <a:cubicBezTo>
                      <a:pt x="74670" y="47434"/>
                      <a:pt x="75037" y="47501"/>
                      <a:pt x="75438" y="47568"/>
                    </a:cubicBezTo>
                    <a:cubicBezTo>
                      <a:pt x="74804" y="47768"/>
                      <a:pt x="74170" y="47935"/>
                      <a:pt x="73536" y="48135"/>
                    </a:cubicBezTo>
                    <a:cubicBezTo>
                      <a:pt x="73436" y="48168"/>
                      <a:pt x="73503" y="48235"/>
                      <a:pt x="73636" y="48235"/>
                    </a:cubicBezTo>
                    <a:cubicBezTo>
                      <a:pt x="74437" y="48068"/>
                      <a:pt x="75204" y="47868"/>
                      <a:pt x="75971" y="47701"/>
                    </a:cubicBezTo>
                    <a:cubicBezTo>
                      <a:pt x="76372" y="47768"/>
                      <a:pt x="76772" y="47835"/>
                      <a:pt x="77172" y="47935"/>
                    </a:cubicBezTo>
                    <a:cubicBezTo>
                      <a:pt x="76605" y="48068"/>
                      <a:pt x="76071" y="48235"/>
                      <a:pt x="75538" y="48402"/>
                    </a:cubicBezTo>
                    <a:cubicBezTo>
                      <a:pt x="75438" y="48402"/>
                      <a:pt x="75504" y="48502"/>
                      <a:pt x="75604" y="48502"/>
                    </a:cubicBezTo>
                    <a:cubicBezTo>
                      <a:pt x="76305" y="48335"/>
                      <a:pt x="77005" y="48202"/>
                      <a:pt x="77672" y="48035"/>
                    </a:cubicBezTo>
                    <a:cubicBezTo>
                      <a:pt x="78106" y="48102"/>
                      <a:pt x="78506" y="48168"/>
                      <a:pt x="78907" y="48235"/>
                    </a:cubicBezTo>
                    <a:cubicBezTo>
                      <a:pt x="78440" y="48368"/>
                      <a:pt x="77973" y="48502"/>
                      <a:pt x="77539" y="48635"/>
                    </a:cubicBezTo>
                    <a:cubicBezTo>
                      <a:pt x="77439" y="48669"/>
                      <a:pt x="77506" y="48769"/>
                      <a:pt x="77606" y="48769"/>
                    </a:cubicBezTo>
                    <a:cubicBezTo>
                      <a:pt x="78206" y="48635"/>
                      <a:pt x="78840" y="48502"/>
                      <a:pt x="79440" y="48335"/>
                    </a:cubicBezTo>
                    <a:lnTo>
                      <a:pt x="80675" y="48569"/>
                    </a:lnTo>
                    <a:cubicBezTo>
                      <a:pt x="80274" y="48669"/>
                      <a:pt x="79907" y="48802"/>
                      <a:pt x="79507" y="48902"/>
                    </a:cubicBezTo>
                    <a:cubicBezTo>
                      <a:pt x="79421" y="48931"/>
                      <a:pt x="79458" y="49009"/>
                      <a:pt x="79555" y="49009"/>
                    </a:cubicBezTo>
                    <a:cubicBezTo>
                      <a:pt x="79571" y="49009"/>
                      <a:pt x="79589" y="49007"/>
                      <a:pt x="79607" y="49002"/>
                    </a:cubicBezTo>
                    <a:cubicBezTo>
                      <a:pt x="80141" y="48902"/>
                      <a:pt x="80675" y="48769"/>
                      <a:pt x="81175" y="48669"/>
                    </a:cubicBezTo>
                    <a:cubicBezTo>
                      <a:pt x="81609" y="48735"/>
                      <a:pt x="82042" y="48802"/>
                      <a:pt x="82476" y="48869"/>
                    </a:cubicBezTo>
                    <a:cubicBezTo>
                      <a:pt x="82142" y="48969"/>
                      <a:pt x="81809" y="49069"/>
                      <a:pt x="81509" y="49169"/>
                    </a:cubicBezTo>
                    <a:cubicBezTo>
                      <a:pt x="81422" y="49198"/>
                      <a:pt x="81460" y="49276"/>
                      <a:pt x="81536" y="49276"/>
                    </a:cubicBezTo>
                    <a:cubicBezTo>
                      <a:pt x="81548" y="49276"/>
                      <a:pt x="81561" y="49274"/>
                      <a:pt x="81575" y="49269"/>
                    </a:cubicBezTo>
                    <a:cubicBezTo>
                      <a:pt x="82042" y="49169"/>
                      <a:pt x="82509" y="49069"/>
                      <a:pt x="82976" y="48969"/>
                    </a:cubicBezTo>
                    <a:cubicBezTo>
                      <a:pt x="83443" y="49069"/>
                      <a:pt x="83944" y="49136"/>
                      <a:pt x="84411" y="49236"/>
                    </a:cubicBezTo>
                    <a:cubicBezTo>
                      <a:pt x="84477" y="49236"/>
                      <a:pt x="84544" y="49236"/>
                      <a:pt x="84611" y="49269"/>
                    </a:cubicBezTo>
                    <a:cubicBezTo>
                      <a:pt x="84110" y="49403"/>
                      <a:pt x="83610" y="49536"/>
                      <a:pt x="83143" y="49669"/>
                    </a:cubicBezTo>
                    <a:cubicBezTo>
                      <a:pt x="83043" y="49703"/>
                      <a:pt x="83110" y="49803"/>
                      <a:pt x="83210" y="49803"/>
                    </a:cubicBezTo>
                    <a:cubicBezTo>
                      <a:pt x="83877" y="49669"/>
                      <a:pt x="84511" y="49503"/>
                      <a:pt x="85144" y="49369"/>
                    </a:cubicBezTo>
                    <a:lnTo>
                      <a:pt x="86746" y="49636"/>
                    </a:lnTo>
                    <a:cubicBezTo>
                      <a:pt x="86045" y="49803"/>
                      <a:pt x="85411" y="50003"/>
                      <a:pt x="84744" y="50203"/>
                    </a:cubicBezTo>
                    <a:cubicBezTo>
                      <a:pt x="84658" y="50232"/>
                      <a:pt x="84695" y="50310"/>
                      <a:pt x="84793" y="50310"/>
                    </a:cubicBezTo>
                    <a:cubicBezTo>
                      <a:pt x="84808" y="50310"/>
                      <a:pt x="84826" y="50308"/>
                      <a:pt x="84844" y="50303"/>
                    </a:cubicBezTo>
                    <a:cubicBezTo>
                      <a:pt x="85678" y="50136"/>
                      <a:pt x="86479" y="49936"/>
                      <a:pt x="87313" y="49736"/>
                    </a:cubicBezTo>
                    <a:cubicBezTo>
                      <a:pt x="87846" y="49803"/>
                      <a:pt x="88380" y="49903"/>
                      <a:pt x="88914" y="50003"/>
                    </a:cubicBezTo>
                    <a:cubicBezTo>
                      <a:pt x="88047" y="50203"/>
                      <a:pt x="87179" y="50437"/>
                      <a:pt x="86379" y="50703"/>
                    </a:cubicBezTo>
                    <a:cubicBezTo>
                      <a:pt x="86293" y="50732"/>
                      <a:pt x="86330" y="50810"/>
                      <a:pt x="86406" y="50810"/>
                    </a:cubicBezTo>
                    <a:cubicBezTo>
                      <a:pt x="86418" y="50810"/>
                      <a:pt x="86431" y="50808"/>
                      <a:pt x="86445" y="50804"/>
                    </a:cubicBezTo>
                    <a:cubicBezTo>
                      <a:pt x="87479" y="50603"/>
                      <a:pt x="88514" y="50337"/>
                      <a:pt x="89514" y="50103"/>
                    </a:cubicBezTo>
                    <a:cubicBezTo>
                      <a:pt x="89981" y="50170"/>
                      <a:pt x="90415" y="50236"/>
                      <a:pt x="90882" y="50303"/>
                    </a:cubicBezTo>
                    <a:cubicBezTo>
                      <a:pt x="90015" y="50537"/>
                      <a:pt x="89181" y="50770"/>
                      <a:pt x="88347" y="51037"/>
                    </a:cubicBezTo>
                    <a:cubicBezTo>
                      <a:pt x="88247" y="51037"/>
                      <a:pt x="88313" y="51137"/>
                      <a:pt x="88447" y="51137"/>
                    </a:cubicBezTo>
                    <a:cubicBezTo>
                      <a:pt x="89481" y="50904"/>
                      <a:pt x="90482" y="50670"/>
                      <a:pt x="91482" y="50403"/>
                    </a:cubicBezTo>
                    <a:cubicBezTo>
                      <a:pt x="91949" y="50470"/>
                      <a:pt x="92416" y="50537"/>
                      <a:pt x="92917" y="50637"/>
                    </a:cubicBezTo>
                    <a:cubicBezTo>
                      <a:pt x="92049" y="50837"/>
                      <a:pt x="91182" y="51070"/>
                      <a:pt x="90348" y="51337"/>
                    </a:cubicBezTo>
                    <a:cubicBezTo>
                      <a:pt x="90262" y="51366"/>
                      <a:pt x="90299" y="51444"/>
                      <a:pt x="90375" y="51444"/>
                    </a:cubicBezTo>
                    <a:cubicBezTo>
                      <a:pt x="90388" y="51444"/>
                      <a:pt x="90401" y="51442"/>
                      <a:pt x="90415" y="51437"/>
                    </a:cubicBezTo>
                    <a:cubicBezTo>
                      <a:pt x="91482" y="51237"/>
                      <a:pt x="92483" y="50970"/>
                      <a:pt x="93517" y="50703"/>
                    </a:cubicBezTo>
                    <a:cubicBezTo>
                      <a:pt x="93984" y="50804"/>
                      <a:pt x="94484" y="50870"/>
                      <a:pt x="94951" y="50937"/>
                    </a:cubicBezTo>
                    <a:cubicBezTo>
                      <a:pt x="94051" y="51170"/>
                      <a:pt x="93184" y="51404"/>
                      <a:pt x="92350" y="51671"/>
                    </a:cubicBezTo>
                    <a:cubicBezTo>
                      <a:pt x="92250" y="51671"/>
                      <a:pt x="92316" y="51771"/>
                      <a:pt x="92416" y="51771"/>
                    </a:cubicBezTo>
                    <a:cubicBezTo>
                      <a:pt x="93484" y="51537"/>
                      <a:pt x="94551" y="51271"/>
                      <a:pt x="95585" y="51004"/>
                    </a:cubicBezTo>
                    <a:cubicBezTo>
                      <a:pt x="96086" y="51070"/>
                      <a:pt x="96586" y="51170"/>
                      <a:pt x="97086" y="51237"/>
                    </a:cubicBezTo>
                    <a:cubicBezTo>
                      <a:pt x="96152" y="51471"/>
                      <a:pt x="95218" y="51704"/>
                      <a:pt x="94318" y="52004"/>
                    </a:cubicBezTo>
                    <a:cubicBezTo>
                      <a:pt x="94218" y="52038"/>
                      <a:pt x="94284" y="52104"/>
                      <a:pt x="94418" y="52104"/>
                    </a:cubicBezTo>
                    <a:cubicBezTo>
                      <a:pt x="95552" y="51871"/>
                      <a:pt x="96653" y="51604"/>
                      <a:pt x="97753" y="51304"/>
                    </a:cubicBezTo>
                    <a:cubicBezTo>
                      <a:pt x="98254" y="51371"/>
                      <a:pt x="98788" y="51437"/>
                      <a:pt x="99288" y="51504"/>
                    </a:cubicBezTo>
                    <a:cubicBezTo>
                      <a:pt x="98287" y="51771"/>
                      <a:pt x="97286" y="52038"/>
                      <a:pt x="96319" y="52338"/>
                    </a:cubicBezTo>
                    <a:cubicBezTo>
                      <a:pt x="96233" y="52367"/>
                      <a:pt x="96270" y="52445"/>
                      <a:pt x="96346" y="52445"/>
                    </a:cubicBezTo>
                    <a:cubicBezTo>
                      <a:pt x="96359" y="52445"/>
                      <a:pt x="96372" y="52443"/>
                      <a:pt x="96386" y="52438"/>
                    </a:cubicBezTo>
                    <a:cubicBezTo>
                      <a:pt x="97620" y="52205"/>
                      <a:pt x="98788" y="51904"/>
                      <a:pt x="99955" y="51604"/>
                    </a:cubicBezTo>
                    <a:cubicBezTo>
                      <a:pt x="100489" y="51671"/>
                      <a:pt x="101022" y="51704"/>
                      <a:pt x="101556" y="51771"/>
                    </a:cubicBezTo>
                    <a:cubicBezTo>
                      <a:pt x="100455" y="52071"/>
                      <a:pt x="99355" y="52338"/>
                      <a:pt x="98321" y="52672"/>
                    </a:cubicBezTo>
                    <a:cubicBezTo>
                      <a:pt x="98234" y="52700"/>
                      <a:pt x="98272" y="52778"/>
                      <a:pt x="98348" y="52778"/>
                    </a:cubicBezTo>
                    <a:cubicBezTo>
                      <a:pt x="98360" y="52778"/>
                      <a:pt x="98373" y="52776"/>
                      <a:pt x="98387" y="52772"/>
                    </a:cubicBezTo>
                    <a:cubicBezTo>
                      <a:pt x="99688" y="52505"/>
                      <a:pt x="100989" y="52171"/>
                      <a:pt x="102257" y="51838"/>
                    </a:cubicBezTo>
                    <a:cubicBezTo>
                      <a:pt x="102524" y="51871"/>
                      <a:pt x="102824" y="51904"/>
                      <a:pt x="103091" y="51938"/>
                    </a:cubicBezTo>
                    <a:cubicBezTo>
                      <a:pt x="103110" y="51996"/>
                      <a:pt x="103220" y="52031"/>
                      <a:pt x="103321" y="52031"/>
                    </a:cubicBezTo>
                    <a:cubicBezTo>
                      <a:pt x="103394" y="52031"/>
                      <a:pt x="103463" y="52013"/>
                      <a:pt x="103491" y="51971"/>
                    </a:cubicBezTo>
                    <a:cubicBezTo>
                      <a:pt x="103591" y="51971"/>
                      <a:pt x="103658" y="51938"/>
                      <a:pt x="103724" y="51904"/>
                    </a:cubicBezTo>
                    <a:cubicBezTo>
                      <a:pt x="103741" y="51988"/>
                      <a:pt x="103858" y="52029"/>
                      <a:pt x="103970" y="52029"/>
                    </a:cubicBezTo>
                    <a:cubicBezTo>
                      <a:pt x="104083" y="52029"/>
                      <a:pt x="104191" y="51988"/>
                      <a:pt x="104191" y="51904"/>
                    </a:cubicBezTo>
                    <a:cubicBezTo>
                      <a:pt x="104258" y="50437"/>
                      <a:pt x="104258" y="48936"/>
                      <a:pt x="104225" y="47401"/>
                    </a:cubicBezTo>
                    <a:cubicBezTo>
                      <a:pt x="105059" y="40530"/>
                      <a:pt x="104959" y="33558"/>
                      <a:pt x="105025" y="26720"/>
                    </a:cubicBezTo>
                    <a:cubicBezTo>
                      <a:pt x="105092" y="19915"/>
                      <a:pt x="104925" y="13110"/>
                      <a:pt x="104492" y="6305"/>
                    </a:cubicBezTo>
                    <a:lnTo>
                      <a:pt x="137782" y="6305"/>
                    </a:lnTo>
                    <a:cubicBezTo>
                      <a:pt x="144063" y="6364"/>
                      <a:pt x="150355" y="6435"/>
                      <a:pt x="156645" y="6435"/>
                    </a:cubicBezTo>
                    <a:cubicBezTo>
                      <a:pt x="161012" y="6435"/>
                      <a:pt x="165378" y="6401"/>
                      <a:pt x="169738" y="6305"/>
                    </a:cubicBezTo>
                    <a:close/>
                    <a:moveTo>
                      <a:pt x="159064" y="61545"/>
                    </a:moveTo>
                    <a:cubicBezTo>
                      <a:pt x="159031" y="61545"/>
                      <a:pt x="159031" y="61545"/>
                      <a:pt x="158997" y="61578"/>
                    </a:cubicBezTo>
                    <a:cubicBezTo>
                      <a:pt x="158964" y="61578"/>
                      <a:pt x="158931" y="61611"/>
                      <a:pt x="158864" y="61645"/>
                    </a:cubicBezTo>
                    <a:lnTo>
                      <a:pt x="117835" y="61645"/>
                    </a:lnTo>
                    <a:cubicBezTo>
                      <a:pt x="124873" y="61645"/>
                      <a:pt x="131911" y="61611"/>
                      <a:pt x="138950" y="61578"/>
                    </a:cubicBezTo>
                    <a:cubicBezTo>
                      <a:pt x="145654" y="61578"/>
                      <a:pt x="152359" y="61545"/>
                      <a:pt x="159064" y="61545"/>
                    </a:cubicBezTo>
                    <a:close/>
                    <a:moveTo>
                      <a:pt x="160398" y="61545"/>
                    </a:moveTo>
                    <a:cubicBezTo>
                      <a:pt x="160332" y="61578"/>
                      <a:pt x="160265" y="61611"/>
                      <a:pt x="160231" y="61645"/>
                    </a:cubicBezTo>
                    <a:lnTo>
                      <a:pt x="159231" y="61645"/>
                    </a:lnTo>
                    <a:cubicBezTo>
                      <a:pt x="159264" y="61611"/>
                      <a:pt x="159197" y="61545"/>
                      <a:pt x="159131" y="61545"/>
                    </a:cubicBezTo>
                    <a:close/>
                    <a:moveTo>
                      <a:pt x="162667" y="61545"/>
                    </a:moveTo>
                    <a:cubicBezTo>
                      <a:pt x="162633" y="61578"/>
                      <a:pt x="162566" y="61611"/>
                      <a:pt x="162500" y="61645"/>
                    </a:cubicBezTo>
                    <a:lnTo>
                      <a:pt x="160598" y="61645"/>
                    </a:lnTo>
                    <a:cubicBezTo>
                      <a:pt x="160665" y="61611"/>
                      <a:pt x="160698" y="61578"/>
                      <a:pt x="160765" y="61545"/>
                    </a:cubicBezTo>
                    <a:close/>
                    <a:moveTo>
                      <a:pt x="164968" y="61545"/>
                    </a:moveTo>
                    <a:lnTo>
                      <a:pt x="164801" y="61645"/>
                    </a:lnTo>
                    <a:lnTo>
                      <a:pt x="162900" y="61645"/>
                    </a:lnTo>
                    <a:cubicBezTo>
                      <a:pt x="162967" y="61611"/>
                      <a:pt x="163000" y="61578"/>
                      <a:pt x="163033" y="61545"/>
                    </a:cubicBezTo>
                    <a:close/>
                    <a:moveTo>
                      <a:pt x="167270" y="61511"/>
                    </a:moveTo>
                    <a:cubicBezTo>
                      <a:pt x="167203" y="61578"/>
                      <a:pt x="167136" y="61611"/>
                      <a:pt x="167103" y="61645"/>
                    </a:cubicBezTo>
                    <a:lnTo>
                      <a:pt x="165202" y="61645"/>
                    </a:lnTo>
                    <a:cubicBezTo>
                      <a:pt x="165235" y="61611"/>
                      <a:pt x="165302" y="61578"/>
                      <a:pt x="165335" y="61545"/>
                    </a:cubicBezTo>
                    <a:cubicBezTo>
                      <a:pt x="165769" y="61545"/>
                      <a:pt x="166169" y="61545"/>
                      <a:pt x="166603" y="61511"/>
                    </a:cubicBezTo>
                    <a:close/>
                    <a:moveTo>
                      <a:pt x="169571" y="61511"/>
                    </a:moveTo>
                    <a:cubicBezTo>
                      <a:pt x="169505" y="61578"/>
                      <a:pt x="169438" y="61611"/>
                      <a:pt x="169371" y="61645"/>
                    </a:cubicBezTo>
                    <a:lnTo>
                      <a:pt x="167470" y="61645"/>
                    </a:lnTo>
                    <a:cubicBezTo>
                      <a:pt x="167537" y="61611"/>
                      <a:pt x="167570" y="61578"/>
                      <a:pt x="167637" y="61511"/>
                    </a:cubicBezTo>
                    <a:close/>
                    <a:moveTo>
                      <a:pt x="171873" y="61511"/>
                    </a:moveTo>
                    <a:cubicBezTo>
                      <a:pt x="171806" y="61545"/>
                      <a:pt x="171740" y="61611"/>
                      <a:pt x="171673" y="61645"/>
                    </a:cubicBezTo>
                    <a:lnTo>
                      <a:pt x="169772" y="61645"/>
                    </a:lnTo>
                    <a:cubicBezTo>
                      <a:pt x="169805" y="61611"/>
                      <a:pt x="169872" y="61578"/>
                      <a:pt x="169938" y="61511"/>
                    </a:cubicBezTo>
                    <a:close/>
                    <a:moveTo>
                      <a:pt x="174141" y="61511"/>
                    </a:moveTo>
                    <a:cubicBezTo>
                      <a:pt x="174075" y="61545"/>
                      <a:pt x="174008" y="61611"/>
                      <a:pt x="173941" y="61645"/>
                    </a:cubicBezTo>
                    <a:lnTo>
                      <a:pt x="172040" y="61645"/>
                    </a:lnTo>
                    <a:cubicBezTo>
                      <a:pt x="172107" y="61611"/>
                      <a:pt x="172173" y="61545"/>
                      <a:pt x="172207" y="61511"/>
                    </a:cubicBezTo>
                    <a:close/>
                    <a:moveTo>
                      <a:pt x="176443" y="61511"/>
                    </a:moveTo>
                    <a:cubicBezTo>
                      <a:pt x="176376" y="61545"/>
                      <a:pt x="176310" y="61611"/>
                      <a:pt x="176243" y="61645"/>
                    </a:cubicBezTo>
                    <a:lnTo>
                      <a:pt x="174342" y="61645"/>
                    </a:lnTo>
                    <a:cubicBezTo>
                      <a:pt x="174408" y="61611"/>
                      <a:pt x="174442" y="61545"/>
                      <a:pt x="174508" y="61511"/>
                    </a:cubicBezTo>
                    <a:close/>
                    <a:moveTo>
                      <a:pt x="178745" y="61511"/>
                    </a:moveTo>
                    <a:cubicBezTo>
                      <a:pt x="178678" y="61545"/>
                      <a:pt x="178611" y="61611"/>
                      <a:pt x="178511" y="61645"/>
                    </a:cubicBezTo>
                    <a:lnTo>
                      <a:pt x="176610" y="61645"/>
                    </a:lnTo>
                    <a:cubicBezTo>
                      <a:pt x="176677" y="61611"/>
                      <a:pt x="176743" y="61545"/>
                      <a:pt x="176810" y="61511"/>
                    </a:cubicBezTo>
                    <a:close/>
                    <a:moveTo>
                      <a:pt x="181046" y="61478"/>
                    </a:moveTo>
                    <a:cubicBezTo>
                      <a:pt x="180946" y="61545"/>
                      <a:pt x="180880" y="61611"/>
                      <a:pt x="180813" y="61645"/>
                    </a:cubicBezTo>
                    <a:lnTo>
                      <a:pt x="178911" y="61645"/>
                    </a:lnTo>
                    <a:cubicBezTo>
                      <a:pt x="178978" y="61611"/>
                      <a:pt x="179045" y="61545"/>
                      <a:pt x="179112" y="61511"/>
                    </a:cubicBezTo>
                    <a:cubicBezTo>
                      <a:pt x="179745" y="61511"/>
                      <a:pt x="180379" y="61478"/>
                      <a:pt x="181046" y="61478"/>
                    </a:cubicBezTo>
                    <a:close/>
                    <a:moveTo>
                      <a:pt x="183315" y="61478"/>
                    </a:moveTo>
                    <a:cubicBezTo>
                      <a:pt x="183248" y="61545"/>
                      <a:pt x="183181" y="61611"/>
                      <a:pt x="183081" y="61645"/>
                    </a:cubicBezTo>
                    <a:lnTo>
                      <a:pt x="181180" y="61645"/>
                    </a:lnTo>
                    <a:lnTo>
                      <a:pt x="181380" y="61478"/>
                    </a:lnTo>
                    <a:close/>
                    <a:moveTo>
                      <a:pt x="185616" y="61478"/>
                    </a:moveTo>
                    <a:cubicBezTo>
                      <a:pt x="185550" y="61545"/>
                      <a:pt x="185449" y="61611"/>
                      <a:pt x="185383" y="61645"/>
                    </a:cubicBezTo>
                    <a:lnTo>
                      <a:pt x="183481" y="61645"/>
                    </a:lnTo>
                    <a:cubicBezTo>
                      <a:pt x="183548" y="61611"/>
                      <a:pt x="183615" y="61545"/>
                      <a:pt x="183682" y="61478"/>
                    </a:cubicBezTo>
                    <a:close/>
                    <a:moveTo>
                      <a:pt x="187918" y="61478"/>
                    </a:moveTo>
                    <a:cubicBezTo>
                      <a:pt x="187851" y="61545"/>
                      <a:pt x="187751" y="61611"/>
                      <a:pt x="187651" y="61645"/>
                    </a:cubicBezTo>
                    <a:lnTo>
                      <a:pt x="185783" y="61645"/>
                    </a:lnTo>
                    <a:lnTo>
                      <a:pt x="185983" y="61478"/>
                    </a:lnTo>
                    <a:close/>
                    <a:moveTo>
                      <a:pt x="190220" y="61478"/>
                    </a:moveTo>
                    <a:cubicBezTo>
                      <a:pt x="190119" y="61545"/>
                      <a:pt x="190019" y="61611"/>
                      <a:pt x="189953" y="61645"/>
                    </a:cubicBezTo>
                    <a:lnTo>
                      <a:pt x="188051" y="61645"/>
                    </a:lnTo>
                    <a:cubicBezTo>
                      <a:pt x="188118" y="61578"/>
                      <a:pt x="188218" y="61545"/>
                      <a:pt x="188285" y="61478"/>
                    </a:cubicBezTo>
                    <a:close/>
                    <a:moveTo>
                      <a:pt x="192521" y="61478"/>
                    </a:moveTo>
                    <a:cubicBezTo>
                      <a:pt x="192421" y="61545"/>
                      <a:pt x="192321" y="61578"/>
                      <a:pt x="192254" y="61645"/>
                    </a:cubicBezTo>
                    <a:lnTo>
                      <a:pt x="190353" y="61645"/>
                    </a:lnTo>
                    <a:cubicBezTo>
                      <a:pt x="190420" y="61578"/>
                      <a:pt x="190486" y="61545"/>
                      <a:pt x="190553" y="61478"/>
                    </a:cubicBezTo>
                    <a:close/>
                    <a:moveTo>
                      <a:pt x="194789" y="61444"/>
                    </a:moveTo>
                    <a:cubicBezTo>
                      <a:pt x="194723" y="61511"/>
                      <a:pt x="194623" y="61578"/>
                      <a:pt x="194523" y="61645"/>
                    </a:cubicBezTo>
                    <a:lnTo>
                      <a:pt x="192621" y="61645"/>
                    </a:lnTo>
                    <a:cubicBezTo>
                      <a:pt x="192688" y="61578"/>
                      <a:pt x="192788" y="61545"/>
                      <a:pt x="192855" y="61478"/>
                    </a:cubicBezTo>
                    <a:cubicBezTo>
                      <a:pt x="193489" y="61478"/>
                      <a:pt x="194156" y="61444"/>
                      <a:pt x="194789" y="61444"/>
                    </a:cubicBezTo>
                    <a:close/>
                    <a:moveTo>
                      <a:pt x="197091" y="61444"/>
                    </a:moveTo>
                    <a:cubicBezTo>
                      <a:pt x="196991" y="61511"/>
                      <a:pt x="196924" y="61578"/>
                      <a:pt x="196824" y="61645"/>
                    </a:cubicBezTo>
                    <a:lnTo>
                      <a:pt x="194923" y="61645"/>
                    </a:lnTo>
                    <a:cubicBezTo>
                      <a:pt x="194990" y="61578"/>
                      <a:pt x="195056" y="61545"/>
                      <a:pt x="195123" y="61478"/>
                    </a:cubicBezTo>
                    <a:cubicBezTo>
                      <a:pt x="195156" y="61478"/>
                      <a:pt x="195123" y="61478"/>
                      <a:pt x="195156" y="61444"/>
                    </a:cubicBezTo>
                    <a:close/>
                    <a:moveTo>
                      <a:pt x="199393" y="61444"/>
                    </a:moveTo>
                    <a:cubicBezTo>
                      <a:pt x="199293" y="61511"/>
                      <a:pt x="199193" y="61578"/>
                      <a:pt x="199093" y="61645"/>
                    </a:cubicBezTo>
                    <a:lnTo>
                      <a:pt x="197191" y="61645"/>
                    </a:lnTo>
                    <a:cubicBezTo>
                      <a:pt x="197258" y="61578"/>
                      <a:pt x="197358" y="61545"/>
                      <a:pt x="197425" y="61478"/>
                    </a:cubicBezTo>
                    <a:cubicBezTo>
                      <a:pt x="197425" y="61478"/>
                      <a:pt x="197425" y="61444"/>
                      <a:pt x="197425" y="61444"/>
                    </a:cubicBezTo>
                    <a:close/>
                    <a:moveTo>
                      <a:pt x="201694" y="61444"/>
                    </a:moveTo>
                    <a:cubicBezTo>
                      <a:pt x="201594" y="61511"/>
                      <a:pt x="201494" y="61578"/>
                      <a:pt x="201394" y="61645"/>
                    </a:cubicBezTo>
                    <a:lnTo>
                      <a:pt x="199493" y="61645"/>
                    </a:lnTo>
                    <a:cubicBezTo>
                      <a:pt x="199560" y="61578"/>
                      <a:pt x="199660" y="61545"/>
                      <a:pt x="199726" y="61478"/>
                    </a:cubicBezTo>
                    <a:cubicBezTo>
                      <a:pt x="199726" y="61478"/>
                      <a:pt x="199726" y="61444"/>
                      <a:pt x="199726" y="61444"/>
                    </a:cubicBezTo>
                    <a:close/>
                    <a:moveTo>
                      <a:pt x="203963" y="61444"/>
                    </a:moveTo>
                    <a:cubicBezTo>
                      <a:pt x="203863" y="61511"/>
                      <a:pt x="203763" y="61578"/>
                      <a:pt x="203662" y="61645"/>
                    </a:cubicBezTo>
                    <a:lnTo>
                      <a:pt x="201761" y="61645"/>
                    </a:lnTo>
                    <a:cubicBezTo>
                      <a:pt x="201861" y="61578"/>
                      <a:pt x="201928" y="61545"/>
                      <a:pt x="201995" y="61478"/>
                    </a:cubicBezTo>
                    <a:cubicBezTo>
                      <a:pt x="201995" y="61478"/>
                      <a:pt x="201995" y="61444"/>
                      <a:pt x="201995" y="61444"/>
                    </a:cubicBezTo>
                    <a:close/>
                    <a:moveTo>
                      <a:pt x="206264" y="61444"/>
                    </a:moveTo>
                    <a:cubicBezTo>
                      <a:pt x="206164" y="61511"/>
                      <a:pt x="206064" y="61578"/>
                      <a:pt x="205964" y="61645"/>
                    </a:cubicBezTo>
                    <a:lnTo>
                      <a:pt x="204063" y="61645"/>
                    </a:lnTo>
                    <a:cubicBezTo>
                      <a:pt x="204129" y="61578"/>
                      <a:pt x="204196" y="61545"/>
                      <a:pt x="204296" y="61478"/>
                    </a:cubicBezTo>
                    <a:cubicBezTo>
                      <a:pt x="204296" y="61444"/>
                      <a:pt x="204296" y="61444"/>
                      <a:pt x="204296" y="61444"/>
                    </a:cubicBezTo>
                    <a:close/>
                    <a:moveTo>
                      <a:pt x="208566" y="61444"/>
                    </a:moveTo>
                    <a:cubicBezTo>
                      <a:pt x="208466" y="61511"/>
                      <a:pt x="208366" y="61578"/>
                      <a:pt x="208232" y="61645"/>
                    </a:cubicBezTo>
                    <a:lnTo>
                      <a:pt x="206364" y="61645"/>
                    </a:lnTo>
                    <a:cubicBezTo>
                      <a:pt x="206431" y="61578"/>
                      <a:pt x="206498" y="61545"/>
                      <a:pt x="206565" y="61478"/>
                    </a:cubicBezTo>
                    <a:cubicBezTo>
                      <a:pt x="206598" y="61444"/>
                      <a:pt x="206598" y="61444"/>
                      <a:pt x="206565" y="61444"/>
                    </a:cubicBezTo>
                    <a:close/>
                    <a:moveTo>
                      <a:pt x="210868" y="61411"/>
                    </a:moveTo>
                    <a:cubicBezTo>
                      <a:pt x="210734" y="61511"/>
                      <a:pt x="210634" y="61578"/>
                      <a:pt x="210534" y="61645"/>
                    </a:cubicBezTo>
                    <a:lnTo>
                      <a:pt x="208633" y="61645"/>
                    </a:lnTo>
                    <a:cubicBezTo>
                      <a:pt x="208699" y="61578"/>
                      <a:pt x="208799" y="61545"/>
                      <a:pt x="208866" y="61478"/>
                    </a:cubicBezTo>
                    <a:cubicBezTo>
                      <a:pt x="208866" y="61444"/>
                      <a:pt x="208866" y="61444"/>
                      <a:pt x="208866" y="61444"/>
                    </a:cubicBezTo>
                    <a:cubicBezTo>
                      <a:pt x="209533" y="61444"/>
                      <a:pt x="210200" y="61411"/>
                      <a:pt x="210868" y="61411"/>
                    </a:cubicBezTo>
                    <a:close/>
                    <a:moveTo>
                      <a:pt x="213169" y="61411"/>
                    </a:moveTo>
                    <a:cubicBezTo>
                      <a:pt x="213036" y="61511"/>
                      <a:pt x="212936" y="61578"/>
                      <a:pt x="212836" y="61645"/>
                    </a:cubicBezTo>
                    <a:lnTo>
                      <a:pt x="210934" y="61645"/>
                    </a:lnTo>
                    <a:cubicBezTo>
                      <a:pt x="211001" y="61578"/>
                      <a:pt x="211068" y="61545"/>
                      <a:pt x="211134" y="61478"/>
                    </a:cubicBezTo>
                    <a:cubicBezTo>
                      <a:pt x="211168" y="61444"/>
                      <a:pt x="211168" y="61444"/>
                      <a:pt x="211168" y="61411"/>
                    </a:cubicBezTo>
                    <a:close/>
                    <a:moveTo>
                      <a:pt x="215438" y="61411"/>
                    </a:moveTo>
                    <a:cubicBezTo>
                      <a:pt x="215337" y="61478"/>
                      <a:pt x="215204" y="61578"/>
                      <a:pt x="215104" y="61645"/>
                    </a:cubicBezTo>
                    <a:lnTo>
                      <a:pt x="213203" y="61645"/>
                    </a:lnTo>
                    <a:cubicBezTo>
                      <a:pt x="213269" y="61578"/>
                      <a:pt x="213369" y="61545"/>
                      <a:pt x="213436" y="61478"/>
                    </a:cubicBezTo>
                    <a:cubicBezTo>
                      <a:pt x="213436" y="61444"/>
                      <a:pt x="213436" y="61444"/>
                      <a:pt x="213436" y="61411"/>
                    </a:cubicBezTo>
                    <a:close/>
                    <a:moveTo>
                      <a:pt x="217739" y="61411"/>
                    </a:moveTo>
                    <a:cubicBezTo>
                      <a:pt x="217606" y="61478"/>
                      <a:pt x="217506" y="61578"/>
                      <a:pt x="217406" y="61645"/>
                    </a:cubicBezTo>
                    <a:lnTo>
                      <a:pt x="215504" y="61645"/>
                    </a:lnTo>
                    <a:cubicBezTo>
                      <a:pt x="215571" y="61578"/>
                      <a:pt x="215638" y="61545"/>
                      <a:pt x="215704" y="61478"/>
                    </a:cubicBezTo>
                    <a:cubicBezTo>
                      <a:pt x="215738" y="61444"/>
                      <a:pt x="215738" y="61444"/>
                      <a:pt x="215738" y="61411"/>
                    </a:cubicBezTo>
                    <a:close/>
                    <a:moveTo>
                      <a:pt x="220041" y="61411"/>
                    </a:moveTo>
                    <a:lnTo>
                      <a:pt x="219674" y="61645"/>
                    </a:lnTo>
                    <a:lnTo>
                      <a:pt x="217773" y="61645"/>
                    </a:lnTo>
                    <a:cubicBezTo>
                      <a:pt x="217873" y="61578"/>
                      <a:pt x="217939" y="61545"/>
                      <a:pt x="218006" y="61478"/>
                    </a:cubicBezTo>
                    <a:cubicBezTo>
                      <a:pt x="218039" y="61444"/>
                      <a:pt x="218039" y="61444"/>
                      <a:pt x="218006" y="61411"/>
                    </a:cubicBezTo>
                    <a:close/>
                    <a:moveTo>
                      <a:pt x="222309" y="61411"/>
                    </a:moveTo>
                    <a:cubicBezTo>
                      <a:pt x="222209" y="61478"/>
                      <a:pt x="222076" y="61578"/>
                      <a:pt x="221976" y="61645"/>
                    </a:cubicBezTo>
                    <a:lnTo>
                      <a:pt x="220074" y="61645"/>
                    </a:lnTo>
                    <a:cubicBezTo>
                      <a:pt x="220141" y="61578"/>
                      <a:pt x="220208" y="61545"/>
                      <a:pt x="220274" y="61478"/>
                    </a:cubicBezTo>
                    <a:cubicBezTo>
                      <a:pt x="220308" y="61444"/>
                      <a:pt x="220308" y="61411"/>
                      <a:pt x="220308" y="61411"/>
                    </a:cubicBezTo>
                    <a:close/>
                    <a:moveTo>
                      <a:pt x="224611" y="61378"/>
                    </a:moveTo>
                    <a:cubicBezTo>
                      <a:pt x="224511" y="61478"/>
                      <a:pt x="224377" y="61578"/>
                      <a:pt x="224244" y="61645"/>
                    </a:cubicBezTo>
                    <a:lnTo>
                      <a:pt x="222342" y="61645"/>
                    </a:lnTo>
                    <a:cubicBezTo>
                      <a:pt x="222443" y="61578"/>
                      <a:pt x="222509" y="61545"/>
                      <a:pt x="222576" y="61478"/>
                    </a:cubicBezTo>
                    <a:cubicBezTo>
                      <a:pt x="222609" y="61444"/>
                      <a:pt x="222609" y="61411"/>
                      <a:pt x="222576" y="61411"/>
                    </a:cubicBezTo>
                    <a:cubicBezTo>
                      <a:pt x="223243" y="61411"/>
                      <a:pt x="223944" y="61378"/>
                      <a:pt x="224611" y="61378"/>
                    </a:cubicBezTo>
                    <a:close/>
                    <a:moveTo>
                      <a:pt x="226912" y="61378"/>
                    </a:moveTo>
                    <a:cubicBezTo>
                      <a:pt x="226779" y="61478"/>
                      <a:pt x="226679" y="61578"/>
                      <a:pt x="226545" y="61645"/>
                    </a:cubicBezTo>
                    <a:lnTo>
                      <a:pt x="224644" y="61645"/>
                    </a:lnTo>
                    <a:cubicBezTo>
                      <a:pt x="224711" y="61578"/>
                      <a:pt x="224778" y="61545"/>
                      <a:pt x="224878" y="61478"/>
                    </a:cubicBezTo>
                    <a:cubicBezTo>
                      <a:pt x="224911" y="61444"/>
                      <a:pt x="224878" y="61411"/>
                      <a:pt x="224844" y="61411"/>
                    </a:cubicBezTo>
                    <a:cubicBezTo>
                      <a:pt x="225545" y="61411"/>
                      <a:pt x="226212" y="61378"/>
                      <a:pt x="226912" y="61378"/>
                    </a:cubicBezTo>
                    <a:close/>
                    <a:moveTo>
                      <a:pt x="229214" y="61378"/>
                    </a:moveTo>
                    <a:cubicBezTo>
                      <a:pt x="229081" y="61478"/>
                      <a:pt x="228947" y="61578"/>
                      <a:pt x="228814" y="61645"/>
                    </a:cubicBezTo>
                    <a:lnTo>
                      <a:pt x="226912" y="61645"/>
                    </a:lnTo>
                    <a:cubicBezTo>
                      <a:pt x="227012" y="61578"/>
                      <a:pt x="227079" y="61545"/>
                      <a:pt x="227146" y="61478"/>
                    </a:cubicBezTo>
                    <a:cubicBezTo>
                      <a:pt x="227179" y="61444"/>
                      <a:pt x="227179" y="61411"/>
                      <a:pt x="227146" y="61378"/>
                    </a:cubicBezTo>
                    <a:close/>
                    <a:moveTo>
                      <a:pt x="231482" y="61378"/>
                    </a:moveTo>
                    <a:cubicBezTo>
                      <a:pt x="231382" y="61478"/>
                      <a:pt x="231249" y="61578"/>
                      <a:pt x="231115" y="61645"/>
                    </a:cubicBezTo>
                    <a:lnTo>
                      <a:pt x="229214" y="61645"/>
                    </a:lnTo>
                    <a:cubicBezTo>
                      <a:pt x="229281" y="61578"/>
                      <a:pt x="229381" y="61545"/>
                      <a:pt x="229448" y="61478"/>
                    </a:cubicBezTo>
                    <a:cubicBezTo>
                      <a:pt x="229481" y="61444"/>
                      <a:pt x="229448" y="61411"/>
                      <a:pt x="229414" y="61378"/>
                    </a:cubicBezTo>
                    <a:close/>
                    <a:moveTo>
                      <a:pt x="233784" y="61378"/>
                    </a:moveTo>
                    <a:cubicBezTo>
                      <a:pt x="233651" y="61478"/>
                      <a:pt x="233517" y="61545"/>
                      <a:pt x="233384" y="61645"/>
                    </a:cubicBezTo>
                    <a:lnTo>
                      <a:pt x="231516" y="61645"/>
                    </a:lnTo>
                    <a:cubicBezTo>
                      <a:pt x="231582" y="61578"/>
                      <a:pt x="231649" y="61545"/>
                      <a:pt x="231716" y="61478"/>
                    </a:cubicBezTo>
                    <a:cubicBezTo>
                      <a:pt x="231749" y="61444"/>
                      <a:pt x="231749" y="61411"/>
                      <a:pt x="231682" y="61378"/>
                    </a:cubicBezTo>
                    <a:close/>
                    <a:moveTo>
                      <a:pt x="236086" y="61378"/>
                    </a:moveTo>
                    <a:cubicBezTo>
                      <a:pt x="235952" y="61478"/>
                      <a:pt x="235819" y="61545"/>
                      <a:pt x="235685" y="61645"/>
                    </a:cubicBezTo>
                    <a:lnTo>
                      <a:pt x="233784" y="61645"/>
                    </a:lnTo>
                    <a:cubicBezTo>
                      <a:pt x="233851" y="61578"/>
                      <a:pt x="233951" y="61545"/>
                      <a:pt x="234017" y="61478"/>
                    </a:cubicBezTo>
                    <a:cubicBezTo>
                      <a:pt x="234051" y="61444"/>
                      <a:pt x="234017" y="61411"/>
                      <a:pt x="233984" y="61378"/>
                    </a:cubicBezTo>
                    <a:close/>
                    <a:moveTo>
                      <a:pt x="238354" y="61378"/>
                    </a:moveTo>
                    <a:cubicBezTo>
                      <a:pt x="238220" y="61478"/>
                      <a:pt x="238120" y="61545"/>
                      <a:pt x="237987" y="61645"/>
                    </a:cubicBezTo>
                    <a:lnTo>
                      <a:pt x="236086" y="61645"/>
                    </a:lnTo>
                    <a:cubicBezTo>
                      <a:pt x="236152" y="61578"/>
                      <a:pt x="236219" y="61545"/>
                      <a:pt x="236286" y="61478"/>
                    </a:cubicBezTo>
                    <a:cubicBezTo>
                      <a:pt x="236352" y="61444"/>
                      <a:pt x="236319" y="61411"/>
                      <a:pt x="236252" y="61378"/>
                    </a:cubicBezTo>
                    <a:close/>
                    <a:moveTo>
                      <a:pt x="240656" y="61378"/>
                    </a:moveTo>
                    <a:cubicBezTo>
                      <a:pt x="240522" y="61478"/>
                      <a:pt x="240389" y="61545"/>
                      <a:pt x="240255" y="61645"/>
                    </a:cubicBezTo>
                    <a:lnTo>
                      <a:pt x="238354" y="61645"/>
                    </a:lnTo>
                    <a:cubicBezTo>
                      <a:pt x="238421" y="61578"/>
                      <a:pt x="238521" y="61545"/>
                      <a:pt x="238587" y="61478"/>
                    </a:cubicBezTo>
                    <a:cubicBezTo>
                      <a:pt x="238621" y="61444"/>
                      <a:pt x="238587" y="61378"/>
                      <a:pt x="238521" y="61378"/>
                    </a:cubicBezTo>
                    <a:close/>
                    <a:moveTo>
                      <a:pt x="242857" y="61344"/>
                    </a:moveTo>
                    <a:cubicBezTo>
                      <a:pt x="242824" y="61378"/>
                      <a:pt x="242790" y="61378"/>
                      <a:pt x="242790" y="61378"/>
                    </a:cubicBezTo>
                    <a:cubicBezTo>
                      <a:pt x="242657" y="61478"/>
                      <a:pt x="242524" y="61545"/>
                      <a:pt x="242390" y="61645"/>
                    </a:cubicBezTo>
                    <a:lnTo>
                      <a:pt x="240656" y="61645"/>
                    </a:lnTo>
                    <a:cubicBezTo>
                      <a:pt x="240722" y="61578"/>
                      <a:pt x="240789" y="61545"/>
                      <a:pt x="240889" y="61478"/>
                    </a:cubicBezTo>
                    <a:cubicBezTo>
                      <a:pt x="240922" y="61411"/>
                      <a:pt x="240856" y="61378"/>
                      <a:pt x="240789" y="61378"/>
                    </a:cubicBezTo>
                    <a:cubicBezTo>
                      <a:pt x="241489" y="61378"/>
                      <a:pt x="242157" y="61344"/>
                      <a:pt x="242857" y="61344"/>
                    </a:cubicBezTo>
                    <a:close/>
                    <a:moveTo>
                      <a:pt x="244992" y="61344"/>
                    </a:moveTo>
                    <a:cubicBezTo>
                      <a:pt x="244959" y="61344"/>
                      <a:pt x="244925" y="61378"/>
                      <a:pt x="244925" y="61378"/>
                    </a:cubicBezTo>
                    <a:cubicBezTo>
                      <a:pt x="244792" y="61478"/>
                      <a:pt x="244658" y="61578"/>
                      <a:pt x="244525" y="61645"/>
                    </a:cubicBezTo>
                    <a:lnTo>
                      <a:pt x="242790" y="61645"/>
                    </a:lnTo>
                    <a:cubicBezTo>
                      <a:pt x="242857" y="61611"/>
                      <a:pt x="242924" y="61545"/>
                      <a:pt x="243024" y="61478"/>
                    </a:cubicBezTo>
                    <a:cubicBezTo>
                      <a:pt x="243057" y="61411"/>
                      <a:pt x="242991" y="61378"/>
                      <a:pt x="242890" y="61344"/>
                    </a:cubicBezTo>
                    <a:close/>
                    <a:moveTo>
                      <a:pt x="323448" y="61478"/>
                    </a:moveTo>
                    <a:cubicBezTo>
                      <a:pt x="323381" y="61545"/>
                      <a:pt x="323281" y="61611"/>
                      <a:pt x="323181" y="61645"/>
                    </a:cubicBezTo>
                    <a:lnTo>
                      <a:pt x="321647" y="61645"/>
                    </a:lnTo>
                    <a:cubicBezTo>
                      <a:pt x="321713" y="61611"/>
                      <a:pt x="321780" y="61545"/>
                      <a:pt x="321847" y="61478"/>
                    </a:cubicBezTo>
                    <a:close/>
                    <a:moveTo>
                      <a:pt x="325750" y="61478"/>
                    </a:moveTo>
                    <a:cubicBezTo>
                      <a:pt x="325650" y="61545"/>
                      <a:pt x="325583" y="61611"/>
                      <a:pt x="325483" y="61645"/>
                    </a:cubicBezTo>
                    <a:lnTo>
                      <a:pt x="323782" y="61645"/>
                    </a:lnTo>
                    <a:cubicBezTo>
                      <a:pt x="323848" y="61578"/>
                      <a:pt x="323915" y="61545"/>
                      <a:pt x="323982" y="61478"/>
                    </a:cubicBezTo>
                    <a:close/>
                    <a:moveTo>
                      <a:pt x="327918" y="61478"/>
                    </a:moveTo>
                    <a:cubicBezTo>
                      <a:pt x="327818" y="61545"/>
                      <a:pt x="327718" y="61578"/>
                      <a:pt x="327651" y="61645"/>
                    </a:cubicBezTo>
                    <a:lnTo>
                      <a:pt x="325916" y="61645"/>
                    </a:lnTo>
                    <a:cubicBezTo>
                      <a:pt x="325983" y="61578"/>
                      <a:pt x="326050" y="61545"/>
                      <a:pt x="326117" y="61478"/>
                    </a:cubicBezTo>
                    <a:close/>
                    <a:moveTo>
                      <a:pt x="330320" y="61444"/>
                    </a:moveTo>
                    <a:cubicBezTo>
                      <a:pt x="330253" y="61511"/>
                      <a:pt x="330153" y="61578"/>
                      <a:pt x="330053" y="61645"/>
                    </a:cubicBezTo>
                    <a:lnTo>
                      <a:pt x="328151" y="61645"/>
                    </a:lnTo>
                    <a:cubicBezTo>
                      <a:pt x="328218" y="61578"/>
                      <a:pt x="328318" y="61545"/>
                      <a:pt x="328385" y="61478"/>
                    </a:cubicBezTo>
                    <a:cubicBezTo>
                      <a:pt x="329019" y="61478"/>
                      <a:pt x="329686" y="61444"/>
                      <a:pt x="330320" y="61444"/>
                    </a:cubicBezTo>
                    <a:close/>
                    <a:moveTo>
                      <a:pt x="332621" y="61444"/>
                    </a:moveTo>
                    <a:cubicBezTo>
                      <a:pt x="332521" y="61511"/>
                      <a:pt x="332454" y="61578"/>
                      <a:pt x="332354" y="61645"/>
                    </a:cubicBezTo>
                    <a:lnTo>
                      <a:pt x="330453" y="61645"/>
                    </a:lnTo>
                    <a:cubicBezTo>
                      <a:pt x="330520" y="61578"/>
                      <a:pt x="330586" y="61545"/>
                      <a:pt x="330653" y="61478"/>
                    </a:cubicBezTo>
                    <a:cubicBezTo>
                      <a:pt x="330686" y="61478"/>
                      <a:pt x="330653" y="61478"/>
                      <a:pt x="330686" y="61444"/>
                    </a:cubicBezTo>
                    <a:close/>
                    <a:moveTo>
                      <a:pt x="334923" y="61444"/>
                    </a:moveTo>
                    <a:cubicBezTo>
                      <a:pt x="334823" y="61511"/>
                      <a:pt x="334723" y="61578"/>
                      <a:pt x="334623" y="61645"/>
                    </a:cubicBezTo>
                    <a:lnTo>
                      <a:pt x="332721" y="61645"/>
                    </a:lnTo>
                    <a:cubicBezTo>
                      <a:pt x="332788" y="61578"/>
                      <a:pt x="332888" y="61545"/>
                      <a:pt x="332955" y="61478"/>
                    </a:cubicBezTo>
                    <a:cubicBezTo>
                      <a:pt x="332955" y="61478"/>
                      <a:pt x="332955" y="61444"/>
                      <a:pt x="332955" y="61444"/>
                    </a:cubicBezTo>
                    <a:close/>
                    <a:moveTo>
                      <a:pt x="337224" y="61444"/>
                    </a:moveTo>
                    <a:cubicBezTo>
                      <a:pt x="337124" y="61511"/>
                      <a:pt x="337024" y="61578"/>
                      <a:pt x="336924" y="61645"/>
                    </a:cubicBezTo>
                    <a:lnTo>
                      <a:pt x="335023" y="61645"/>
                    </a:lnTo>
                    <a:cubicBezTo>
                      <a:pt x="335090" y="61578"/>
                      <a:pt x="335156" y="61545"/>
                      <a:pt x="335256" y="61478"/>
                    </a:cubicBezTo>
                    <a:cubicBezTo>
                      <a:pt x="335256" y="61478"/>
                      <a:pt x="335256" y="61444"/>
                      <a:pt x="335256" y="61444"/>
                    </a:cubicBezTo>
                    <a:close/>
                    <a:moveTo>
                      <a:pt x="339493" y="61444"/>
                    </a:moveTo>
                    <a:cubicBezTo>
                      <a:pt x="339393" y="61511"/>
                      <a:pt x="339293" y="61578"/>
                      <a:pt x="339193" y="61645"/>
                    </a:cubicBezTo>
                    <a:lnTo>
                      <a:pt x="337291" y="61645"/>
                    </a:lnTo>
                    <a:cubicBezTo>
                      <a:pt x="337358" y="61578"/>
                      <a:pt x="337458" y="61545"/>
                      <a:pt x="337525" y="61478"/>
                    </a:cubicBezTo>
                    <a:cubicBezTo>
                      <a:pt x="337525" y="61478"/>
                      <a:pt x="337525" y="61444"/>
                      <a:pt x="337525" y="61444"/>
                    </a:cubicBezTo>
                    <a:close/>
                    <a:moveTo>
                      <a:pt x="341794" y="61444"/>
                    </a:moveTo>
                    <a:cubicBezTo>
                      <a:pt x="341694" y="61511"/>
                      <a:pt x="341594" y="61578"/>
                      <a:pt x="341494" y="61645"/>
                    </a:cubicBezTo>
                    <a:lnTo>
                      <a:pt x="339593" y="61645"/>
                    </a:lnTo>
                    <a:cubicBezTo>
                      <a:pt x="339660" y="61578"/>
                      <a:pt x="339760" y="61545"/>
                      <a:pt x="339826" y="61478"/>
                    </a:cubicBezTo>
                    <a:cubicBezTo>
                      <a:pt x="339826" y="61444"/>
                      <a:pt x="339826" y="61444"/>
                      <a:pt x="339826" y="61444"/>
                    </a:cubicBezTo>
                    <a:close/>
                    <a:moveTo>
                      <a:pt x="344096" y="61444"/>
                    </a:moveTo>
                    <a:cubicBezTo>
                      <a:pt x="343996" y="61511"/>
                      <a:pt x="343863" y="61578"/>
                      <a:pt x="343762" y="61645"/>
                    </a:cubicBezTo>
                    <a:lnTo>
                      <a:pt x="341861" y="61645"/>
                    </a:lnTo>
                    <a:cubicBezTo>
                      <a:pt x="341961" y="61578"/>
                      <a:pt x="342028" y="61545"/>
                      <a:pt x="342095" y="61478"/>
                    </a:cubicBezTo>
                    <a:cubicBezTo>
                      <a:pt x="342128" y="61444"/>
                      <a:pt x="342128" y="61444"/>
                      <a:pt x="342095" y="61444"/>
                    </a:cubicBezTo>
                    <a:close/>
                    <a:moveTo>
                      <a:pt x="346398" y="61411"/>
                    </a:moveTo>
                    <a:cubicBezTo>
                      <a:pt x="346298" y="61511"/>
                      <a:pt x="346164" y="61578"/>
                      <a:pt x="346064" y="61645"/>
                    </a:cubicBezTo>
                    <a:lnTo>
                      <a:pt x="344163" y="61645"/>
                    </a:lnTo>
                    <a:cubicBezTo>
                      <a:pt x="344229" y="61578"/>
                      <a:pt x="344330" y="61545"/>
                      <a:pt x="344396" y="61478"/>
                    </a:cubicBezTo>
                    <a:cubicBezTo>
                      <a:pt x="344396" y="61444"/>
                      <a:pt x="344396" y="61444"/>
                      <a:pt x="344396" y="61444"/>
                    </a:cubicBezTo>
                    <a:cubicBezTo>
                      <a:pt x="345063" y="61444"/>
                      <a:pt x="345731" y="61411"/>
                      <a:pt x="346398" y="61411"/>
                    </a:cubicBezTo>
                    <a:close/>
                    <a:moveTo>
                      <a:pt x="348666" y="61411"/>
                    </a:moveTo>
                    <a:cubicBezTo>
                      <a:pt x="348566" y="61511"/>
                      <a:pt x="348466" y="61578"/>
                      <a:pt x="348366" y="61645"/>
                    </a:cubicBezTo>
                    <a:lnTo>
                      <a:pt x="346464" y="61645"/>
                    </a:lnTo>
                    <a:cubicBezTo>
                      <a:pt x="346531" y="61578"/>
                      <a:pt x="346598" y="61545"/>
                      <a:pt x="346665" y="61478"/>
                    </a:cubicBezTo>
                    <a:cubicBezTo>
                      <a:pt x="346698" y="61444"/>
                      <a:pt x="346698" y="61444"/>
                      <a:pt x="346698" y="61411"/>
                    </a:cubicBezTo>
                    <a:close/>
                    <a:moveTo>
                      <a:pt x="350968" y="61411"/>
                    </a:moveTo>
                    <a:cubicBezTo>
                      <a:pt x="350868" y="61478"/>
                      <a:pt x="350734" y="61578"/>
                      <a:pt x="350634" y="61645"/>
                    </a:cubicBezTo>
                    <a:lnTo>
                      <a:pt x="348733" y="61645"/>
                    </a:lnTo>
                    <a:cubicBezTo>
                      <a:pt x="348799" y="61578"/>
                      <a:pt x="348899" y="61545"/>
                      <a:pt x="348966" y="61478"/>
                    </a:cubicBezTo>
                    <a:cubicBezTo>
                      <a:pt x="348966" y="61444"/>
                      <a:pt x="348966" y="61444"/>
                      <a:pt x="348966" y="61411"/>
                    </a:cubicBezTo>
                    <a:close/>
                    <a:moveTo>
                      <a:pt x="353269" y="61411"/>
                    </a:moveTo>
                    <a:cubicBezTo>
                      <a:pt x="353136" y="61478"/>
                      <a:pt x="353036" y="61578"/>
                      <a:pt x="352936" y="61645"/>
                    </a:cubicBezTo>
                    <a:lnTo>
                      <a:pt x="351034" y="61645"/>
                    </a:lnTo>
                    <a:cubicBezTo>
                      <a:pt x="351101" y="61578"/>
                      <a:pt x="351168" y="61545"/>
                      <a:pt x="351234" y="61478"/>
                    </a:cubicBezTo>
                    <a:cubicBezTo>
                      <a:pt x="351268" y="61444"/>
                      <a:pt x="351268" y="61444"/>
                      <a:pt x="351268" y="61411"/>
                    </a:cubicBezTo>
                    <a:close/>
                    <a:moveTo>
                      <a:pt x="355571" y="61411"/>
                    </a:moveTo>
                    <a:lnTo>
                      <a:pt x="355204" y="61645"/>
                    </a:lnTo>
                    <a:lnTo>
                      <a:pt x="353303" y="61645"/>
                    </a:lnTo>
                    <a:cubicBezTo>
                      <a:pt x="353369" y="61578"/>
                      <a:pt x="353469" y="61545"/>
                      <a:pt x="353536" y="61478"/>
                    </a:cubicBezTo>
                    <a:cubicBezTo>
                      <a:pt x="353569" y="61444"/>
                      <a:pt x="353569" y="61444"/>
                      <a:pt x="353536" y="61411"/>
                    </a:cubicBezTo>
                    <a:close/>
                    <a:moveTo>
                      <a:pt x="357839" y="61411"/>
                    </a:moveTo>
                    <a:cubicBezTo>
                      <a:pt x="357739" y="61478"/>
                      <a:pt x="357606" y="61578"/>
                      <a:pt x="357506" y="61645"/>
                    </a:cubicBezTo>
                    <a:lnTo>
                      <a:pt x="355604" y="61645"/>
                    </a:lnTo>
                    <a:cubicBezTo>
                      <a:pt x="355671" y="61578"/>
                      <a:pt x="355738" y="61545"/>
                      <a:pt x="355804" y="61478"/>
                    </a:cubicBezTo>
                    <a:cubicBezTo>
                      <a:pt x="355838" y="61444"/>
                      <a:pt x="355838" y="61411"/>
                      <a:pt x="355804" y="61411"/>
                    </a:cubicBezTo>
                    <a:close/>
                    <a:moveTo>
                      <a:pt x="360141" y="61378"/>
                    </a:moveTo>
                    <a:cubicBezTo>
                      <a:pt x="360041" y="61478"/>
                      <a:pt x="359907" y="61578"/>
                      <a:pt x="359774" y="61645"/>
                    </a:cubicBezTo>
                    <a:lnTo>
                      <a:pt x="357873" y="61645"/>
                    </a:lnTo>
                    <a:cubicBezTo>
                      <a:pt x="357973" y="61578"/>
                      <a:pt x="358039" y="61545"/>
                      <a:pt x="358106" y="61478"/>
                    </a:cubicBezTo>
                    <a:cubicBezTo>
                      <a:pt x="358139" y="61444"/>
                      <a:pt x="358139" y="61411"/>
                      <a:pt x="358106" y="61411"/>
                    </a:cubicBezTo>
                    <a:cubicBezTo>
                      <a:pt x="358773" y="61411"/>
                      <a:pt x="359474" y="61378"/>
                      <a:pt x="360141" y="61378"/>
                    </a:cubicBezTo>
                    <a:close/>
                    <a:moveTo>
                      <a:pt x="362442" y="61378"/>
                    </a:moveTo>
                    <a:cubicBezTo>
                      <a:pt x="362309" y="61478"/>
                      <a:pt x="362176" y="61578"/>
                      <a:pt x="362076" y="61645"/>
                    </a:cubicBezTo>
                    <a:lnTo>
                      <a:pt x="360174" y="61645"/>
                    </a:lnTo>
                    <a:cubicBezTo>
                      <a:pt x="360241" y="61578"/>
                      <a:pt x="360308" y="61545"/>
                      <a:pt x="360374" y="61478"/>
                    </a:cubicBezTo>
                    <a:cubicBezTo>
                      <a:pt x="360408" y="61444"/>
                      <a:pt x="360408" y="61411"/>
                      <a:pt x="360374" y="61411"/>
                    </a:cubicBezTo>
                    <a:cubicBezTo>
                      <a:pt x="361075" y="61411"/>
                      <a:pt x="361742" y="61378"/>
                      <a:pt x="362442" y="61378"/>
                    </a:cubicBezTo>
                    <a:close/>
                    <a:moveTo>
                      <a:pt x="364744" y="61378"/>
                    </a:moveTo>
                    <a:cubicBezTo>
                      <a:pt x="364611" y="61478"/>
                      <a:pt x="364477" y="61578"/>
                      <a:pt x="364344" y="61645"/>
                    </a:cubicBezTo>
                    <a:lnTo>
                      <a:pt x="362442" y="61645"/>
                    </a:lnTo>
                    <a:cubicBezTo>
                      <a:pt x="362543" y="61578"/>
                      <a:pt x="362609" y="61545"/>
                      <a:pt x="362676" y="61478"/>
                    </a:cubicBezTo>
                    <a:cubicBezTo>
                      <a:pt x="362709" y="61444"/>
                      <a:pt x="362709" y="61411"/>
                      <a:pt x="362676" y="61378"/>
                    </a:cubicBezTo>
                    <a:close/>
                    <a:moveTo>
                      <a:pt x="367012" y="61378"/>
                    </a:moveTo>
                    <a:cubicBezTo>
                      <a:pt x="366879" y="61478"/>
                      <a:pt x="366779" y="61578"/>
                      <a:pt x="366645" y="61645"/>
                    </a:cubicBezTo>
                    <a:lnTo>
                      <a:pt x="364744" y="61645"/>
                    </a:lnTo>
                    <a:cubicBezTo>
                      <a:pt x="364811" y="61578"/>
                      <a:pt x="364878" y="61545"/>
                      <a:pt x="364978" y="61478"/>
                    </a:cubicBezTo>
                    <a:cubicBezTo>
                      <a:pt x="365011" y="61444"/>
                      <a:pt x="364978" y="61411"/>
                      <a:pt x="364944" y="61378"/>
                    </a:cubicBezTo>
                    <a:close/>
                    <a:moveTo>
                      <a:pt x="369314" y="61378"/>
                    </a:moveTo>
                    <a:cubicBezTo>
                      <a:pt x="369181" y="61478"/>
                      <a:pt x="369047" y="61545"/>
                      <a:pt x="368914" y="61645"/>
                    </a:cubicBezTo>
                    <a:lnTo>
                      <a:pt x="367012" y="61645"/>
                    </a:lnTo>
                    <a:cubicBezTo>
                      <a:pt x="367112" y="61578"/>
                      <a:pt x="367179" y="61545"/>
                      <a:pt x="367246" y="61478"/>
                    </a:cubicBezTo>
                    <a:cubicBezTo>
                      <a:pt x="367279" y="61444"/>
                      <a:pt x="367279" y="61411"/>
                      <a:pt x="367213" y="61378"/>
                    </a:cubicBezTo>
                    <a:close/>
                    <a:moveTo>
                      <a:pt x="371616" y="61378"/>
                    </a:moveTo>
                    <a:cubicBezTo>
                      <a:pt x="371482" y="61478"/>
                      <a:pt x="371349" y="61545"/>
                      <a:pt x="371215" y="61645"/>
                    </a:cubicBezTo>
                    <a:lnTo>
                      <a:pt x="369314" y="61645"/>
                    </a:lnTo>
                    <a:cubicBezTo>
                      <a:pt x="369381" y="61578"/>
                      <a:pt x="369481" y="61545"/>
                      <a:pt x="369548" y="61478"/>
                    </a:cubicBezTo>
                    <a:cubicBezTo>
                      <a:pt x="369581" y="61444"/>
                      <a:pt x="369548" y="61411"/>
                      <a:pt x="369514" y="61378"/>
                    </a:cubicBezTo>
                    <a:close/>
                    <a:moveTo>
                      <a:pt x="373884" y="61378"/>
                    </a:moveTo>
                    <a:cubicBezTo>
                      <a:pt x="373751" y="61478"/>
                      <a:pt x="373617" y="61545"/>
                      <a:pt x="373484" y="61645"/>
                    </a:cubicBezTo>
                    <a:lnTo>
                      <a:pt x="371616" y="61645"/>
                    </a:lnTo>
                    <a:cubicBezTo>
                      <a:pt x="371682" y="61578"/>
                      <a:pt x="371749" y="61545"/>
                      <a:pt x="371816" y="61478"/>
                    </a:cubicBezTo>
                    <a:cubicBezTo>
                      <a:pt x="371883" y="61444"/>
                      <a:pt x="371849" y="61411"/>
                      <a:pt x="371782" y="61378"/>
                    </a:cubicBezTo>
                    <a:close/>
                    <a:moveTo>
                      <a:pt x="376186" y="61378"/>
                    </a:moveTo>
                    <a:cubicBezTo>
                      <a:pt x="376052" y="61478"/>
                      <a:pt x="375919" y="61545"/>
                      <a:pt x="375785" y="61645"/>
                    </a:cubicBezTo>
                    <a:lnTo>
                      <a:pt x="373884" y="61645"/>
                    </a:lnTo>
                    <a:cubicBezTo>
                      <a:pt x="373951" y="61578"/>
                      <a:pt x="374051" y="61545"/>
                      <a:pt x="374117" y="61478"/>
                    </a:cubicBezTo>
                    <a:cubicBezTo>
                      <a:pt x="374151" y="61444"/>
                      <a:pt x="374117" y="61378"/>
                      <a:pt x="374051" y="61378"/>
                    </a:cubicBezTo>
                    <a:close/>
                    <a:moveTo>
                      <a:pt x="378387" y="61344"/>
                    </a:moveTo>
                    <a:cubicBezTo>
                      <a:pt x="378354" y="61378"/>
                      <a:pt x="378320" y="61378"/>
                      <a:pt x="378320" y="61378"/>
                    </a:cubicBezTo>
                    <a:cubicBezTo>
                      <a:pt x="378187" y="61478"/>
                      <a:pt x="378054" y="61545"/>
                      <a:pt x="377920" y="61645"/>
                    </a:cubicBezTo>
                    <a:lnTo>
                      <a:pt x="376186" y="61645"/>
                    </a:lnTo>
                    <a:cubicBezTo>
                      <a:pt x="376252" y="61578"/>
                      <a:pt x="376319" y="61545"/>
                      <a:pt x="376386" y="61478"/>
                    </a:cubicBezTo>
                    <a:cubicBezTo>
                      <a:pt x="376452" y="61411"/>
                      <a:pt x="376386" y="61378"/>
                      <a:pt x="376319" y="61378"/>
                    </a:cubicBezTo>
                    <a:cubicBezTo>
                      <a:pt x="377020" y="61378"/>
                      <a:pt x="377687" y="61344"/>
                      <a:pt x="378387" y="61344"/>
                    </a:cubicBezTo>
                    <a:close/>
                    <a:moveTo>
                      <a:pt x="380522" y="61344"/>
                    </a:moveTo>
                    <a:cubicBezTo>
                      <a:pt x="380489" y="61344"/>
                      <a:pt x="380455" y="61378"/>
                      <a:pt x="380455" y="61378"/>
                    </a:cubicBezTo>
                    <a:cubicBezTo>
                      <a:pt x="380322" y="61478"/>
                      <a:pt x="380188" y="61578"/>
                      <a:pt x="380055" y="61645"/>
                    </a:cubicBezTo>
                    <a:lnTo>
                      <a:pt x="378320" y="61645"/>
                    </a:lnTo>
                    <a:cubicBezTo>
                      <a:pt x="378387" y="61611"/>
                      <a:pt x="378454" y="61545"/>
                      <a:pt x="378521" y="61478"/>
                    </a:cubicBezTo>
                    <a:cubicBezTo>
                      <a:pt x="378587" y="61411"/>
                      <a:pt x="378521" y="61378"/>
                      <a:pt x="378421" y="61344"/>
                    </a:cubicBezTo>
                    <a:close/>
                    <a:moveTo>
                      <a:pt x="441165" y="61178"/>
                    </a:moveTo>
                    <a:cubicBezTo>
                      <a:pt x="441165" y="61344"/>
                      <a:pt x="441165" y="61511"/>
                      <a:pt x="441165" y="61645"/>
                    </a:cubicBezTo>
                    <a:lnTo>
                      <a:pt x="440765" y="61645"/>
                    </a:lnTo>
                    <a:cubicBezTo>
                      <a:pt x="440732" y="61478"/>
                      <a:pt x="440665" y="61344"/>
                      <a:pt x="440598" y="61178"/>
                    </a:cubicBezTo>
                    <a:close/>
                    <a:moveTo>
                      <a:pt x="447370" y="61178"/>
                    </a:moveTo>
                    <a:cubicBezTo>
                      <a:pt x="447370" y="61344"/>
                      <a:pt x="447370" y="61478"/>
                      <a:pt x="447370" y="61645"/>
                    </a:cubicBezTo>
                    <a:lnTo>
                      <a:pt x="441966" y="61645"/>
                    </a:lnTo>
                    <a:cubicBezTo>
                      <a:pt x="441933" y="61511"/>
                      <a:pt x="441933" y="61344"/>
                      <a:pt x="441933" y="61178"/>
                    </a:cubicBezTo>
                    <a:close/>
                    <a:moveTo>
                      <a:pt x="448204" y="61044"/>
                    </a:moveTo>
                    <a:lnTo>
                      <a:pt x="448204" y="61645"/>
                    </a:lnTo>
                    <a:lnTo>
                      <a:pt x="448137" y="61645"/>
                    </a:lnTo>
                    <a:cubicBezTo>
                      <a:pt x="448137" y="61478"/>
                      <a:pt x="448137" y="61278"/>
                      <a:pt x="448137" y="61078"/>
                    </a:cubicBezTo>
                    <a:cubicBezTo>
                      <a:pt x="448170" y="61078"/>
                      <a:pt x="448170" y="61044"/>
                      <a:pt x="448204" y="61044"/>
                    </a:cubicBezTo>
                    <a:close/>
                    <a:moveTo>
                      <a:pt x="11225" y="54806"/>
                    </a:moveTo>
                    <a:lnTo>
                      <a:pt x="11225" y="55507"/>
                    </a:lnTo>
                    <a:cubicBezTo>
                      <a:pt x="8256" y="57642"/>
                      <a:pt x="5354" y="59877"/>
                      <a:pt x="1918" y="61778"/>
                    </a:cubicBezTo>
                    <a:lnTo>
                      <a:pt x="1918" y="61011"/>
                    </a:lnTo>
                    <a:cubicBezTo>
                      <a:pt x="5154" y="58976"/>
                      <a:pt x="8423" y="57041"/>
                      <a:pt x="11225" y="54806"/>
                    </a:cubicBezTo>
                    <a:close/>
                    <a:moveTo>
                      <a:pt x="439764" y="61244"/>
                    </a:moveTo>
                    <a:lnTo>
                      <a:pt x="439764" y="61244"/>
                    </a:lnTo>
                    <a:cubicBezTo>
                      <a:pt x="439698" y="61378"/>
                      <a:pt x="439664" y="61511"/>
                      <a:pt x="439631" y="61645"/>
                    </a:cubicBezTo>
                    <a:lnTo>
                      <a:pt x="437996" y="61645"/>
                    </a:lnTo>
                    <a:cubicBezTo>
                      <a:pt x="438063" y="61578"/>
                      <a:pt x="438130" y="61545"/>
                      <a:pt x="438197" y="61478"/>
                    </a:cubicBezTo>
                    <a:cubicBezTo>
                      <a:pt x="438273" y="61427"/>
                      <a:pt x="438173" y="61356"/>
                      <a:pt x="438077" y="61356"/>
                    </a:cubicBezTo>
                    <a:cubicBezTo>
                      <a:pt x="438048" y="61356"/>
                      <a:pt x="438020" y="61362"/>
                      <a:pt x="437996" y="61378"/>
                    </a:cubicBezTo>
                    <a:cubicBezTo>
                      <a:pt x="437863" y="61478"/>
                      <a:pt x="437730" y="61545"/>
                      <a:pt x="437596" y="61645"/>
                    </a:cubicBezTo>
                    <a:lnTo>
                      <a:pt x="435862" y="61645"/>
                    </a:lnTo>
                    <a:cubicBezTo>
                      <a:pt x="435928" y="61578"/>
                      <a:pt x="435995" y="61545"/>
                      <a:pt x="436062" y="61478"/>
                    </a:cubicBezTo>
                    <a:cubicBezTo>
                      <a:pt x="436139" y="61427"/>
                      <a:pt x="436038" y="61356"/>
                      <a:pt x="435943" y="61356"/>
                    </a:cubicBezTo>
                    <a:cubicBezTo>
                      <a:pt x="435913" y="61356"/>
                      <a:pt x="435885" y="61362"/>
                      <a:pt x="435862" y="61378"/>
                    </a:cubicBezTo>
                    <a:cubicBezTo>
                      <a:pt x="435728" y="61478"/>
                      <a:pt x="435595" y="61578"/>
                      <a:pt x="435461" y="61645"/>
                    </a:cubicBezTo>
                    <a:lnTo>
                      <a:pt x="433727" y="61645"/>
                    </a:lnTo>
                    <a:cubicBezTo>
                      <a:pt x="433793" y="61611"/>
                      <a:pt x="433860" y="61545"/>
                      <a:pt x="433927" y="61478"/>
                    </a:cubicBezTo>
                    <a:cubicBezTo>
                      <a:pt x="434004" y="61427"/>
                      <a:pt x="433904" y="61356"/>
                      <a:pt x="433808" y="61356"/>
                    </a:cubicBezTo>
                    <a:cubicBezTo>
                      <a:pt x="433779" y="61356"/>
                      <a:pt x="433750" y="61362"/>
                      <a:pt x="433727" y="61378"/>
                    </a:cubicBezTo>
                    <a:cubicBezTo>
                      <a:pt x="433593" y="61478"/>
                      <a:pt x="433460" y="61578"/>
                      <a:pt x="433326" y="61678"/>
                    </a:cubicBezTo>
                    <a:lnTo>
                      <a:pt x="431592" y="61678"/>
                    </a:lnTo>
                    <a:cubicBezTo>
                      <a:pt x="431659" y="61611"/>
                      <a:pt x="431725" y="61545"/>
                      <a:pt x="431792" y="61478"/>
                    </a:cubicBezTo>
                    <a:cubicBezTo>
                      <a:pt x="431869" y="61427"/>
                      <a:pt x="431769" y="61356"/>
                      <a:pt x="431673" y="61356"/>
                    </a:cubicBezTo>
                    <a:cubicBezTo>
                      <a:pt x="431644" y="61356"/>
                      <a:pt x="431615" y="61362"/>
                      <a:pt x="431592" y="61378"/>
                    </a:cubicBezTo>
                    <a:cubicBezTo>
                      <a:pt x="431458" y="61478"/>
                      <a:pt x="431325" y="61578"/>
                      <a:pt x="431192" y="61678"/>
                    </a:cubicBezTo>
                    <a:lnTo>
                      <a:pt x="429457" y="61678"/>
                    </a:lnTo>
                    <a:cubicBezTo>
                      <a:pt x="429524" y="61611"/>
                      <a:pt x="429590" y="61545"/>
                      <a:pt x="429657" y="61478"/>
                    </a:cubicBezTo>
                    <a:cubicBezTo>
                      <a:pt x="429727" y="61431"/>
                      <a:pt x="429651" y="61369"/>
                      <a:pt x="429565" y="61369"/>
                    </a:cubicBezTo>
                    <a:cubicBezTo>
                      <a:pt x="429527" y="61369"/>
                      <a:pt x="429487" y="61381"/>
                      <a:pt x="429457" y="61411"/>
                    </a:cubicBezTo>
                    <a:cubicBezTo>
                      <a:pt x="429324" y="61478"/>
                      <a:pt x="429190" y="61578"/>
                      <a:pt x="429057" y="61678"/>
                    </a:cubicBezTo>
                    <a:lnTo>
                      <a:pt x="427322" y="61678"/>
                    </a:lnTo>
                    <a:cubicBezTo>
                      <a:pt x="427389" y="61611"/>
                      <a:pt x="427456" y="61545"/>
                      <a:pt x="427522" y="61478"/>
                    </a:cubicBezTo>
                    <a:cubicBezTo>
                      <a:pt x="427593" y="61431"/>
                      <a:pt x="427514" y="61383"/>
                      <a:pt x="427426" y="61383"/>
                    </a:cubicBezTo>
                    <a:cubicBezTo>
                      <a:pt x="427389" y="61383"/>
                      <a:pt x="427351" y="61392"/>
                      <a:pt x="427322" y="61411"/>
                    </a:cubicBezTo>
                    <a:cubicBezTo>
                      <a:pt x="427189" y="61478"/>
                      <a:pt x="427055" y="61578"/>
                      <a:pt x="426922" y="61678"/>
                    </a:cubicBezTo>
                    <a:lnTo>
                      <a:pt x="425187" y="61678"/>
                    </a:lnTo>
                    <a:cubicBezTo>
                      <a:pt x="425254" y="61611"/>
                      <a:pt x="425321" y="61545"/>
                      <a:pt x="425387" y="61511"/>
                    </a:cubicBezTo>
                    <a:cubicBezTo>
                      <a:pt x="425460" y="61439"/>
                      <a:pt x="425376" y="61384"/>
                      <a:pt x="425286" y="61384"/>
                    </a:cubicBezTo>
                    <a:cubicBezTo>
                      <a:pt x="425251" y="61384"/>
                      <a:pt x="425215" y="61392"/>
                      <a:pt x="425187" y="61411"/>
                    </a:cubicBezTo>
                    <a:cubicBezTo>
                      <a:pt x="425054" y="61511"/>
                      <a:pt x="424920" y="61578"/>
                      <a:pt x="424787" y="61678"/>
                    </a:cubicBezTo>
                    <a:lnTo>
                      <a:pt x="423052" y="61678"/>
                    </a:lnTo>
                    <a:cubicBezTo>
                      <a:pt x="423119" y="61611"/>
                      <a:pt x="423186" y="61578"/>
                      <a:pt x="423253" y="61511"/>
                    </a:cubicBezTo>
                    <a:cubicBezTo>
                      <a:pt x="423329" y="61460"/>
                      <a:pt x="423229" y="61389"/>
                      <a:pt x="423133" y="61389"/>
                    </a:cubicBezTo>
                    <a:cubicBezTo>
                      <a:pt x="423104" y="61389"/>
                      <a:pt x="423076" y="61396"/>
                      <a:pt x="423052" y="61411"/>
                    </a:cubicBezTo>
                    <a:cubicBezTo>
                      <a:pt x="422919" y="61511"/>
                      <a:pt x="422786" y="61578"/>
                      <a:pt x="422652" y="61678"/>
                    </a:cubicBezTo>
                    <a:lnTo>
                      <a:pt x="420918" y="61678"/>
                    </a:lnTo>
                    <a:cubicBezTo>
                      <a:pt x="420984" y="61611"/>
                      <a:pt x="421051" y="61578"/>
                      <a:pt x="421118" y="61511"/>
                    </a:cubicBezTo>
                    <a:cubicBezTo>
                      <a:pt x="421195" y="61460"/>
                      <a:pt x="421094" y="61389"/>
                      <a:pt x="420999" y="61389"/>
                    </a:cubicBezTo>
                    <a:cubicBezTo>
                      <a:pt x="420969" y="61389"/>
                      <a:pt x="420941" y="61396"/>
                      <a:pt x="420918" y="61411"/>
                    </a:cubicBezTo>
                    <a:cubicBezTo>
                      <a:pt x="420784" y="61511"/>
                      <a:pt x="420651" y="61611"/>
                      <a:pt x="420517" y="61678"/>
                    </a:cubicBezTo>
                    <a:lnTo>
                      <a:pt x="418783" y="61678"/>
                    </a:lnTo>
                    <a:cubicBezTo>
                      <a:pt x="418849" y="61645"/>
                      <a:pt x="418916" y="61578"/>
                      <a:pt x="418983" y="61511"/>
                    </a:cubicBezTo>
                    <a:cubicBezTo>
                      <a:pt x="419060" y="61460"/>
                      <a:pt x="418960" y="61389"/>
                      <a:pt x="418864" y="61389"/>
                    </a:cubicBezTo>
                    <a:cubicBezTo>
                      <a:pt x="418835" y="61389"/>
                      <a:pt x="418806" y="61396"/>
                      <a:pt x="418783" y="61411"/>
                    </a:cubicBezTo>
                    <a:cubicBezTo>
                      <a:pt x="418649" y="61511"/>
                      <a:pt x="418516" y="61611"/>
                      <a:pt x="418382" y="61711"/>
                    </a:cubicBezTo>
                    <a:lnTo>
                      <a:pt x="416648" y="61711"/>
                    </a:lnTo>
                    <a:cubicBezTo>
                      <a:pt x="416715" y="61645"/>
                      <a:pt x="416781" y="61578"/>
                      <a:pt x="416848" y="61511"/>
                    </a:cubicBezTo>
                    <a:cubicBezTo>
                      <a:pt x="416925" y="61460"/>
                      <a:pt x="416825" y="61389"/>
                      <a:pt x="416729" y="61389"/>
                    </a:cubicBezTo>
                    <a:cubicBezTo>
                      <a:pt x="416700" y="61389"/>
                      <a:pt x="416671" y="61396"/>
                      <a:pt x="416648" y="61411"/>
                    </a:cubicBezTo>
                    <a:cubicBezTo>
                      <a:pt x="416514" y="61511"/>
                      <a:pt x="416381" y="61611"/>
                      <a:pt x="416248" y="61711"/>
                    </a:cubicBezTo>
                    <a:lnTo>
                      <a:pt x="414513" y="61711"/>
                    </a:lnTo>
                    <a:cubicBezTo>
                      <a:pt x="414580" y="61645"/>
                      <a:pt x="414646" y="61578"/>
                      <a:pt x="414713" y="61511"/>
                    </a:cubicBezTo>
                    <a:cubicBezTo>
                      <a:pt x="414790" y="61460"/>
                      <a:pt x="414690" y="61389"/>
                      <a:pt x="414594" y="61389"/>
                    </a:cubicBezTo>
                    <a:cubicBezTo>
                      <a:pt x="414565" y="61389"/>
                      <a:pt x="414536" y="61396"/>
                      <a:pt x="414513" y="61411"/>
                    </a:cubicBezTo>
                    <a:cubicBezTo>
                      <a:pt x="414380" y="61511"/>
                      <a:pt x="414246" y="61611"/>
                      <a:pt x="414113" y="61711"/>
                    </a:cubicBezTo>
                    <a:lnTo>
                      <a:pt x="412378" y="61711"/>
                    </a:lnTo>
                    <a:cubicBezTo>
                      <a:pt x="412445" y="61645"/>
                      <a:pt x="412512" y="61578"/>
                      <a:pt x="412578" y="61511"/>
                    </a:cubicBezTo>
                    <a:cubicBezTo>
                      <a:pt x="412648" y="61465"/>
                      <a:pt x="412572" y="61402"/>
                      <a:pt x="412486" y="61402"/>
                    </a:cubicBezTo>
                    <a:cubicBezTo>
                      <a:pt x="412448" y="61402"/>
                      <a:pt x="412409" y="61414"/>
                      <a:pt x="412378" y="61444"/>
                    </a:cubicBezTo>
                    <a:cubicBezTo>
                      <a:pt x="412245" y="61511"/>
                      <a:pt x="412111" y="61611"/>
                      <a:pt x="411978" y="61711"/>
                    </a:cubicBezTo>
                    <a:lnTo>
                      <a:pt x="410243" y="61711"/>
                    </a:lnTo>
                    <a:cubicBezTo>
                      <a:pt x="410310" y="61645"/>
                      <a:pt x="410377" y="61578"/>
                      <a:pt x="410443" y="61511"/>
                    </a:cubicBezTo>
                    <a:cubicBezTo>
                      <a:pt x="410514" y="61464"/>
                      <a:pt x="410435" y="61417"/>
                      <a:pt x="410347" y="61417"/>
                    </a:cubicBezTo>
                    <a:cubicBezTo>
                      <a:pt x="410310" y="61417"/>
                      <a:pt x="410273" y="61425"/>
                      <a:pt x="410243" y="61444"/>
                    </a:cubicBezTo>
                    <a:cubicBezTo>
                      <a:pt x="410110" y="61511"/>
                      <a:pt x="409976" y="61611"/>
                      <a:pt x="409843" y="61711"/>
                    </a:cubicBezTo>
                    <a:lnTo>
                      <a:pt x="408108" y="61711"/>
                    </a:lnTo>
                    <a:cubicBezTo>
                      <a:pt x="408175" y="61645"/>
                      <a:pt x="408242" y="61578"/>
                      <a:pt x="408309" y="61545"/>
                    </a:cubicBezTo>
                    <a:cubicBezTo>
                      <a:pt x="408381" y="61472"/>
                      <a:pt x="408297" y="61418"/>
                      <a:pt x="408207" y="61418"/>
                    </a:cubicBezTo>
                    <a:cubicBezTo>
                      <a:pt x="408172" y="61418"/>
                      <a:pt x="408136" y="61426"/>
                      <a:pt x="408108" y="61444"/>
                    </a:cubicBezTo>
                    <a:cubicBezTo>
                      <a:pt x="407975" y="61545"/>
                      <a:pt x="407842" y="61611"/>
                      <a:pt x="407708" y="61711"/>
                    </a:cubicBezTo>
                    <a:lnTo>
                      <a:pt x="405974" y="61711"/>
                    </a:lnTo>
                    <a:cubicBezTo>
                      <a:pt x="406040" y="61645"/>
                      <a:pt x="406107" y="61611"/>
                      <a:pt x="406174" y="61545"/>
                    </a:cubicBezTo>
                    <a:cubicBezTo>
                      <a:pt x="406251" y="61493"/>
                      <a:pt x="406150" y="61422"/>
                      <a:pt x="406055" y="61422"/>
                    </a:cubicBezTo>
                    <a:cubicBezTo>
                      <a:pt x="406025" y="61422"/>
                      <a:pt x="405997" y="61429"/>
                      <a:pt x="405974" y="61444"/>
                    </a:cubicBezTo>
                    <a:cubicBezTo>
                      <a:pt x="405840" y="61545"/>
                      <a:pt x="405707" y="61611"/>
                      <a:pt x="405573" y="61711"/>
                    </a:cubicBezTo>
                    <a:lnTo>
                      <a:pt x="403839" y="61711"/>
                    </a:lnTo>
                    <a:cubicBezTo>
                      <a:pt x="403905" y="61645"/>
                      <a:pt x="403972" y="61611"/>
                      <a:pt x="404039" y="61545"/>
                    </a:cubicBezTo>
                    <a:cubicBezTo>
                      <a:pt x="404116" y="61493"/>
                      <a:pt x="404016" y="61422"/>
                      <a:pt x="403920" y="61422"/>
                    </a:cubicBezTo>
                    <a:cubicBezTo>
                      <a:pt x="403891" y="61422"/>
                      <a:pt x="403862" y="61429"/>
                      <a:pt x="403839" y="61444"/>
                    </a:cubicBezTo>
                    <a:cubicBezTo>
                      <a:pt x="403705" y="61545"/>
                      <a:pt x="403572" y="61645"/>
                      <a:pt x="403438" y="61711"/>
                    </a:cubicBezTo>
                    <a:lnTo>
                      <a:pt x="401704" y="61711"/>
                    </a:lnTo>
                    <a:cubicBezTo>
                      <a:pt x="401771" y="61678"/>
                      <a:pt x="401837" y="61611"/>
                      <a:pt x="401904" y="61545"/>
                    </a:cubicBezTo>
                    <a:cubicBezTo>
                      <a:pt x="401981" y="61493"/>
                      <a:pt x="401881" y="61422"/>
                      <a:pt x="401785" y="61422"/>
                    </a:cubicBezTo>
                    <a:cubicBezTo>
                      <a:pt x="401756" y="61422"/>
                      <a:pt x="401727" y="61429"/>
                      <a:pt x="401704" y="61444"/>
                    </a:cubicBezTo>
                    <a:cubicBezTo>
                      <a:pt x="401570" y="61545"/>
                      <a:pt x="401437" y="61645"/>
                      <a:pt x="401304" y="61745"/>
                    </a:cubicBezTo>
                    <a:lnTo>
                      <a:pt x="399569" y="61745"/>
                    </a:lnTo>
                    <a:cubicBezTo>
                      <a:pt x="399636" y="61678"/>
                      <a:pt x="399702" y="61611"/>
                      <a:pt x="399769" y="61545"/>
                    </a:cubicBezTo>
                    <a:cubicBezTo>
                      <a:pt x="399846" y="61493"/>
                      <a:pt x="399746" y="61422"/>
                      <a:pt x="399650" y="61422"/>
                    </a:cubicBezTo>
                    <a:cubicBezTo>
                      <a:pt x="399621" y="61422"/>
                      <a:pt x="399592" y="61429"/>
                      <a:pt x="399569" y="61444"/>
                    </a:cubicBezTo>
                    <a:cubicBezTo>
                      <a:pt x="399436" y="61545"/>
                      <a:pt x="399302" y="61645"/>
                      <a:pt x="399169" y="61745"/>
                    </a:cubicBezTo>
                    <a:lnTo>
                      <a:pt x="397434" y="61745"/>
                    </a:lnTo>
                    <a:cubicBezTo>
                      <a:pt x="397501" y="61678"/>
                      <a:pt x="397568" y="61611"/>
                      <a:pt x="397634" y="61545"/>
                    </a:cubicBezTo>
                    <a:cubicBezTo>
                      <a:pt x="397711" y="61493"/>
                      <a:pt x="397611" y="61422"/>
                      <a:pt x="397515" y="61422"/>
                    </a:cubicBezTo>
                    <a:cubicBezTo>
                      <a:pt x="397486" y="61422"/>
                      <a:pt x="397457" y="61429"/>
                      <a:pt x="397434" y="61444"/>
                    </a:cubicBezTo>
                    <a:cubicBezTo>
                      <a:pt x="397301" y="61545"/>
                      <a:pt x="397167" y="61645"/>
                      <a:pt x="397034" y="61745"/>
                    </a:cubicBezTo>
                    <a:lnTo>
                      <a:pt x="395299" y="61745"/>
                    </a:lnTo>
                    <a:cubicBezTo>
                      <a:pt x="395366" y="61678"/>
                      <a:pt x="395433" y="61611"/>
                      <a:pt x="395499" y="61545"/>
                    </a:cubicBezTo>
                    <a:cubicBezTo>
                      <a:pt x="395569" y="61498"/>
                      <a:pt x="395493" y="61435"/>
                      <a:pt x="395407" y="61435"/>
                    </a:cubicBezTo>
                    <a:cubicBezTo>
                      <a:pt x="395369" y="61435"/>
                      <a:pt x="395330" y="61447"/>
                      <a:pt x="395299" y="61478"/>
                    </a:cubicBezTo>
                    <a:cubicBezTo>
                      <a:pt x="395166" y="61545"/>
                      <a:pt x="395032" y="61645"/>
                      <a:pt x="394899" y="61745"/>
                    </a:cubicBezTo>
                    <a:lnTo>
                      <a:pt x="393164" y="61745"/>
                    </a:lnTo>
                    <a:cubicBezTo>
                      <a:pt x="393231" y="61678"/>
                      <a:pt x="393298" y="61611"/>
                      <a:pt x="393365" y="61545"/>
                    </a:cubicBezTo>
                    <a:cubicBezTo>
                      <a:pt x="393435" y="61497"/>
                      <a:pt x="393356" y="61450"/>
                      <a:pt x="393268" y="61450"/>
                    </a:cubicBezTo>
                    <a:cubicBezTo>
                      <a:pt x="393232" y="61450"/>
                      <a:pt x="393194" y="61458"/>
                      <a:pt x="393164" y="61478"/>
                    </a:cubicBezTo>
                    <a:cubicBezTo>
                      <a:pt x="393031" y="61545"/>
                      <a:pt x="392898" y="61645"/>
                      <a:pt x="392764" y="61745"/>
                    </a:cubicBezTo>
                    <a:lnTo>
                      <a:pt x="391030" y="61745"/>
                    </a:lnTo>
                    <a:cubicBezTo>
                      <a:pt x="391096" y="61678"/>
                      <a:pt x="391163" y="61611"/>
                      <a:pt x="391230" y="61578"/>
                    </a:cubicBezTo>
                    <a:cubicBezTo>
                      <a:pt x="391302" y="61506"/>
                      <a:pt x="391218" y="61451"/>
                      <a:pt x="391128" y="61451"/>
                    </a:cubicBezTo>
                    <a:cubicBezTo>
                      <a:pt x="391093" y="61451"/>
                      <a:pt x="391058" y="61459"/>
                      <a:pt x="391030" y="61478"/>
                    </a:cubicBezTo>
                    <a:cubicBezTo>
                      <a:pt x="390896" y="61578"/>
                      <a:pt x="390763" y="61645"/>
                      <a:pt x="390629" y="61745"/>
                    </a:cubicBezTo>
                    <a:lnTo>
                      <a:pt x="388895" y="61745"/>
                    </a:lnTo>
                    <a:cubicBezTo>
                      <a:pt x="388961" y="61678"/>
                      <a:pt x="389028" y="61645"/>
                      <a:pt x="389095" y="61578"/>
                    </a:cubicBezTo>
                    <a:cubicBezTo>
                      <a:pt x="389172" y="61527"/>
                      <a:pt x="389072" y="61456"/>
                      <a:pt x="388976" y="61456"/>
                    </a:cubicBezTo>
                    <a:cubicBezTo>
                      <a:pt x="388947" y="61456"/>
                      <a:pt x="388918" y="61462"/>
                      <a:pt x="388895" y="61478"/>
                    </a:cubicBezTo>
                    <a:cubicBezTo>
                      <a:pt x="388761" y="61578"/>
                      <a:pt x="388628" y="61645"/>
                      <a:pt x="388494" y="61745"/>
                    </a:cubicBezTo>
                    <a:lnTo>
                      <a:pt x="386760" y="61745"/>
                    </a:lnTo>
                    <a:cubicBezTo>
                      <a:pt x="386827" y="61678"/>
                      <a:pt x="386893" y="61645"/>
                      <a:pt x="386960" y="61578"/>
                    </a:cubicBezTo>
                    <a:cubicBezTo>
                      <a:pt x="387037" y="61527"/>
                      <a:pt x="386937" y="61456"/>
                      <a:pt x="386841" y="61456"/>
                    </a:cubicBezTo>
                    <a:cubicBezTo>
                      <a:pt x="386812" y="61456"/>
                      <a:pt x="386783" y="61462"/>
                      <a:pt x="386760" y="61478"/>
                    </a:cubicBezTo>
                    <a:cubicBezTo>
                      <a:pt x="386626" y="61578"/>
                      <a:pt x="386493" y="61678"/>
                      <a:pt x="386360" y="61745"/>
                    </a:cubicBezTo>
                    <a:lnTo>
                      <a:pt x="384625" y="61745"/>
                    </a:lnTo>
                    <a:cubicBezTo>
                      <a:pt x="384692" y="61711"/>
                      <a:pt x="384758" y="61645"/>
                      <a:pt x="384825" y="61578"/>
                    </a:cubicBezTo>
                    <a:cubicBezTo>
                      <a:pt x="384902" y="61527"/>
                      <a:pt x="384802" y="61456"/>
                      <a:pt x="384706" y="61456"/>
                    </a:cubicBezTo>
                    <a:cubicBezTo>
                      <a:pt x="384677" y="61456"/>
                      <a:pt x="384648" y="61462"/>
                      <a:pt x="384625" y="61478"/>
                    </a:cubicBezTo>
                    <a:cubicBezTo>
                      <a:pt x="384492" y="61578"/>
                      <a:pt x="384358" y="61678"/>
                      <a:pt x="384225" y="61778"/>
                    </a:cubicBezTo>
                    <a:lnTo>
                      <a:pt x="382490" y="61778"/>
                    </a:lnTo>
                    <a:cubicBezTo>
                      <a:pt x="382557" y="61711"/>
                      <a:pt x="382624" y="61645"/>
                      <a:pt x="382690" y="61578"/>
                    </a:cubicBezTo>
                    <a:cubicBezTo>
                      <a:pt x="382767" y="61527"/>
                      <a:pt x="382667" y="61456"/>
                      <a:pt x="382571" y="61456"/>
                    </a:cubicBezTo>
                    <a:cubicBezTo>
                      <a:pt x="382542" y="61456"/>
                      <a:pt x="382513" y="61462"/>
                      <a:pt x="382490" y="61478"/>
                    </a:cubicBezTo>
                    <a:cubicBezTo>
                      <a:pt x="382357" y="61578"/>
                      <a:pt x="382223" y="61678"/>
                      <a:pt x="382090" y="61778"/>
                    </a:cubicBezTo>
                    <a:lnTo>
                      <a:pt x="380355" y="61778"/>
                    </a:lnTo>
                    <a:cubicBezTo>
                      <a:pt x="380422" y="61711"/>
                      <a:pt x="380489" y="61645"/>
                      <a:pt x="380555" y="61578"/>
                    </a:cubicBezTo>
                    <a:cubicBezTo>
                      <a:pt x="380722" y="61411"/>
                      <a:pt x="380622" y="61344"/>
                      <a:pt x="380555" y="61344"/>
                    </a:cubicBezTo>
                    <a:cubicBezTo>
                      <a:pt x="387761" y="61344"/>
                      <a:pt x="394999" y="61311"/>
                      <a:pt x="402238" y="61311"/>
                    </a:cubicBezTo>
                    <a:cubicBezTo>
                      <a:pt x="414746" y="61278"/>
                      <a:pt x="427255" y="61278"/>
                      <a:pt x="439764" y="61244"/>
                    </a:cubicBezTo>
                    <a:close/>
                    <a:moveTo>
                      <a:pt x="320179" y="61211"/>
                    </a:moveTo>
                    <a:cubicBezTo>
                      <a:pt x="320112" y="61311"/>
                      <a:pt x="320046" y="61378"/>
                      <a:pt x="319945" y="61478"/>
                    </a:cubicBezTo>
                    <a:lnTo>
                      <a:pt x="321146" y="61478"/>
                    </a:lnTo>
                    <a:cubicBezTo>
                      <a:pt x="321080" y="61545"/>
                      <a:pt x="320980" y="61578"/>
                      <a:pt x="320913" y="61645"/>
                    </a:cubicBezTo>
                    <a:lnTo>
                      <a:pt x="319512" y="61645"/>
                    </a:lnTo>
                    <a:cubicBezTo>
                      <a:pt x="319579" y="61578"/>
                      <a:pt x="319679" y="61545"/>
                      <a:pt x="319745" y="61478"/>
                    </a:cubicBezTo>
                    <a:cubicBezTo>
                      <a:pt x="319797" y="61427"/>
                      <a:pt x="319691" y="61356"/>
                      <a:pt x="319593" y="61356"/>
                    </a:cubicBezTo>
                    <a:cubicBezTo>
                      <a:pt x="319564" y="61356"/>
                      <a:pt x="319535" y="61362"/>
                      <a:pt x="319512" y="61378"/>
                    </a:cubicBezTo>
                    <a:cubicBezTo>
                      <a:pt x="319378" y="61478"/>
                      <a:pt x="319245" y="61545"/>
                      <a:pt x="319112" y="61645"/>
                    </a:cubicBezTo>
                    <a:lnTo>
                      <a:pt x="317377" y="61645"/>
                    </a:lnTo>
                    <a:cubicBezTo>
                      <a:pt x="317444" y="61578"/>
                      <a:pt x="317544" y="61545"/>
                      <a:pt x="317610" y="61478"/>
                    </a:cubicBezTo>
                    <a:cubicBezTo>
                      <a:pt x="317662" y="61427"/>
                      <a:pt x="317556" y="61356"/>
                      <a:pt x="317458" y="61356"/>
                    </a:cubicBezTo>
                    <a:cubicBezTo>
                      <a:pt x="317429" y="61356"/>
                      <a:pt x="317400" y="61362"/>
                      <a:pt x="317377" y="61378"/>
                    </a:cubicBezTo>
                    <a:cubicBezTo>
                      <a:pt x="317244" y="61478"/>
                      <a:pt x="317110" y="61578"/>
                      <a:pt x="316977" y="61645"/>
                    </a:cubicBezTo>
                    <a:lnTo>
                      <a:pt x="315242" y="61645"/>
                    </a:lnTo>
                    <a:cubicBezTo>
                      <a:pt x="315309" y="61611"/>
                      <a:pt x="315409" y="61545"/>
                      <a:pt x="315476" y="61478"/>
                    </a:cubicBezTo>
                    <a:cubicBezTo>
                      <a:pt x="315527" y="61427"/>
                      <a:pt x="315421" y="61356"/>
                      <a:pt x="315323" y="61356"/>
                    </a:cubicBezTo>
                    <a:cubicBezTo>
                      <a:pt x="315294" y="61356"/>
                      <a:pt x="315265" y="61362"/>
                      <a:pt x="315242" y="61378"/>
                    </a:cubicBezTo>
                    <a:cubicBezTo>
                      <a:pt x="315109" y="61478"/>
                      <a:pt x="314975" y="61578"/>
                      <a:pt x="314842" y="61678"/>
                    </a:cubicBezTo>
                    <a:lnTo>
                      <a:pt x="313107" y="61678"/>
                    </a:lnTo>
                    <a:cubicBezTo>
                      <a:pt x="313174" y="61611"/>
                      <a:pt x="313274" y="61545"/>
                      <a:pt x="313341" y="61478"/>
                    </a:cubicBezTo>
                    <a:cubicBezTo>
                      <a:pt x="313392" y="61427"/>
                      <a:pt x="313286" y="61356"/>
                      <a:pt x="313189" y="61356"/>
                    </a:cubicBezTo>
                    <a:cubicBezTo>
                      <a:pt x="313159" y="61356"/>
                      <a:pt x="313131" y="61362"/>
                      <a:pt x="313107" y="61378"/>
                    </a:cubicBezTo>
                    <a:cubicBezTo>
                      <a:pt x="312974" y="61478"/>
                      <a:pt x="312840" y="61578"/>
                      <a:pt x="312707" y="61678"/>
                    </a:cubicBezTo>
                    <a:lnTo>
                      <a:pt x="310972" y="61678"/>
                    </a:lnTo>
                    <a:cubicBezTo>
                      <a:pt x="311039" y="61611"/>
                      <a:pt x="311139" y="61545"/>
                      <a:pt x="311206" y="61478"/>
                    </a:cubicBezTo>
                    <a:cubicBezTo>
                      <a:pt x="311252" y="61431"/>
                      <a:pt x="311169" y="61369"/>
                      <a:pt x="311081" y="61369"/>
                    </a:cubicBezTo>
                    <a:cubicBezTo>
                      <a:pt x="311042" y="61369"/>
                      <a:pt x="311003" y="61381"/>
                      <a:pt x="310972" y="61411"/>
                    </a:cubicBezTo>
                    <a:cubicBezTo>
                      <a:pt x="310839" y="61478"/>
                      <a:pt x="310706" y="61578"/>
                      <a:pt x="310572" y="61678"/>
                    </a:cubicBezTo>
                    <a:lnTo>
                      <a:pt x="308838" y="61678"/>
                    </a:lnTo>
                    <a:cubicBezTo>
                      <a:pt x="308904" y="61611"/>
                      <a:pt x="309004" y="61545"/>
                      <a:pt x="309071" y="61478"/>
                    </a:cubicBezTo>
                    <a:cubicBezTo>
                      <a:pt x="309118" y="61431"/>
                      <a:pt x="309032" y="61383"/>
                      <a:pt x="308942" y="61383"/>
                    </a:cubicBezTo>
                    <a:cubicBezTo>
                      <a:pt x="308905" y="61383"/>
                      <a:pt x="308867" y="61392"/>
                      <a:pt x="308838" y="61411"/>
                    </a:cubicBezTo>
                    <a:cubicBezTo>
                      <a:pt x="308704" y="61478"/>
                      <a:pt x="308571" y="61578"/>
                      <a:pt x="308437" y="61678"/>
                    </a:cubicBezTo>
                    <a:lnTo>
                      <a:pt x="306703" y="61678"/>
                    </a:lnTo>
                    <a:cubicBezTo>
                      <a:pt x="306769" y="61611"/>
                      <a:pt x="306869" y="61545"/>
                      <a:pt x="306936" y="61511"/>
                    </a:cubicBezTo>
                    <a:cubicBezTo>
                      <a:pt x="306984" y="61439"/>
                      <a:pt x="306894" y="61384"/>
                      <a:pt x="306802" y="61384"/>
                    </a:cubicBezTo>
                    <a:cubicBezTo>
                      <a:pt x="306766" y="61384"/>
                      <a:pt x="306731" y="61392"/>
                      <a:pt x="306703" y="61411"/>
                    </a:cubicBezTo>
                    <a:cubicBezTo>
                      <a:pt x="306569" y="61511"/>
                      <a:pt x="306436" y="61578"/>
                      <a:pt x="306302" y="61678"/>
                    </a:cubicBezTo>
                    <a:lnTo>
                      <a:pt x="304568" y="61678"/>
                    </a:lnTo>
                    <a:cubicBezTo>
                      <a:pt x="304635" y="61611"/>
                      <a:pt x="304735" y="61578"/>
                      <a:pt x="304801" y="61511"/>
                    </a:cubicBezTo>
                    <a:cubicBezTo>
                      <a:pt x="304853" y="61460"/>
                      <a:pt x="304747" y="61389"/>
                      <a:pt x="304649" y="61389"/>
                    </a:cubicBezTo>
                    <a:cubicBezTo>
                      <a:pt x="304620" y="61389"/>
                      <a:pt x="304591" y="61396"/>
                      <a:pt x="304568" y="61411"/>
                    </a:cubicBezTo>
                    <a:cubicBezTo>
                      <a:pt x="304434" y="61511"/>
                      <a:pt x="304301" y="61578"/>
                      <a:pt x="304168" y="61678"/>
                    </a:cubicBezTo>
                    <a:lnTo>
                      <a:pt x="302433" y="61678"/>
                    </a:lnTo>
                    <a:cubicBezTo>
                      <a:pt x="302500" y="61611"/>
                      <a:pt x="302600" y="61578"/>
                      <a:pt x="302666" y="61511"/>
                    </a:cubicBezTo>
                    <a:cubicBezTo>
                      <a:pt x="302718" y="61460"/>
                      <a:pt x="302612" y="61389"/>
                      <a:pt x="302514" y="61389"/>
                    </a:cubicBezTo>
                    <a:cubicBezTo>
                      <a:pt x="302485" y="61389"/>
                      <a:pt x="302456" y="61396"/>
                      <a:pt x="302433" y="61411"/>
                    </a:cubicBezTo>
                    <a:cubicBezTo>
                      <a:pt x="302300" y="61511"/>
                      <a:pt x="302166" y="61611"/>
                      <a:pt x="302033" y="61678"/>
                    </a:cubicBezTo>
                    <a:lnTo>
                      <a:pt x="300298" y="61678"/>
                    </a:lnTo>
                    <a:cubicBezTo>
                      <a:pt x="300365" y="61645"/>
                      <a:pt x="300465" y="61578"/>
                      <a:pt x="300532" y="61511"/>
                    </a:cubicBezTo>
                    <a:cubicBezTo>
                      <a:pt x="300583" y="61460"/>
                      <a:pt x="300477" y="61389"/>
                      <a:pt x="300379" y="61389"/>
                    </a:cubicBezTo>
                    <a:cubicBezTo>
                      <a:pt x="300350" y="61389"/>
                      <a:pt x="300321" y="61396"/>
                      <a:pt x="300298" y="61411"/>
                    </a:cubicBezTo>
                    <a:cubicBezTo>
                      <a:pt x="300165" y="61511"/>
                      <a:pt x="300031" y="61611"/>
                      <a:pt x="299898" y="61711"/>
                    </a:cubicBezTo>
                    <a:lnTo>
                      <a:pt x="298163" y="61711"/>
                    </a:lnTo>
                    <a:cubicBezTo>
                      <a:pt x="298230" y="61645"/>
                      <a:pt x="298330" y="61578"/>
                      <a:pt x="298397" y="61511"/>
                    </a:cubicBezTo>
                    <a:cubicBezTo>
                      <a:pt x="298448" y="61460"/>
                      <a:pt x="298342" y="61389"/>
                      <a:pt x="298245" y="61389"/>
                    </a:cubicBezTo>
                    <a:cubicBezTo>
                      <a:pt x="298215" y="61389"/>
                      <a:pt x="298187" y="61396"/>
                      <a:pt x="298163" y="61411"/>
                    </a:cubicBezTo>
                    <a:cubicBezTo>
                      <a:pt x="298030" y="61511"/>
                      <a:pt x="297896" y="61611"/>
                      <a:pt x="297763" y="61711"/>
                    </a:cubicBezTo>
                    <a:lnTo>
                      <a:pt x="296028" y="61711"/>
                    </a:lnTo>
                    <a:cubicBezTo>
                      <a:pt x="296095" y="61645"/>
                      <a:pt x="296195" y="61578"/>
                      <a:pt x="296262" y="61511"/>
                    </a:cubicBezTo>
                    <a:cubicBezTo>
                      <a:pt x="296313" y="61460"/>
                      <a:pt x="296207" y="61389"/>
                      <a:pt x="296110" y="61389"/>
                    </a:cubicBezTo>
                    <a:cubicBezTo>
                      <a:pt x="296080" y="61389"/>
                      <a:pt x="296052" y="61396"/>
                      <a:pt x="296028" y="61411"/>
                    </a:cubicBezTo>
                    <a:cubicBezTo>
                      <a:pt x="295895" y="61511"/>
                      <a:pt x="295762" y="61611"/>
                      <a:pt x="295628" y="61711"/>
                    </a:cubicBezTo>
                    <a:lnTo>
                      <a:pt x="293894" y="61711"/>
                    </a:lnTo>
                    <a:cubicBezTo>
                      <a:pt x="293960" y="61645"/>
                      <a:pt x="294060" y="61578"/>
                      <a:pt x="294127" y="61511"/>
                    </a:cubicBezTo>
                    <a:cubicBezTo>
                      <a:pt x="294173" y="61465"/>
                      <a:pt x="294091" y="61402"/>
                      <a:pt x="294002" y="61402"/>
                    </a:cubicBezTo>
                    <a:cubicBezTo>
                      <a:pt x="293964" y="61402"/>
                      <a:pt x="293924" y="61414"/>
                      <a:pt x="293894" y="61444"/>
                    </a:cubicBezTo>
                    <a:cubicBezTo>
                      <a:pt x="293760" y="61511"/>
                      <a:pt x="293627" y="61611"/>
                      <a:pt x="293493" y="61711"/>
                    </a:cubicBezTo>
                    <a:lnTo>
                      <a:pt x="291759" y="61711"/>
                    </a:lnTo>
                    <a:cubicBezTo>
                      <a:pt x="291825" y="61645"/>
                      <a:pt x="291925" y="61578"/>
                      <a:pt x="291992" y="61511"/>
                    </a:cubicBezTo>
                    <a:cubicBezTo>
                      <a:pt x="292039" y="61464"/>
                      <a:pt x="291953" y="61417"/>
                      <a:pt x="291863" y="61417"/>
                    </a:cubicBezTo>
                    <a:cubicBezTo>
                      <a:pt x="291826" y="61417"/>
                      <a:pt x="291788" y="61425"/>
                      <a:pt x="291759" y="61444"/>
                    </a:cubicBezTo>
                    <a:cubicBezTo>
                      <a:pt x="291625" y="61511"/>
                      <a:pt x="291492" y="61611"/>
                      <a:pt x="291358" y="61711"/>
                    </a:cubicBezTo>
                    <a:lnTo>
                      <a:pt x="289624" y="61711"/>
                    </a:lnTo>
                    <a:cubicBezTo>
                      <a:pt x="289691" y="61645"/>
                      <a:pt x="289791" y="61578"/>
                      <a:pt x="289857" y="61545"/>
                    </a:cubicBezTo>
                    <a:cubicBezTo>
                      <a:pt x="289905" y="61472"/>
                      <a:pt x="289815" y="61418"/>
                      <a:pt x="289723" y="61418"/>
                    </a:cubicBezTo>
                    <a:cubicBezTo>
                      <a:pt x="289688" y="61418"/>
                      <a:pt x="289652" y="61426"/>
                      <a:pt x="289624" y="61444"/>
                    </a:cubicBezTo>
                    <a:cubicBezTo>
                      <a:pt x="289490" y="61545"/>
                      <a:pt x="289357" y="61611"/>
                      <a:pt x="289224" y="61711"/>
                    </a:cubicBezTo>
                    <a:lnTo>
                      <a:pt x="287489" y="61711"/>
                    </a:lnTo>
                    <a:cubicBezTo>
                      <a:pt x="287556" y="61645"/>
                      <a:pt x="287656" y="61611"/>
                      <a:pt x="287722" y="61545"/>
                    </a:cubicBezTo>
                    <a:cubicBezTo>
                      <a:pt x="287774" y="61493"/>
                      <a:pt x="287668" y="61422"/>
                      <a:pt x="287570" y="61422"/>
                    </a:cubicBezTo>
                    <a:cubicBezTo>
                      <a:pt x="287541" y="61422"/>
                      <a:pt x="287512" y="61429"/>
                      <a:pt x="287489" y="61444"/>
                    </a:cubicBezTo>
                    <a:cubicBezTo>
                      <a:pt x="287356" y="61545"/>
                      <a:pt x="287222" y="61611"/>
                      <a:pt x="287089" y="61711"/>
                    </a:cubicBezTo>
                    <a:lnTo>
                      <a:pt x="285354" y="61711"/>
                    </a:lnTo>
                    <a:cubicBezTo>
                      <a:pt x="285421" y="61645"/>
                      <a:pt x="285521" y="61611"/>
                      <a:pt x="285588" y="61545"/>
                    </a:cubicBezTo>
                    <a:cubicBezTo>
                      <a:pt x="285639" y="61493"/>
                      <a:pt x="285533" y="61422"/>
                      <a:pt x="285435" y="61422"/>
                    </a:cubicBezTo>
                    <a:cubicBezTo>
                      <a:pt x="285406" y="61422"/>
                      <a:pt x="285377" y="61429"/>
                      <a:pt x="285354" y="61444"/>
                    </a:cubicBezTo>
                    <a:cubicBezTo>
                      <a:pt x="285221" y="61545"/>
                      <a:pt x="285087" y="61645"/>
                      <a:pt x="284954" y="61711"/>
                    </a:cubicBezTo>
                    <a:lnTo>
                      <a:pt x="283219" y="61711"/>
                    </a:lnTo>
                    <a:cubicBezTo>
                      <a:pt x="283286" y="61678"/>
                      <a:pt x="283386" y="61611"/>
                      <a:pt x="283453" y="61545"/>
                    </a:cubicBezTo>
                    <a:cubicBezTo>
                      <a:pt x="283504" y="61493"/>
                      <a:pt x="283398" y="61422"/>
                      <a:pt x="283301" y="61422"/>
                    </a:cubicBezTo>
                    <a:cubicBezTo>
                      <a:pt x="283271" y="61422"/>
                      <a:pt x="283242" y="61429"/>
                      <a:pt x="283219" y="61444"/>
                    </a:cubicBezTo>
                    <a:cubicBezTo>
                      <a:pt x="283086" y="61545"/>
                      <a:pt x="282952" y="61645"/>
                      <a:pt x="282819" y="61745"/>
                    </a:cubicBezTo>
                    <a:lnTo>
                      <a:pt x="281084" y="61745"/>
                    </a:lnTo>
                    <a:cubicBezTo>
                      <a:pt x="281151" y="61678"/>
                      <a:pt x="281251" y="61611"/>
                      <a:pt x="281318" y="61545"/>
                    </a:cubicBezTo>
                    <a:cubicBezTo>
                      <a:pt x="281369" y="61493"/>
                      <a:pt x="281263" y="61422"/>
                      <a:pt x="281166" y="61422"/>
                    </a:cubicBezTo>
                    <a:cubicBezTo>
                      <a:pt x="281136" y="61422"/>
                      <a:pt x="281108" y="61429"/>
                      <a:pt x="281084" y="61444"/>
                    </a:cubicBezTo>
                    <a:cubicBezTo>
                      <a:pt x="280951" y="61545"/>
                      <a:pt x="280818" y="61645"/>
                      <a:pt x="280684" y="61745"/>
                    </a:cubicBezTo>
                    <a:lnTo>
                      <a:pt x="278950" y="61745"/>
                    </a:lnTo>
                    <a:cubicBezTo>
                      <a:pt x="279016" y="61678"/>
                      <a:pt x="279116" y="61611"/>
                      <a:pt x="279183" y="61545"/>
                    </a:cubicBezTo>
                    <a:cubicBezTo>
                      <a:pt x="279234" y="61493"/>
                      <a:pt x="279128" y="61422"/>
                      <a:pt x="279031" y="61422"/>
                    </a:cubicBezTo>
                    <a:cubicBezTo>
                      <a:pt x="279001" y="61422"/>
                      <a:pt x="278973" y="61429"/>
                      <a:pt x="278950" y="61444"/>
                    </a:cubicBezTo>
                    <a:cubicBezTo>
                      <a:pt x="278816" y="61545"/>
                      <a:pt x="278683" y="61645"/>
                      <a:pt x="278549" y="61745"/>
                    </a:cubicBezTo>
                    <a:lnTo>
                      <a:pt x="276815" y="61745"/>
                    </a:lnTo>
                    <a:cubicBezTo>
                      <a:pt x="276881" y="61678"/>
                      <a:pt x="276981" y="61611"/>
                      <a:pt x="277048" y="61545"/>
                    </a:cubicBezTo>
                    <a:cubicBezTo>
                      <a:pt x="277095" y="61498"/>
                      <a:pt x="277012" y="61435"/>
                      <a:pt x="276923" y="61435"/>
                    </a:cubicBezTo>
                    <a:cubicBezTo>
                      <a:pt x="276885" y="61435"/>
                      <a:pt x="276845" y="61447"/>
                      <a:pt x="276815" y="61478"/>
                    </a:cubicBezTo>
                    <a:cubicBezTo>
                      <a:pt x="276681" y="61545"/>
                      <a:pt x="276548" y="61645"/>
                      <a:pt x="276414" y="61745"/>
                    </a:cubicBezTo>
                    <a:lnTo>
                      <a:pt x="274680" y="61745"/>
                    </a:lnTo>
                    <a:cubicBezTo>
                      <a:pt x="274747" y="61678"/>
                      <a:pt x="274847" y="61611"/>
                      <a:pt x="274913" y="61545"/>
                    </a:cubicBezTo>
                    <a:cubicBezTo>
                      <a:pt x="274960" y="61497"/>
                      <a:pt x="274874" y="61450"/>
                      <a:pt x="274784" y="61450"/>
                    </a:cubicBezTo>
                    <a:cubicBezTo>
                      <a:pt x="274747" y="61450"/>
                      <a:pt x="274709" y="61458"/>
                      <a:pt x="274680" y="61478"/>
                    </a:cubicBezTo>
                    <a:cubicBezTo>
                      <a:pt x="274546" y="61545"/>
                      <a:pt x="274413" y="61645"/>
                      <a:pt x="274280" y="61745"/>
                    </a:cubicBezTo>
                    <a:lnTo>
                      <a:pt x="272545" y="61745"/>
                    </a:lnTo>
                    <a:cubicBezTo>
                      <a:pt x="272612" y="61678"/>
                      <a:pt x="272712" y="61611"/>
                      <a:pt x="272778" y="61578"/>
                    </a:cubicBezTo>
                    <a:cubicBezTo>
                      <a:pt x="272827" y="61506"/>
                      <a:pt x="272736" y="61451"/>
                      <a:pt x="272644" y="61451"/>
                    </a:cubicBezTo>
                    <a:cubicBezTo>
                      <a:pt x="272609" y="61451"/>
                      <a:pt x="272573" y="61459"/>
                      <a:pt x="272545" y="61478"/>
                    </a:cubicBezTo>
                    <a:cubicBezTo>
                      <a:pt x="272412" y="61578"/>
                      <a:pt x="272278" y="61645"/>
                      <a:pt x="272145" y="61745"/>
                    </a:cubicBezTo>
                    <a:lnTo>
                      <a:pt x="270410" y="61745"/>
                    </a:lnTo>
                    <a:cubicBezTo>
                      <a:pt x="270477" y="61678"/>
                      <a:pt x="270577" y="61645"/>
                      <a:pt x="270644" y="61578"/>
                    </a:cubicBezTo>
                    <a:cubicBezTo>
                      <a:pt x="270695" y="61527"/>
                      <a:pt x="270589" y="61456"/>
                      <a:pt x="270491" y="61456"/>
                    </a:cubicBezTo>
                    <a:cubicBezTo>
                      <a:pt x="270462" y="61456"/>
                      <a:pt x="270433" y="61462"/>
                      <a:pt x="270410" y="61478"/>
                    </a:cubicBezTo>
                    <a:cubicBezTo>
                      <a:pt x="270277" y="61578"/>
                      <a:pt x="270143" y="61645"/>
                      <a:pt x="270010" y="61745"/>
                    </a:cubicBezTo>
                    <a:lnTo>
                      <a:pt x="268275" y="61745"/>
                    </a:lnTo>
                    <a:cubicBezTo>
                      <a:pt x="268342" y="61678"/>
                      <a:pt x="268442" y="61645"/>
                      <a:pt x="268509" y="61578"/>
                    </a:cubicBezTo>
                    <a:cubicBezTo>
                      <a:pt x="268560" y="61527"/>
                      <a:pt x="268454" y="61456"/>
                      <a:pt x="268357" y="61456"/>
                    </a:cubicBezTo>
                    <a:cubicBezTo>
                      <a:pt x="268327" y="61456"/>
                      <a:pt x="268298" y="61462"/>
                      <a:pt x="268275" y="61478"/>
                    </a:cubicBezTo>
                    <a:cubicBezTo>
                      <a:pt x="268142" y="61578"/>
                      <a:pt x="268008" y="61678"/>
                      <a:pt x="267875" y="61745"/>
                    </a:cubicBezTo>
                    <a:lnTo>
                      <a:pt x="266140" y="61745"/>
                    </a:lnTo>
                    <a:cubicBezTo>
                      <a:pt x="266207" y="61711"/>
                      <a:pt x="266307" y="61645"/>
                      <a:pt x="266374" y="61578"/>
                    </a:cubicBezTo>
                    <a:cubicBezTo>
                      <a:pt x="266425" y="61527"/>
                      <a:pt x="266319" y="61456"/>
                      <a:pt x="266222" y="61456"/>
                    </a:cubicBezTo>
                    <a:cubicBezTo>
                      <a:pt x="266192" y="61456"/>
                      <a:pt x="266164" y="61462"/>
                      <a:pt x="266140" y="61478"/>
                    </a:cubicBezTo>
                    <a:cubicBezTo>
                      <a:pt x="266007" y="61578"/>
                      <a:pt x="265874" y="61678"/>
                      <a:pt x="265740" y="61778"/>
                    </a:cubicBezTo>
                    <a:lnTo>
                      <a:pt x="264006" y="61778"/>
                    </a:lnTo>
                    <a:cubicBezTo>
                      <a:pt x="264072" y="61711"/>
                      <a:pt x="264172" y="61645"/>
                      <a:pt x="264239" y="61578"/>
                    </a:cubicBezTo>
                    <a:cubicBezTo>
                      <a:pt x="264290" y="61527"/>
                      <a:pt x="264184" y="61456"/>
                      <a:pt x="264087" y="61456"/>
                    </a:cubicBezTo>
                    <a:cubicBezTo>
                      <a:pt x="264057" y="61456"/>
                      <a:pt x="264029" y="61462"/>
                      <a:pt x="264006" y="61478"/>
                    </a:cubicBezTo>
                    <a:cubicBezTo>
                      <a:pt x="263872" y="61578"/>
                      <a:pt x="263739" y="61678"/>
                      <a:pt x="263605" y="61778"/>
                    </a:cubicBezTo>
                    <a:lnTo>
                      <a:pt x="261871" y="61778"/>
                    </a:lnTo>
                    <a:cubicBezTo>
                      <a:pt x="261937" y="61711"/>
                      <a:pt x="262037" y="61645"/>
                      <a:pt x="262104" y="61578"/>
                    </a:cubicBezTo>
                    <a:cubicBezTo>
                      <a:pt x="262155" y="61527"/>
                      <a:pt x="262049" y="61456"/>
                      <a:pt x="261952" y="61456"/>
                    </a:cubicBezTo>
                    <a:cubicBezTo>
                      <a:pt x="261923" y="61456"/>
                      <a:pt x="261894" y="61462"/>
                      <a:pt x="261871" y="61478"/>
                    </a:cubicBezTo>
                    <a:cubicBezTo>
                      <a:pt x="261737" y="61578"/>
                      <a:pt x="261604" y="61678"/>
                      <a:pt x="261470" y="61778"/>
                    </a:cubicBezTo>
                    <a:lnTo>
                      <a:pt x="259736" y="61778"/>
                    </a:lnTo>
                    <a:cubicBezTo>
                      <a:pt x="259803" y="61711"/>
                      <a:pt x="259903" y="61645"/>
                      <a:pt x="259969" y="61578"/>
                    </a:cubicBezTo>
                    <a:cubicBezTo>
                      <a:pt x="260016" y="61531"/>
                      <a:pt x="259933" y="61469"/>
                      <a:pt x="259844" y="61469"/>
                    </a:cubicBezTo>
                    <a:cubicBezTo>
                      <a:pt x="259806" y="61469"/>
                      <a:pt x="259766" y="61481"/>
                      <a:pt x="259736" y="61511"/>
                    </a:cubicBezTo>
                    <a:cubicBezTo>
                      <a:pt x="259602" y="61578"/>
                      <a:pt x="259469" y="61678"/>
                      <a:pt x="259336" y="61778"/>
                    </a:cubicBezTo>
                    <a:lnTo>
                      <a:pt x="257601" y="61778"/>
                    </a:lnTo>
                    <a:cubicBezTo>
                      <a:pt x="257668" y="61711"/>
                      <a:pt x="257768" y="61645"/>
                      <a:pt x="257834" y="61578"/>
                    </a:cubicBezTo>
                    <a:cubicBezTo>
                      <a:pt x="257882" y="61531"/>
                      <a:pt x="257795" y="61484"/>
                      <a:pt x="257705" y="61484"/>
                    </a:cubicBezTo>
                    <a:cubicBezTo>
                      <a:pt x="257668" y="61484"/>
                      <a:pt x="257630" y="61492"/>
                      <a:pt x="257601" y="61511"/>
                    </a:cubicBezTo>
                    <a:cubicBezTo>
                      <a:pt x="257468" y="61578"/>
                      <a:pt x="257334" y="61678"/>
                      <a:pt x="257201" y="61778"/>
                    </a:cubicBezTo>
                    <a:lnTo>
                      <a:pt x="255466" y="61778"/>
                    </a:lnTo>
                    <a:cubicBezTo>
                      <a:pt x="255533" y="61711"/>
                      <a:pt x="255633" y="61645"/>
                      <a:pt x="255700" y="61611"/>
                    </a:cubicBezTo>
                    <a:cubicBezTo>
                      <a:pt x="255748" y="61539"/>
                      <a:pt x="255657" y="61484"/>
                      <a:pt x="255565" y="61484"/>
                    </a:cubicBezTo>
                    <a:cubicBezTo>
                      <a:pt x="255530" y="61484"/>
                      <a:pt x="255494" y="61493"/>
                      <a:pt x="255466" y="61511"/>
                    </a:cubicBezTo>
                    <a:cubicBezTo>
                      <a:pt x="255333" y="61611"/>
                      <a:pt x="255199" y="61678"/>
                      <a:pt x="255066" y="61778"/>
                    </a:cubicBezTo>
                    <a:lnTo>
                      <a:pt x="253331" y="61778"/>
                    </a:lnTo>
                    <a:cubicBezTo>
                      <a:pt x="253398" y="61711"/>
                      <a:pt x="253498" y="61678"/>
                      <a:pt x="253565" y="61611"/>
                    </a:cubicBezTo>
                    <a:cubicBezTo>
                      <a:pt x="253616" y="61560"/>
                      <a:pt x="253510" y="61489"/>
                      <a:pt x="253413" y="61489"/>
                    </a:cubicBezTo>
                    <a:cubicBezTo>
                      <a:pt x="253383" y="61489"/>
                      <a:pt x="253354" y="61496"/>
                      <a:pt x="253331" y="61511"/>
                    </a:cubicBezTo>
                    <a:cubicBezTo>
                      <a:pt x="253198" y="61611"/>
                      <a:pt x="253064" y="61678"/>
                      <a:pt x="252931" y="61778"/>
                    </a:cubicBezTo>
                    <a:lnTo>
                      <a:pt x="251196" y="61778"/>
                    </a:lnTo>
                    <a:cubicBezTo>
                      <a:pt x="251263" y="61711"/>
                      <a:pt x="251363" y="61678"/>
                      <a:pt x="251430" y="61611"/>
                    </a:cubicBezTo>
                    <a:cubicBezTo>
                      <a:pt x="251481" y="61560"/>
                      <a:pt x="251375" y="61489"/>
                      <a:pt x="251278" y="61489"/>
                    </a:cubicBezTo>
                    <a:cubicBezTo>
                      <a:pt x="251248" y="61489"/>
                      <a:pt x="251220" y="61496"/>
                      <a:pt x="251196" y="61511"/>
                    </a:cubicBezTo>
                    <a:cubicBezTo>
                      <a:pt x="251063" y="61611"/>
                      <a:pt x="250930" y="61711"/>
                      <a:pt x="250796" y="61778"/>
                    </a:cubicBezTo>
                    <a:lnTo>
                      <a:pt x="249062" y="61778"/>
                    </a:lnTo>
                    <a:cubicBezTo>
                      <a:pt x="249128" y="61745"/>
                      <a:pt x="249228" y="61678"/>
                      <a:pt x="249295" y="61611"/>
                    </a:cubicBezTo>
                    <a:cubicBezTo>
                      <a:pt x="249346" y="61560"/>
                      <a:pt x="249240" y="61489"/>
                      <a:pt x="249143" y="61489"/>
                    </a:cubicBezTo>
                    <a:cubicBezTo>
                      <a:pt x="249113" y="61489"/>
                      <a:pt x="249085" y="61496"/>
                      <a:pt x="249062" y="61511"/>
                    </a:cubicBezTo>
                    <a:cubicBezTo>
                      <a:pt x="248928" y="61611"/>
                      <a:pt x="248795" y="61711"/>
                      <a:pt x="248661" y="61811"/>
                    </a:cubicBezTo>
                    <a:lnTo>
                      <a:pt x="246927" y="61811"/>
                    </a:lnTo>
                    <a:cubicBezTo>
                      <a:pt x="246993" y="61745"/>
                      <a:pt x="247093" y="61678"/>
                      <a:pt x="247160" y="61611"/>
                    </a:cubicBezTo>
                    <a:cubicBezTo>
                      <a:pt x="247211" y="61560"/>
                      <a:pt x="247105" y="61489"/>
                      <a:pt x="247008" y="61489"/>
                    </a:cubicBezTo>
                    <a:cubicBezTo>
                      <a:pt x="246979" y="61489"/>
                      <a:pt x="246950" y="61496"/>
                      <a:pt x="246927" y="61511"/>
                    </a:cubicBezTo>
                    <a:cubicBezTo>
                      <a:pt x="246793" y="61611"/>
                      <a:pt x="246660" y="61711"/>
                      <a:pt x="246526" y="61811"/>
                    </a:cubicBezTo>
                    <a:lnTo>
                      <a:pt x="244792" y="61811"/>
                    </a:lnTo>
                    <a:cubicBezTo>
                      <a:pt x="244859" y="61745"/>
                      <a:pt x="244959" y="61678"/>
                      <a:pt x="245025" y="61611"/>
                    </a:cubicBezTo>
                    <a:cubicBezTo>
                      <a:pt x="245192" y="61411"/>
                      <a:pt x="245092" y="61344"/>
                      <a:pt x="245025" y="61344"/>
                    </a:cubicBezTo>
                    <a:cubicBezTo>
                      <a:pt x="252230" y="61344"/>
                      <a:pt x="259469" y="61311"/>
                      <a:pt x="266707" y="61311"/>
                    </a:cubicBezTo>
                    <a:cubicBezTo>
                      <a:pt x="279417" y="61278"/>
                      <a:pt x="292159" y="61278"/>
                      <a:pt x="304868" y="61244"/>
                    </a:cubicBezTo>
                    <a:cubicBezTo>
                      <a:pt x="309972" y="61244"/>
                      <a:pt x="315075" y="61211"/>
                      <a:pt x="320179" y="61211"/>
                    </a:cubicBezTo>
                    <a:close/>
                    <a:moveTo>
                      <a:pt x="11225" y="55840"/>
                    </a:moveTo>
                    <a:lnTo>
                      <a:pt x="11225" y="56541"/>
                    </a:lnTo>
                    <a:cubicBezTo>
                      <a:pt x="8256" y="58676"/>
                      <a:pt x="5354" y="60877"/>
                      <a:pt x="1918" y="62812"/>
                    </a:cubicBezTo>
                    <a:lnTo>
                      <a:pt x="1918" y="62045"/>
                    </a:lnTo>
                    <a:cubicBezTo>
                      <a:pt x="5154" y="60010"/>
                      <a:pt x="8423" y="58075"/>
                      <a:pt x="11225" y="55840"/>
                    </a:cubicBezTo>
                    <a:close/>
                    <a:moveTo>
                      <a:pt x="1385" y="62345"/>
                    </a:moveTo>
                    <a:lnTo>
                      <a:pt x="1385" y="63112"/>
                    </a:lnTo>
                    <a:cubicBezTo>
                      <a:pt x="1385" y="63112"/>
                      <a:pt x="1354" y="63112"/>
                      <a:pt x="1351" y="63142"/>
                    </a:cubicBezTo>
                    <a:lnTo>
                      <a:pt x="1351" y="63142"/>
                    </a:lnTo>
                    <a:lnTo>
                      <a:pt x="1385" y="62345"/>
                    </a:lnTo>
                    <a:close/>
                    <a:moveTo>
                      <a:pt x="11225" y="56875"/>
                    </a:moveTo>
                    <a:lnTo>
                      <a:pt x="11225" y="57575"/>
                    </a:lnTo>
                    <a:cubicBezTo>
                      <a:pt x="8256" y="59710"/>
                      <a:pt x="5354" y="61911"/>
                      <a:pt x="1918" y="63846"/>
                    </a:cubicBezTo>
                    <a:lnTo>
                      <a:pt x="1918" y="63079"/>
                    </a:lnTo>
                    <a:cubicBezTo>
                      <a:pt x="5154" y="61044"/>
                      <a:pt x="8423" y="59076"/>
                      <a:pt x="11225" y="56875"/>
                    </a:cubicBezTo>
                    <a:close/>
                    <a:moveTo>
                      <a:pt x="1385" y="63379"/>
                    </a:moveTo>
                    <a:lnTo>
                      <a:pt x="1385" y="64146"/>
                    </a:lnTo>
                    <a:cubicBezTo>
                      <a:pt x="1351" y="64146"/>
                      <a:pt x="1318" y="64180"/>
                      <a:pt x="1285" y="64180"/>
                    </a:cubicBezTo>
                    <a:cubicBezTo>
                      <a:pt x="1318" y="63913"/>
                      <a:pt x="1318" y="63646"/>
                      <a:pt x="1351" y="63379"/>
                    </a:cubicBezTo>
                    <a:close/>
                    <a:moveTo>
                      <a:pt x="441165" y="61945"/>
                    </a:moveTo>
                    <a:cubicBezTo>
                      <a:pt x="441165" y="62879"/>
                      <a:pt x="441132" y="63779"/>
                      <a:pt x="440932" y="64680"/>
                    </a:cubicBezTo>
                    <a:lnTo>
                      <a:pt x="440899" y="64547"/>
                    </a:lnTo>
                    <a:cubicBezTo>
                      <a:pt x="440732" y="63713"/>
                      <a:pt x="440932" y="62812"/>
                      <a:pt x="440798" y="61945"/>
                    </a:cubicBezTo>
                    <a:close/>
                    <a:moveTo>
                      <a:pt x="11225" y="57909"/>
                    </a:moveTo>
                    <a:lnTo>
                      <a:pt x="11225" y="58609"/>
                    </a:lnTo>
                    <a:cubicBezTo>
                      <a:pt x="8256" y="60744"/>
                      <a:pt x="5354" y="62946"/>
                      <a:pt x="1918" y="64880"/>
                    </a:cubicBezTo>
                    <a:lnTo>
                      <a:pt x="1918" y="64080"/>
                    </a:lnTo>
                    <a:cubicBezTo>
                      <a:pt x="5154" y="62045"/>
                      <a:pt x="8423" y="60110"/>
                      <a:pt x="11225" y="57909"/>
                    </a:cubicBezTo>
                    <a:close/>
                    <a:moveTo>
                      <a:pt x="1385" y="64413"/>
                    </a:moveTo>
                    <a:lnTo>
                      <a:pt x="1385" y="65180"/>
                    </a:lnTo>
                    <a:cubicBezTo>
                      <a:pt x="1318" y="65180"/>
                      <a:pt x="1285" y="65214"/>
                      <a:pt x="1218" y="65247"/>
                    </a:cubicBezTo>
                    <a:lnTo>
                      <a:pt x="1285" y="64413"/>
                    </a:lnTo>
                    <a:close/>
                    <a:moveTo>
                      <a:pt x="11225" y="58943"/>
                    </a:moveTo>
                    <a:lnTo>
                      <a:pt x="11225" y="59610"/>
                    </a:lnTo>
                    <a:cubicBezTo>
                      <a:pt x="8256" y="61778"/>
                      <a:pt x="5354" y="63980"/>
                      <a:pt x="1918" y="65881"/>
                    </a:cubicBezTo>
                    <a:lnTo>
                      <a:pt x="1918" y="65114"/>
                    </a:lnTo>
                    <a:cubicBezTo>
                      <a:pt x="5154" y="63079"/>
                      <a:pt x="8423" y="61144"/>
                      <a:pt x="11225" y="58943"/>
                    </a:cubicBezTo>
                    <a:close/>
                    <a:moveTo>
                      <a:pt x="327251" y="61945"/>
                    </a:moveTo>
                    <a:cubicBezTo>
                      <a:pt x="325183" y="63413"/>
                      <a:pt x="323181" y="64947"/>
                      <a:pt x="320879" y="66281"/>
                    </a:cubicBezTo>
                    <a:lnTo>
                      <a:pt x="319078" y="66281"/>
                    </a:lnTo>
                    <a:cubicBezTo>
                      <a:pt x="321313" y="64880"/>
                      <a:pt x="323615" y="63513"/>
                      <a:pt x="325549" y="61945"/>
                    </a:cubicBezTo>
                    <a:close/>
                    <a:moveTo>
                      <a:pt x="1385" y="65447"/>
                    </a:moveTo>
                    <a:lnTo>
                      <a:pt x="1385" y="66181"/>
                    </a:lnTo>
                    <a:cubicBezTo>
                      <a:pt x="1318" y="66215"/>
                      <a:pt x="1251" y="66281"/>
                      <a:pt x="1185" y="66315"/>
                    </a:cubicBezTo>
                    <a:lnTo>
                      <a:pt x="1151" y="66315"/>
                    </a:lnTo>
                    <a:cubicBezTo>
                      <a:pt x="1185" y="66014"/>
                      <a:pt x="1185" y="65748"/>
                      <a:pt x="1218" y="65447"/>
                    </a:cubicBezTo>
                    <a:close/>
                    <a:moveTo>
                      <a:pt x="312307" y="61945"/>
                    </a:moveTo>
                    <a:cubicBezTo>
                      <a:pt x="310239" y="63413"/>
                      <a:pt x="308237" y="64980"/>
                      <a:pt x="305902" y="66315"/>
                    </a:cubicBezTo>
                    <a:lnTo>
                      <a:pt x="304101" y="66315"/>
                    </a:lnTo>
                    <a:cubicBezTo>
                      <a:pt x="304434" y="66114"/>
                      <a:pt x="304768" y="65914"/>
                      <a:pt x="305102" y="65681"/>
                    </a:cubicBezTo>
                    <a:cubicBezTo>
                      <a:pt x="307070" y="64480"/>
                      <a:pt x="308971" y="63279"/>
                      <a:pt x="310639" y="61945"/>
                    </a:cubicBezTo>
                    <a:close/>
                    <a:moveTo>
                      <a:pt x="314442" y="61945"/>
                    </a:moveTo>
                    <a:cubicBezTo>
                      <a:pt x="312373" y="63413"/>
                      <a:pt x="310372" y="64980"/>
                      <a:pt x="308037" y="66315"/>
                    </a:cubicBezTo>
                    <a:lnTo>
                      <a:pt x="306236" y="66315"/>
                    </a:lnTo>
                    <a:cubicBezTo>
                      <a:pt x="308504" y="64914"/>
                      <a:pt x="310839" y="63513"/>
                      <a:pt x="312774" y="61945"/>
                    </a:cubicBezTo>
                    <a:close/>
                    <a:moveTo>
                      <a:pt x="316576" y="61945"/>
                    </a:moveTo>
                    <a:cubicBezTo>
                      <a:pt x="314542" y="63413"/>
                      <a:pt x="312507" y="64947"/>
                      <a:pt x="310205" y="66315"/>
                    </a:cubicBezTo>
                    <a:lnTo>
                      <a:pt x="308371" y="66315"/>
                    </a:lnTo>
                    <a:cubicBezTo>
                      <a:pt x="310639" y="64880"/>
                      <a:pt x="312940" y="63513"/>
                      <a:pt x="314909" y="61945"/>
                    </a:cubicBezTo>
                    <a:close/>
                    <a:moveTo>
                      <a:pt x="318711" y="61945"/>
                    </a:moveTo>
                    <a:cubicBezTo>
                      <a:pt x="316643" y="63413"/>
                      <a:pt x="314642" y="64947"/>
                      <a:pt x="312340" y="66315"/>
                    </a:cubicBezTo>
                    <a:lnTo>
                      <a:pt x="310505" y="66315"/>
                    </a:lnTo>
                    <a:cubicBezTo>
                      <a:pt x="312774" y="64880"/>
                      <a:pt x="315075" y="63513"/>
                      <a:pt x="317010" y="61945"/>
                    </a:cubicBezTo>
                    <a:close/>
                    <a:moveTo>
                      <a:pt x="320513" y="61945"/>
                    </a:moveTo>
                    <a:cubicBezTo>
                      <a:pt x="318444" y="63413"/>
                      <a:pt x="316410" y="64947"/>
                      <a:pt x="314075" y="66315"/>
                    </a:cubicBezTo>
                    <a:lnTo>
                      <a:pt x="312640" y="66315"/>
                    </a:lnTo>
                    <a:cubicBezTo>
                      <a:pt x="314909" y="64880"/>
                      <a:pt x="317210" y="63513"/>
                      <a:pt x="319178" y="61945"/>
                    </a:cubicBezTo>
                    <a:close/>
                    <a:moveTo>
                      <a:pt x="316676" y="64914"/>
                    </a:moveTo>
                    <a:cubicBezTo>
                      <a:pt x="315976" y="65381"/>
                      <a:pt x="315242" y="65848"/>
                      <a:pt x="314475" y="66315"/>
                    </a:cubicBezTo>
                    <a:lnTo>
                      <a:pt x="314442" y="66315"/>
                    </a:lnTo>
                    <a:cubicBezTo>
                      <a:pt x="315209" y="65848"/>
                      <a:pt x="315943" y="65381"/>
                      <a:pt x="316676" y="64914"/>
                    </a:cubicBezTo>
                    <a:close/>
                    <a:moveTo>
                      <a:pt x="322781" y="61945"/>
                    </a:moveTo>
                    <a:cubicBezTo>
                      <a:pt x="320746" y="63413"/>
                      <a:pt x="318711" y="64947"/>
                      <a:pt x="316376" y="66315"/>
                    </a:cubicBezTo>
                    <a:lnTo>
                      <a:pt x="314775" y="66315"/>
                    </a:lnTo>
                    <a:cubicBezTo>
                      <a:pt x="317043" y="64880"/>
                      <a:pt x="319345" y="63513"/>
                      <a:pt x="321280" y="61945"/>
                    </a:cubicBezTo>
                    <a:close/>
                    <a:moveTo>
                      <a:pt x="325082" y="61945"/>
                    </a:moveTo>
                    <a:cubicBezTo>
                      <a:pt x="323014" y="63413"/>
                      <a:pt x="321013" y="64947"/>
                      <a:pt x="318678" y="66315"/>
                    </a:cubicBezTo>
                    <a:lnTo>
                      <a:pt x="316910" y="66315"/>
                    </a:lnTo>
                    <a:cubicBezTo>
                      <a:pt x="319178" y="64880"/>
                      <a:pt x="321480" y="63513"/>
                      <a:pt x="323415" y="61945"/>
                    </a:cubicBezTo>
                    <a:close/>
                    <a:moveTo>
                      <a:pt x="439831" y="66215"/>
                    </a:moveTo>
                    <a:cubicBezTo>
                      <a:pt x="439831" y="66248"/>
                      <a:pt x="439831" y="66281"/>
                      <a:pt x="439831" y="66315"/>
                    </a:cubicBezTo>
                    <a:lnTo>
                      <a:pt x="439631" y="66315"/>
                    </a:lnTo>
                    <a:cubicBezTo>
                      <a:pt x="439698" y="66281"/>
                      <a:pt x="439764" y="66248"/>
                      <a:pt x="439831" y="66215"/>
                    </a:cubicBezTo>
                    <a:close/>
                    <a:moveTo>
                      <a:pt x="295261" y="61945"/>
                    </a:moveTo>
                    <a:cubicBezTo>
                      <a:pt x="293193" y="63446"/>
                      <a:pt x="291158" y="65014"/>
                      <a:pt x="288790" y="66348"/>
                    </a:cubicBezTo>
                    <a:lnTo>
                      <a:pt x="286989" y="66348"/>
                    </a:lnTo>
                    <a:cubicBezTo>
                      <a:pt x="289290" y="64914"/>
                      <a:pt x="291625" y="63546"/>
                      <a:pt x="293593" y="61945"/>
                    </a:cubicBezTo>
                    <a:close/>
                    <a:moveTo>
                      <a:pt x="297396" y="61945"/>
                    </a:moveTo>
                    <a:cubicBezTo>
                      <a:pt x="295328" y="63446"/>
                      <a:pt x="293293" y="64980"/>
                      <a:pt x="290958" y="66348"/>
                    </a:cubicBezTo>
                    <a:lnTo>
                      <a:pt x="289123" y="66348"/>
                    </a:lnTo>
                    <a:cubicBezTo>
                      <a:pt x="291425" y="64914"/>
                      <a:pt x="293760" y="63546"/>
                      <a:pt x="295728" y="61945"/>
                    </a:cubicBezTo>
                    <a:close/>
                    <a:moveTo>
                      <a:pt x="299531" y="61945"/>
                    </a:moveTo>
                    <a:cubicBezTo>
                      <a:pt x="297463" y="63446"/>
                      <a:pt x="295428" y="64980"/>
                      <a:pt x="293093" y="66348"/>
                    </a:cubicBezTo>
                    <a:lnTo>
                      <a:pt x="291258" y="66348"/>
                    </a:lnTo>
                    <a:cubicBezTo>
                      <a:pt x="293560" y="64914"/>
                      <a:pt x="295895" y="63546"/>
                      <a:pt x="297863" y="61945"/>
                    </a:cubicBezTo>
                    <a:close/>
                    <a:moveTo>
                      <a:pt x="301666" y="61945"/>
                    </a:moveTo>
                    <a:cubicBezTo>
                      <a:pt x="299598" y="63446"/>
                      <a:pt x="297563" y="64980"/>
                      <a:pt x="295228" y="66348"/>
                    </a:cubicBezTo>
                    <a:lnTo>
                      <a:pt x="293393" y="66348"/>
                    </a:lnTo>
                    <a:cubicBezTo>
                      <a:pt x="295695" y="64914"/>
                      <a:pt x="298030" y="63546"/>
                      <a:pt x="299965" y="61945"/>
                    </a:cubicBezTo>
                    <a:close/>
                    <a:moveTo>
                      <a:pt x="303801" y="61945"/>
                    </a:moveTo>
                    <a:cubicBezTo>
                      <a:pt x="301732" y="63413"/>
                      <a:pt x="299698" y="64980"/>
                      <a:pt x="297363" y="66348"/>
                    </a:cubicBezTo>
                    <a:lnTo>
                      <a:pt x="295528" y="66348"/>
                    </a:lnTo>
                    <a:cubicBezTo>
                      <a:pt x="297830" y="64914"/>
                      <a:pt x="300165" y="63546"/>
                      <a:pt x="302099" y="61945"/>
                    </a:cubicBezTo>
                    <a:close/>
                    <a:moveTo>
                      <a:pt x="305935" y="61945"/>
                    </a:moveTo>
                    <a:cubicBezTo>
                      <a:pt x="305635" y="62145"/>
                      <a:pt x="305335" y="62378"/>
                      <a:pt x="305068" y="62579"/>
                    </a:cubicBezTo>
                    <a:cubicBezTo>
                      <a:pt x="303300" y="63880"/>
                      <a:pt x="301532" y="65180"/>
                      <a:pt x="299498" y="66348"/>
                    </a:cubicBezTo>
                    <a:lnTo>
                      <a:pt x="297696" y="66348"/>
                    </a:lnTo>
                    <a:cubicBezTo>
                      <a:pt x="299965" y="64914"/>
                      <a:pt x="302300" y="63546"/>
                      <a:pt x="304234" y="61945"/>
                    </a:cubicBezTo>
                    <a:close/>
                    <a:moveTo>
                      <a:pt x="308037" y="61945"/>
                    </a:moveTo>
                    <a:cubicBezTo>
                      <a:pt x="307070" y="62645"/>
                      <a:pt x="306102" y="63346"/>
                      <a:pt x="305102" y="64080"/>
                    </a:cubicBezTo>
                    <a:cubicBezTo>
                      <a:pt x="304001" y="64847"/>
                      <a:pt x="302867" y="65614"/>
                      <a:pt x="301632" y="66348"/>
                    </a:cubicBezTo>
                    <a:lnTo>
                      <a:pt x="299831" y="66348"/>
                    </a:lnTo>
                    <a:cubicBezTo>
                      <a:pt x="301599" y="65214"/>
                      <a:pt x="303434" y="64113"/>
                      <a:pt x="305068" y="62912"/>
                    </a:cubicBezTo>
                    <a:cubicBezTo>
                      <a:pt x="305535" y="62612"/>
                      <a:pt x="305969" y="62278"/>
                      <a:pt x="306369" y="61945"/>
                    </a:cubicBezTo>
                    <a:close/>
                    <a:moveTo>
                      <a:pt x="310172" y="61945"/>
                    </a:moveTo>
                    <a:cubicBezTo>
                      <a:pt x="308537" y="63112"/>
                      <a:pt x="306903" y="64347"/>
                      <a:pt x="305135" y="65481"/>
                    </a:cubicBezTo>
                    <a:cubicBezTo>
                      <a:pt x="304668" y="65781"/>
                      <a:pt x="304234" y="66048"/>
                      <a:pt x="303767" y="66315"/>
                    </a:cubicBezTo>
                    <a:cubicBezTo>
                      <a:pt x="303167" y="66315"/>
                      <a:pt x="302566" y="66348"/>
                      <a:pt x="301966" y="66348"/>
                    </a:cubicBezTo>
                    <a:cubicBezTo>
                      <a:pt x="303033" y="65681"/>
                      <a:pt x="304101" y="65014"/>
                      <a:pt x="305135" y="64347"/>
                    </a:cubicBezTo>
                    <a:cubicBezTo>
                      <a:pt x="306302" y="63579"/>
                      <a:pt x="307470" y="62779"/>
                      <a:pt x="308504" y="61945"/>
                    </a:cubicBezTo>
                    <a:close/>
                    <a:moveTo>
                      <a:pt x="430791" y="61945"/>
                    </a:moveTo>
                    <a:cubicBezTo>
                      <a:pt x="428723" y="63446"/>
                      <a:pt x="426688" y="65014"/>
                      <a:pt x="424320" y="66348"/>
                    </a:cubicBezTo>
                    <a:lnTo>
                      <a:pt x="422519" y="66348"/>
                    </a:lnTo>
                    <a:cubicBezTo>
                      <a:pt x="424820" y="64914"/>
                      <a:pt x="427155" y="63546"/>
                      <a:pt x="429090" y="61945"/>
                    </a:cubicBezTo>
                    <a:close/>
                    <a:moveTo>
                      <a:pt x="432926" y="61945"/>
                    </a:moveTo>
                    <a:cubicBezTo>
                      <a:pt x="430858" y="63446"/>
                      <a:pt x="428823" y="64980"/>
                      <a:pt x="426455" y="66348"/>
                    </a:cubicBezTo>
                    <a:lnTo>
                      <a:pt x="424654" y="66348"/>
                    </a:lnTo>
                    <a:cubicBezTo>
                      <a:pt x="426955" y="64914"/>
                      <a:pt x="429290" y="63546"/>
                      <a:pt x="431258" y="61945"/>
                    </a:cubicBezTo>
                    <a:close/>
                    <a:moveTo>
                      <a:pt x="435061" y="61945"/>
                    </a:moveTo>
                    <a:cubicBezTo>
                      <a:pt x="432993" y="63446"/>
                      <a:pt x="430958" y="64980"/>
                      <a:pt x="428623" y="66348"/>
                    </a:cubicBezTo>
                    <a:lnTo>
                      <a:pt x="426788" y="66348"/>
                    </a:lnTo>
                    <a:cubicBezTo>
                      <a:pt x="429090" y="64914"/>
                      <a:pt x="431425" y="63546"/>
                      <a:pt x="433360" y="61945"/>
                    </a:cubicBezTo>
                    <a:close/>
                    <a:moveTo>
                      <a:pt x="437196" y="61945"/>
                    </a:moveTo>
                    <a:cubicBezTo>
                      <a:pt x="435128" y="63446"/>
                      <a:pt x="433093" y="64980"/>
                      <a:pt x="430758" y="66348"/>
                    </a:cubicBezTo>
                    <a:lnTo>
                      <a:pt x="428923" y="66348"/>
                    </a:lnTo>
                    <a:cubicBezTo>
                      <a:pt x="431225" y="64914"/>
                      <a:pt x="433560" y="63546"/>
                      <a:pt x="435495" y="61945"/>
                    </a:cubicBezTo>
                    <a:close/>
                    <a:moveTo>
                      <a:pt x="439331" y="61945"/>
                    </a:moveTo>
                    <a:cubicBezTo>
                      <a:pt x="437229" y="63413"/>
                      <a:pt x="435228" y="64980"/>
                      <a:pt x="432893" y="66348"/>
                    </a:cubicBezTo>
                    <a:lnTo>
                      <a:pt x="431058" y="66348"/>
                    </a:lnTo>
                    <a:cubicBezTo>
                      <a:pt x="433360" y="64914"/>
                      <a:pt x="435695" y="63546"/>
                      <a:pt x="437630" y="61945"/>
                    </a:cubicBezTo>
                    <a:close/>
                    <a:moveTo>
                      <a:pt x="439498" y="62145"/>
                    </a:moveTo>
                    <a:lnTo>
                      <a:pt x="439498" y="62145"/>
                    </a:lnTo>
                    <a:cubicBezTo>
                      <a:pt x="439464" y="62545"/>
                      <a:pt x="439464" y="62946"/>
                      <a:pt x="439498" y="63346"/>
                    </a:cubicBezTo>
                    <a:cubicBezTo>
                      <a:pt x="438097" y="64380"/>
                      <a:pt x="436629" y="65414"/>
                      <a:pt x="435028" y="66348"/>
                    </a:cubicBezTo>
                    <a:lnTo>
                      <a:pt x="433226" y="66348"/>
                    </a:lnTo>
                    <a:cubicBezTo>
                      <a:pt x="435395" y="64980"/>
                      <a:pt x="437596" y="63646"/>
                      <a:pt x="439498" y="62145"/>
                    </a:cubicBezTo>
                    <a:close/>
                    <a:moveTo>
                      <a:pt x="439531" y="63679"/>
                    </a:moveTo>
                    <a:cubicBezTo>
                      <a:pt x="439598" y="64013"/>
                      <a:pt x="439664" y="64347"/>
                      <a:pt x="439731" y="64680"/>
                    </a:cubicBezTo>
                    <a:cubicBezTo>
                      <a:pt x="438897" y="65247"/>
                      <a:pt x="438063" y="65814"/>
                      <a:pt x="437163" y="66315"/>
                    </a:cubicBezTo>
                    <a:cubicBezTo>
                      <a:pt x="436562" y="66348"/>
                      <a:pt x="435962" y="66348"/>
                      <a:pt x="435361" y="66348"/>
                    </a:cubicBezTo>
                    <a:cubicBezTo>
                      <a:pt x="436762" y="65447"/>
                      <a:pt x="438197" y="64580"/>
                      <a:pt x="439531" y="63679"/>
                    </a:cubicBezTo>
                    <a:close/>
                    <a:moveTo>
                      <a:pt x="439764" y="64914"/>
                    </a:moveTo>
                    <a:cubicBezTo>
                      <a:pt x="439798" y="65014"/>
                      <a:pt x="439831" y="65147"/>
                      <a:pt x="439831" y="65247"/>
                    </a:cubicBezTo>
                    <a:cubicBezTo>
                      <a:pt x="439864" y="65414"/>
                      <a:pt x="439831" y="65714"/>
                      <a:pt x="439831" y="66014"/>
                    </a:cubicBezTo>
                    <a:cubicBezTo>
                      <a:pt x="439664" y="66114"/>
                      <a:pt x="439498" y="66215"/>
                      <a:pt x="439297" y="66348"/>
                    </a:cubicBezTo>
                    <a:lnTo>
                      <a:pt x="437496" y="66348"/>
                    </a:lnTo>
                    <a:cubicBezTo>
                      <a:pt x="438263" y="65848"/>
                      <a:pt x="438997" y="65381"/>
                      <a:pt x="439764" y="64914"/>
                    </a:cubicBezTo>
                    <a:close/>
                    <a:moveTo>
                      <a:pt x="282485" y="61945"/>
                    </a:moveTo>
                    <a:cubicBezTo>
                      <a:pt x="280384" y="63446"/>
                      <a:pt x="278349" y="65014"/>
                      <a:pt x="275981" y="66381"/>
                    </a:cubicBezTo>
                    <a:lnTo>
                      <a:pt x="274146" y="66381"/>
                    </a:lnTo>
                    <a:cubicBezTo>
                      <a:pt x="276481" y="64947"/>
                      <a:pt x="278816" y="63546"/>
                      <a:pt x="280784" y="61945"/>
                    </a:cubicBezTo>
                    <a:close/>
                    <a:moveTo>
                      <a:pt x="284620" y="61945"/>
                    </a:moveTo>
                    <a:cubicBezTo>
                      <a:pt x="282519" y="63446"/>
                      <a:pt x="280484" y="65014"/>
                      <a:pt x="278116" y="66381"/>
                    </a:cubicBezTo>
                    <a:lnTo>
                      <a:pt x="276281" y="66381"/>
                    </a:lnTo>
                    <a:cubicBezTo>
                      <a:pt x="278616" y="64947"/>
                      <a:pt x="280951" y="63546"/>
                      <a:pt x="282919" y="61945"/>
                    </a:cubicBezTo>
                    <a:close/>
                    <a:moveTo>
                      <a:pt x="286755" y="61945"/>
                    </a:moveTo>
                    <a:cubicBezTo>
                      <a:pt x="284654" y="63446"/>
                      <a:pt x="282619" y="65014"/>
                      <a:pt x="280250" y="66381"/>
                    </a:cubicBezTo>
                    <a:lnTo>
                      <a:pt x="278449" y="66381"/>
                    </a:lnTo>
                    <a:cubicBezTo>
                      <a:pt x="280751" y="64947"/>
                      <a:pt x="283086" y="63546"/>
                      <a:pt x="285054" y="61945"/>
                    </a:cubicBezTo>
                    <a:close/>
                    <a:moveTo>
                      <a:pt x="288857" y="61945"/>
                    </a:moveTo>
                    <a:cubicBezTo>
                      <a:pt x="286788" y="63446"/>
                      <a:pt x="284754" y="65014"/>
                      <a:pt x="282385" y="66381"/>
                    </a:cubicBezTo>
                    <a:lnTo>
                      <a:pt x="280584" y="66381"/>
                    </a:lnTo>
                    <a:cubicBezTo>
                      <a:pt x="282886" y="64947"/>
                      <a:pt x="285221" y="63546"/>
                      <a:pt x="287189" y="61945"/>
                    </a:cubicBezTo>
                    <a:close/>
                    <a:moveTo>
                      <a:pt x="290991" y="61945"/>
                    </a:moveTo>
                    <a:cubicBezTo>
                      <a:pt x="288923" y="63446"/>
                      <a:pt x="286889" y="65014"/>
                      <a:pt x="284520" y="66381"/>
                    </a:cubicBezTo>
                    <a:lnTo>
                      <a:pt x="282719" y="66381"/>
                    </a:lnTo>
                    <a:cubicBezTo>
                      <a:pt x="285021" y="64947"/>
                      <a:pt x="287356" y="63546"/>
                      <a:pt x="289324" y="61945"/>
                    </a:cubicBezTo>
                    <a:close/>
                    <a:moveTo>
                      <a:pt x="293126" y="61945"/>
                    </a:moveTo>
                    <a:cubicBezTo>
                      <a:pt x="291058" y="63446"/>
                      <a:pt x="289023" y="65014"/>
                      <a:pt x="286655" y="66348"/>
                    </a:cubicBezTo>
                    <a:cubicBezTo>
                      <a:pt x="286055" y="66381"/>
                      <a:pt x="285454" y="66381"/>
                      <a:pt x="284854" y="66381"/>
                    </a:cubicBezTo>
                    <a:cubicBezTo>
                      <a:pt x="287155" y="64914"/>
                      <a:pt x="289490" y="63546"/>
                      <a:pt x="291458" y="61945"/>
                    </a:cubicBezTo>
                    <a:close/>
                    <a:moveTo>
                      <a:pt x="418016" y="61945"/>
                    </a:moveTo>
                    <a:cubicBezTo>
                      <a:pt x="415914" y="63446"/>
                      <a:pt x="413879" y="65014"/>
                      <a:pt x="411477" y="66381"/>
                    </a:cubicBezTo>
                    <a:lnTo>
                      <a:pt x="409676" y="66381"/>
                    </a:lnTo>
                    <a:cubicBezTo>
                      <a:pt x="411978" y="64947"/>
                      <a:pt x="414346" y="63546"/>
                      <a:pt x="416314" y="61945"/>
                    </a:cubicBezTo>
                    <a:close/>
                    <a:moveTo>
                      <a:pt x="420150" y="61945"/>
                    </a:moveTo>
                    <a:cubicBezTo>
                      <a:pt x="418049" y="63446"/>
                      <a:pt x="416014" y="65014"/>
                      <a:pt x="413612" y="66381"/>
                    </a:cubicBezTo>
                    <a:lnTo>
                      <a:pt x="411811" y="66381"/>
                    </a:lnTo>
                    <a:cubicBezTo>
                      <a:pt x="414113" y="64947"/>
                      <a:pt x="416481" y="63546"/>
                      <a:pt x="418449" y="61945"/>
                    </a:cubicBezTo>
                    <a:close/>
                    <a:moveTo>
                      <a:pt x="422252" y="61945"/>
                    </a:moveTo>
                    <a:cubicBezTo>
                      <a:pt x="420184" y="63446"/>
                      <a:pt x="418149" y="65014"/>
                      <a:pt x="415781" y="66381"/>
                    </a:cubicBezTo>
                    <a:lnTo>
                      <a:pt x="413946" y="66381"/>
                    </a:lnTo>
                    <a:cubicBezTo>
                      <a:pt x="416281" y="64947"/>
                      <a:pt x="418616" y="63546"/>
                      <a:pt x="420584" y="61945"/>
                    </a:cubicBezTo>
                    <a:close/>
                    <a:moveTo>
                      <a:pt x="424387" y="61945"/>
                    </a:moveTo>
                    <a:cubicBezTo>
                      <a:pt x="422319" y="63446"/>
                      <a:pt x="420284" y="65014"/>
                      <a:pt x="417915" y="66381"/>
                    </a:cubicBezTo>
                    <a:lnTo>
                      <a:pt x="416114" y="66381"/>
                    </a:lnTo>
                    <a:cubicBezTo>
                      <a:pt x="418416" y="64947"/>
                      <a:pt x="420751" y="63546"/>
                      <a:pt x="422719" y="61945"/>
                    </a:cubicBezTo>
                    <a:close/>
                    <a:moveTo>
                      <a:pt x="426522" y="61945"/>
                    </a:moveTo>
                    <a:cubicBezTo>
                      <a:pt x="424453" y="63446"/>
                      <a:pt x="422419" y="65014"/>
                      <a:pt x="420050" y="66381"/>
                    </a:cubicBezTo>
                    <a:lnTo>
                      <a:pt x="418249" y="66381"/>
                    </a:lnTo>
                    <a:cubicBezTo>
                      <a:pt x="420551" y="64947"/>
                      <a:pt x="422886" y="63546"/>
                      <a:pt x="424854" y="61945"/>
                    </a:cubicBezTo>
                    <a:close/>
                    <a:moveTo>
                      <a:pt x="428656" y="61945"/>
                    </a:moveTo>
                    <a:cubicBezTo>
                      <a:pt x="426588" y="63446"/>
                      <a:pt x="424554" y="65014"/>
                      <a:pt x="422185" y="66348"/>
                    </a:cubicBezTo>
                    <a:cubicBezTo>
                      <a:pt x="421585" y="66381"/>
                      <a:pt x="420984" y="66381"/>
                      <a:pt x="420384" y="66381"/>
                    </a:cubicBezTo>
                    <a:cubicBezTo>
                      <a:pt x="422686" y="64914"/>
                      <a:pt x="425021" y="63546"/>
                      <a:pt x="426989" y="61945"/>
                    </a:cubicBezTo>
                    <a:close/>
                    <a:moveTo>
                      <a:pt x="263305" y="61945"/>
                    </a:moveTo>
                    <a:cubicBezTo>
                      <a:pt x="261170" y="63446"/>
                      <a:pt x="259135" y="65047"/>
                      <a:pt x="256700" y="66415"/>
                    </a:cubicBezTo>
                    <a:lnTo>
                      <a:pt x="254899" y="66415"/>
                    </a:lnTo>
                    <a:cubicBezTo>
                      <a:pt x="257234" y="64980"/>
                      <a:pt x="259636" y="63546"/>
                      <a:pt x="261604" y="61945"/>
                    </a:cubicBezTo>
                    <a:close/>
                    <a:moveTo>
                      <a:pt x="265440" y="61945"/>
                    </a:moveTo>
                    <a:cubicBezTo>
                      <a:pt x="263305" y="63446"/>
                      <a:pt x="261237" y="65047"/>
                      <a:pt x="258835" y="66415"/>
                    </a:cubicBezTo>
                    <a:lnTo>
                      <a:pt x="257067" y="66415"/>
                    </a:lnTo>
                    <a:cubicBezTo>
                      <a:pt x="259369" y="64947"/>
                      <a:pt x="261771" y="63546"/>
                      <a:pt x="263739" y="61945"/>
                    </a:cubicBezTo>
                    <a:close/>
                    <a:moveTo>
                      <a:pt x="267575" y="61945"/>
                    </a:moveTo>
                    <a:cubicBezTo>
                      <a:pt x="265440" y="63446"/>
                      <a:pt x="263405" y="65047"/>
                      <a:pt x="261003" y="66415"/>
                    </a:cubicBezTo>
                    <a:lnTo>
                      <a:pt x="259202" y="66415"/>
                    </a:lnTo>
                    <a:cubicBezTo>
                      <a:pt x="261504" y="64947"/>
                      <a:pt x="263905" y="63546"/>
                      <a:pt x="265874" y="61945"/>
                    </a:cubicBezTo>
                    <a:close/>
                    <a:moveTo>
                      <a:pt x="269676" y="61945"/>
                    </a:moveTo>
                    <a:cubicBezTo>
                      <a:pt x="267575" y="63446"/>
                      <a:pt x="265540" y="65047"/>
                      <a:pt x="263138" y="66415"/>
                    </a:cubicBezTo>
                    <a:lnTo>
                      <a:pt x="261337" y="66415"/>
                    </a:lnTo>
                    <a:cubicBezTo>
                      <a:pt x="263639" y="64947"/>
                      <a:pt x="266040" y="63546"/>
                      <a:pt x="268008" y="61945"/>
                    </a:cubicBezTo>
                    <a:close/>
                    <a:moveTo>
                      <a:pt x="271811" y="61945"/>
                    </a:moveTo>
                    <a:cubicBezTo>
                      <a:pt x="269710" y="63446"/>
                      <a:pt x="267675" y="65047"/>
                      <a:pt x="265273" y="66415"/>
                    </a:cubicBezTo>
                    <a:lnTo>
                      <a:pt x="263472" y="66415"/>
                    </a:lnTo>
                    <a:cubicBezTo>
                      <a:pt x="265773" y="64947"/>
                      <a:pt x="268142" y="63546"/>
                      <a:pt x="270143" y="61945"/>
                    </a:cubicBezTo>
                    <a:close/>
                    <a:moveTo>
                      <a:pt x="273946" y="61945"/>
                    </a:moveTo>
                    <a:cubicBezTo>
                      <a:pt x="271844" y="63446"/>
                      <a:pt x="269810" y="65047"/>
                      <a:pt x="267408" y="66415"/>
                    </a:cubicBezTo>
                    <a:lnTo>
                      <a:pt x="265607" y="66415"/>
                    </a:lnTo>
                    <a:cubicBezTo>
                      <a:pt x="267908" y="64947"/>
                      <a:pt x="270277" y="63546"/>
                      <a:pt x="272278" y="61945"/>
                    </a:cubicBezTo>
                    <a:close/>
                    <a:moveTo>
                      <a:pt x="276081" y="61945"/>
                    </a:moveTo>
                    <a:cubicBezTo>
                      <a:pt x="273979" y="63446"/>
                      <a:pt x="271945" y="65047"/>
                      <a:pt x="269543" y="66415"/>
                    </a:cubicBezTo>
                    <a:lnTo>
                      <a:pt x="267742" y="66415"/>
                    </a:lnTo>
                    <a:cubicBezTo>
                      <a:pt x="270043" y="64947"/>
                      <a:pt x="272412" y="63546"/>
                      <a:pt x="274413" y="61945"/>
                    </a:cubicBezTo>
                    <a:close/>
                    <a:moveTo>
                      <a:pt x="278216" y="61945"/>
                    </a:moveTo>
                    <a:cubicBezTo>
                      <a:pt x="276114" y="63446"/>
                      <a:pt x="274079" y="65014"/>
                      <a:pt x="271678" y="66381"/>
                    </a:cubicBezTo>
                    <a:cubicBezTo>
                      <a:pt x="271077" y="66415"/>
                      <a:pt x="270477" y="66415"/>
                      <a:pt x="269876" y="66415"/>
                    </a:cubicBezTo>
                    <a:cubicBezTo>
                      <a:pt x="272211" y="64947"/>
                      <a:pt x="274546" y="63546"/>
                      <a:pt x="276514" y="61945"/>
                    </a:cubicBezTo>
                    <a:close/>
                    <a:moveTo>
                      <a:pt x="280351" y="61945"/>
                    </a:moveTo>
                    <a:cubicBezTo>
                      <a:pt x="278249" y="63446"/>
                      <a:pt x="276214" y="65014"/>
                      <a:pt x="273813" y="66381"/>
                    </a:cubicBezTo>
                    <a:cubicBezTo>
                      <a:pt x="273212" y="66381"/>
                      <a:pt x="272612" y="66415"/>
                      <a:pt x="272011" y="66415"/>
                    </a:cubicBezTo>
                    <a:cubicBezTo>
                      <a:pt x="274313" y="64947"/>
                      <a:pt x="276681" y="63546"/>
                      <a:pt x="278649" y="61945"/>
                    </a:cubicBezTo>
                    <a:close/>
                    <a:moveTo>
                      <a:pt x="398835" y="61945"/>
                    </a:moveTo>
                    <a:cubicBezTo>
                      <a:pt x="396700" y="63446"/>
                      <a:pt x="394665" y="65047"/>
                      <a:pt x="392230" y="66415"/>
                    </a:cubicBezTo>
                    <a:lnTo>
                      <a:pt x="390429" y="66415"/>
                    </a:lnTo>
                    <a:cubicBezTo>
                      <a:pt x="392764" y="64980"/>
                      <a:pt x="395166" y="63546"/>
                      <a:pt x="397134" y="61945"/>
                    </a:cubicBezTo>
                    <a:close/>
                    <a:moveTo>
                      <a:pt x="400937" y="61945"/>
                    </a:moveTo>
                    <a:cubicBezTo>
                      <a:pt x="398835" y="63446"/>
                      <a:pt x="396767" y="65047"/>
                      <a:pt x="394365" y="66415"/>
                    </a:cubicBezTo>
                    <a:lnTo>
                      <a:pt x="392564" y="66415"/>
                    </a:lnTo>
                    <a:cubicBezTo>
                      <a:pt x="394899" y="64947"/>
                      <a:pt x="397267" y="63546"/>
                      <a:pt x="399269" y="61945"/>
                    </a:cubicBezTo>
                    <a:close/>
                    <a:moveTo>
                      <a:pt x="403071" y="61945"/>
                    </a:moveTo>
                    <a:cubicBezTo>
                      <a:pt x="400970" y="63446"/>
                      <a:pt x="398902" y="65047"/>
                      <a:pt x="396500" y="66415"/>
                    </a:cubicBezTo>
                    <a:lnTo>
                      <a:pt x="394699" y="66415"/>
                    </a:lnTo>
                    <a:cubicBezTo>
                      <a:pt x="397034" y="64947"/>
                      <a:pt x="399436" y="63546"/>
                      <a:pt x="401404" y="61945"/>
                    </a:cubicBezTo>
                    <a:close/>
                    <a:moveTo>
                      <a:pt x="405206" y="61945"/>
                    </a:moveTo>
                    <a:cubicBezTo>
                      <a:pt x="403105" y="63446"/>
                      <a:pt x="401070" y="65047"/>
                      <a:pt x="398668" y="66415"/>
                    </a:cubicBezTo>
                    <a:lnTo>
                      <a:pt x="396867" y="66415"/>
                    </a:lnTo>
                    <a:cubicBezTo>
                      <a:pt x="399169" y="64947"/>
                      <a:pt x="401537" y="63546"/>
                      <a:pt x="403538" y="61945"/>
                    </a:cubicBezTo>
                    <a:close/>
                    <a:moveTo>
                      <a:pt x="407341" y="61945"/>
                    </a:moveTo>
                    <a:cubicBezTo>
                      <a:pt x="405240" y="63446"/>
                      <a:pt x="403205" y="65047"/>
                      <a:pt x="400803" y="66415"/>
                    </a:cubicBezTo>
                    <a:lnTo>
                      <a:pt x="399002" y="66415"/>
                    </a:lnTo>
                    <a:cubicBezTo>
                      <a:pt x="401304" y="64947"/>
                      <a:pt x="403672" y="63546"/>
                      <a:pt x="405673" y="61945"/>
                    </a:cubicBezTo>
                    <a:close/>
                    <a:moveTo>
                      <a:pt x="409476" y="61945"/>
                    </a:moveTo>
                    <a:cubicBezTo>
                      <a:pt x="407375" y="63446"/>
                      <a:pt x="405340" y="65047"/>
                      <a:pt x="402938" y="66415"/>
                    </a:cubicBezTo>
                    <a:lnTo>
                      <a:pt x="401137" y="66415"/>
                    </a:lnTo>
                    <a:cubicBezTo>
                      <a:pt x="403438" y="64947"/>
                      <a:pt x="405807" y="63546"/>
                      <a:pt x="407808" y="61945"/>
                    </a:cubicBezTo>
                    <a:close/>
                    <a:moveTo>
                      <a:pt x="411611" y="61945"/>
                    </a:moveTo>
                    <a:cubicBezTo>
                      <a:pt x="409509" y="63446"/>
                      <a:pt x="407475" y="65047"/>
                      <a:pt x="405073" y="66415"/>
                    </a:cubicBezTo>
                    <a:lnTo>
                      <a:pt x="403272" y="66415"/>
                    </a:lnTo>
                    <a:cubicBezTo>
                      <a:pt x="405573" y="64947"/>
                      <a:pt x="407942" y="63546"/>
                      <a:pt x="409943" y="61945"/>
                    </a:cubicBezTo>
                    <a:close/>
                    <a:moveTo>
                      <a:pt x="413746" y="61945"/>
                    </a:moveTo>
                    <a:cubicBezTo>
                      <a:pt x="411644" y="63446"/>
                      <a:pt x="409609" y="65014"/>
                      <a:pt x="407208" y="66381"/>
                    </a:cubicBezTo>
                    <a:cubicBezTo>
                      <a:pt x="406607" y="66415"/>
                      <a:pt x="406007" y="66415"/>
                      <a:pt x="405406" y="66415"/>
                    </a:cubicBezTo>
                    <a:cubicBezTo>
                      <a:pt x="407708" y="64947"/>
                      <a:pt x="410076" y="63546"/>
                      <a:pt x="412045" y="61945"/>
                    </a:cubicBezTo>
                    <a:close/>
                    <a:moveTo>
                      <a:pt x="415881" y="61945"/>
                    </a:moveTo>
                    <a:cubicBezTo>
                      <a:pt x="413779" y="63446"/>
                      <a:pt x="411744" y="65014"/>
                      <a:pt x="409343" y="66381"/>
                    </a:cubicBezTo>
                    <a:cubicBezTo>
                      <a:pt x="408742" y="66381"/>
                      <a:pt x="408142" y="66415"/>
                      <a:pt x="407541" y="66415"/>
                    </a:cubicBezTo>
                    <a:cubicBezTo>
                      <a:pt x="409843" y="64947"/>
                      <a:pt x="412211" y="63546"/>
                      <a:pt x="414179" y="61945"/>
                    </a:cubicBezTo>
                    <a:close/>
                    <a:moveTo>
                      <a:pt x="248394" y="61945"/>
                    </a:moveTo>
                    <a:cubicBezTo>
                      <a:pt x="246260" y="63479"/>
                      <a:pt x="244158" y="65080"/>
                      <a:pt x="241723" y="66448"/>
                    </a:cubicBezTo>
                    <a:lnTo>
                      <a:pt x="239955" y="66448"/>
                    </a:lnTo>
                    <a:cubicBezTo>
                      <a:pt x="242290" y="64980"/>
                      <a:pt x="244692" y="63579"/>
                      <a:pt x="246693" y="61945"/>
                    </a:cubicBezTo>
                    <a:close/>
                    <a:moveTo>
                      <a:pt x="250496" y="61945"/>
                    </a:moveTo>
                    <a:cubicBezTo>
                      <a:pt x="248361" y="63479"/>
                      <a:pt x="246293" y="65080"/>
                      <a:pt x="243858" y="66448"/>
                    </a:cubicBezTo>
                    <a:lnTo>
                      <a:pt x="242090" y="66448"/>
                    </a:lnTo>
                    <a:cubicBezTo>
                      <a:pt x="244425" y="64980"/>
                      <a:pt x="246827" y="63579"/>
                      <a:pt x="248828" y="61945"/>
                    </a:cubicBezTo>
                    <a:close/>
                    <a:moveTo>
                      <a:pt x="252631" y="61945"/>
                    </a:moveTo>
                    <a:cubicBezTo>
                      <a:pt x="250529" y="63479"/>
                      <a:pt x="248428" y="65080"/>
                      <a:pt x="245993" y="66448"/>
                    </a:cubicBezTo>
                    <a:lnTo>
                      <a:pt x="244225" y="66448"/>
                    </a:lnTo>
                    <a:cubicBezTo>
                      <a:pt x="246560" y="64980"/>
                      <a:pt x="248961" y="63579"/>
                      <a:pt x="250963" y="61945"/>
                    </a:cubicBezTo>
                    <a:close/>
                    <a:moveTo>
                      <a:pt x="254766" y="61945"/>
                    </a:moveTo>
                    <a:cubicBezTo>
                      <a:pt x="252631" y="63479"/>
                      <a:pt x="250563" y="65080"/>
                      <a:pt x="248161" y="66448"/>
                    </a:cubicBezTo>
                    <a:lnTo>
                      <a:pt x="246360" y="66448"/>
                    </a:lnTo>
                    <a:cubicBezTo>
                      <a:pt x="248695" y="64980"/>
                      <a:pt x="251096" y="63579"/>
                      <a:pt x="253098" y="61945"/>
                    </a:cubicBezTo>
                    <a:close/>
                    <a:moveTo>
                      <a:pt x="256900" y="61945"/>
                    </a:moveTo>
                    <a:cubicBezTo>
                      <a:pt x="254766" y="63479"/>
                      <a:pt x="252697" y="65047"/>
                      <a:pt x="250296" y="66448"/>
                    </a:cubicBezTo>
                    <a:lnTo>
                      <a:pt x="248494" y="66448"/>
                    </a:lnTo>
                    <a:cubicBezTo>
                      <a:pt x="250829" y="64980"/>
                      <a:pt x="253231" y="63579"/>
                      <a:pt x="255233" y="61945"/>
                    </a:cubicBezTo>
                    <a:close/>
                    <a:moveTo>
                      <a:pt x="259035" y="61945"/>
                    </a:moveTo>
                    <a:cubicBezTo>
                      <a:pt x="256900" y="63479"/>
                      <a:pt x="254832" y="65047"/>
                      <a:pt x="252431" y="66448"/>
                    </a:cubicBezTo>
                    <a:lnTo>
                      <a:pt x="250629" y="66448"/>
                    </a:lnTo>
                    <a:cubicBezTo>
                      <a:pt x="252964" y="64980"/>
                      <a:pt x="255366" y="63579"/>
                      <a:pt x="257334" y="61945"/>
                    </a:cubicBezTo>
                    <a:close/>
                    <a:moveTo>
                      <a:pt x="261170" y="61945"/>
                    </a:moveTo>
                    <a:cubicBezTo>
                      <a:pt x="259069" y="63479"/>
                      <a:pt x="257001" y="65047"/>
                      <a:pt x="254565" y="66448"/>
                    </a:cubicBezTo>
                    <a:lnTo>
                      <a:pt x="252764" y="66448"/>
                    </a:lnTo>
                    <a:cubicBezTo>
                      <a:pt x="255099" y="64980"/>
                      <a:pt x="257501" y="63579"/>
                      <a:pt x="259502" y="61945"/>
                    </a:cubicBezTo>
                    <a:close/>
                    <a:moveTo>
                      <a:pt x="383891" y="61945"/>
                    </a:moveTo>
                    <a:cubicBezTo>
                      <a:pt x="381790" y="63479"/>
                      <a:pt x="379688" y="65080"/>
                      <a:pt x="377253" y="66448"/>
                    </a:cubicBezTo>
                    <a:lnTo>
                      <a:pt x="375485" y="66448"/>
                    </a:lnTo>
                    <a:cubicBezTo>
                      <a:pt x="377820" y="64980"/>
                      <a:pt x="380222" y="63579"/>
                      <a:pt x="382223" y="61945"/>
                    </a:cubicBezTo>
                    <a:close/>
                    <a:moveTo>
                      <a:pt x="386026" y="61945"/>
                    </a:moveTo>
                    <a:cubicBezTo>
                      <a:pt x="383891" y="63479"/>
                      <a:pt x="381823" y="65080"/>
                      <a:pt x="379388" y="66448"/>
                    </a:cubicBezTo>
                    <a:lnTo>
                      <a:pt x="377620" y="66448"/>
                    </a:lnTo>
                    <a:cubicBezTo>
                      <a:pt x="379955" y="64980"/>
                      <a:pt x="382357" y="63579"/>
                      <a:pt x="384358" y="61945"/>
                    </a:cubicBezTo>
                    <a:close/>
                    <a:moveTo>
                      <a:pt x="388161" y="61945"/>
                    </a:moveTo>
                    <a:cubicBezTo>
                      <a:pt x="386026" y="63479"/>
                      <a:pt x="383958" y="65080"/>
                      <a:pt x="381523" y="66448"/>
                    </a:cubicBezTo>
                    <a:lnTo>
                      <a:pt x="379755" y="66448"/>
                    </a:lnTo>
                    <a:cubicBezTo>
                      <a:pt x="382090" y="64980"/>
                      <a:pt x="384492" y="63579"/>
                      <a:pt x="386493" y="61945"/>
                    </a:cubicBezTo>
                    <a:close/>
                    <a:moveTo>
                      <a:pt x="390296" y="61945"/>
                    </a:moveTo>
                    <a:cubicBezTo>
                      <a:pt x="388161" y="63479"/>
                      <a:pt x="386093" y="65080"/>
                      <a:pt x="383691" y="66448"/>
                    </a:cubicBezTo>
                    <a:lnTo>
                      <a:pt x="381890" y="66448"/>
                    </a:lnTo>
                    <a:cubicBezTo>
                      <a:pt x="384225" y="64980"/>
                      <a:pt x="386626" y="63579"/>
                      <a:pt x="388628" y="61945"/>
                    </a:cubicBezTo>
                    <a:close/>
                    <a:moveTo>
                      <a:pt x="392431" y="61945"/>
                    </a:moveTo>
                    <a:cubicBezTo>
                      <a:pt x="390296" y="63479"/>
                      <a:pt x="388228" y="65047"/>
                      <a:pt x="385826" y="66448"/>
                    </a:cubicBezTo>
                    <a:lnTo>
                      <a:pt x="384025" y="66448"/>
                    </a:lnTo>
                    <a:cubicBezTo>
                      <a:pt x="386360" y="64980"/>
                      <a:pt x="388761" y="63579"/>
                      <a:pt x="390729" y="61945"/>
                    </a:cubicBezTo>
                    <a:close/>
                    <a:moveTo>
                      <a:pt x="394565" y="61945"/>
                    </a:moveTo>
                    <a:cubicBezTo>
                      <a:pt x="392431" y="63479"/>
                      <a:pt x="390362" y="65047"/>
                      <a:pt x="387961" y="66448"/>
                    </a:cubicBezTo>
                    <a:lnTo>
                      <a:pt x="386159" y="66448"/>
                    </a:lnTo>
                    <a:cubicBezTo>
                      <a:pt x="388494" y="64980"/>
                      <a:pt x="390896" y="63579"/>
                      <a:pt x="392864" y="61945"/>
                    </a:cubicBezTo>
                    <a:close/>
                    <a:moveTo>
                      <a:pt x="396700" y="61945"/>
                    </a:moveTo>
                    <a:cubicBezTo>
                      <a:pt x="394565" y="63479"/>
                      <a:pt x="392497" y="65047"/>
                      <a:pt x="390096" y="66448"/>
                    </a:cubicBezTo>
                    <a:lnTo>
                      <a:pt x="388294" y="66448"/>
                    </a:lnTo>
                    <a:cubicBezTo>
                      <a:pt x="390629" y="64980"/>
                      <a:pt x="393031" y="63579"/>
                      <a:pt x="394999" y="61945"/>
                    </a:cubicBezTo>
                    <a:close/>
                    <a:moveTo>
                      <a:pt x="232983" y="61945"/>
                    </a:moveTo>
                    <a:cubicBezTo>
                      <a:pt x="230849" y="63479"/>
                      <a:pt x="228747" y="65114"/>
                      <a:pt x="226279" y="66481"/>
                    </a:cubicBezTo>
                    <a:lnTo>
                      <a:pt x="224344" y="66481"/>
                    </a:lnTo>
                    <a:cubicBezTo>
                      <a:pt x="226712" y="65014"/>
                      <a:pt x="229147" y="63579"/>
                      <a:pt x="231149" y="61945"/>
                    </a:cubicBezTo>
                    <a:close/>
                    <a:moveTo>
                      <a:pt x="235285" y="61945"/>
                    </a:moveTo>
                    <a:cubicBezTo>
                      <a:pt x="233117" y="63479"/>
                      <a:pt x="231049" y="65114"/>
                      <a:pt x="228580" y="66481"/>
                    </a:cubicBezTo>
                    <a:lnTo>
                      <a:pt x="226646" y="66481"/>
                    </a:lnTo>
                    <a:cubicBezTo>
                      <a:pt x="229014" y="65014"/>
                      <a:pt x="231416" y="63579"/>
                      <a:pt x="233450" y="61945"/>
                    </a:cubicBezTo>
                    <a:close/>
                    <a:moveTo>
                      <a:pt x="237553" y="61945"/>
                    </a:moveTo>
                    <a:cubicBezTo>
                      <a:pt x="235418" y="63479"/>
                      <a:pt x="233350" y="65080"/>
                      <a:pt x="230882" y="66481"/>
                    </a:cubicBezTo>
                    <a:lnTo>
                      <a:pt x="228947" y="66481"/>
                    </a:lnTo>
                    <a:cubicBezTo>
                      <a:pt x="231282" y="65014"/>
                      <a:pt x="233717" y="63579"/>
                      <a:pt x="235719" y="61945"/>
                    </a:cubicBezTo>
                    <a:close/>
                    <a:moveTo>
                      <a:pt x="239855" y="61945"/>
                    </a:moveTo>
                    <a:cubicBezTo>
                      <a:pt x="237720" y="63479"/>
                      <a:pt x="235619" y="65080"/>
                      <a:pt x="233184" y="66481"/>
                    </a:cubicBezTo>
                    <a:lnTo>
                      <a:pt x="231249" y="66481"/>
                    </a:lnTo>
                    <a:cubicBezTo>
                      <a:pt x="233584" y="65014"/>
                      <a:pt x="235986" y="63579"/>
                      <a:pt x="238020" y="61945"/>
                    </a:cubicBezTo>
                    <a:close/>
                    <a:moveTo>
                      <a:pt x="241990" y="61945"/>
                    </a:moveTo>
                    <a:cubicBezTo>
                      <a:pt x="239855" y="63479"/>
                      <a:pt x="237753" y="65080"/>
                      <a:pt x="235318" y="66481"/>
                    </a:cubicBezTo>
                    <a:lnTo>
                      <a:pt x="233517" y="66481"/>
                    </a:lnTo>
                    <a:cubicBezTo>
                      <a:pt x="235885" y="64980"/>
                      <a:pt x="238287" y="63579"/>
                      <a:pt x="240289" y="61945"/>
                    </a:cubicBezTo>
                    <a:close/>
                    <a:moveTo>
                      <a:pt x="244125" y="61945"/>
                    </a:moveTo>
                    <a:cubicBezTo>
                      <a:pt x="241990" y="63479"/>
                      <a:pt x="239888" y="65080"/>
                      <a:pt x="237453" y="66481"/>
                    </a:cubicBezTo>
                    <a:lnTo>
                      <a:pt x="235652" y="66481"/>
                    </a:lnTo>
                    <a:cubicBezTo>
                      <a:pt x="238020" y="64980"/>
                      <a:pt x="240422" y="63579"/>
                      <a:pt x="242423" y="61945"/>
                    </a:cubicBezTo>
                    <a:close/>
                    <a:moveTo>
                      <a:pt x="246260" y="61945"/>
                    </a:moveTo>
                    <a:cubicBezTo>
                      <a:pt x="244125" y="63479"/>
                      <a:pt x="242023" y="65080"/>
                      <a:pt x="239588" y="66448"/>
                    </a:cubicBezTo>
                    <a:cubicBezTo>
                      <a:pt x="238988" y="66448"/>
                      <a:pt x="238387" y="66481"/>
                      <a:pt x="237820" y="66481"/>
                    </a:cubicBezTo>
                    <a:cubicBezTo>
                      <a:pt x="240155" y="64980"/>
                      <a:pt x="242557" y="63579"/>
                      <a:pt x="244558" y="61945"/>
                    </a:cubicBezTo>
                    <a:close/>
                    <a:moveTo>
                      <a:pt x="368513" y="61945"/>
                    </a:moveTo>
                    <a:cubicBezTo>
                      <a:pt x="366379" y="63479"/>
                      <a:pt x="364277" y="65114"/>
                      <a:pt x="361809" y="66481"/>
                    </a:cubicBezTo>
                    <a:lnTo>
                      <a:pt x="359874" y="66481"/>
                    </a:lnTo>
                    <a:cubicBezTo>
                      <a:pt x="362242" y="65014"/>
                      <a:pt x="364644" y="63579"/>
                      <a:pt x="366679" y="61945"/>
                    </a:cubicBezTo>
                    <a:close/>
                    <a:moveTo>
                      <a:pt x="370815" y="61945"/>
                    </a:moveTo>
                    <a:cubicBezTo>
                      <a:pt x="368647" y="63479"/>
                      <a:pt x="366579" y="65114"/>
                      <a:pt x="364110" y="66481"/>
                    </a:cubicBezTo>
                    <a:lnTo>
                      <a:pt x="362176" y="66481"/>
                    </a:lnTo>
                    <a:cubicBezTo>
                      <a:pt x="364544" y="65014"/>
                      <a:pt x="366946" y="63579"/>
                      <a:pt x="368980" y="61945"/>
                    </a:cubicBezTo>
                    <a:close/>
                    <a:moveTo>
                      <a:pt x="373083" y="61945"/>
                    </a:moveTo>
                    <a:cubicBezTo>
                      <a:pt x="370949" y="63479"/>
                      <a:pt x="368847" y="65080"/>
                      <a:pt x="366412" y="66481"/>
                    </a:cubicBezTo>
                    <a:lnTo>
                      <a:pt x="364477" y="66481"/>
                    </a:lnTo>
                    <a:cubicBezTo>
                      <a:pt x="366812" y="65014"/>
                      <a:pt x="369247" y="63579"/>
                      <a:pt x="371249" y="61945"/>
                    </a:cubicBezTo>
                    <a:close/>
                    <a:moveTo>
                      <a:pt x="375385" y="61945"/>
                    </a:moveTo>
                    <a:cubicBezTo>
                      <a:pt x="373250" y="63479"/>
                      <a:pt x="371149" y="65080"/>
                      <a:pt x="368714" y="66481"/>
                    </a:cubicBezTo>
                    <a:lnTo>
                      <a:pt x="366746" y="66481"/>
                    </a:lnTo>
                    <a:cubicBezTo>
                      <a:pt x="369114" y="65014"/>
                      <a:pt x="371516" y="63579"/>
                      <a:pt x="373550" y="61945"/>
                    </a:cubicBezTo>
                    <a:close/>
                    <a:moveTo>
                      <a:pt x="377520" y="61945"/>
                    </a:moveTo>
                    <a:cubicBezTo>
                      <a:pt x="375385" y="63479"/>
                      <a:pt x="373284" y="65080"/>
                      <a:pt x="370848" y="66481"/>
                    </a:cubicBezTo>
                    <a:lnTo>
                      <a:pt x="369047" y="66481"/>
                    </a:lnTo>
                    <a:cubicBezTo>
                      <a:pt x="371416" y="64980"/>
                      <a:pt x="373817" y="63579"/>
                      <a:pt x="375819" y="61945"/>
                    </a:cubicBezTo>
                    <a:close/>
                    <a:moveTo>
                      <a:pt x="379655" y="61945"/>
                    </a:moveTo>
                    <a:cubicBezTo>
                      <a:pt x="377520" y="63479"/>
                      <a:pt x="375418" y="65080"/>
                      <a:pt x="372983" y="66481"/>
                    </a:cubicBezTo>
                    <a:lnTo>
                      <a:pt x="371182" y="66481"/>
                    </a:lnTo>
                    <a:cubicBezTo>
                      <a:pt x="373550" y="64980"/>
                      <a:pt x="375952" y="63579"/>
                      <a:pt x="377954" y="61945"/>
                    </a:cubicBezTo>
                    <a:close/>
                    <a:moveTo>
                      <a:pt x="381756" y="61945"/>
                    </a:moveTo>
                    <a:cubicBezTo>
                      <a:pt x="379621" y="63479"/>
                      <a:pt x="377553" y="65080"/>
                      <a:pt x="375118" y="66448"/>
                    </a:cubicBezTo>
                    <a:cubicBezTo>
                      <a:pt x="374518" y="66448"/>
                      <a:pt x="373917" y="66481"/>
                      <a:pt x="373317" y="66481"/>
                    </a:cubicBezTo>
                    <a:cubicBezTo>
                      <a:pt x="375685" y="64980"/>
                      <a:pt x="378087" y="63579"/>
                      <a:pt x="380088" y="61945"/>
                    </a:cubicBezTo>
                    <a:close/>
                    <a:moveTo>
                      <a:pt x="217005" y="61945"/>
                    </a:moveTo>
                    <a:cubicBezTo>
                      <a:pt x="214837" y="63513"/>
                      <a:pt x="212702" y="65147"/>
                      <a:pt x="210234" y="66515"/>
                    </a:cubicBezTo>
                    <a:lnTo>
                      <a:pt x="208299" y="66515"/>
                    </a:lnTo>
                    <a:cubicBezTo>
                      <a:pt x="210667" y="65047"/>
                      <a:pt x="213103" y="63613"/>
                      <a:pt x="215137" y="61945"/>
                    </a:cubicBezTo>
                    <a:close/>
                    <a:moveTo>
                      <a:pt x="219274" y="61945"/>
                    </a:moveTo>
                    <a:cubicBezTo>
                      <a:pt x="217105" y="63513"/>
                      <a:pt x="215004" y="65114"/>
                      <a:pt x="212535" y="66515"/>
                    </a:cubicBezTo>
                    <a:lnTo>
                      <a:pt x="210601" y="66515"/>
                    </a:lnTo>
                    <a:cubicBezTo>
                      <a:pt x="212969" y="65014"/>
                      <a:pt x="215404" y="63613"/>
                      <a:pt x="217439" y="61945"/>
                    </a:cubicBezTo>
                    <a:close/>
                    <a:moveTo>
                      <a:pt x="221575" y="61945"/>
                    </a:moveTo>
                    <a:cubicBezTo>
                      <a:pt x="219407" y="63513"/>
                      <a:pt x="217306" y="65114"/>
                      <a:pt x="214804" y="66515"/>
                    </a:cubicBezTo>
                    <a:lnTo>
                      <a:pt x="212869" y="66515"/>
                    </a:lnTo>
                    <a:cubicBezTo>
                      <a:pt x="215237" y="65014"/>
                      <a:pt x="217706" y="63613"/>
                      <a:pt x="219707" y="61945"/>
                    </a:cubicBezTo>
                    <a:close/>
                    <a:moveTo>
                      <a:pt x="223844" y="61945"/>
                    </a:moveTo>
                    <a:cubicBezTo>
                      <a:pt x="221675" y="63479"/>
                      <a:pt x="219574" y="65114"/>
                      <a:pt x="217105" y="66515"/>
                    </a:cubicBezTo>
                    <a:lnTo>
                      <a:pt x="215171" y="66515"/>
                    </a:lnTo>
                    <a:cubicBezTo>
                      <a:pt x="217539" y="65014"/>
                      <a:pt x="219974" y="63579"/>
                      <a:pt x="222009" y="61945"/>
                    </a:cubicBezTo>
                    <a:close/>
                    <a:moveTo>
                      <a:pt x="226145" y="61945"/>
                    </a:moveTo>
                    <a:cubicBezTo>
                      <a:pt x="223977" y="63479"/>
                      <a:pt x="221875" y="65114"/>
                      <a:pt x="219407" y="66515"/>
                    </a:cubicBezTo>
                    <a:lnTo>
                      <a:pt x="217472" y="66515"/>
                    </a:lnTo>
                    <a:cubicBezTo>
                      <a:pt x="219841" y="65014"/>
                      <a:pt x="222276" y="63579"/>
                      <a:pt x="224277" y="61945"/>
                    </a:cubicBezTo>
                    <a:close/>
                    <a:moveTo>
                      <a:pt x="228413" y="61945"/>
                    </a:moveTo>
                    <a:cubicBezTo>
                      <a:pt x="226279" y="63479"/>
                      <a:pt x="224177" y="65114"/>
                      <a:pt x="221709" y="66515"/>
                    </a:cubicBezTo>
                    <a:lnTo>
                      <a:pt x="219774" y="66515"/>
                    </a:lnTo>
                    <a:cubicBezTo>
                      <a:pt x="222142" y="65014"/>
                      <a:pt x="224544" y="63579"/>
                      <a:pt x="226579" y="61945"/>
                    </a:cubicBezTo>
                    <a:close/>
                    <a:moveTo>
                      <a:pt x="230715" y="61945"/>
                    </a:moveTo>
                    <a:cubicBezTo>
                      <a:pt x="228547" y="63479"/>
                      <a:pt x="226445" y="65114"/>
                      <a:pt x="224010" y="66515"/>
                    </a:cubicBezTo>
                    <a:cubicBezTo>
                      <a:pt x="223788" y="66504"/>
                      <a:pt x="223569" y="66500"/>
                      <a:pt x="223352" y="66500"/>
                    </a:cubicBezTo>
                    <a:cubicBezTo>
                      <a:pt x="222917" y="66500"/>
                      <a:pt x="222487" y="66515"/>
                      <a:pt x="222042" y="66515"/>
                    </a:cubicBezTo>
                    <a:cubicBezTo>
                      <a:pt x="224411" y="65014"/>
                      <a:pt x="226846" y="63579"/>
                      <a:pt x="228880" y="61945"/>
                    </a:cubicBezTo>
                    <a:close/>
                    <a:moveTo>
                      <a:pt x="352535" y="61945"/>
                    </a:moveTo>
                    <a:cubicBezTo>
                      <a:pt x="350367" y="63513"/>
                      <a:pt x="348232" y="65147"/>
                      <a:pt x="345764" y="66515"/>
                    </a:cubicBezTo>
                    <a:lnTo>
                      <a:pt x="343829" y="66515"/>
                    </a:lnTo>
                    <a:cubicBezTo>
                      <a:pt x="346198" y="65047"/>
                      <a:pt x="348633" y="63613"/>
                      <a:pt x="350667" y="61945"/>
                    </a:cubicBezTo>
                    <a:close/>
                    <a:moveTo>
                      <a:pt x="354804" y="61945"/>
                    </a:moveTo>
                    <a:cubicBezTo>
                      <a:pt x="352635" y="63513"/>
                      <a:pt x="350534" y="65114"/>
                      <a:pt x="348066" y="66515"/>
                    </a:cubicBezTo>
                    <a:lnTo>
                      <a:pt x="346097" y="66515"/>
                    </a:lnTo>
                    <a:cubicBezTo>
                      <a:pt x="348499" y="65014"/>
                      <a:pt x="350934" y="63613"/>
                      <a:pt x="352969" y="61945"/>
                    </a:cubicBezTo>
                    <a:close/>
                    <a:moveTo>
                      <a:pt x="357105" y="61945"/>
                    </a:moveTo>
                    <a:cubicBezTo>
                      <a:pt x="354937" y="63513"/>
                      <a:pt x="352836" y="65114"/>
                      <a:pt x="350334" y="66515"/>
                    </a:cubicBezTo>
                    <a:lnTo>
                      <a:pt x="348399" y="66515"/>
                    </a:lnTo>
                    <a:cubicBezTo>
                      <a:pt x="350767" y="65014"/>
                      <a:pt x="353203" y="63613"/>
                      <a:pt x="355237" y="61945"/>
                    </a:cubicBezTo>
                    <a:close/>
                    <a:moveTo>
                      <a:pt x="359374" y="61945"/>
                    </a:moveTo>
                    <a:cubicBezTo>
                      <a:pt x="357205" y="63479"/>
                      <a:pt x="355104" y="65114"/>
                      <a:pt x="352635" y="66515"/>
                    </a:cubicBezTo>
                    <a:lnTo>
                      <a:pt x="350701" y="66515"/>
                    </a:lnTo>
                    <a:cubicBezTo>
                      <a:pt x="353069" y="65014"/>
                      <a:pt x="355504" y="63579"/>
                      <a:pt x="357539" y="61945"/>
                    </a:cubicBezTo>
                    <a:close/>
                    <a:moveTo>
                      <a:pt x="361675" y="61945"/>
                    </a:moveTo>
                    <a:cubicBezTo>
                      <a:pt x="359507" y="63479"/>
                      <a:pt x="357406" y="65114"/>
                      <a:pt x="354937" y="66515"/>
                    </a:cubicBezTo>
                    <a:lnTo>
                      <a:pt x="353002" y="66515"/>
                    </a:lnTo>
                    <a:cubicBezTo>
                      <a:pt x="355371" y="65014"/>
                      <a:pt x="357806" y="63579"/>
                      <a:pt x="359807" y="61945"/>
                    </a:cubicBezTo>
                    <a:close/>
                    <a:moveTo>
                      <a:pt x="363944" y="61945"/>
                    </a:moveTo>
                    <a:cubicBezTo>
                      <a:pt x="361809" y="63479"/>
                      <a:pt x="359707" y="65114"/>
                      <a:pt x="357239" y="66515"/>
                    </a:cubicBezTo>
                    <a:lnTo>
                      <a:pt x="355304" y="66515"/>
                    </a:lnTo>
                    <a:cubicBezTo>
                      <a:pt x="357639" y="65014"/>
                      <a:pt x="360074" y="63579"/>
                      <a:pt x="362109" y="61945"/>
                    </a:cubicBezTo>
                    <a:close/>
                    <a:moveTo>
                      <a:pt x="366245" y="61945"/>
                    </a:moveTo>
                    <a:cubicBezTo>
                      <a:pt x="364077" y="63479"/>
                      <a:pt x="361975" y="65114"/>
                      <a:pt x="359507" y="66515"/>
                    </a:cubicBezTo>
                    <a:cubicBezTo>
                      <a:pt x="359296" y="66504"/>
                      <a:pt x="359085" y="66500"/>
                      <a:pt x="358872" y="66500"/>
                    </a:cubicBezTo>
                    <a:cubicBezTo>
                      <a:pt x="358447" y="66500"/>
                      <a:pt x="358017" y="66515"/>
                      <a:pt x="357572" y="66515"/>
                    </a:cubicBezTo>
                    <a:cubicBezTo>
                      <a:pt x="359941" y="65014"/>
                      <a:pt x="362376" y="63579"/>
                      <a:pt x="364377" y="61945"/>
                    </a:cubicBezTo>
                    <a:close/>
                    <a:moveTo>
                      <a:pt x="200994" y="61945"/>
                    </a:moveTo>
                    <a:cubicBezTo>
                      <a:pt x="198792" y="63513"/>
                      <a:pt x="196657" y="65147"/>
                      <a:pt x="194156" y="66548"/>
                    </a:cubicBezTo>
                    <a:lnTo>
                      <a:pt x="192221" y="66548"/>
                    </a:lnTo>
                    <a:cubicBezTo>
                      <a:pt x="194623" y="65047"/>
                      <a:pt x="197091" y="63613"/>
                      <a:pt x="199126" y="61945"/>
                    </a:cubicBezTo>
                    <a:close/>
                    <a:moveTo>
                      <a:pt x="203262" y="61945"/>
                    </a:moveTo>
                    <a:cubicBezTo>
                      <a:pt x="201094" y="63513"/>
                      <a:pt x="198959" y="65147"/>
                      <a:pt x="196457" y="66548"/>
                    </a:cubicBezTo>
                    <a:lnTo>
                      <a:pt x="194523" y="66548"/>
                    </a:lnTo>
                    <a:cubicBezTo>
                      <a:pt x="196924" y="65047"/>
                      <a:pt x="199393" y="63613"/>
                      <a:pt x="201428" y="61945"/>
                    </a:cubicBezTo>
                    <a:close/>
                    <a:moveTo>
                      <a:pt x="205564" y="61945"/>
                    </a:moveTo>
                    <a:cubicBezTo>
                      <a:pt x="203362" y="63513"/>
                      <a:pt x="201261" y="65147"/>
                      <a:pt x="198759" y="66548"/>
                    </a:cubicBezTo>
                    <a:lnTo>
                      <a:pt x="196824" y="66548"/>
                    </a:lnTo>
                    <a:cubicBezTo>
                      <a:pt x="199193" y="65047"/>
                      <a:pt x="201661" y="63613"/>
                      <a:pt x="203696" y="61945"/>
                    </a:cubicBezTo>
                    <a:close/>
                    <a:moveTo>
                      <a:pt x="207832" y="61945"/>
                    </a:moveTo>
                    <a:cubicBezTo>
                      <a:pt x="205664" y="63513"/>
                      <a:pt x="203562" y="65147"/>
                      <a:pt x="201061" y="66548"/>
                    </a:cubicBezTo>
                    <a:lnTo>
                      <a:pt x="199126" y="66548"/>
                    </a:lnTo>
                    <a:cubicBezTo>
                      <a:pt x="201494" y="65047"/>
                      <a:pt x="203963" y="63613"/>
                      <a:pt x="205997" y="61945"/>
                    </a:cubicBezTo>
                    <a:close/>
                    <a:moveTo>
                      <a:pt x="210134" y="61945"/>
                    </a:moveTo>
                    <a:cubicBezTo>
                      <a:pt x="207966" y="63513"/>
                      <a:pt x="205831" y="65147"/>
                      <a:pt x="203329" y="66548"/>
                    </a:cubicBezTo>
                    <a:lnTo>
                      <a:pt x="201394" y="66548"/>
                    </a:lnTo>
                    <a:cubicBezTo>
                      <a:pt x="203796" y="65047"/>
                      <a:pt x="206231" y="63613"/>
                      <a:pt x="208299" y="61945"/>
                    </a:cubicBezTo>
                    <a:close/>
                    <a:moveTo>
                      <a:pt x="212402" y="61945"/>
                    </a:moveTo>
                    <a:cubicBezTo>
                      <a:pt x="210234" y="63513"/>
                      <a:pt x="208132" y="65147"/>
                      <a:pt x="205631" y="66548"/>
                    </a:cubicBezTo>
                    <a:lnTo>
                      <a:pt x="203696" y="66548"/>
                    </a:lnTo>
                    <a:cubicBezTo>
                      <a:pt x="206098" y="65047"/>
                      <a:pt x="208533" y="63613"/>
                      <a:pt x="210567" y="61945"/>
                    </a:cubicBezTo>
                    <a:close/>
                    <a:moveTo>
                      <a:pt x="214704" y="61945"/>
                    </a:moveTo>
                    <a:cubicBezTo>
                      <a:pt x="212535" y="63513"/>
                      <a:pt x="210401" y="65114"/>
                      <a:pt x="207932" y="66515"/>
                    </a:cubicBezTo>
                    <a:cubicBezTo>
                      <a:pt x="207298" y="66515"/>
                      <a:pt x="206631" y="66548"/>
                      <a:pt x="205997" y="66548"/>
                    </a:cubicBezTo>
                    <a:cubicBezTo>
                      <a:pt x="208366" y="65047"/>
                      <a:pt x="210834" y="63613"/>
                      <a:pt x="212869" y="61945"/>
                    </a:cubicBezTo>
                    <a:close/>
                    <a:moveTo>
                      <a:pt x="336491" y="61945"/>
                    </a:moveTo>
                    <a:cubicBezTo>
                      <a:pt x="334322" y="63513"/>
                      <a:pt x="332188" y="65147"/>
                      <a:pt x="329686" y="66548"/>
                    </a:cubicBezTo>
                    <a:lnTo>
                      <a:pt x="327751" y="66548"/>
                    </a:lnTo>
                    <a:cubicBezTo>
                      <a:pt x="330153" y="65047"/>
                      <a:pt x="332621" y="63613"/>
                      <a:pt x="334656" y="61945"/>
                    </a:cubicBezTo>
                    <a:close/>
                    <a:moveTo>
                      <a:pt x="338792" y="61945"/>
                    </a:moveTo>
                    <a:cubicBezTo>
                      <a:pt x="336624" y="63513"/>
                      <a:pt x="334489" y="65147"/>
                      <a:pt x="331987" y="66548"/>
                    </a:cubicBezTo>
                    <a:lnTo>
                      <a:pt x="330053" y="66548"/>
                    </a:lnTo>
                    <a:cubicBezTo>
                      <a:pt x="332454" y="65047"/>
                      <a:pt x="334923" y="63613"/>
                      <a:pt x="336958" y="61945"/>
                    </a:cubicBezTo>
                    <a:close/>
                    <a:moveTo>
                      <a:pt x="341094" y="61945"/>
                    </a:moveTo>
                    <a:cubicBezTo>
                      <a:pt x="338892" y="63513"/>
                      <a:pt x="336791" y="65147"/>
                      <a:pt x="334289" y="66548"/>
                    </a:cubicBezTo>
                    <a:lnTo>
                      <a:pt x="332354" y="66548"/>
                    </a:lnTo>
                    <a:cubicBezTo>
                      <a:pt x="334723" y="65047"/>
                      <a:pt x="337191" y="63613"/>
                      <a:pt x="339226" y="61945"/>
                    </a:cubicBezTo>
                    <a:close/>
                    <a:moveTo>
                      <a:pt x="343362" y="61945"/>
                    </a:moveTo>
                    <a:cubicBezTo>
                      <a:pt x="341194" y="63513"/>
                      <a:pt x="339059" y="65147"/>
                      <a:pt x="336557" y="66548"/>
                    </a:cubicBezTo>
                    <a:lnTo>
                      <a:pt x="334656" y="66548"/>
                    </a:lnTo>
                    <a:cubicBezTo>
                      <a:pt x="337024" y="65047"/>
                      <a:pt x="339493" y="63613"/>
                      <a:pt x="341528" y="61945"/>
                    </a:cubicBezTo>
                    <a:close/>
                    <a:moveTo>
                      <a:pt x="345664" y="61945"/>
                    </a:moveTo>
                    <a:cubicBezTo>
                      <a:pt x="343496" y="63513"/>
                      <a:pt x="341361" y="65147"/>
                      <a:pt x="338859" y="66548"/>
                    </a:cubicBezTo>
                    <a:lnTo>
                      <a:pt x="336924" y="66548"/>
                    </a:lnTo>
                    <a:cubicBezTo>
                      <a:pt x="339326" y="65047"/>
                      <a:pt x="341761" y="63613"/>
                      <a:pt x="343796" y="61945"/>
                    </a:cubicBezTo>
                    <a:close/>
                    <a:moveTo>
                      <a:pt x="347932" y="61945"/>
                    </a:moveTo>
                    <a:cubicBezTo>
                      <a:pt x="345764" y="63513"/>
                      <a:pt x="343662" y="65147"/>
                      <a:pt x="341161" y="66548"/>
                    </a:cubicBezTo>
                    <a:lnTo>
                      <a:pt x="339226" y="66548"/>
                    </a:lnTo>
                    <a:cubicBezTo>
                      <a:pt x="341594" y="65047"/>
                      <a:pt x="344063" y="63613"/>
                      <a:pt x="346097" y="61945"/>
                    </a:cubicBezTo>
                    <a:close/>
                    <a:moveTo>
                      <a:pt x="350234" y="61945"/>
                    </a:moveTo>
                    <a:cubicBezTo>
                      <a:pt x="348066" y="63513"/>
                      <a:pt x="345931" y="65114"/>
                      <a:pt x="343462" y="66515"/>
                    </a:cubicBezTo>
                    <a:cubicBezTo>
                      <a:pt x="342795" y="66515"/>
                      <a:pt x="342161" y="66548"/>
                      <a:pt x="341528" y="66548"/>
                    </a:cubicBezTo>
                    <a:cubicBezTo>
                      <a:pt x="343896" y="65047"/>
                      <a:pt x="346364" y="63613"/>
                      <a:pt x="348366" y="61945"/>
                    </a:cubicBezTo>
                    <a:close/>
                    <a:moveTo>
                      <a:pt x="184982" y="61945"/>
                    </a:moveTo>
                    <a:cubicBezTo>
                      <a:pt x="182781" y="63513"/>
                      <a:pt x="180613" y="65180"/>
                      <a:pt x="178078" y="66581"/>
                    </a:cubicBezTo>
                    <a:lnTo>
                      <a:pt x="176176" y="66581"/>
                    </a:lnTo>
                    <a:cubicBezTo>
                      <a:pt x="178578" y="65080"/>
                      <a:pt x="181080" y="63613"/>
                      <a:pt x="183114" y="61945"/>
                    </a:cubicBezTo>
                    <a:close/>
                    <a:moveTo>
                      <a:pt x="187251" y="61945"/>
                    </a:moveTo>
                    <a:cubicBezTo>
                      <a:pt x="185049" y="63513"/>
                      <a:pt x="182914" y="65180"/>
                      <a:pt x="180379" y="66581"/>
                    </a:cubicBezTo>
                    <a:lnTo>
                      <a:pt x="178478" y="66581"/>
                    </a:lnTo>
                    <a:cubicBezTo>
                      <a:pt x="180880" y="65080"/>
                      <a:pt x="183348" y="63613"/>
                      <a:pt x="185416" y="61945"/>
                    </a:cubicBezTo>
                    <a:close/>
                    <a:moveTo>
                      <a:pt x="189552" y="61945"/>
                    </a:moveTo>
                    <a:cubicBezTo>
                      <a:pt x="187351" y="63513"/>
                      <a:pt x="185216" y="65180"/>
                      <a:pt x="182681" y="66581"/>
                    </a:cubicBezTo>
                    <a:lnTo>
                      <a:pt x="180746" y="66581"/>
                    </a:lnTo>
                    <a:cubicBezTo>
                      <a:pt x="183181" y="65080"/>
                      <a:pt x="185650" y="63613"/>
                      <a:pt x="187718" y="61945"/>
                    </a:cubicBezTo>
                    <a:close/>
                    <a:moveTo>
                      <a:pt x="191821" y="61945"/>
                    </a:moveTo>
                    <a:cubicBezTo>
                      <a:pt x="189652" y="63513"/>
                      <a:pt x="187518" y="65147"/>
                      <a:pt x="184982" y="66581"/>
                    </a:cubicBezTo>
                    <a:lnTo>
                      <a:pt x="183048" y="66581"/>
                    </a:lnTo>
                    <a:cubicBezTo>
                      <a:pt x="185449" y="65047"/>
                      <a:pt x="187951" y="63613"/>
                      <a:pt x="189986" y="61945"/>
                    </a:cubicBezTo>
                    <a:close/>
                    <a:moveTo>
                      <a:pt x="194122" y="61945"/>
                    </a:moveTo>
                    <a:cubicBezTo>
                      <a:pt x="191921" y="63513"/>
                      <a:pt x="189786" y="65147"/>
                      <a:pt x="187284" y="66581"/>
                    </a:cubicBezTo>
                    <a:lnTo>
                      <a:pt x="185349" y="66581"/>
                    </a:lnTo>
                    <a:cubicBezTo>
                      <a:pt x="187751" y="65047"/>
                      <a:pt x="190220" y="63613"/>
                      <a:pt x="192288" y="61945"/>
                    </a:cubicBezTo>
                    <a:close/>
                    <a:moveTo>
                      <a:pt x="196391" y="61945"/>
                    </a:moveTo>
                    <a:cubicBezTo>
                      <a:pt x="194222" y="63513"/>
                      <a:pt x="192088" y="65147"/>
                      <a:pt x="189552" y="66581"/>
                    </a:cubicBezTo>
                    <a:lnTo>
                      <a:pt x="187651" y="66581"/>
                    </a:lnTo>
                    <a:cubicBezTo>
                      <a:pt x="190053" y="65047"/>
                      <a:pt x="192521" y="63613"/>
                      <a:pt x="194556" y="61945"/>
                    </a:cubicBezTo>
                    <a:close/>
                    <a:moveTo>
                      <a:pt x="198692" y="61945"/>
                    </a:moveTo>
                    <a:cubicBezTo>
                      <a:pt x="196524" y="63513"/>
                      <a:pt x="194389" y="65147"/>
                      <a:pt x="191854" y="66581"/>
                    </a:cubicBezTo>
                    <a:cubicBezTo>
                      <a:pt x="191537" y="66565"/>
                      <a:pt x="191220" y="66556"/>
                      <a:pt x="190903" y="66556"/>
                    </a:cubicBezTo>
                    <a:cubicBezTo>
                      <a:pt x="190586" y="66556"/>
                      <a:pt x="190270" y="66565"/>
                      <a:pt x="189953" y="66581"/>
                    </a:cubicBezTo>
                    <a:cubicBezTo>
                      <a:pt x="192321" y="65047"/>
                      <a:pt x="194789" y="63613"/>
                      <a:pt x="196858" y="61945"/>
                    </a:cubicBezTo>
                    <a:close/>
                    <a:moveTo>
                      <a:pt x="329652" y="61945"/>
                    </a:moveTo>
                    <a:cubicBezTo>
                      <a:pt x="327451" y="63513"/>
                      <a:pt x="325316" y="65180"/>
                      <a:pt x="322814" y="66581"/>
                    </a:cubicBezTo>
                    <a:lnTo>
                      <a:pt x="321280" y="66581"/>
                    </a:lnTo>
                    <a:cubicBezTo>
                      <a:pt x="321346" y="66481"/>
                      <a:pt x="321447" y="66381"/>
                      <a:pt x="321547" y="66281"/>
                    </a:cubicBezTo>
                    <a:lnTo>
                      <a:pt x="321346" y="66281"/>
                    </a:lnTo>
                    <a:cubicBezTo>
                      <a:pt x="323581" y="64880"/>
                      <a:pt x="325883" y="63513"/>
                      <a:pt x="327818" y="61945"/>
                    </a:cubicBezTo>
                    <a:close/>
                    <a:moveTo>
                      <a:pt x="331921" y="61945"/>
                    </a:moveTo>
                    <a:cubicBezTo>
                      <a:pt x="329752" y="63513"/>
                      <a:pt x="327618" y="65147"/>
                      <a:pt x="325082" y="66581"/>
                    </a:cubicBezTo>
                    <a:lnTo>
                      <a:pt x="323181" y="66581"/>
                    </a:lnTo>
                    <a:cubicBezTo>
                      <a:pt x="325583" y="65047"/>
                      <a:pt x="328051" y="63613"/>
                      <a:pt x="330086" y="61945"/>
                    </a:cubicBezTo>
                    <a:close/>
                    <a:moveTo>
                      <a:pt x="334222" y="61945"/>
                    </a:moveTo>
                    <a:cubicBezTo>
                      <a:pt x="332054" y="63513"/>
                      <a:pt x="329919" y="65147"/>
                      <a:pt x="327384" y="66581"/>
                    </a:cubicBezTo>
                    <a:cubicBezTo>
                      <a:pt x="327067" y="66565"/>
                      <a:pt x="326750" y="66556"/>
                      <a:pt x="326429" y="66556"/>
                    </a:cubicBezTo>
                    <a:cubicBezTo>
                      <a:pt x="326108" y="66556"/>
                      <a:pt x="325783" y="66565"/>
                      <a:pt x="325449" y="66581"/>
                    </a:cubicBezTo>
                    <a:cubicBezTo>
                      <a:pt x="327851" y="65047"/>
                      <a:pt x="330320" y="63613"/>
                      <a:pt x="332388" y="61945"/>
                    </a:cubicBezTo>
                    <a:close/>
                    <a:moveTo>
                      <a:pt x="166669" y="61945"/>
                    </a:moveTo>
                    <a:lnTo>
                      <a:pt x="166002" y="62445"/>
                    </a:lnTo>
                    <a:cubicBezTo>
                      <a:pt x="164001" y="63880"/>
                      <a:pt x="162033" y="65347"/>
                      <a:pt x="159731" y="66615"/>
                    </a:cubicBezTo>
                    <a:lnTo>
                      <a:pt x="157830" y="66615"/>
                    </a:lnTo>
                    <a:cubicBezTo>
                      <a:pt x="160265" y="65114"/>
                      <a:pt x="162767" y="63646"/>
                      <a:pt x="164835" y="61945"/>
                    </a:cubicBezTo>
                    <a:close/>
                    <a:moveTo>
                      <a:pt x="168971" y="61945"/>
                    </a:moveTo>
                    <a:cubicBezTo>
                      <a:pt x="167470" y="63012"/>
                      <a:pt x="166002" y="64113"/>
                      <a:pt x="164401" y="65180"/>
                    </a:cubicBezTo>
                    <a:cubicBezTo>
                      <a:pt x="163634" y="65681"/>
                      <a:pt x="162867" y="66148"/>
                      <a:pt x="162033" y="66615"/>
                    </a:cubicBezTo>
                    <a:lnTo>
                      <a:pt x="160131" y="66615"/>
                    </a:lnTo>
                    <a:cubicBezTo>
                      <a:pt x="161966" y="65447"/>
                      <a:pt x="163867" y="64313"/>
                      <a:pt x="165569" y="63112"/>
                    </a:cubicBezTo>
                    <a:cubicBezTo>
                      <a:pt x="166102" y="62745"/>
                      <a:pt x="166636" y="62345"/>
                      <a:pt x="167136" y="61945"/>
                    </a:cubicBezTo>
                    <a:close/>
                    <a:moveTo>
                      <a:pt x="171239" y="61945"/>
                    </a:moveTo>
                    <a:cubicBezTo>
                      <a:pt x="169038" y="63546"/>
                      <a:pt x="166870" y="65214"/>
                      <a:pt x="164334" y="66615"/>
                    </a:cubicBezTo>
                    <a:lnTo>
                      <a:pt x="162400" y="66615"/>
                    </a:lnTo>
                    <a:cubicBezTo>
                      <a:pt x="163000" y="66248"/>
                      <a:pt x="163634" y="65848"/>
                      <a:pt x="164234" y="65481"/>
                    </a:cubicBezTo>
                    <a:cubicBezTo>
                      <a:pt x="166069" y="64347"/>
                      <a:pt x="167837" y="63212"/>
                      <a:pt x="169405" y="61945"/>
                    </a:cubicBezTo>
                    <a:close/>
                    <a:moveTo>
                      <a:pt x="173541" y="61945"/>
                    </a:moveTo>
                    <a:cubicBezTo>
                      <a:pt x="171339" y="63513"/>
                      <a:pt x="169171" y="65180"/>
                      <a:pt x="166603" y="66615"/>
                    </a:cubicBezTo>
                    <a:lnTo>
                      <a:pt x="164701" y="66615"/>
                    </a:lnTo>
                    <a:cubicBezTo>
                      <a:pt x="167136" y="65080"/>
                      <a:pt x="169638" y="63646"/>
                      <a:pt x="171706" y="61945"/>
                    </a:cubicBezTo>
                    <a:close/>
                    <a:moveTo>
                      <a:pt x="175809" y="61945"/>
                    </a:moveTo>
                    <a:cubicBezTo>
                      <a:pt x="173608" y="63546"/>
                      <a:pt x="171473" y="65180"/>
                      <a:pt x="168904" y="66615"/>
                    </a:cubicBezTo>
                    <a:lnTo>
                      <a:pt x="167003" y="66615"/>
                    </a:lnTo>
                    <a:cubicBezTo>
                      <a:pt x="169405" y="65080"/>
                      <a:pt x="171906" y="63646"/>
                      <a:pt x="173975" y="61945"/>
                    </a:cubicBezTo>
                    <a:close/>
                    <a:moveTo>
                      <a:pt x="178111" y="61945"/>
                    </a:moveTo>
                    <a:cubicBezTo>
                      <a:pt x="175909" y="63546"/>
                      <a:pt x="173774" y="65180"/>
                      <a:pt x="171206" y="66615"/>
                    </a:cubicBezTo>
                    <a:lnTo>
                      <a:pt x="169305" y="66615"/>
                    </a:lnTo>
                    <a:cubicBezTo>
                      <a:pt x="171706" y="65080"/>
                      <a:pt x="174208" y="63613"/>
                      <a:pt x="176276" y="61945"/>
                    </a:cubicBezTo>
                    <a:close/>
                    <a:moveTo>
                      <a:pt x="180413" y="61945"/>
                    </a:moveTo>
                    <a:cubicBezTo>
                      <a:pt x="178178" y="63513"/>
                      <a:pt x="176043" y="65180"/>
                      <a:pt x="173508" y="66615"/>
                    </a:cubicBezTo>
                    <a:lnTo>
                      <a:pt x="171573" y="66615"/>
                    </a:lnTo>
                    <a:cubicBezTo>
                      <a:pt x="174008" y="65080"/>
                      <a:pt x="176510" y="63646"/>
                      <a:pt x="178545" y="61945"/>
                    </a:cubicBezTo>
                    <a:close/>
                    <a:moveTo>
                      <a:pt x="182681" y="61945"/>
                    </a:moveTo>
                    <a:cubicBezTo>
                      <a:pt x="180479" y="63513"/>
                      <a:pt x="178344" y="65180"/>
                      <a:pt x="175809" y="66581"/>
                    </a:cubicBezTo>
                    <a:cubicBezTo>
                      <a:pt x="175142" y="66615"/>
                      <a:pt x="174508" y="66615"/>
                      <a:pt x="173875" y="66615"/>
                    </a:cubicBezTo>
                    <a:cubicBezTo>
                      <a:pt x="176310" y="65080"/>
                      <a:pt x="178778" y="63613"/>
                      <a:pt x="180846" y="61945"/>
                    </a:cubicBezTo>
                    <a:close/>
                    <a:moveTo>
                      <a:pt x="149724" y="61945"/>
                    </a:moveTo>
                    <a:cubicBezTo>
                      <a:pt x="147489" y="63513"/>
                      <a:pt x="145354" y="65214"/>
                      <a:pt x="142852" y="66648"/>
                    </a:cubicBezTo>
                    <a:lnTo>
                      <a:pt x="141551" y="66648"/>
                    </a:lnTo>
                    <a:cubicBezTo>
                      <a:pt x="143987" y="65147"/>
                      <a:pt x="146455" y="63679"/>
                      <a:pt x="148456" y="61945"/>
                    </a:cubicBezTo>
                    <a:close/>
                    <a:moveTo>
                      <a:pt x="151325" y="61945"/>
                    </a:moveTo>
                    <a:cubicBezTo>
                      <a:pt x="149090" y="63513"/>
                      <a:pt x="146955" y="65214"/>
                      <a:pt x="144454" y="66648"/>
                    </a:cubicBezTo>
                    <a:lnTo>
                      <a:pt x="143153" y="66648"/>
                    </a:lnTo>
                    <a:cubicBezTo>
                      <a:pt x="145588" y="65147"/>
                      <a:pt x="148089" y="63679"/>
                      <a:pt x="150091" y="61945"/>
                    </a:cubicBezTo>
                    <a:close/>
                    <a:moveTo>
                      <a:pt x="152926" y="61945"/>
                    </a:moveTo>
                    <a:cubicBezTo>
                      <a:pt x="150725" y="63513"/>
                      <a:pt x="148590" y="65180"/>
                      <a:pt x="146088" y="66648"/>
                    </a:cubicBezTo>
                    <a:lnTo>
                      <a:pt x="144787" y="66648"/>
                    </a:lnTo>
                    <a:cubicBezTo>
                      <a:pt x="147222" y="65147"/>
                      <a:pt x="149691" y="63679"/>
                      <a:pt x="151692" y="61945"/>
                    </a:cubicBezTo>
                    <a:close/>
                    <a:moveTo>
                      <a:pt x="154561" y="61945"/>
                    </a:moveTo>
                    <a:cubicBezTo>
                      <a:pt x="152326" y="63513"/>
                      <a:pt x="150191" y="65180"/>
                      <a:pt x="147689" y="66648"/>
                    </a:cubicBezTo>
                    <a:lnTo>
                      <a:pt x="146388" y="66648"/>
                    </a:lnTo>
                    <a:cubicBezTo>
                      <a:pt x="148823" y="65147"/>
                      <a:pt x="151325" y="63679"/>
                      <a:pt x="153327" y="61945"/>
                    </a:cubicBezTo>
                    <a:close/>
                    <a:moveTo>
                      <a:pt x="156162" y="61945"/>
                    </a:moveTo>
                    <a:cubicBezTo>
                      <a:pt x="153927" y="63513"/>
                      <a:pt x="151825" y="65180"/>
                      <a:pt x="149324" y="66648"/>
                    </a:cubicBezTo>
                    <a:lnTo>
                      <a:pt x="148023" y="66648"/>
                    </a:lnTo>
                    <a:cubicBezTo>
                      <a:pt x="150458" y="65114"/>
                      <a:pt x="152926" y="63679"/>
                      <a:pt x="154928" y="61945"/>
                    </a:cubicBezTo>
                    <a:close/>
                    <a:moveTo>
                      <a:pt x="158464" y="61945"/>
                    </a:moveTo>
                    <a:cubicBezTo>
                      <a:pt x="156229" y="63513"/>
                      <a:pt x="154094" y="65214"/>
                      <a:pt x="151559" y="66648"/>
                    </a:cubicBezTo>
                    <a:lnTo>
                      <a:pt x="149624" y="66648"/>
                    </a:lnTo>
                    <a:cubicBezTo>
                      <a:pt x="152059" y="65147"/>
                      <a:pt x="154527" y="63679"/>
                      <a:pt x="156529" y="61945"/>
                    </a:cubicBezTo>
                    <a:close/>
                    <a:moveTo>
                      <a:pt x="159831" y="61945"/>
                    </a:moveTo>
                    <a:cubicBezTo>
                      <a:pt x="157596" y="63546"/>
                      <a:pt x="155428" y="65214"/>
                      <a:pt x="152860" y="66648"/>
                    </a:cubicBezTo>
                    <a:lnTo>
                      <a:pt x="151892" y="66648"/>
                    </a:lnTo>
                    <a:cubicBezTo>
                      <a:pt x="154327" y="65114"/>
                      <a:pt x="156829" y="63646"/>
                      <a:pt x="158864" y="61945"/>
                    </a:cubicBezTo>
                    <a:close/>
                    <a:moveTo>
                      <a:pt x="162099" y="61945"/>
                    </a:moveTo>
                    <a:cubicBezTo>
                      <a:pt x="159898" y="63546"/>
                      <a:pt x="157730" y="65214"/>
                      <a:pt x="155128" y="66648"/>
                    </a:cubicBezTo>
                    <a:lnTo>
                      <a:pt x="153226" y="66648"/>
                    </a:lnTo>
                    <a:cubicBezTo>
                      <a:pt x="155662" y="65114"/>
                      <a:pt x="158197" y="63646"/>
                      <a:pt x="160265" y="61945"/>
                    </a:cubicBezTo>
                    <a:close/>
                    <a:moveTo>
                      <a:pt x="164401" y="61945"/>
                    </a:moveTo>
                    <a:cubicBezTo>
                      <a:pt x="162166" y="63546"/>
                      <a:pt x="159998" y="65214"/>
                      <a:pt x="157429" y="66615"/>
                    </a:cubicBezTo>
                    <a:cubicBezTo>
                      <a:pt x="156796" y="66648"/>
                      <a:pt x="156162" y="66648"/>
                      <a:pt x="155528" y="66648"/>
                    </a:cubicBezTo>
                    <a:cubicBezTo>
                      <a:pt x="157963" y="65080"/>
                      <a:pt x="160465" y="63646"/>
                      <a:pt x="162566" y="61945"/>
                    </a:cubicBezTo>
                    <a:close/>
                    <a:moveTo>
                      <a:pt x="131945" y="61945"/>
                    </a:moveTo>
                    <a:cubicBezTo>
                      <a:pt x="129710" y="63546"/>
                      <a:pt x="127575" y="65214"/>
                      <a:pt x="125040" y="66682"/>
                    </a:cubicBezTo>
                    <a:lnTo>
                      <a:pt x="123739" y="66682"/>
                    </a:lnTo>
                    <a:cubicBezTo>
                      <a:pt x="126174" y="65147"/>
                      <a:pt x="128709" y="63679"/>
                      <a:pt x="130710" y="61945"/>
                    </a:cubicBezTo>
                    <a:close/>
                    <a:moveTo>
                      <a:pt x="133579" y="61945"/>
                    </a:moveTo>
                    <a:cubicBezTo>
                      <a:pt x="131311" y="63546"/>
                      <a:pt x="129176" y="65214"/>
                      <a:pt x="126641" y="66682"/>
                    </a:cubicBezTo>
                    <a:lnTo>
                      <a:pt x="125340" y="66682"/>
                    </a:lnTo>
                    <a:cubicBezTo>
                      <a:pt x="127808" y="65180"/>
                      <a:pt x="130310" y="63679"/>
                      <a:pt x="132345" y="61945"/>
                    </a:cubicBezTo>
                    <a:close/>
                    <a:moveTo>
                      <a:pt x="135180" y="61945"/>
                    </a:moveTo>
                    <a:cubicBezTo>
                      <a:pt x="132945" y="63513"/>
                      <a:pt x="130810" y="65214"/>
                      <a:pt x="128275" y="66682"/>
                    </a:cubicBezTo>
                    <a:lnTo>
                      <a:pt x="126974" y="66682"/>
                    </a:lnTo>
                    <a:cubicBezTo>
                      <a:pt x="129443" y="65147"/>
                      <a:pt x="131911" y="63679"/>
                      <a:pt x="133946" y="61945"/>
                    </a:cubicBezTo>
                    <a:close/>
                    <a:moveTo>
                      <a:pt x="136815" y="61945"/>
                    </a:moveTo>
                    <a:cubicBezTo>
                      <a:pt x="134546" y="63513"/>
                      <a:pt x="132412" y="65214"/>
                      <a:pt x="129876" y="66682"/>
                    </a:cubicBezTo>
                    <a:lnTo>
                      <a:pt x="128609" y="66682"/>
                    </a:lnTo>
                    <a:cubicBezTo>
                      <a:pt x="131044" y="65147"/>
                      <a:pt x="133546" y="63679"/>
                      <a:pt x="135547" y="61945"/>
                    </a:cubicBezTo>
                    <a:close/>
                    <a:moveTo>
                      <a:pt x="138416" y="61945"/>
                    </a:moveTo>
                    <a:cubicBezTo>
                      <a:pt x="136181" y="63513"/>
                      <a:pt x="134046" y="65214"/>
                      <a:pt x="131511" y="66682"/>
                    </a:cubicBezTo>
                    <a:lnTo>
                      <a:pt x="130210" y="66682"/>
                    </a:lnTo>
                    <a:cubicBezTo>
                      <a:pt x="132645" y="65147"/>
                      <a:pt x="135147" y="63679"/>
                      <a:pt x="137182" y="61945"/>
                    </a:cubicBezTo>
                    <a:close/>
                    <a:moveTo>
                      <a:pt x="140017" y="61945"/>
                    </a:moveTo>
                    <a:cubicBezTo>
                      <a:pt x="137782" y="63546"/>
                      <a:pt x="135647" y="65214"/>
                      <a:pt x="133145" y="66682"/>
                    </a:cubicBezTo>
                    <a:lnTo>
                      <a:pt x="131845" y="66682"/>
                    </a:lnTo>
                    <a:cubicBezTo>
                      <a:pt x="134280" y="65147"/>
                      <a:pt x="136781" y="63679"/>
                      <a:pt x="138783" y="61945"/>
                    </a:cubicBezTo>
                    <a:close/>
                    <a:moveTo>
                      <a:pt x="141652" y="61945"/>
                    </a:moveTo>
                    <a:cubicBezTo>
                      <a:pt x="139417" y="63513"/>
                      <a:pt x="137282" y="65214"/>
                      <a:pt x="134747" y="66682"/>
                    </a:cubicBezTo>
                    <a:lnTo>
                      <a:pt x="133446" y="66682"/>
                    </a:lnTo>
                    <a:cubicBezTo>
                      <a:pt x="135881" y="65147"/>
                      <a:pt x="138383" y="63679"/>
                      <a:pt x="140417" y="61945"/>
                    </a:cubicBezTo>
                    <a:close/>
                    <a:moveTo>
                      <a:pt x="143253" y="61945"/>
                    </a:moveTo>
                    <a:cubicBezTo>
                      <a:pt x="141018" y="63513"/>
                      <a:pt x="138883" y="65214"/>
                      <a:pt x="136381" y="66682"/>
                    </a:cubicBezTo>
                    <a:lnTo>
                      <a:pt x="135080" y="66682"/>
                    </a:lnTo>
                    <a:cubicBezTo>
                      <a:pt x="137515" y="65147"/>
                      <a:pt x="140017" y="63679"/>
                      <a:pt x="142018" y="61945"/>
                    </a:cubicBezTo>
                    <a:close/>
                    <a:moveTo>
                      <a:pt x="144854" y="61945"/>
                    </a:moveTo>
                    <a:cubicBezTo>
                      <a:pt x="142619" y="63513"/>
                      <a:pt x="140484" y="65214"/>
                      <a:pt x="137982" y="66682"/>
                    </a:cubicBezTo>
                    <a:lnTo>
                      <a:pt x="136681" y="66682"/>
                    </a:lnTo>
                    <a:cubicBezTo>
                      <a:pt x="139116" y="65147"/>
                      <a:pt x="141618" y="63679"/>
                      <a:pt x="143620" y="61945"/>
                    </a:cubicBezTo>
                    <a:close/>
                    <a:moveTo>
                      <a:pt x="146488" y="61945"/>
                    </a:moveTo>
                    <a:cubicBezTo>
                      <a:pt x="144253" y="63513"/>
                      <a:pt x="142119" y="65214"/>
                      <a:pt x="139617" y="66682"/>
                    </a:cubicBezTo>
                    <a:lnTo>
                      <a:pt x="138316" y="66682"/>
                    </a:lnTo>
                    <a:cubicBezTo>
                      <a:pt x="140751" y="65147"/>
                      <a:pt x="143219" y="63679"/>
                      <a:pt x="145254" y="61945"/>
                    </a:cubicBezTo>
                    <a:close/>
                    <a:moveTo>
                      <a:pt x="148089" y="61945"/>
                    </a:moveTo>
                    <a:cubicBezTo>
                      <a:pt x="145855" y="63513"/>
                      <a:pt x="143720" y="65214"/>
                      <a:pt x="141218" y="66682"/>
                    </a:cubicBezTo>
                    <a:cubicBezTo>
                      <a:pt x="141073" y="66670"/>
                      <a:pt x="140929" y="66667"/>
                      <a:pt x="140784" y="66667"/>
                    </a:cubicBezTo>
                    <a:cubicBezTo>
                      <a:pt x="140495" y="66667"/>
                      <a:pt x="140206" y="66682"/>
                      <a:pt x="139917" y="66682"/>
                    </a:cubicBezTo>
                    <a:cubicBezTo>
                      <a:pt x="142352" y="65147"/>
                      <a:pt x="144854" y="63679"/>
                      <a:pt x="146855" y="61945"/>
                    </a:cubicBezTo>
                    <a:close/>
                    <a:moveTo>
                      <a:pt x="115833" y="61945"/>
                    </a:moveTo>
                    <a:cubicBezTo>
                      <a:pt x="113565" y="63546"/>
                      <a:pt x="111397" y="65247"/>
                      <a:pt x="108828" y="66715"/>
                    </a:cubicBezTo>
                    <a:lnTo>
                      <a:pt x="107560" y="66715"/>
                    </a:lnTo>
                    <a:cubicBezTo>
                      <a:pt x="110029" y="65180"/>
                      <a:pt x="112531" y="63679"/>
                      <a:pt x="114599" y="61945"/>
                    </a:cubicBezTo>
                    <a:close/>
                    <a:moveTo>
                      <a:pt x="117434" y="61945"/>
                    </a:moveTo>
                    <a:cubicBezTo>
                      <a:pt x="115166" y="63546"/>
                      <a:pt x="112998" y="65247"/>
                      <a:pt x="110463" y="66715"/>
                    </a:cubicBezTo>
                    <a:lnTo>
                      <a:pt x="109162" y="66715"/>
                    </a:lnTo>
                    <a:cubicBezTo>
                      <a:pt x="111630" y="65180"/>
                      <a:pt x="114165" y="63713"/>
                      <a:pt x="116200" y="61945"/>
                    </a:cubicBezTo>
                    <a:close/>
                    <a:moveTo>
                      <a:pt x="119035" y="61945"/>
                    </a:moveTo>
                    <a:cubicBezTo>
                      <a:pt x="116800" y="63546"/>
                      <a:pt x="114632" y="65247"/>
                      <a:pt x="112064" y="66715"/>
                    </a:cubicBezTo>
                    <a:lnTo>
                      <a:pt x="110796" y="66715"/>
                    </a:lnTo>
                    <a:cubicBezTo>
                      <a:pt x="113265" y="65180"/>
                      <a:pt x="115766" y="63713"/>
                      <a:pt x="117801" y="61945"/>
                    </a:cubicBezTo>
                    <a:close/>
                    <a:moveTo>
                      <a:pt x="120670" y="61945"/>
                    </a:moveTo>
                    <a:cubicBezTo>
                      <a:pt x="118402" y="63546"/>
                      <a:pt x="116233" y="65247"/>
                      <a:pt x="113698" y="66715"/>
                    </a:cubicBezTo>
                    <a:lnTo>
                      <a:pt x="112397" y="66715"/>
                    </a:lnTo>
                    <a:cubicBezTo>
                      <a:pt x="114866" y="65180"/>
                      <a:pt x="117401" y="63679"/>
                      <a:pt x="119436" y="61945"/>
                    </a:cubicBezTo>
                    <a:close/>
                    <a:moveTo>
                      <a:pt x="122271" y="61945"/>
                    </a:moveTo>
                    <a:cubicBezTo>
                      <a:pt x="120036" y="63546"/>
                      <a:pt x="117868" y="65247"/>
                      <a:pt x="115333" y="66715"/>
                    </a:cubicBezTo>
                    <a:lnTo>
                      <a:pt x="114032" y="66715"/>
                    </a:lnTo>
                    <a:cubicBezTo>
                      <a:pt x="116500" y="65180"/>
                      <a:pt x="119002" y="63679"/>
                      <a:pt x="121037" y="61945"/>
                    </a:cubicBezTo>
                    <a:close/>
                    <a:moveTo>
                      <a:pt x="123906" y="61945"/>
                    </a:moveTo>
                    <a:cubicBezTo>
                      <a:pt x="121637" y="63546"/>
                      <a:pt x="119469" y="65247"/>
                      <a:pt x="116934" y="66715"/>
                    </a:cubicBezTo>
                    <a:lnTo>
                      <a:pt x="115633" y="66715"/>
                    </a:lnTo>
                    <a:cubicBezTo>
                      <a:pt x="118101" y="65180"/>
                      <a:pt x="120637" y="63679"/>
                      <a:pt x="122638" y="61945"/>
                    </a:cubicBezTo>
                    <a:close/>
                    <a:moveTo>
                      <a:pt x="125507" y="61945"/>
                    </a:moveTo>
                    <a:cubicBezTo>
                      <a:pt x="123238" y="63546"/>
                      <a:pt x="121104" y="65247"/>
                      <a:pt x="118568" y="66715"/>
                    </a:cubicBezTo>
                    <a:lnTo>
                      <a:pt x="117267" y="66715"/>
                    </a:lnTo>
                    <a:cubicBezTo>
                      <a:pt x="119736" y="65180"/>
                      <a:pt x="122238" y="63679"/>
                      <a:pt x="124272" y="61945"/>
                    </a:cubicBezTo>
                    <a:close/>
                    <a:moveTo>
                      <a:pt x="127108" y="61945"/>
                    </a:moveTo>
                    <a:cubicBezTo>
                      <a:pt x="124873" y="63546"/>
                      <a:pt x="122705" y="65247"/>
                      <a:pt x="120170" y="66715"/>
                    </a:cubicBezTo>
                    <a:lnTo>
                      <a:pt x="118869" y="66715"/>
                    </a:lnTo>
                    <a:cubicBezTo>
                      <a:pt x="121337" y="65180"/>
                      <a:pt x="123839" y="63679"/>
                      <a:pt x="125874" y="61945"/>
                    </a:cubicBezTo>
                    <a:close/>
                    <a:moveTo>
                      <a:pt x="128742" y="61945"/>
                    </a:moveTo>
                    <a:cubicBezTo>
                      <a:pt x="126474" y="63546"/>
                      <a:pt x="124339" y="65247"/>
                      <a:pt x="121804" y="66715"/>
                    </a:cubicBezTo>
                    <a:lnTo>
                      <a:pt x="120503" y="66715"/>
                    </a:lnTo>
                    <a:cubicBezTo>
                      <a:pt x="122972" y="65180"/>
                      <a:pt x="125473" y="63679"/>
                      <a:pt x="127508" y="61945"/>
                    </a:cubicBezTo>
                    <a:close/>
                    <a:moveTo>
                      <a:pt x="130343" y="61945"/>
                    </a:moveTo>
                    <a:cubicBezTo>
                      <a:pt x="128109" y="63546"/>
                      <a:pt x="125940" y="65247"/>
                      <a:pt x="123405" y="66715"/>
                    </a:cubicBezTo>
                    <a:lnTo>
                      <a:pt x="122104" y="66715"/>
                    </a:lnTo>
                    <a:cubicBezTo>
                      <a:pt x="124573" y="65180"/>
                      <a:pt x="127074" y="63679"/>
                      <a:pt x="129109" y="61945"/>
                    </a:cubicBezTo>
                    <a:close/>
                    <a:moveTo>
                      <a:pt x="99688" y="61945"/>
                    </a:moveTo>
                    <a:cubicBezTo>
                      <a:pt x="97420" y="63546"/>
                      <a:pt x="95218" y="65281"/>
                      <a:pt x="92650" y="66748"/>
                    </a:cubicBezTo>
                    <a:lnTo>
                      <a:pt x="91349" y="66748"/>
                    </a:lnTo>
                    <a:cubicBezTo>
                      <a:pt x="93851" y="65214"/>
                      <a:pt x="96386" y="63713"/>
                      <a:pt x="98454" y="61945"/>
                    </a:cubicBezTo>
                    <a:close/>
                    <a:moveTo>
                      <a:pt x="101289" y="61945"/>
                    </a:moveTo>
                    <a:cubicBezTo>
                      <a:pt x="99021" y="63546"/>
                      <a:pt x="96853" y="65281"/>
                      <a:pt x="94251" y="66748"/>
                    </a:cubicBezTo>
                    <a:lnTo>
                      <a:pt x="92983" y="66748"/>
                    </a:lnTo>
                    <a:cubicBezTo>
                      <a:pt x="95452" y="65214"/>
                      <a:pt x="98020" y="63713"/>
                      <a:pt x="100055" y="61945"/>
                    </a:cubicBezTo>
                    <a:close/>
                    <a:moveTo>
                      <a:pt x="102924" y="61945"/>
                    </a:moveTo>
                    <a:cubicBezTo>
                      <a:pt x="100622" y="63546"/>
                      <a:pt x="98454" y="65281"/>
                      <a:pt x="95885" y="66748"/>
                    </a:cubicBezTo>
                    <a:lnTo>
                      <a:pt x="94585" y="66748"/>
                    </a:lnTo>
                    <a:cubicBezTo>
                      <a:pt x="97086" y="65180"/>
                      <a:pt x="99621" y="63713"/>
                      <a:pt x="101690" y="61945"/>
                    </a:cubicBezTo>
                    <a:close/>
                    <a:moveTo>
                      <a:pt x="104525" y="61945"/>
                    </a:moveTo>
                    <a:cubicBezTo>
                      <a:pt x="102257" y="63546"/>
                      <a:pt x="100088" y="65281"/>
                      <a:pt x="97520" y="66748"/>
                    </a:cubicBezTo>
                    <a:lnTo>
                      <a:pt x="96219" y="66748"/>
                    </a:lnTo>
                    <a:cubicBezTo>
                      <a:pt x="98687" y="65214"/>
                      <a:pt x="101256" y="63713"/>
                      <a:pt x="103291" y="61945"/>
                    </a:cubicBezTo>
                    <a:close/>
                    <a:moveTo>
                      <a:pt x="106126" y="61945"/>
                    </a:moveTo>
                    <a:cubicBezTo>
                      <a:pt x="103858" y="63546"/>
                      <a:pt x="101690" y="65281"/>
                      <a:pt x="99121" y="66748"/>
                    </a:cubicBezTo>
                    <a:lnTo>
                      <a:pt x="97820" y="66748"/>
                    </a:lnTo>
                    <a:cubicBezTo>
                      <a:pt x="100322" y="65180"/>
                      <a:pt x="102857" y="63713"/>
                      <a:pt x="104892" y="61945"/>
                    </a:cubicBezTo>
                    <a:close/>
                    <a:moveTo>
                      <a:pt x="107761" y="61945"/>
                    </a:moveTo>
                    <a:cubicBezTo>
                      <a:pt x="105492" y="63546"/>
                      <a:pt x="103324" y="65281"/>
                      <a:pt x="100756" y="66748"/>
                    </a:cubicBezTo>
                    <a:lnTo>
                      <a:pt x="99455" y="66748"/>
                    </a:lnTo>
                    <a:cubicBezTo>
                      <a:pt x="101923" y="65180"/>
                      <a:pt x="104458" y="63713"/>
                      <a:pt x="106526" y="61945"/>
                    </a:cubicBezTo>
                    <a:close/>
                    <a:moveTo>
                      <a:pt x="109362" y="61945"/>
                    </a:moveTo>
                    <a:cubicBezTo>
                      <a:pt x="107093" y="63546"/>
                      <a:pt x="104925" y="65247"/>
                      <a:pt x="102357" y="66748"/>
                    </a:cubicBezTo>
                    <a:lnTo>
                      <a:pt x="101089" y="66748"/>
                    </a:lnTo>
                    <a:cubicBezTo>
                      <a:pt x="103558" y="65180"/>
                      <a:pt x="106093" y="63713"/>
                      <a:pt x="108128" y="61945"/>
                    </a:cubicBezTo>
                    <a:close/>
                    <a:moveTo>
                      <a:pt x="110996" y="61945"/>
                    </a:moveTo>
                    <a:cubicBezTo>
                      <a:pt x="108695" y="63546"/>
                      <a:pt x="106526" y="65281"/>
                      <a:pt x="103991" y="66748"/>
                    </a:cubicBezTo>
                    <a:lnTo>
                      <a:pt x="102690" y="66748"/>
                    </a:lnTo>
                    <a:cubicBezTo>
                      <a:pt x="105159" y="65180"/>
                      <a:pt x="107694" y="63713"/>
                      <a:pt x="109729" y="61945"/>
                    </a:cubicBezTo>
                    <a:close/>
                    <a:moveTo>
                      <a:pt x="112597" y="61945"/>
                    </a:moveTo>
                    <a:cubicBezTo>
                      <a:pt x="110329" y="63546"/>
                      <a:pt x="108161" y="65247"/>
                      <a:pt x="105592" y="66748"/>
                    </a:cubicBezTo>
                    <a:lnTo>
                      <a:pt x="104325" y="66748"/>
                    </a:lnTo>
                    <a:cubicBezTo>
                      <a:pt x="106793" y="65180"/>
                      <a:pt x="109328" y="63713"/>
                      <a:pt x="111363" y="61945"/>
                    </a:cubicBezTo>
                    <a:close/>
                    <a:moveTo>
                      <a:pt x="114199" y="61945"/>
                    </a:moveTo>
                    <a:cubicBezTo>
                      <a:pt x="111930" y="63546"/>
                      <a:pt x="109762" y="65247"/>
                      <a:pt x="107227" y="66748"/>
                    </a:cubicBezTo>
                    <a:lnTo>
                      <a:pt x="105926" y="66748"/>
                    </a:lnTo>
                    <a:cubicBezTo>
                      <a:pt x="108394" y="65180"/>
                      <a:pt x="110930" y="63713"/>
                      <a:pt x="112964" y="61945"/>
                    </a:cubicBezTo>
                    <a:close/>
                    <a:moveTo>
                      <a:pt x="81942" y="61945"/>
                    </a:moveTo>
                    <a:cubicBezTo>
                      <a:pt x="79641" y="63579"/>
                      <a:pt x="77439" y="65314"/>
                      <a:pt x="74837" y="66782"/>
                    </a:cubicBezTo>
                    <a:lnTo>
                      <a:pt x="73570" y="66782"/>
                    </a:lnTo>
                    <a:cubicBezTo>
                      <a:pt x="76071" y="65214"/>
                      <a:pt x="78640" y="63713"/>
                      <a:pt x="80708" y="61945"/>
                    </a:cubicBezTo>
                    <a:close/>
                    <a:moveTo>
                      <a:pt x="83543" y="61945"/>
                    </a:moveTo>
                    <a:cubicBezTo>
                      <a:pt x="81242" y="63579"/>
                      <a:pt x="79040" y="65314"/>
                      <a:pt x="76438" y="66782"/>
                    </a:cubicBezTo>
                    <a:lnTo>
                      <a:pt x="75171" y="66782"/>
                    </a:lnTo>
                    <a:cubicBezTo>
                      <a:pt x="77672" y="65214"/>
                      <a:pt x="80241" y="63713"/>
                      <a:pt x="82309" y="61945"/>
                    </a:cubicBezTo>
                    <a:close/>
                    <a:moveTo>
                      <a:pt x="85178" y="61945"/>
                    </a:moveTo>
                    <a:cubicBezTo>
                      <a:pt x="82876" y="63579"/>
                      <a:pt x="80675" y="65314"/>
                      <a:pt x="78073" y="66782"/>
                    </a:cubicBezTo>
                    <a:lnTo>
                      <a:pt x="76805" y="66782"/>
                    </a:lnTo>
                    <a:cubicBezTo>
                      <a:pt x="79307" y="65214"/>
                      <a:pt x="81842" y="63713"/>
                      <a:pt x="83910" y="61945"/>
                    </a:cubicBezTo>
                    <a:close/>
                    <a:moveTo>
                      <a:pt x="86779" y="61945"/>
                    </a:moveTo>
                    <a:cubicBezTo>
                      <a:pt x="84477" y="63579"/>
                      <a:pt x="82276" y="65314"/>
                      <a:pt x="79674" y="66782"/>
                    </a:cubicBezTo>
                    <a:lnTo>
                      <a:pt x="78406" y="66782"/>
                    </a:lnTo>
                    <a:cubicBezTo>
                      <a:pt x="80908" y="65214"/>
                      <a:pt x="83477" y="63713"/>
                      <a:pt x="85545" y="61945"/>
                    </a:cubicBezTo>
                    <a:close/>
                    <a:moveTo>
                      <a:pt x="88380" y="61945"/>
                    </a:moveTo>
                    <a:cubicBezTo>
                      <a:pt x="86112" y="63579"/>
                      <a:pt x="83910" y="65281"/>
                      <a:pt x="81308" y="66782"/>
                    </a:cubicBezTo>
                    <a:lnTo>
                      <a:pt x="80041" y="66782"/>
                    </a:lnTo>
                    <a:cubicBezTo>
                      <a:pt x="82509" y="65214"/>
                      <a:pt x="85078" y="63713"/>
                      <a:pt x="87146" y="61945"/>
                    </a:cubicBezTo>
                    <a:close/>
                    <a:moveTo>
                      <a:pt x="90015" y="61945"/>
                    </a:moveTo>
                    <a:cubicBezTo>
                      <a:pt x="87713" y="63579"/>
                      <a:pt x="85511" y="65314"/>
                      <a:pt x="82943" y="66782"/>
                    </a:cubicBezTo>
                    <a:lnTo>
                      <a:pt x="81642" y="66782"/>
                    </a:lnTo>
                    <a:cubicBezTo>
                      <a:pt x="84144" y="65214"/>
                      <a:pt x="86712" y="63713"/>
                      <a:pt x="88780" y="61945"/>
                    </a:cubicBezTo>
                    <a:close/>
                    <a:moveTo>
                      <a:pt x="91616" y="61945"/>
                    </a:moveTo>
                    <a:cubicBezTo>
                      <a:pt x="89314" y="63579"/>
                      <a:pt x="87146" y="65281"/>
                      <a:pt x="84544" y="66782"/>
                    </a:cubicBezTo>
                    <a:lnTo>
                      <a:pt x="83276" y="66782"/>
                    </a:lnTo>
                    <a:cubicBezTo>
                      <a:pt x="85745" y="65214"/>
                      <a:pt x="88313" y="63713"/>
                      <a:pt x="90382" y="61945"/>
                    </a:cubicBezTo>
                    <a:close/>
                    <a:moveTo>
                      <a:pt x="93217" y="61945"/>
                    </a:moveTo>
                    <a:cubicBezTo>
                      <a:pt x="90949" y="63546"/>
                      <a:pt x="88747" y="65281"/>
                      <a:pt x="86179" y="66782"/>
                    </a:cubicBezTo>
                    <a:lnTo>
                      <a:pt x="84878" y="66782"/>
                    </a:lnTo>
                    <a:cubicBezTo>
                      <a:pt x="87379" y="65214"/>
                      <a:pt x="89948" y="63713"/>
                      <a:pt x="91983" y="61945"/>
                    </a:cubicBezTo>
                    <a:close/>
                    <a:moveTo>
                      <a:pt x="94851" y="61945"/>
                    </a:moveTo>
                    <a:cubicBezTo>
                      <a:pt x="92550" y="63546"/>
                      <a:pt x="90382" y="65281"/>
                      <a:pt x="87780" y="66782"/>
                    </a:cubicBezTo>
                    <a:lnTo>
                      <a:pt x="86512" y="66782"/>
                    </a:lnTo>
                    <a:cubicBezTo>
                      <a:pt x="88981" y="65214"/>
                      <a:pt x="91549" y="63713"/>
                      <a:pt x="93617" y="61945"/>
                    </a:cubicBezTo>
                    <a:close/>
                    <a:moveTo>
                      <a:pt x="96453" y="61945"/>
                    </a:moveTo>
                    <a:cubicBezTo>
                      <a:pt x="94184" y="63546"/>
                      <a:pt x="91983" y="65281"/>
                      <a:pt x="89414" y="66782"/>
                    </a:cubicBezTo>
                    <a:lnTo>
                      <a:pt x="88113" y="66782"/>
                    </a:lnTo>
                    <a:cubicBezTo>
                      <a:pt x="90615" y="65214"/>
                      <a:pt x="93150" y="63713"/>
                      <a:pt x="95218" y="61945"/>
                    </a:cubicBezTo>
                    <a:close/>
                    <a:moveTo>
                      <a:pt x="98087" y="61945"/>
                    </a:moveTo>
                    <a:cubicBezTo>
                      <a:pt x="95785" y="63546"/>
                      <a:pt x="93617" y="65281"/>
                      <a:pt x="91015" y="66782"/>
                    </a:cubicBezTo>
                    <a:cubicBezTo>
                      <a:pt x="90871" y="66770"/>
                      <a:pt x="90730" y="66767"/>
                      <a:pt x="90590" y="66767"/>
                    </a:cubicBezTo>
                    <a:cubicBezTo>
                      <a:pt x="90311" y="66767"/>
                      <a:pt x="90037" y="66782"/>
                      <a:pt x="89748" y="66782"/>
                    </a:cubicBezTo>
                    <a:cubicBezTo>
                      <a:pt x="92216" y="65214"/>
                      <a:pt x="94785" y="63713"/>
                      <a:pt x="96853" y="61945"/>
                    </a:cubicBezTo>
                    <a:close/>
                    <a:moveTo>
                      <a:pt x="59359" y="61945"/>
                    </a:moveTo>
                    <a:cubicBezTo>
                      <a:pt x="57024" y="63579"/>
                      <a:pt x="54823" y="65314"/>
                      <a:pt x="52188" y="66815"/>
                    </a:cubicBezTo>
                    <a:lnTo>
                      <a:pt x="50920" y="66815"/>
                    </a:lnTo>
                    <a:cubicBezTo>
                      <a:pt x="53422" y="65247"/>
                      <a:pt x="56024" y="63746"/>
                      <a:pt x="58092" y="61945"/>
                    </a:cubicBezTo>
                    <a:close/>
                    <a:moveTo>
                      <a:pt x="60961" y="61945"/>
                    </a:moveTo>
                    <a:cubicBezTo>
                      <a:pt x="58659" y="63579"/>
                      <a:pt x="56424" y="65347"/>
                      <a:pt x="53789" y="66815"/>
                    </a:cubicBezTo>
                    <a:lnTo>
                      <a:pt x="52521" y="66815"/>
                    </a:lnTo>
                    <a:cubicBezTo>
                      <a:pt x="55056" y="65247"/>
                      <a:pt x="57625" y="63746"/>
                      <a:pt x="59726" y="61945"/>
                    </a:cubicBezTo>
                    <a:close/>
                    <a:moveTo>
                      <a:pt x="62562" y="61945"/>
                    </a:moveTo>
                    <a:cubicBezTo>
                      <a:pt x="60260" y="63579"/>
                      <a:pt x="58058" y="65314"/>
                      <a:pt x="55423" y="66815"/>
                    </a:cubicBezTo>
                    <a:lnTo>
                      <a:pt x="54156" y="66815"/>
                    </a:lnTo>
                    <a:cubicBezTo>
                      <a:pt x="56657" y="65247"/>
                      <a:pt x="59259" y="63746"/>
                      <a:pt x="61327" y="61945"/>
                    </a:cubicBezTo>
                    <a:close/>
                    <a:moveTo>
                      <a:pt x="64196" y="61945"/>
                    </a:moveTo>
                    <a:cubicBezTo>
                      <a:pt x="61861" y="63579"/>
                      <a:pt x="59660" y="65314"/>
                      <a:pt x="57024" y="66815"/>
                    </a:cubicBezTo>
                    <a:lnTo>
                      <a:pt x="55757" y="66815"/>
                    </a:lnTo>
                    <a:cubicBezTo>
                      <a:pt x="58292" y="65247"/>
                      <a:pt x="60860" y="63746"/>
                      <a:pt x="62962" y="61945"/>
                    </a:cubicBezTo>
                    <a:close/>
                    <a:moveTo>
                      <a:pt x="65797" y="61945"/>
                    </a:moveTo>
                    <a:cubicBezTo>
                      <a:pt x="63496" y="63579"/>
                      <a:pt x="61294" y="65314"/>
                      <a:pt x="58659" y="66815"/>
                    </a:cubicBezTo>
                    <a:lnTo>
                      <a:pt x="57391" y="66815"/>
                    </a:lnTo>
                    <a:cubicBezTo>
                      <a:pt x="59893" y="65247"/>
                      <a:pt x="62495" y="63746"/>
                      <a:pt x="64563" y="61945"/>
                    </a:cubicBezTo>
                    <a:close/>
                    <a:moveTo>
                      <a:pt x="67398" y="61945"/>
                    </a:moveTo>
                    <a:cubicBezTo>
                      <a:pt x="65097" y="63579"/>
                      <a:pt x="62895" y="65314"/>
                      <a:pt x="60260" y="66815"/>
                    </a:cubicBezTo>
                    <a:lnTo>
                      <a:pt x="58992" y="66815"/>
                    </a:lnTo>
                    <a:cubicBezTo>
                      <a:pt x="61528" y="65247"/>
                      <a:pt x="64096" y="63713"/>
                      <a:pt x="66164" y="61945"/>
                    </a:cubicBezTo>
                    <a:close/>
                    <a:moveTo>
                      <a:pt x="69033" y="61945"/>
                    </a:moveTo>
                    <a:cubicBezTo>
                      <a:pt x="66731" y="63579"/>
                      <a:pt x="64496" y="65314"/>
                      <a:pt x="61895" y="66815"/>
                    </a:cubicBezTo>
                    <a:lnTo>
                      <a:pt x="60627" y="66815"/>
                    </a:lnTo>
                    <a:cubicBezTo>
                      <a:pt x="63129" y="65247"/>
                      <a:pt x="65697" y="63746"/>
                      <a:pt x="67799" y="61945"/>
                    </a:cubicBezTo>
                    <a:close/>
                    <a:moveTo>
                      <a:pt x="70634" y="61945"/>
                    </a:moveTo>
                    <a:cubicBezTo>
                      <a:pt x="68332" y="63579"/>
                      <a:pt x="66131" y="65314"/>
                      <a:pt x="63496" y="66815"/>
                    </a:cubicBezTo>
                    <a:lnTo>
                      <a:pt x="62228" y="66815"/>
                    </a:lnTo>
                    <a:cubicBezTo>
                      <a:pt x="64730" y="65247"/>
                      <a:pt x="67332" y="63713"/>
                      <a:pt x="69400" y="61945"/>
                    </a:cubicBezTo>
                    <a:close/>
                    <a:moveTo>
                      <a:pt x="72269" y="61945"/>
                    </a:moveTo>
                    <a:cubicBezTo>
                      <a:pt x="69934" y="63579"/>
                      <a:pt x="67732" y="65314"/>
                      <a:pt x="65130" y="66815"/>
                    </a:cubicBezTo>
                    <a:lnTo>
                      <a:pt x="63863" y="66815"/>
                    </a:lnTo>
                    <a:cubicBezTo>
                      <a:pt x="66364" y="65247"/>
                      <a:pt x="68933" y="63713"/>
                      <a:pt x="71001" y="61945"/>
                    </a:cubicBezTo>
                    <a:close/>
                    <a:moveTo>
                      <a:pt x="73870" y="61945"/>
                    </a:moveTo>
                    <a:cubicBezTo>
                      <a:pt x="71568" y="63579"/>
                      <a:pt x="69367" y="65314"/>
                      <a:pt x="66731" y="66815"/>
                    </a:cubicBezTo>
                    <a:lnTo>
                      <a:pt x="65464" y="66815"/>
                    </a:lnTo>
                    <a:cubicBezTo>
                      <a:pt x="67966" y="65247"/>
                      <a:pt x="70567" y="63713"/>
                      <a:pt x="72636" y="61945"/>
                    </a:cubicBezTo>
                    <a:close/>
                    <a:moveTo>
                      <a:pt x="75471" y="61945"/>
                    </a:moveTo>
                    <a:cubicBezTo>
                      <a:pt x="73169" y="63579"/>
                      <a:pt x="70968" y="65314"/>
                      <a:pt x="68366" y="66815"/>
                    </a:cubicBezTo>
                    <a:lnTo>
                      <a:pt x="67098" y="66815"/>
                    </a:lnTo>
                    <a:cubicBezTo>
                      <a:pt x="69600" y="65247"/>
                      <a:pt x="72169" y="63713"/>
                      <a:pt x="74237" y="61945"/>
                    </a:cubicBezTo>
                    <a:close/>
                    <a:moveTo>
                      <a:pt x="77105" y="61945"/>
                    </a:moveTo>
                    <a:cubicBezTo>
                      <a:pt x="74804" y="63579"/>
                      <a:pt x="72602" y="65314"/>
                      <a:pt x="69967" y="66815"/>
                    </a:cubicBezTo>
                    <a:lnTo>
                      <a:pt x="68699" y="66815"/>
                    </a:lnTo>
                    <a:cubicBezTo>
                      <a:pt x="71201" y="65214"/>
                      <a:pt x="73770" y="63713"/>
                      <a:pt x="75871" y="61945"/>
                    </a:cubicBezTo>
                    <a:close/>
                    <a:moveTo>
                      <a:pt x="78707" y="61945"/>
                    </a:moveTo>
                    <a:cubicBezTo>
                      <a:pt x="76405" y="63579"/>
                      <a:pt x="74203" y="65314"/>
                      <a:pt x="71601" y="66815"/>
                    </a:cubicBezTo>
                    <a:lnTo>
                      <a:pt x="70334" y="66815"/>
                    </a:lnTo>
                    <a:cubicBezTo>
                      <a:pt x="72836" y="65214"/>
                      <a:pt x="75404" y="63713"/>
                      <a:pt x="77472" y="61945"/>
                    </a:cubicBezTo>
                    <a:close/>
                    <a:moveTo>
                      <a:pt x="80308" y="61945"/>
                    </a:moveTo>
                    <a:cubicBezTo>
                      <a:pt x="78006" y="63579"/>
                      <a:pt x="75804" y="65314"/>
                      <a:pt x="73203" y="66782"/>
                    </a:cubicBezTo>
                    <a:cubicBezTo>
                      <a:pt x="72802" y="66815"/>
                      <a:pt x="72369" y="66815"/>
                      <a:pt x="71935" y="66815"/>
                    </a:cubicBezTo>
                    <a:cubicBezTo>
                      <a:pt x="74437" y="65214"/>
                      <a:pt x="77005" y="63713"/>
                      <a:pt x="79073" y="61945"/>
                    </a:cubicBezTo>
                    <a:close/>
                    <a:moveTo>
                      <a:pt x="39979" y="61945"/>
                    </a:moveTo>
                    <a:cubicBezTo>
                      <a:pt x="37644" y="63579"/>
                      <a:pt x="35409" y="65347"/>
                      <a:pt x="32774" y="66848"/>
                    </a:cubicBezTo>
                    <a:lnTo>
                      <a:pt x="31506" y="66848"/>
                    </a:lnTo>
                    <a:cubicBezTo>
                      <a:pt x="34041" y="65281"/>
                      <a:pt x="36643" y="63746"/>
                      <a:pt x="38745" y="61945"/>
                    </a:cubicBezTo>
                    <a:close/>
                    <a:moveTo>
                      <a:pt x="41580" y="61945"/>
                    </a:moveTo>
                    <a:cubicBezTo>
                      <a:pt x="39278" y="63579"/>
                      <a:pt x="37043" y="65347"/>
                      <a:pt x="34375" y="66848"/>
                    </a:cubicBezTo>
                    <a:lnTo>
                      <a:pt x="33107" y="66848"/>
                    </a:lnTo>
                    <a:cubicBezTo>
                      <a:pt x="35642" y="65247"/>
                      <a:pt x="38244" y="63746"/>
                      <a:pt x="40346" y="61945"/>
                    </a:cubicBezTo>
                    <a:close/>
                    <a:moveTo>
                      <a:pt x="43215" y="61945"/>
                    </a:moveTo>
                    <a:cubicBezTo>
                      <a:pt x="40880" y="63579"/>
                      <a:pt x="38645" y="65347"/>
                      <a:pt x="36009" y="66848"/>
                    </a:cubicBezTo>
                    <a:lnTo>
                      <a:pt x="34742" y="66848"/>
                    </a:lnTo>
                    <a:cubicBezTo>
                      <a:pt x="37277" y="65247"/>
                      <a:pt x="39879" y="63746"/>
                      <a:pt x="41980" y="61945"/>
                    </a:cubicBezTo>
                    <a:close/>
                    <a:moveTo>
                      <a:pt x="44816" y="61945"/>
                    </a:moveTo>
                    <a:cubicBezTo>
                      <a:pt x="42481" y="63579"/>
                      <a:pt x="40279" y="65347"/>
                      <a:pt x="37611" y="66848"/>
                    </a:cubicBezTo>
                    <a:lnTo>
                      <a:pt x="36343" y="66848"/>
                    </a:lnTo>
                    <a:cubicBezTo>
                      <a:pt x="38878" y="65247"/>
                      <a:pt x="41480" y="63746"/>
                      <a:pt x="43581" y="61945"/>
                    </a:cubicBezTo>
                    <a:close/>
                    <a:moveTo>
                      <a:pt x="46450" y="61945"/>
                    </a:moveTo>
                    <a:cubicBezTo>
                      <a:pt x="44115" y="63579"/>
                      <a:pt x="41880" y="65347"/>
                      <a:pt x="39245" y="66848"/>
                    </a:cubicBezTo>
                    <a:lnTo>
                      <a:pt x="37977" y="66848"/>
                    </a:lnTo>
                    <a:cubicBezTo>
                      <a:pt x="40513" y="65247"/>
                      <a:pt x="43114" y="63746"/>
                      <a:pt x="45183" y="61945"/>
                    </a:cubicBezTo>
                    <a:close/>
                    <a:moveTo>
                      <a:pt x="48051" y="61945"/>
                    </a:moveTo>
                    <a:cubicBezTo>
                      <a:pt x="45716" y="63579"/>
                      <a:pt x="43515" y="65347"/>
                      <a:pt x="40880" y="66848"/>
                    </a:cubicBezTo>
                    <a:lnTo>
                      <a:pt x="39612" y="66848"/>
                    </a:lnTo>
                    <a:cubicBezTo>
                      <a:pt x="42114" y="65247"/>
                      <a:pt x="44716" y="63746"/>
                      <a:pt x="46817" y="61945"/>
                    </a:cubicBezTo>
                    <a:close/>
                    <a:moveTo>
                      <a:pt x="49652" y="61945"/>
                    </a:moveTo>
                    <a:cubicBezTo>
                      <a:pt x="47351" y="63579"/>
                      <a:pt x="45116" y="65347"/>
                      <a:pt x="42481" y="66848"/>
                    </a:cubicBezTo>
                    <a:lnTo>
                      <a:pt x="41213" y="66848"/>
                    </a:lnTo>
                    <a:cubicBezTo>
                      <a:pt x="43748" y="65247"/>
                      <a:pt x="46350" y="63746"/>
                      <a:pt x="48418" y="61945"/>
                    </a:cubicBezTo>
                    <a:close/>
                    <a:moveTo>
                      <a:pt x="51287" y="61945"/>
                    </a:moveTo>
                    <a:cubicBezTo>
                      <a:pt x="48952" y="63579"/>
                      <a:pt x="46750" y="65347"/>
                      <a:pt x="44115" y="66848"/>
                    </a:cubicBezTo>
                    <a:lnTo>
                      <a:pt x="42848" y="66848"/>
                    </a:lnTo>
                    <a:cubicBezTo>
                      <a:pt x="45349" y="65247"/>
                      <a:pt x="47951" y="63746"/>
                      <a:pt x="50053" y="61945"/>
                    </a:cubicBezTo>
                    <a:close/>
                    <a:moveTo>
                      <a:pt x="52888" y="61945"/>
                    </a:moveTo>
                    <a:cubicBezTo>
                      <a:pt x="50586" y="63579"/>
                      <a:pt x="48352" y="65347"/>
                      <a:pt x="45716" y="66815"/>
                    </a:cubicBezTo>
                    <a:cubicBezTo>
                      <a:pt x="45283" y="66848"/>
                      <a:pt x="44882" y="66848"/>
                      <a:pt x="44449" y="66848"/>
                    </a:cubicBezTo>
                    <a:cubicBezTo>
                      <a:pt x="46984" y="65247"/>
                      <a:pt x="49552" y="63746"/>
                      <a:pt x="51654" y="61945"/>
                    </a:cubicBezTo>
                    <a:close/>
                    <a:moveTo>
                      <a:pt x="54489" y="61945"/>
                    </a:moveTo>
                    <a:cubicBezTo>
                      <a:pt x="52188" y="63579"/>
                      <a:pt x="49986" y="65347"/>
                      <a:pt x="47351" y="66848"/>
                    </a:cubicBezTo>
                    <a:lnTo>
                      <a:pt x="46083" y="66848"/>
                    </a:lnTo>
                    <a:cubicBezTo>
                      <a:pt x="48585" y="65247"/>
                      <a:pt x="51187" y="63746"/>
                      <a:pt x="53255" y="61945"/>
                    </a:cubicBezTo>
                    <a:close/>
                    <a:moveTo>
                      <a:pt x="56124" y="61945"/>
                    </a:moveTo>
                    <a:cubicBezTo>
                      <a:pt x="53789" y="63579"/>
                      <a:pt x="51587" y="65347"/>
                      <a:pt x="48952" y="66815"/>
                    </a:cubicBezTo>
                    <a:cubicBezTo>
                      <a:pt x="48518" y="66848"/>
                      <a:pt x="48118" y="66848"/>
                      <a:pt x="47684" y="66848"/>
                    </a:cubicBezTo>
                    <a:cubicBezTo>
                      <a:pt x="50220" y="65247"/>
                      <a:pt x="52788" y="63746"/>
                      <a:pt x="54890" y="61945"/>
                    </a:cubicBezTo>
                    <a:close/>
                    <a:moveTo>
                      <a:pt x="57725" y="61945"/>
                    </a:moveTo>
                    <a:cubicBezTo>
                      <a:pt x="55423" y="63579"/>
                      <a:pt x="53188" y="65347"/>
                      <a:pt x="50586" y="66848"/>
                    </a:cubicBezTo>
                    <a:cubicBezTo>
                      <a:pt x="50370" y="66832"/>
                      <a:pt x="50153" y="66823"/>
                      <a:pt x="49936" y="66823"/>
                    </a:cubicBezTo>
                    <a:cubicBezTo>
                      <a:pt x="49719" y="66823"/>
                      <a:pt x="49502" y="66832"/>
                      <a:pt x="49286" y="66848"/>
                    </a:cubicBezTo>
                    <a:cubicBezTo>
                      <a:pt x="51821" y="65247"/>
                      <a:pt x="54423" y="63746"/>
                      <a:pt x="56491" y="61945"/>
                    </a:cubicBezTo>
                    <a:close/>
                    <a:moveTo>
                      <a:pt x="31906" y="61945"/>
                    </a:moveTo>
                    <a:cubicBezTo>
                      <a:pt x="29571" y="63613"/>
                      <a:pt x="27337" y="65381"/>
                      <a:pt x="24635" y="66882"/>
                    </a:cubicBezTo>
                    <a:lnTo>
                      <a:pt x="23367" y="66882"/>
                    </a:lnTo>
                    <a:cubicBezTo>
                      <a:pt x="25936" y="65281"/>
                      <a:pt x="28571" y="63746"/>
                      <a:pt x="30672" y="61945"/>
                    </a:cubicBezTo>
                    <a:close/>
                    <a:moveTo>
                      <a:pt x="33508" y="61945"/>
                    </a:moveTo>
                    <a:cubicBezTo>
                      <a:pt x="31173" y="63613"/>
                      <a:pt x="28938" y="65381"/>
                      <a:pt x="26269" y="66882"/>
                    </a:cubicBezTo>
                    <a:lnTo>
                      <a:pt x="25002" y="66882"/>
                    </a:lnTo>
                    <a:cubicBezTo>
                      <a:pt x="27537" y="65281"/>
                      <a:pt x="30172" y="63746"/>
                      <a:pt x="32273" y="61945"/>
                    </a:cubicBezTo>
                    <a:close/>
                    <a:moveTo>
                      <a:pt x="35142" y="61945"/>
                    </a:moveTo>
                    <a:cubicBezTo>
                      <a:pt x="32807" y="63613"/>
                      <a:pt x="30572" y="65381"/>
                      <a:pt x="27904" y="66882"/>
                    </a:cubicBezTo>
                    <a:lnTo>
                      <a:pt x="26636" y="66882"/>
                    </a:lnTo>
                    <a:cubicBezTo>
                      <a:pt x="29171" y="65281"/>
                      <a:pt x="31806" y="63746"/>
                      <a:pt x="33908" y="61945"/>
                    </a:cubicBezTo>
                    <a:close/>
                    <a:moveTo>
                      <a:pt x="36743" y="61945"/>
                    </a:moveTo>
                    <a:cubicBezTo>
                      <a:pt x="34408" y="63579"/>
                      <a:pt x="32173" y="65347"/>
                      <a:pt x="29505" y="66882"/>
                    </a:cubicBezTo>
                    <a:lnTo>
                      <a:pt x="28271" y="66882"/>
                    </a:lnTo>
                    <a:cubicBezTo>
                      <a:pt x="30806" y="65281"/>
                      <a:pt x="33408" y="63746"/>
                      <a:pt x="35509" y="61945"/>
                    </a:cubicBezTo>
                    <a:close/>
                    <a:moveTo>
                      <a:pt x="38378" y="61945"/>
                    </a:moveTo>
                    <a:cubicBezTo>
                      <a:pt x="36043" y="63613"/>
                      <a:pt x="33808" y="65347"/>
                      <a:pt x="31139" y="66882"/>
                    </a:cubicBezTo>
                    <a:cubicBezTo>
                      <a:pt x="30922" y="66865"/>
                      <a:pt x="30714" y="66857"/>
                      <a:pt x="30505" y="66857"/>
                    </a:cubicBezTo>
                    <a:cubicBezTo>
                      <a:pt x="30297" y="66857"/>
                      <a:pt x="30089" y="66865"/>
                      <a:pt x="29872" y="66882"/>
                    </a:cubicBezTo>
                    <a:cubicBezTo>
                      <a:pt x="32407" y="65281"/>
                      <a:pt x="35042" y="63746"/>
                      <a:pt x="37144" y="61945"/>
                    </a:cubicBezTo>
                    <a:close/>
                    <a:moveTo>
                      <a:pt x="11225" y="59943"/>
                    </a:moveTo>
                    <a:lnTo>
                      <a:pt x="11225" y="60644"/>
                    </a:lnTo>
                    <a:cubicBezTo>
                      <a:pt x="8256" y="62779"/>
                      <a:pt x="5354" y="65014"/>
                      <a:pt x="1918" y="66915"/>
                    </a:cubicBezTo>
                    <a:lnTo>
                      <a:pt x="1918" y="66148"/>
                    </a:lnTo>
                    <a:cubicBezTo>
                      <a:pt x="5154" y="64113"/>
                      <a:pt x="8423" y="62178"/>
                      <a:pt x="11225" y="59943"/>
                    </a:cubicBezTo>
                    <a:close/>
                    <a:moveTo>
                      <a:pt x="25469" y="61945"/>
                    </a:moveTo>
                    <a:cubicBezTo>
                      <a:pt x="23100" y="63613"/>
                      <a:pt x="20832" y="65414"/>
                      <a:pt x="18130" y="66915"/>
                    </a:cubicBezTo>
                    <a:lnTo>
                      <a:pt x="16862" y="66915"/>
                    </a:lnTo>
                    <a:cubicBezTo>
                      <a:pt x="19431" y="65314"/>
                      <a:pt x="22099" y="63779"/>
                      <a:pt x="24201" y="61945"/>
                    </a:cubicBezTo>
                    <a:close/>
                    <a:moveTo>
                      <a:pt x="27070" y="61945"/>
                    </a:moveTo>
                    <a:cubicBezTo>
                      <a:pt x="24701" y="63613"/>
                      <a:pt x="22466" y="65414"/>
                      <a:pt x="19764" y="66915"/>
                    </a:cubicBezTo>
                    <a:lnTo>
                      <a:pt x="18497" y="66915"/>
                    </a:lnTo>
                    <a:cubicBezTo>
                      <a:pt x="21065" y="65314"/>
                      <a:pt x="23701" y="63779"/>
                      <a:pt x="25835" y="61945"/>
                    </a:cubicBezTo>
                    <a:close/>
                    <a:moveTo>
                      <a:pt x="28671" y="61945"/>
                    </a:moveTo>
                    <a:cubicBezTo>
                      <a:pt x="26336" y="63613"/>
                      <a:pt x="24068" y="65381"/>
                      <a:pt x="21399" y="66915"/>
                    </a:cubicBezTo>
                    <a:lnTo>
                      <a:pt x="20131" y="66915"/>
                    </a:lnTo>
                    <a:cubicBezTo>
                      <a:pt x="22700" y="65314"/>
                      <a:pt x="25335" y="63779"/>
                      <a:pt x="27437" y="61945"/>
                    </a:cubicBezTo>
                    <a:close/>
                    <a:moveTo>
                      <a:pt x="30305" y="61945"/>
                    </a:moveTo>
                    <a:cubicBezTo>
                      <a:pt x="27937" y="63613"/>
                      <a:pt x="25702" y="65381"/>
                      <a:pt x="23000" y="66882"/>
                    </a:cubicBezTo>
                    <a:cubicBezTo>
                      <a:pt x="22600" y="66882"/>
                      <a:pt x="22166" y="66882"/>
                      <a:pt x="21766" y="66915"/>
                    </a:cubicBezTo>
                    <a:cubicBezTo>
                      <a:pt x="24301" y="65281"/>
                      <a:pt x="26936" y="63746"/>
                      <a:pt x="29071" y="61945"/>
                    </a:cubicBezTo>
                    <a:close/>
                    <a:moveTo>
                      <a:pt x="20632" y="61945"/>
                    </a:moveTo>
                    <a:cubicBezTo>
                      <a:pt x="18230" y="63646"/>
                      <a:pt x="15962" y="65447"/>
                      <a:pt x="13226" y="66948"/>
                    </a:cubicBezTo>
                    <a:lnTo>
                      <a:pt x="11992" y="66948"/>
                    </a:lnTo>
                    <a:cubicBezTo>
                      <a:pt x="14561" y="65314"/>
                      <a:pt x="17229" y="63779"/>
                      <a:pt x="19364" y="61945"/>
                    </a:cubicBezTo>
                    <a:close/>
                    <a:moveTo>
                      <a:pt x="22233" y="61945"/>
                    </a:moveTo>
                    <a:cubicBezTo>
                      <a:pt x="19865" y="63613"/>
                      <a:pt x="17596" y="65414"/>
                      <a:pt x="14861" y="66948"/>
                    </a:cubicBezTo>
                    <a:lnTo>
                      <a:pt x="13593" y="66948"/>
                    </a:lnTo>
                    <a:cubicBezTo>
                      <a:pt x="16195" y="65314"/>
                      <a:pt x="18864" y="63779"/>
                      <a:pt x="20999" y="61945"/>
                    </a:cubicBezTo>
                    <a:close/>
                    <a:moveTo>
                      <a:pt x="23834" y="61945"/>
                    </a:moveTo>
                    <a:cubicBezTo>
                      <a:pt x="21466" y="63613"/>
                      <a:pt x="19197" y="65414"/>
                      <a:pt x="16495" y="66915"/>
                    </a:cubicBezTo>
                    <a:cubicBezTo>
                      <a:pt x="16062" y="66948"/>
                      <a:pt x="15662" y="66948"/>
                      <a:pt x="15228" y="66948"/>
                    </a:cubicBezTo>
                    <a:cubicBezTo>
                      <a:pt x="17796" y="65314"/>
                      <a:pt x="20465" y="63779"/>
                      <a:pt x="22600" y="61945"/>
                    </a:cubicBezTo>
                    <a:close/>
                    <a:moveTo>
                      <a:pt x="17396" y="61945"/>
                    </a:moveTo>
                    <a:cubicBezTo>
                      <a:pt x="14994" y="63646"/>
                      <a:pt x="12693" y="65447"/>
                      <a:pt x="9957" y="66982"/>
                    </a:cubicBezTo>
                    <a:lnTo>
                      <a:pt x="8723" y="66982"/>
                    </a:lnTo>
                    <a:cubicBezTo>
                      <a:pt x="11292" y="65347"/>
                      <a:pt x="13994" y="63779"/>
                      <a:pt x="16162" y="61945"/>
                    </a:cubicBezTo>
                    <a:close/>
                    <a:moveTo>
                      <a:pt x="18997" y="61945"/>
                    </a:moveTo>
                    <a:cubicBezTo>
                      <a:pt x="16629" y="63646"/>
                      <a:pt x="14327" y="65447"/>
                      <a:pt x="11592" y="66948"/>
                    </a:cubicBezTo>
                    <a:cubicBezTo>
                      <a:pt x="11192" y="66982"/>
                      <a:pt x="10758" y="66982"/>
                      <a:pt x="10358" y="66982"/>
                    </a:cubicBezTo>
                    <a:cubicBezTo>
                      <a:pt x="12926" y="65347"/>
                      <a:pt x="15628" y="63779"/>
                      <a:pt x="17763" y="61945"/>
                    </a:cubicBezTo>
                    <a:close/>
                    <a:moveTo>
                      <a:pt x="14160" y="61945"/>
                    </a:moveTo>
                    <a:cubicBezTo>
                      <a:pt x="11759" y="63646"/>
                      <a:pt x="9457" y="65481"/>
                      <a:pt x="6688" y="67015"/>
                    </a:cubicBezTo>
                    <a:lnTo>
                      <a:pt x="5421" y="67015"/>
                    </a:lnTo>
                    <a:cubicBezTo>
                      <a:pt x="8056" y="65381"/>
                      <a:pt x="10758" y="63813"/>
                      <a:pt x="12926" y="61945"/>
                    </a:cubicBezTo>
                    <a:close/>
                    <a:moveTo>
                      <a:pt x="15762" y="61945"/>
                    </a:moveTo>
                    <a:cubicBezTo>
                      <a:pt x="13360" y="63646"/>
                      <a:pt x="11092" y="65447"/>
                      <a:pt x="8323" y="66982"/>
                    </a:cubicBezTo>
                    <a:cubicBezTo>
                      <a:pt x="7889" y="66982"/>
                      <a:pt x="7489" y="67015"/>
                      <a:pt x="7055" y="67015"/>
                    </a:cubicBezTo>
                    <a:cubicBezTo>
                      <a:pt x="9691" y="65347"/>
                      <a:pt x="12393" y="63813"/>
                      <a:pt x="14527" y="61945"/>
                    </a:cubicBezTo>
                    <a:close/>
                    <a:moveTo>
                      <a:pt x="11225" y="60977"/>
                    </a:moveTo>
                    <a:lnTo>
                      <a:pt x="11225" y="61444"/>
                    </a:lnTo>
                    <a:lnTo>
                      <a:pt x="11192" y="61444"/>
                    </a:lnTo>
                    <a:cubicBezTo>
                      <a:pt x="10825" y="61444"/>
                      <a:pt x="10791" y="61745"/>
                      <a:pt x="11158" y="61778"/>
                    </a:cubicBezTo>
                    <a:cubicBezTo>
                      <a:pt x="8657" y="63546"/>
                      <a:pt x="6288" y="65447"/>
                      <a:pt x="3386" y="67048"/>
                    </a:cubicBezTo>
                    <a:lnTo>
                      <a:pt x="2119" y="67048"/>
                    </a:lnTo>
                    <a:cubicBezTo>
                      <a:pt x="5287" y="65047"/>
                      <a:pt x="8490" y="63146"/>
                      <a:pt x="11225" y="60977"/>
                    </a:cubicBezTo>
                    <a:close/>
                    <a:moveTo>
                      <a:pt x="12559" y="61945"/>
                    </a:moveTo>
                    <a:cubicBezTo>
                      <a:pt x="10124" y="63646"/>
                      <a:pt x="7823" y="65481"/>
                      <a:pt x="5021" y="67015"/>
                    </a:cubicBezTo>
                    <a:lnTo>
                      <a:pt x="3786" y="67048"/>
                    </a:lnTo>
                    <a:cubicBezTo>
                      <a:pt x="6422" y="65381"/>
                      <a:pt x="9124" y="63813"/>
                      <a:pt x="11292" y="61945"/>
                    </a:cubicBezTo>
                    <a:cubicBezTo>
                      <a:pt x="11358" y="62062"/>
                      <a:pt x="11550" y="62120"/>
                      <a:pt x="11738" y="62120"/>
                    </a:cubicBezTo>
                    <a:cubicBezTo>
                      <a:pt x="11926" y="62120"/>
                      <a:pt x="12109" y="62062"/>
                      <a:pt x="12159" y="61945"/>
                    </a:cubicBezTo>
                    <a:close/>
                    <a:moveTo>
                      <a:pt x="311106" y="67015"/>
                    </a:moveTo>
                    <a:cubicBezTo>
                      <a:pt x="311106" y="67048"/>
                      <a:pt x="311106" y="67048"/>
                      <a:pt x="311106" y="67048"/>
                    </a:cubicBezTo>
                    <a:lnTo>
                      <a:pt x="309371" y="67048"/>
                    </a:lnTo>
                    <a:cubicBezTo>
                      <a:pt x="309371" y="67048"/>
                      <a:pt x="309371" y="67048"/>
                      <a:pt x="309405" y="67015"/>
                    </a:cubicBezTo>
                    <a:close/>
                    <a:moveTo>
                      <a:pt x="312440" y="67015"/>
                    </a:moveTo>
                    <a:cubicBezTo>
                      <a:pt x="312407" y="67015"/>
                      <a:pt x="312407" y="67048"/>
                      <a:pt x="312373" y="67048"/>
                    </a:cubicBezTo>
                    <a:lnTo>
                      <a:pt x="311506" y="67048"/>
                    </a:lnTo>
                    <a:cubicBezTo>
                      <a:pt x="311506" y="67048"/>
                      <a:pt x="311506" y="67015"/>
                      <a:pt x="311539" y="67015"/>
                    </a:cubicBezTo>
                    <a:close/>
                    <a:moveTo>
                      <a:pt x="50503" y="1"/>
                    </a:moveTo>
                    <a:cubicBezTo>
                      <a:pt x="44791" y="1"/>
                      <a:pt x="39078" y="84"/>
                      <a:pt x="33441" y="367"/>
                    </a:cubicBezTo>
                    <a:lnTo>
                      <a:pt x="32507" y="367"/>
                    </a:lnTo>
                    <a:cubicBezTo>
                      <a:pt x="32428" y="328"/>
                      <a:pt x="32323" y="309"/>
                      <a:pt x="32215" y="309"/>
                    </a:cubicBezTo>
                    <a:cubicBezTo>
                      <a:pt x="32048" y="309"/>
                      <a:pt x="31874" y="353"/>
                      <a:pt x="31773" y="434"/>
                    </a:cubicBezTo>
                    <a:lnTo>
                      <a:pt x="31706" y="501"/>
                    </a:lnTo>
                    <a:cubicBezTo>
                      <a:pt x="31673" y="501"/>
                      <a:pt x="31640" y="534"/>
                      <a:pt x="31640" y="568"/>
                    </a:cubicBezTo>
                    <a:lnTo>
                      <a:pt x="31339" y="768"/>
                    </a:lnTo>
                    <a:lnTo>
                      <a:pt x="22500" y="5638"/>
                    </a:lnTo>
                    <a:cubicBezTo>
                      <a:pt x="22166" y="5738"/>
                      <a:pt x="21866" y="5871"/>
                      <a:pt x="21532" y="6005"/>
                    </a:cubicBezTo>
                    <a:lnTo>
                      <a:pt x="11225" y="6005"/>
                    </a:lnTo>
                    <a:lnTo>
                      <a:pt x="11225" y="6338"/>
                    </a:lnTo>
                    <a:cubicBezTo>
                      <a:pt x="11092" y="6438"/>
                      <a:pt x="11092" y="6539"/>
                      <a:pt x="11225" y="6639"/>
                    </a:cubicBezTo>
                    <a:lnTo>
                      <a:pt x="11225" y="11342"/>
                    </a:lnTo>
                    <a:cubicBezTo>
                      <a:pt x="7756" y="11209"/>
                      <a:pt x="4320" y="11175"/>
                      <a:pt x="851" y="11142"/>
                    </a:cubicBezTo>
                    <a:cubicBezTo>
                      <a:pt x="551" y="11142"/>
                      <a:pt x="317" y="11275"/>
                      <a:pt x="317" y="11442"/>
                    </a:cubicBezTo>
                    <a:cubicBezTo>
                      <a:pt x="1251" y="30022"/>
                      <a:pt x="1185" y="48602"/>
                      <a:pt x="17" y="67215"/>
                    </a:cubicBezTo>
                    <a:cubicBezTo>
                      <a:pt x="0" y="67399"/>
                      <a:pt x="267" y="67490"/>
                      <a:pt x="542" y="67490"/>
                    </a:cubicBezTo>
                    <a:cubicBezTo>
                      <a:pt x="818" y="67490"/>
                      <a:pt x="1101" y="67399"/>
                      <a:pt x="1118" y="67215"/>
                    </a:cubicBezTo>
                    <a:cubicBezTo>
                      <a:pt x="1118" y="66948"/>
                      <a:pt x="1118" y="66682"/>
                      <a:pt x="1151" y="66415"/>
                    </a:cubicBezTo>
                    <a:cubicBezTo>
                      <a:pt x="1175" y="66438"/>
                      <a:pt x="1232" y="66462"/>
                      <a:pt x="1298" y="66462"/>
                    </a:cubicBezTo>
                    <a:cubicBezTo>
                      <a:pt x="1326" y="66462"/>
                      <a:pt x="1355" y="66458"/>
                      <a:pt x="1385" y="66448"/>
                    </a:cubicBezTo>
                    <a:lnTo>
                      <a:pt x="1385" y="67115"/>
                    </a:lnTo>
                    <a:cubicBezTo>
                      <a:pt x="1251" y="67149"/>
                      <a:pt x="1185" y="67249"/>
                      <a:pt x="1185" y="67315"/>
                    </a:cubicBezTo>
                    <a:cubicBezTo>
                      <a:pt x="1066" y="67375"/>
                      <a:pt x="1159" y="67487"/>
                      <a:pt x="1275" y="67487"/>
                    </a:cubicBezTo>
                    <a:cubicBezTo>
                      <a:pt x="1289" y="67487"/>
                      <a:pt x="1304" y="67486"/>
                      <a:pt x="1318" y="67482"/>
                    </a:cubicBezTo>
                    <a:cubicBezTo>
                      <a:pt x="1385" y="67549"/>
                      <a:pt x="1518" y="67549"/>
                      <a:pt x="1652" y="67549"/>
                    </a:cubicBezTo>
                    <a:cubicBezTo>
                      <a:pt x="13714" y="67634"/>
                      <a:pt x="25781" y="67666"/>
                      <a:pt x="37851" y="67666"/>
                    </a:cubicBezTo>
                    <a:cubicBezTo>
                      <a:pt x="59024" y="67666"/>
                      <a:pt x="80207" y="67567"/>
                      <a:pt x="101389" y="67482"/>
                    </a:cubicBezTo>
                    <a:lnTo>
                      <a:pt x="106159" y="67482"/>
                    </a:lnTo>
                    <a:cubicBezTo>
                      <a:pt x="106204" y="67482"/>
                      <a:pt x="106248" y="67497"/>
                      <a:pt x="106293" y="67497"/>
                    </a:cubicBezTo>
                    <a:cubicBezTo>
                      <a:pt x="106315" y="67497"/>
                      <a:pt x="106337" y="67493"/>
                      <a:pt x="106360" y="67482"/>
                    </a:cubicBezTo>
                    <a:lnTo>
                      <a:pt x="107761" y="67482"/>
                    </a:lnTo>
                    <a:cubicBezTo>
                      <a:pt x="107794" y="67499"/>
                      <a:pt x="107827" y="67507"/>
                      <a:pt x="107861" y="67507"/>
                    </a:cubicBezTo>
                    <a:cubicBezTo>
                      <a:pt x="107894" y="67507"/>
                      <a:pt x="107927" y="67499"/>
                      <a:pt x="107961" y="67482"/>
                    </a:cubicBezTo>
                    <a:lnTo>
                      <a:pt x="109362" y="67482"/>
                    </a:lnTo>
                    <a:cubicBezTo>
                      <a:pt x="109395" y="67499"/>
                      <a:pt x="109437" y="67507"/>
                      <a:pt x="109479" y="67507"/>
                    </a:cubicBezTo>
                    <a:cubicBezTo>
                      <a:pt x="109520" y="67507"/>
                      <a:pt x="109562" y="67499"/>
                      <a:pt x="109595" y="67482"/>
                    </a:cubicBezTo>
                    <a:cubicBezTo>
                      <a:pt x="109595" y="67482"/>
                      <a:pt x="109595" y="67482"/>
                      <a:pt x="109595" y="67449"/>
                    </a:cubicBezTo>
                    <a:lnTo>
                      <a:pt x="110963" y="67449"/>
                    </a:lnTo>
                    <a:cubicBezTo>
                      <a:pt x="111002" y="67488"/>
                      <a:pt x="111053" y="67504"/>
                      <a:pt x="111108" y="67504"/>
                    </a:cubicBezTo>
                    <a:cubicBezTo>
                      <a:pt x="111147" y="67504"/>
                      <a:pt x="111188" y="67496"/>
                      <a:pt x="111230" y="67482"/>
                    </a:cubicBezTo>
                    <a:cubicBezTo>
                      <a:pt x="111230" y="67449"/>
                      <a:pt x="111230" y="67449"/>
                      <a:pt x="111230" y="67449"/>
                    </a:cubicBezTo>
                    <a:lnTo>
                      <a:pt x="112564" y="67449"/>
                    </a:lnTo>
                    <a:cubicBezTo>
                      <a:pt x="112603" y="67488"/>
                      <a:pt x="112654" y="67504"/>
                      <a:pt x="112709" y="67504"/>
                    </a:cubicBezTo>
                    <a:cubicBezTo>
                      <a:pt x="112748" y="67504"/>
                      <a:pt x="112789" y="67496"/>
                      <a:pt x="112831" y="67482"/>
                    </a:cubicBezTo>
                    <a:cubicBezTo>
                      <a:pt x="112831" y="67449"/>
                      <a:pt x="112831" y="67449"/>
                      <a:pt x="112864" y="67449"/>
                    </a:cubicBezTo>
                    <a:lnTo>
                      <a:pt x="114165" y="67449"/>
                    </a:lnTo>
                    <a:cubicBezTo>
                      <a:pt x="114212" y="67472"/>
                      <a:pt x="114293" y="67496"/>
                      <a:pt x="114360" y="67496"/>
                    </a:cubicBezTo>
                    <a:cubicBezTo>
                      <a:pt x="114387" y="67496"/>
                      <a:pt x="114413" y="67492"/>
                      <a:pt x="114432" y="67482"/>
                    </a:cubicBezTo>
                    <a:cubicBezTo>
                      <a:pt x="114465" y="67449"/>
                      <a:pt x="114465" y="67449"/>
                      <a:pt x="114465" y="67449"/>
                    </a:cubicBezTo>
                    <a:lnTo>
                      <a:pt x="115800" y="67449"/>
                    </a:lnTo>
                    <a:cubicBezTo>
                      <a:pt x="115823" y="67472"/>
                      <a:pt x="115897" y="67496"/>
                      <a:pt x="115973" y="67496"/>
                    </a:cubicBezTo>
                    <a:cubicBezTo>
                      <a:pt x="116005" y="67496"/>
                      <a:pt x="116037" y="67492"/>
                      <a:pt x="116067" y="67482"/>
                    </a:cubicBezTo>
                    <a:lnTo>
                      <a:pt x="116100" y="67449"/>
                    </a:lnTo>
                    <a:lnTo>
                      <a:pt x="117401" y="67449"/>
                    </a:lnTo>
                    <a:cubicBezTo>
                      <a:pt x="117424" y="67472"/>
                      <a:pt x="117498" y="67496"/>
                      <a:pt x="117575" y="67496"/>
                    </a:cubicBezTo>
                    <a:cubicBezTo>
                      <a:pt x="117606" y="67496"/>
                      <a:pt x="117638" y="67492"/>
                      <a:pt x="117668" y="67482"/>
                    </a:cubicBezTo>
                    <a:cubicBezTo>
                      <a:pt x="117701" y="67449"/>
                      <a:pt x="117701" y="67449"/>
                      <a:pt x="117734" y="67449"/>
                    </a:cubicBezTo>
                    <a:lnTo>
                      <a:pt x="119002" y="67449"/>
                    </a:lnTo>
                    <a:cubicBezTo>
                      <a:pt x="119026" y="67472"/>
                      <a:pt x="119116" y="67496"/>
                      <a:pt x="119202" y="67496"/>
                    </a:cubicBezTo>
                    <a:cubicBezTo>
                      <a:pt x="119238" y="67496"/>
                      <a:pt x="119273" y="67492"/>
                      <a:pt x="119302" y="67482"/>
                    </a:cubicBezTo>
                    <a:cubicBezTo>
                      <a:pt x="119302" y="67449"/>
                      <a:pt x="119336" y="67449"/>
                      <a:pt x="119336" y="67449"/>
                    </a:cubicBezTo>
                    <a:cubicBezTo>
                      <a:pt x="119769" y="67449"/>
                      <a:pt x="120203" y="67415"/>
                      <a:pt x="120603" y="67415"/>
                    </a:cubicBezTo>
                    <a:cubicBezTo>
                      <a:pt x="120652" y="67464"/>
                      <a:pt x="120737" y="67495"/>
                      <a:pt x="120818" y="67495"/>
                    </a:cubicBezTo>
                    <a:cubicBezTo>
                      <a:pt x="120847" y="67495"/>
                      <a:pt x="120877" y="67491"/>
                      <a:pt x="120903" y="67482"/>
                    </a:cubicBezTo>
                    <a:lnTo>
                      <a:pt x="120970" y="67415"/>
                    </a:lnTo>
                    <a:lnTo>
                      <a:pt x="122238" y="67415"/>
                    </a:lnTo>
                    <a:cubicBezTo>
                      <a:pt x="122262" y="67464"/>
                      <a:pt x="122340" y="67495"/>
                      <a:pt x="122419" y="67495"/>
                    </a:cubicBezTo>
                    <a:cubicBezTo>
                      <a:pt x="122448" y="67495"/>
                      <a:pt x="122478" y="67491"/>
                      <a:pt x="122505" y="67482"/>
                    </a:cubicBezTo>
                    <a:cubicBezTo>
                      <a:pt x="122538" y="67449"/>
                      <a:pt x="122571" y="67449"/>
                      <a:pt x="122571" y="67415"/>
                    </a:cubicBezTo>
                    <a:lnTo>
                      <a:pt x="123839" y="67415"/>
                    </a:lnTo>
                    <a:cubicBezTo>
                      <a:pt x="123862" y="67463"/>
                      <a:pt x="123953" y="67510"/>
                      <a:pt x="124039" y="67510"/>
                    </a:cubicBezTo>
                    <a:cubicBezTo>
                      <a:pt x="124075" y="67510"/>
                      <a:pt x="124110" y="67502"/>
                      <a:pt x="124139" y="67482"/>
                    </a:cubicBezTo>
                    <a:cubicBezTo>
                      <a:pt x="124139" y="67449"/>
                      <a:pt x="124172" y="67449"/>
                      <a:pt x="124206" y="67415"/>
                    </a:cubicBezTo>
                    <a:lnTo>
                      <a:pt x="125440" y="67415"/>
                    </a:lnTo>
                    <a:cubicBezTo>
                      <a:pt x="125464" y="67463"/>
                      <a:pt x="125554" y="67510"/>
                      <a:pt x="125640" y="67510"/>
                    </a:cubicBezTo>
                    <a:cubicBezTo>
                      <a:pt x="125676" y="67510"/>
                      <a:pt x="125711" y="67502"/>
                      <a:pt x="125740" y="67482"/>
                    </a:cubicBezTo>
                    <a:cubicBezTo>
                      <a:pt x="125774" y="67449"/>
                      <a:pt x="125807" y="67449"/>
                      <a:pt x="125840" y="67415"/>
                    </a:cubicBezTo>
                    <a:lnTo>
                      <a:pt x="127074" y="67415"/>
                    </a:lnTo>
                    <a:cubicBezTo>
                      <a:pt x="127074" y="67458"/>
                      <a:pt x="127141" y="67500"/>
                      <a:pt x="127224" y="67500"/>
                    </a:cubicBezTo>
                    <a:cubicBezTo>
                      <a:pt x="127272" y="67500"/>
                      <a:pt x="127326" y="67486"/>
                      <a:pt x="127375" y="67449"/>
                    </a:cubicBezTo>
                    <a:cubicBezTo>
                      <a:pt x="127375" y="67449"/>
                      <a:pt x="127408" y="67415"/>
                      <a:pt x="127441" y="67415"/>
                    </a:cubicBezTo>
                    <a:lnTo>
                      <a:pt x="128676" y="67415"/>
                    </a:lnTo>
                    <a:cubicBezTo>
                      <a:pt x="128696" y="67457"/>
                      <a:pt x="128768" y="67485"/>
                      <a:pt x="128843" y="67485"/>
                    </a:cubicBezTo>
                    <a:cubicBezTo>
                      <a:pt x="128890" y="67485"/>
                      <a:pt x="128938" y="67474"/>
                      <a:pt x="128976" y="67449"/>
                    </a:cubicBezTo>
                    <a:cubicBezTo>
                      <a:pt x="129009" y="67449"/>
                      <a:pt x="129043" y="67415"/>
                      <a:pt x="129076" y="67415"/>
                    </a:cubicBezTo>
                    <a:lnTo>
                      <a:pt x="129243" y="67415"/>
                    </a:lnTo>
                    <a:cubicBezTo>
                      <a:pt x="129610" y="67415"/>
                      <a:pt x="129943" y="67415"/>
                      <a:pt x="130277" y="67382"/>
                    </a:cubicBezTo>
                    <a:cubicBezTo>
                      <a:pt x="130298" y="67447"/>
                      <a:pt x="130375" y="67483"/>
                      <a:pt x="130454" y="67483"/>
                    </a:cubicBezTo>
                    <a:cubicBezTo>
                      <a:pt x="130498" y="67483"/>
                      <a:pt x="130541" y="67472"/>
                      <a:pt x="130577" y="67449"/>
                    </a:cubicBezTo>
                    <a:cubicBezTo>
                      <a:pt x="130610" y="67449"/>
                      <a:pt x="130644" y="67415"/>
                      <a:pt x="130677" y="67382"/>
                    </a:cubicBezTo>
                    <a:lnTo>
                      <a:pt x="131911" y="67382"/>
                    </a:lnTo>
                    <a:cubicBezTo>
                      <a:pt x="131911" y="67429"/>
                      <a:pt x="131995" y="67476"/>
                      <a:pt x="132091" y="67476"/>
                    </a:cubicBezTo>
                    <a:cubicBezTo>
                      <a:pt x="132130" y="67476"/>
                      <a:pt x="132172" y="67468"/>
                      <a:pt x="132211" y="67449"/>
                    </a:cubicBezTo>
                    <a:cubicBezTo>
                      <a:pt x="132245" y="67415"/>
                      <a:pt x="132278" y="67415"/>
                      <a:pt x="132312" y="67382"/>
                    </a:cubicBezTo>
                    <a:lnTo>
                      <a:pt x="133512" y="67382"/>
                    </a:lnTo>
                    <a:cubicBezTo>
                      <a:pt x="133512" y="67429"/>
                      <a:pt x="133612" y="67476"/>
                      <a:pt x="133706" y="67476"/>
                    </a:cubicBezTo>
                    <a:cubicBezTo>
                      <a:pt x="133745" y="67476"/>
                      <a:pt x="133783" y="67468"/>
                      <a:pt x="133813" y="67449"/>
                    </a:cubicBezTo>
                    <a:cubicBezTo>
                      <a:pt x="133846" y="67415"/>
                      <a:pt x="133879" y="67415"/>
                      <a:pt x="133946" y="67382"/>
                    </a:cubicBezTo>
                    <a:lnTo>
                      <a:pt x="135114" y="67382"/>
                    </a:lnTo>
                    <a:cubicBezTo>
                      <a:pt x="135114" y="67429"/>
                      <a:pt x="135214" y="67476"/>
                      <a:pt x="135308" y="67476"/>
                    </a:cubicBezTo>
                    <a:cubicBezTo>
                      <a:pt x="135347" y="67476"/>
                      <a:pt x="135384" y="67468"/>
                      <a:pt x="135414" y="67449"/>
                    </a:cubicBezTo>
                    <a:cubicBezTo>
                      <a:pt x="135480" y="67415"/>
                      <a:pt x="135514" y="67415"/>
                      <a:pt x="135547" y="67382"/>
                    </a:cubicBezTo>
                    <a:lnTo>
                      <a:pt x="136748" y="67382"/>
                    </a:lnTo>
                    <a:cubicBezTo>
                      <a:pt x="136748" y="67429"/>
                      <a:pt x="136831" y="67476"/>
                      <a:pt x="136927" y="67476"/>
                    </a:cubicBezTo>
                    <a:cubicBezTo>
                      <a:pt x="136967" y="67476"/>
                      <a:pt x="137009" y="67468"/>
                      <a:pt x="137048" y="67449"/>
                    </a:cubicBezTo>
                    <a:cubicBezTo>
                      <a:pt x="137082" y="67415"/>
                      <a:pt x="137115" y="67382"/>
                      <a:pt x="137182" y="67382"/>
                    </a:cubicBezTo>
                    <a:lnTo>
                      <a:pt x="138349" y="67382"/>
                    </a:lnTo>
                    <a:cubicBezTo>
                      <a:pt x="138349" y="67429"/>
                      <a:pt x="138449" y="67476"/>
                      <a:pt x="138543" y="67476"/>
                    </a:cubicBezTo>
                    <a:cubicBezTo>
                      <a:pt x="138582" y="67476"/>
                      <a:pt x="138620" y="67468"/>
                      <a:pt x="138649" y="67449"/>
                    </a:cubicBezTo>
                    <a:cubicBezTo>
                      <a:pt x="138683" y="67415"/>
                      <a:pt x="138749" y="67382"/>
                      <a:pt x="138783" y="67382"/>
                    </a:cubicBezTo>
                    <a:cubicBezTo>
                      <a:pt x="139183" y="67382"/>
                      <a:pt x="139583" y="67382"/>
                      <a:pt x="139984" y="67349"/>
                    </a:cubicBezTo>
                    <a:lnTo>
                      <a:pt x="139984" y="67349"/>
                    </a:lnTo>
                    <a:cubicBezTo>
                      <a:pt x="139960" y="67421"/>
                      <a:pt x="140057" y="67476"/>
                      <a:pt x="140151" y="67476"/>
                    </a:cubicBezTo>
                    <a:cubicBezTo>
                      <a:pt x="140187" y="67476"/>
                      <a:pt x="140223" y="67467"/>
                      <a:pt x="140251" y="67449"/>
                    </a:cubicBezTo>
                    <a:cubicBezTo>
                      <a:pt x="140317" y="67415"/>
                      <a:pt x="140351" y="67382"/>
                      <a:pt x="140417" y="67349"/>
                    </a:cubicBezTo>
                    <a:lnTo>
                      <a:pt x="141585" y="67349"/>
                    </a:lnTo>
                    <a:cubicBezTo>
                      <a:pt x="141561" y="67421"/>
                      <a:pt x="141658" y="67476"/>
                      <a:pt x="141764" y="67476"/>
                    </a:cubicBezTo>
                    <a:cubicBezTo>
                      <a:pt x="141805" y="67476"/>
                      <a:pt x="141848" y="67467"/>
                      <a:pt x="141885" y="67449"/>
                    </a:cubicBezTo>
                    <a:cubicBezTo>
                      <a:pt x="141918" y="67415"/>
                      <a:pt x="141985" y="67382"/>
                      <a:pt x="142018" y="67349"/>
                    </a:cubicBezTo>
                    <a:lnTo>
                      <a:pt x="143186" y="67349"/>
                    </a:lnTo>
                    <a:cubicBezTo>
                      <a:pt x="143160" y="67400"/>
                      <a:pt x="143292" y="67471"/>
                      <a:pt x="143400" y="67471"/>
                    </a:cubicBezTo>
                    <a:cubicBezTo>
                      <a:pt x="143432" y="67471"/>
                      <a:pt x="143463" y="67464"/>
                      <a:pt x="143486" y="67449"/>
                    </a:cubicBezTo>
                    <a:cubicBezTo>
                      <a:pt x="143553" y="67415"/>
                      <a:pt x="143586" y="67382"/>
                      <a:pt x="143653" y="67349"/>
                    </a:cubicBezTo>
                    <a:lnTo>
                      <a:pt x="144820" y="67349"/>
                    </a:lnTo>
                    <a:cubicBezTo>
                      <a:pt x="144795" y="67400"/>
                      <a:pt x="144907" y="67471"/>
                      <a:pt x="145021" y="67471"/>
                    </a:cubicBezTo>
                    <a:cubicBezTo>
                      <a:pt x="145055" y="67471"/>
                      <a:pt x="145090" y="67464"/>
                      <a:pt x="145121" y="67449"/>
                    </a:cubicBezTo>
                    <a:cubicBezTo>
                      <a:pt x="145154" y="67415"/>
                      <a:pt x="145221" y="67382"/>
                      <a:pt x="145254" y="67349"/>
                    </a:cubicBezTo>
                    <a:lnTo>
                      <a:pt x="146422" y="67349"/>
                    </a:lnTo>
                    <a:cubicBezTo>
                      <a:pt x="146396" y="67400"/>
                      <a:pt x="146508" y="67471"/>
                      <a:pt x="146622" y="67471"/>
                    </a:cubicBezTo>
                    <a:cubicBezTo>
                      <a:pt x="146656" y="67471"/>
                      <a:pt x="146691" y="67464"/>
                      <a:pt x="146722" y="67449"/>
                    </a:cubicBezTo>
                    <a:cubicBezTo>
                      <a:pt x="146789" y="67415"/>
                      <a:pt x="146822" y="67382"/>
                      <a:pt x="146889" y="67349"/>
                    </a:cubicBezTo>
                    <a:lnTo>
                      <a:pt x="148056" y="67349"/>
                    </a:lnTo>
                    <a:cubicBezTo>
                      <a:pt x="148005" y="67400"/>
                      <a:pt x="148131" y="67471"/>
                      <a:pt x="148237" y="67471"/>
                    </a:cubicBezTo>
                    <a:cubicBezTo>
                      <a:pt x="148269" y="67471"/>
                      <a:pt x="148300" y="67464"/>
                      <a:pt x="148323" y="67449"/>
                    </a:cubicBezTo>
                    <a:cubicBezTo>
                      <a:pt x="148390" y="67415"/>
                      <a:pt x="148456" y="67382"/>
                      <a:pt x="148490" y="67349"/>
                    </a:cubicBezTo>
                    <a:cubicBezTo>
                      <a:pt x="153427" y="67315"/>
                      <a:pt x="158397" y="67315"/>
                      <a:pt x="163334" y="67315"/>
                    </a:cubicBezTo>
                    <a:cubicBezTo>
                      <a:pt x="164134" y="67315"/>
                      <a:pt x="164935" y="67282"/>
                      <a:pt x="165769" y="67282"/>
                    </a:cubicBezTo>
                    <a:lnTo>
                      <a:pt x="440498" y="67282"/>
                    </a:lnTo>
                    <a:cubicBezTo>
                      <a:pt x="440498" y="67215"/>
                      <a:pt x="440498" y="67115"/>
                      <a:pt x="440532" y="67048"/>
                    </a:cubicBezTo>
                    <a:cubicBezTo>
                      <a:pt x="441466" y="66548"/>
                      <a:pt x="441666" y="65381"/>
                      <a:pt x="441799" y="64780"/>
                    </a:cubicBezTo>
                    <a:cubicBezTo>
                      <a:pt x="441999" y="63813"/>
                      <a:pt x="441999" y="62879"/>
                      <a:pt x="441966" y="61911"/>
                    </a:cubicBezTo>
                    <a:lnTo>
                      <a:pt x="447370" y="61911"/>
                    </a:lnTo>
                    <a:lnTo>
                      <a:pt x="447370" y="61945"/>
                    </a:lnTo>
                    <a:cubicBezTo>
                      <a:pt x="447370" y="62078"/>
                      <a:pt x="447553" y="62145"/>
                      <a:pt x="447737" y="62145"/>
                    </a:cubicBezTo>
                    <a:cubicBezTo>
                      <a:pt x="447920" y="62145"/>
                      <a:pt x="448104" y="62078"/>
                      <a:pt x="448104" y="61945"/>
                    </a:cubicBezTo>
                    <a:lnTo>
                      <a:pt x="448104" y="61911"/>
                    </a:lnTo>
                    <a:lnTo>
                      <a:pt x="448704" y="61911"/>
                    </a:lnTo>
                    <a:lnTo>
                      <a:pt x="448704" y="44933"/>
                    </a:lnTo>
                    <a:cubicBezTo>
                      <a:pt x="448838" y="41297"/>
                      <a:pt x="448938" y="37661"/>
                      <a:pt x="449038" y="34025"/>
                    </a:cubicBezTo>
                    <a:cubicBezTo>
                      <a:pt x="449138" y="29422"/>
                      <a:pt x="449238" y="24818"/>
                      <a:pt x="449305" y="20215"/>
                    </a:cubicBezTo>
                    <a:cubicBezTo>
                      <a:pt x="449371" y="17913"/>
                      <a:pt x="449371" y="15612"/>
                      <a:pt x="449438" y="13310"/>
                    </a:cubicBezTo>
                    <a:cubicBezTo>
                      <a:pt x="449471" y="10975"/>
                      <a:pt x="449838" y="8507"/>
                      <a:pt x="449371" y="6138"/>
                    </a:cubicBezTo>
                    <a:cubicBezTo>
                      <a:pt x="449352" y="6061"/>
                      <a:pt x="449209" y="6006"/>
                      <a:pt x="449080" y="6006"/>
                    </a:cubicBezTo>
                    <a:cubicBezTo>
                      <a:pt x="448986" y="6006"/>
                      <a:pt x="448899" y="6035"/>
                      <a:pt x="448871" y="6105"/>
                    </a:cubicBezTo>
                    <a:cubicBezTo>
                      <a:pt x="448871" y="6205"/>
                      <a:pt x="448838" y="6305"/>
                      <a:pt x="448838" y="6372"/>
                    </a:cubicBezTo>
                    <a:cubicBezTo>
                      <a:pt x="448804" y="6372"/>
                      <a:pt x="448771" y="6338"/>
                      <a:pt x="448704" y="6338"/>
                    </a:cubicBezTo>
                    <a:lnTo>
                      <a:pt x="448704" y="6005"/>
                    </a:lnTo>
                    <a:lnTo>
                      <a:pt x="305569" y="6005"/>
                    </a:lnTo>
                    <a:cubicBezTo>
                      <a:pt x="272796" y="5753"/>
                      <a:pt x="240008" y="5612"/>
                      <a:pt x="207225" y="5612"/>
                    </a:cubicBezTo>
                    <a:cubicBezTo>
                      <a:pt x="192159" y="5612"/>
                      <a:pt x="177094" y="5642"/>
                      <a:pt x="162033" y="5705"/>
                    </a:cubicBezTo>
                    <a:cubicBezTo>
                      <a:pt x="153493" y="5738"/>
                      <a:pt x="144954" y="5738"/>
                      <a:pt x="136414" y="5805"/>
                    </a:cubicBezTo>
                    <a:cubicBezTo>
                      <a:pt x="131244" y="5738"/>
                      <a:pt x="126040" y="5671"/>
                      <a:pt x="120837" y="5571"/>
                    </a:cubicBezTo>
                    <a:cubicBezTo>
                      <a:pt x="116387" y="5489"/>
                      <a:pt x="111825" y="5271"/>
                      <a:pt x="107299" y="5271"/>
                    </a:cubicBezTo>
                    <a:cubicBezTo>
                      <a:pt x="106327" y="5271"/>
                      <a:pt x="105358" y="5281"/>
                      <a:pt x="104392" y="5304"/>
                    </a:cubicBezTo>
                    <a:cubicBezTo>
                      <a:pt x="104325" y="4037"/>
                      <a:pt x="104225" y="2769"/>
                      <a:pt x="104125" y="1468"/>
                    </a:cubicBezTo>
                    <a:cubicBezTo>
                      <a:pt x="104125" y="1368"/>
                      <a:pt x="103991" y="1301"/>
                      <a:pt x="103824" y="1301"/>
                    </a:cubicBezTo>
                    <a:cubicBezTo>
                      <a:pt x="103824" y="1268"/>
                      <a:pt x="103824" y="1235"/>
                      <a:pt x="103824" y="1201"/>
                    </a:cubicBezTo>
                    <a:cubicBezTo>
                      <a:pt x="103824" y="1168"/>
                      <a:pt x="103824" y="1101"/>
                      <a:pt x="103791" y="1068"/>
                    </a:cubicBezTo>
                    <a:lnTo>
                      <a:pt x="103758" y="901"/>
                    </a:lnTo>
                    <a:cubicBezTo>
                      <a:pt x="103758" y="901"/>
                      <a:pt x="103758" y="901"/>
                      <a:pt x="103724" y="868"/>
                    </a:cubicBezTo>
                    <a:cubicBezTo>
                      <a:pt x="103724" y="834"/>
                      <a:pt x="103724" y="768"/>
                      <a:pt x="103724" y="701"/>
                    </a:cubicBezTo>
                    <a:cubicBezTo>
                      <a:pt x="103724" y="562"/>
                      <a:pt x="103516" y="493"/>
                      <a:pt x="103311" y="493"/>
                    </a:cubicBezTo>
                    <a:cubicBezTo>
                      <a:pt x="103270" y="493"/>
                      <a:pt x="103230" y="495"/>
                      <a:pt x="103191" y="501"/>
                    </a:cubicBezTo>
                    <a:lnTo>
                      <a:pt x="103191" y="367"/>
                    </a:lnTo>
                    <a:lnTo>
                      <a:pt x="85478" y="367"/>
                    </a:lnTo>
                    <a:cubicBezTo>
                      <a:pt x="79507" y="267"/>
                      <a:pt x="73536" y="201"/>
                      <a:pt x="67565" y="134"/>
                    </a:cubicBezTo>
                    <a:cubicBezTo>
                      <a:pt x="61928" y="84"/>
                      <a:pt x="56215" y="1"/>
                      <a:pt x="505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19"/>
              <p:cNvSpPr/>
              <p:nvPr/>
            </p:nvSpPr>
            <p:spPr>
              <a:xfrm>
                <a:off x="1841375" y="2740100"/>
                <a:ext cx="1700" cy="875"/>
              </a:xfrm>
              <a:custGeom>
                <a:rect b="b" l="l" r="r" t="t"/>
                <a:pathLst>
                  <a:path extrusionOk="0" h="35" w="68">
                    <a:moveTo>
                      <a:pt x="34" y="1"/>
                    </a:moveTo>
                    <a:cubicBezTo>
                      <a:pt x="1" y="1"/>
                      <a:pt x="1" y="34"/>
                      <a:pt x="34" y="34"/>
                    </a:cubicBezTo>
                    <a:cubicBezTo>
                      <a:pt x="68" y="34"/>
                      <a:pt x="68" y="1"/>
                      <a:pt x="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38" name="Google Shape;1338;p19"/>
          <p:cNvSpPr txBox="1"/>
          <p:nvPr/>
        </p:nvSpPr>
        <p:spPr>
          <a:xfrm>
            <a:off x="1601600" y="1672825"/>
            <a:ext cx="2563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Problem:  missing data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19"/>
          <p:cNvSpPr txBox="1"/>
          <p:nvPr/>
        </p:nvSpPr>
        <p:spPr>
          <a:xfrm>
            <a:off x="1671200" y="2032648"/>
            <a:ext cx="24021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1F2328"/>
                </a:solidFill>
              </a:rPr>
              <a:t>Imputed missing values with mean value for the column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0" name="Google Shape;1340;p19"/>
          <p:cNvSpPr txBox="1"/>
          <p:nvPr/>
        </p:nvSpPr>
        <p:spPr>
          <a:xfrm>
            <a:off x="2869160" y="3440516"/>
            <a:ext cx="2563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Problem:  extra variables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1" name="Google Shape;1341;p19"/>
          <p:cNvSpPr txBox="1"/>
          <p:nvPr/>
        </p:nvSpPr>
        <p:spPr>
          <a:xfrm>
            <a:off x="4894575" y="1554150"/>
            <a:ext cx="2851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Problem:  different formats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19"/>
          <p:cNvSpPr txBox="1"/>
          <p:nvPr/>
        </p:nvSpPr>
        <p:spPr>
          <a:xfrm>
            <a:off x="2869150" y="3800125"/>
            <a:ext cx="25638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Combined logical features like kidhome and teenhome to children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19"/>
          <p:cNvSpPr txBox="1"/>
          <p:nvPr/>
        </p:nvSpPr>
        <p:spPr>
          <a:xfrm>
            <a:off x="4876175" y="1897625"/>
            <a:ext cx="2748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Dropped unusable categorical responses and combined extraneous categories into fewer, logical groups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4" name="Google Shape;1344;p19"/>
          <p:cNvSpPr txBox="1"/>
          <p:nvPr/>
        </p:nvSpPr>
        <p:spPr>
          <a:xfrm>
            <a:off x="921100" y="1793625"/>
            <a:ext cx="585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NaN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5" name="Google Shape;13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175" y="1668950"/>
            <a:ext cx="426450" cy="5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950" y="3440525"/>
            <a:ext cx="783488" cy="7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20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Exploratory Data Analysis</a:t>
            </a:r>
            <a:endParaRPr sz="3200"/>
          </a:p>
        </p:txBody>
      </p:sp>
      <p:pic>
        <p:nvPicPr>
          <p:cNvPr id="1352" name="Google Shape;13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50" y="891700"/>
            <a:ext cx="5077600" cy="283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3" name="Google Shape;13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100" y="2576250"/>
            <a:ext cx="4921424" cy="2339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1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Exploratory Data Analysis</a:t>
            </a:r>
            <a:endParaRPr sz="3200"/>
          </a:p>
        </p:txBody>
      </p:sp>
      <p:pic>
        <p:nvPicPr>
          <p:cNvPr id="1359" name="Google Shape;13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138" y="868000"/>
            <a:ext cx="4917565" cy="42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2"/>
          <p:cNvSpPr txBox="1"/>
          <p:nvPr/>
        </p:nvSpPr>
        <p:spPr>
          <a:xfrm>
            <a:off x="244875" y="2781800"/>
            <a:ext cx="2643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distribution of each variable is fairly uniform with many features heavily right skewed.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22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Exploratory Data Analysis</a:t>
            </a:r>
            <a:endParaRPr sz="3200"/>
          </a:p>
        </p:txBody>
      </p:sp>
      <p:sp>
        <p:nvSpPr>
          <p:cNvPr id="1366" name="Google Shape;1366;p22"/>
          <p:cNvSpPr txBox="1"/>
          <p:nvPr/>
        </p:nvSpPr>
        <p:spPr>
          <a:xfrm>
            <a:off x="244875" y="1325800"/>
            <a:ext cx="1953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Univariate analysis</a:t>
            </a:r>
            <a:endParaRPr b="1" sz="1600">
              <a:solidFill>
                <a:schemeClr val="accent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22"/>
          <p:cNvSpPr txBox="1"/>
          <p:nvPr/>
        </p:nvSpPr>
        <p:spPr>
          <a:xfrm>
            <a:off x="245775" y="3569850"/>
            <a:ext cx="1951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Distribution</a:t>
            </a:r>
            <a:endParaRPr b="1" sz="1600">
              <a:solidFill>
                <a:schemeClr val="accent3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22"/>
          <p:cNvSpPr txBox="1"/>
          <p:nvPr/>
        </p:nvSpPr>
        <p:spPr>
          <a:xfrm>
            <a:off x="6828100" y="1325800"/>
            <a:ext cx="2034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4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Outliers</a:t>
            </a:r>
            <a:endParaRPr b="1" sz="1600">
              <a:solidFill>
                <a:schemeClr val="accent4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22"/>
          <p:cNvSpPr txBox="1"/>
          <p:nvPr/>
        </p:nvSpPr>
        <p:spPr>
          <a:xfrm>
            <a:off x="244875" y="1650750"/>
            <a:ext cx="2643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Examining rows with missing values show no significant different compared with other rows.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22"/>
          <p:cNvSpPr txBox="1"/>
          <p:nvPr/>
        </p:nvSpPr>
        <p:spPr>
          <a:xfrm>
            <a:off x="244875" y="3912850"/>
            <a:ext cx="2643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Right skewed features suggest many customers purchase or participate minimally or not at all and less customers purchase or participate at higher levels.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1" name="Google Shape;1371;p22"/>
          <p:cNvSpPr txBox="1"/>
          <p:nvPr/>
        </p:nvSpPr>
        <p:spPr>
          <a:xfrm>
            <a:off x="6470925" y="1650750"/>
            <a:ext cx="23901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There are 3 customers whose birth years before 1940, all of which are around 1900.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22"/>
          <p:cNvSpPr txBox="1"/>
          <p:nvPr/>
        </p:nvSpPr>
        <p:spPr>
          <a:xfrm>
            <a:off x="244875" y="2447825"/>
            <a:ext cx="2254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Univariate distribution</a:t>
            </a:r>
            <a:endParaRPr b="1" sz="1600">
              <a:solidFill>
                <a:schemeClr val="accent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3" name="Google Shape;1373;p22"/>
          <p:cNvSpPr txBox="1"/>
          <p:nvPr/>
        </p:nvSpPr>
        <p:spPr>
          <a:xfrm>
            <a:off x="6796600" y="3637225"/>
            <a:ext cx="2097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6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Correlation matrix</a:t>
            </a:r>
            <a:endParaRPr b="1" sz="1600">
              <a:solidFill>
                <a:schemeClr val="accent6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22"/>
          <p:cNvSpPr txBox="1"/>
          <p:nvPr/>
        </p:nvSpPr>
        <p:spPr>
          <a:xfrm>
            <a:off x="6828100" y="2402900"/>
            <a:ext cx="2034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Bivariate analysis</a:t>
            </a:r>
            <a:endParaRPr b="1" sz="1600">
              <a:solidFill>
                <a:schemeClr val="accent5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5" name="Google Shape;1375;p22"/>
          <p:cNvSpPr txBox="1"/>
          <p:nvPr/>
        </p:nvSpPr>
        <p:spPr>
          <a:xfrm>
            <a:off x="6470950" y="3912850"/>
            <a:ext cx="23901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High correlations seem to be between total purchases and in store purchases, total spent and wine purchases, and number of purchases and total spent.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22"/>
          <p:cNvSpPr txBox="1"/>
          <p:nvPr/>
        </p:nvSpPr>
        <p:spPr>
          <a:xfrm>
            <a:off x="6470925" y="2743163"/>
            <a:ext cx="23901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No two variables appear to be so highly correlated as to either create cause for excitement or concern in modeling.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7" name="Google Shape;1377;p22"/>
          <p:cNvGrpSpPr/>
          <p:nvPr/>
        </p:nvGrpSpPr>
        <p:grpSpPr>
          <a:xfrm>
            <a:off x="3051250" y="1314750"/>
            <a:ext cx="3041568" cy="3423532"/>
            <a:chOff x="3051250" y="1314750"/>
            <a:chExt cx="3041568" cy="3423532"/>
          </a:xfrm>
        </p:grpSpPr>
        <p:sp>
          <p:nvSpPr>
            <p:cNvPr id="1378" name="Google Shape;1378;p22"/>
            <p:cNvSpPr/>
            <p:nvPr/>
          </p:nvSpPr>
          <p:spPr>
            <a:xfrm>
              <a:off x="4348323" y="1314750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0" y="6405"/>
                  </a:moveTo>
                  <a:lnTo>
                    <a:pt x="0" y="19181"/>
                  </a:lnTo>
                  <a:lnTo>
                    <a:pt x="11075" y="25585"/>
                  </a:lnTo>
                  <a:lnTo>
                    <a:pt x="22149" y="19181"/>
                  </a:lnTo>
                  <a:lnTo>
                    <a:pt x="22149" y="6405"/>
                  </a:lnTo>
                  <a:lnTo>
                    <a:pt x="1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5606977" y="2041768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11075" y="1"/>
                  </a:moveTo>
                  <a:lnTo>
                    <a:pt x="0" y="6372"/>
                  </a:lnTo>
                  <a:lnTo>
                    <a:pt x="0" y="19181"/>
                  </a:lnTo>
                  <a:lnTo>
                    <a:pt x="11075" y="25586"/>
                  </a:lnTo>
                  <a:lnTo>
                    <a:pt x="22149" y="19181"/>
                  </a:lnTo>
                  <a:lnTo>
                    <a:pt x="22149" y="6405"/>
                  </a:lnTo>
                  <a:lnTo>
                    <a:pt x="22149" y="63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5606977" y="3495158"/>
              <a:ext cx="447430" cy="516087"/>
            </a:xfrm>
            <a:custGeom>
              <a:rect b="b" l="l" r="r" t="t"/>
              <a:pathLst>
                <a:path extrusionOk="0" h="25552" w="22150">
                  <a:moveTo>
                    <a:pt x="0" y="6371"/>
                  </a:moveTo>
                  <a:lnTo>
                    <a:pt x="0" y="19181"/>
                  </a:lnTo>
                  <a:lnTo>
                    <a:pt x="11075" y="25552"/>
                  </a:lnTo>
                  <a:lnTo>
                    <a:pt x="22149" y="19181"/>
                  </a:lnTo>
                  <a:lnTo>
                    <a:pt x="22149" y="6371"/>
                  </a:lnTo>
                  <a:lnTo>
                    <a:pt x="1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4348323" y="4221509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0" y="6405"/>
                  </a:moveTo>
                  <a:lnTo>
                    <a:pt x="0" y="19181"/>
                  </a:lnTo>
                  <a:lnTo>
                    <a:pt x="11075" y="25585"/>
                  </a:lnTo>
                  <a:lnTo>
                    <a:pt x="22149" y="19181"/>
                  </a:lnTo>
                  <a:lnTo>
                    <a:pt x="22149" y="6405"/>
                  </a:lnTo>
                  <a:lnTo>
                    <a:pt x="22149" y="6405"/>
                  </a:lnTo>
                  <a:lnTo>
                    <a:pt x="1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3089649" y="3495158"/>
              <a:ext cx="447430" cy="516087"/>
            </a:xfrm>
            <a:custGeom>
              <a:rect b="b" l="l" r="r" t="t"/>
              <a:pathLst>
                <a:path extrusionOk="0" h="25552" w="22150">
                  <a:moveTo>
                    <a:pt x="1" y="6371"/>
                  </a:moveTo>
                  <a:lnTo>
                    <a:pt x="1" y="19181"/>
                  </a:lnTo>
                  <a:lnTo>
                    <a:pt x="11075" y="25552"/>
                  </a:lnTo>
                  <a:lnTo>
                    <a:pt x="22150" y="19181"/>
                  </a:lnTo>
                  <a:lnTo>
                    <a:pt x="22150" y="6371"/>
                  </a:lnTo>
                  <a:lnTo>
                    <a:pt x="1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3089649" y="2041768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1" y="6372"/>
                  </a:moveTo>
                  <a:lnTo>
                    <a:pt x="1" y="19181"/>
                  </a:lnTo>
                  <a:lnTo>
                    <a:pt x="11075" y="25586"/>
                  </a:lnTo>
                  <a:lnTo>
                    <a:pt x="22150" y="19181"/>
                  </a:lnTo>
                  <a:lnTo>
                    <a:pt x="22150" y="6405"/>
                  </a:lnTo>
                  <a:lnTo>
                    <a:pt x="22150" y="6372"/>
                  </a:lnTo>
                  <a:lnTo>
                    <a:pt x="11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4348323" y="1314750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11075" y="0"/>
                  </a:moveTo>
                  <a:lnTo>
                    <a:pt x="0" y="6405"/>
                  </a:lnTo>
                  <a:lnTo>
                    <a:pt x="0" y="19181"/>
                  </a:lnTo>
                  <a:lnTo>
                    <a:pt x="11075" y="25585"/>
                  </a:lnTo>
                  <a:lnTo>
                    <a:pt x="22149" y="19181"/>
                  </a:lnTo>
                  <a:lnTo>
                    <a:pt x="22149" y="64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5606977" y="2041768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11075" y="1"/>
                  </a:moveTo>
                  <a:lnTo>
                    <a:pt x="0" y="6372"/>
                  </a:lnTo>
                  <a:lnTo>
                    <a:pt x="0" y="19181"/>
                  </a:lnTo>
                  <a:lnTo>
                    <a:pt x="11075" y="25586"/>
                  </a:lnTo>
                  <a:lnTo>
                    <a:pt x="22149" y="19181"/>
                  </a:lnTo>
                  <a:lnTo>
                    <a:pt x="22149" y="63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5606977" y="3495158"/>
              <a:ext cx="447430" cy="516087"/>
            </a:xfrm>
            <a:custGeom>
              <a:rect b="b" l="l" r="r" t="t"/>
              <a:pathLst>
                <a:path extrusionOk="0" h="25552" w="22150">
                  <a:moveTo>
                    <a:pt x="11075" y="0"/>
                  </a:moveTo>
                  <a:lnTo>
                    <a:pt x="0" y="6371"/>
                  </a:lnTo>
                  <a:lnTo>
                    <a:pt x="0" y="19181"/>
                  </a:lnTo>
                  <a:lnTo>
                    <a:pt x="11075" y="25552"/>
                  </a:lnTo>
                  <a:lnTo>
                    <a:pt x="22149" y="19181"/>
                  </a:lnTo>
                  <a:lnTo>
                    <a:pt x="22149" y="63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4348323" y="4221509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11075" y="0"/>
                  </a:moveTo>
                  <a:lnTo>
                    <a:pt x="0" y="6405"/>
                  </a:lnTo>
                  <a:lnTo>
                    <a:pt x="0" y="19181"/>
                  </a:lnTo>
                  <a:lnTo>
                    <a:pt x="11075" y="25585"/>
                  </a:lnTo>
                  <a:lnTo>
                    <a:pt x="22149" y="19181"/>
                  </a:lnTo>
                  <a:lnTo>
                    <a:pt x="22149" y="64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3089649" y="3495158"/>
              <a:ext cx="447430" cy="516087"/>
            </a:xfrm>
            <a:custGeom>
              <a:rect b="b" l="l" r="r" t="t"/>
              <a:pathLst>
                <a:path extrusionOk="0" h="25552" w="22150">
                  <a:moveTo>
                    <a:pt x="11075" y="0"/>
                  </a:moveTo>
                  <a:lnTo>
                    <a:pt x="1" y="6371"/>
                  </a:lnTo>
                  <a:lnTo>
                    <a:pt x="1" y="19181"/>
                  </a:lnTo>
                  <a:lnTo>
                    <a:pt x="11075" y="25552"/>
                  </a:lnTo>
                  <a:lnTo>
                    <a:pt x="22150" y="19181"/>
                  </a:lnTo>
                  <a:lnTo>
                    <a:pt x="22150" y="63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3089649" y="2041768"/>
              <a:ext cx="447430" cy="516773"/>
            </a:xfrm>
            <a:custGeom>
              <a:rect b="b" l="l" r="r" t="t"/>
              <a:pathLst>
                <a:path extrusionOk="0" h="25586" w="22150">
                  <a:moveTo>
                    <a:pt x="11075" y="1"/>
                  </a:moveTo>
                  <a:lnTo>
                    <a:pt x="1" y="6372"/>
                  </a:lnTo>
                  <a:lnTo>
                    <a:pt x="1" y="19181"/>
                  </a:lnTo>
                  <a:lnTo>
                    <a:pt x="11075" y="25586"/>
                  </a:lnTo>
                  <a:lnTo>
                    <a:pt x="22150" y="19181"/>
                  </a:lnTo>
                  <a:lnTo>
                    <a:pt x="22150" y="63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4108433" y="2562610"/>
              <a:ext cx="927200" cy="927752"/>
            </a:xfrm>
            <a:custGeom>
              <a:rect b="b" l="l" r="r" t="t"/>
              <a:pathLst>
                <a:path extrusionOk="0" h="45934" w="45901">
                  <a:moveTo>
                    <a:pt x="22951" y="1"/>
                  </a:moveTo>
                  <a:cubicBezTo>
                    <a:pt x="35626" y="1"/>
                    <a:pt x="45900" y="10308"/>
                    <a:pt x="45900" y="22984"/>
                  </a:cubicBezTo>
                  <a:cubicBezTo>
                    <a:pt x="45900" y="35660"/>
                    <a:pt x="35626" y="45934"/>
                    <a:pt x="22951" y="45934"/>
                  </a:cubicBezTo>
                  <a:cubicBezTo>
                    <a:pt x="10275" y="45934"/>
                    <a:pt x="1" y="35660"/>
                    <a:pt x="1" y="22984"/>
                  </a:cubicBezTo>
                  <a:cubicBezTo>
                    <a:pt x="1" y="10308"/>
                    <a:pt x="10275" y="1"/>
                    <a:pt x="229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4603686" y="1644243"/>
              <a:ext cx="972327" cy="972207"/>
            </a:xfrm>
            <a:custGeom>
              <a:rect b="b" l="l" r="r" t="t"/>
              <a:pathLst>
                <a:path extrusionOk="0" h="48135" w="48135">
                  <a:moveTo>
                    <a:pt x="24051" y="0"/>
                  </a:moveTo>
                  <a:cubicBezTo>
                    <a:pt x="37327" y="0"/>
                    <a:pt x="48135" y="10774"/>
                    <a:pt x="48135" y="24084"/>
                  </a:cubicBezTo>
                  <a:cubicBezTo>
                    <a:pt x="48135" y="37360"/>
                    <a:pt x="37360" y="48134"/>
                    <a:pt x="24051" y="48134"/>
                  </a:cubicBezTo>
                  <a:cubicBezTo>
                    <a:pt x="10775" y="48134"/>
                    <a:pt x="0" y="37360"/>
                    <a:pt x="0" y="24084"/>
                  </a:cubicBezTo>
                  <a:cubicBezTo>
                    <a:pt x="0" y="10774"/>
                    <a:pt x="10775" y="0"/>
                    <a:pt x="24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5121158" y="2540391"/>
              <a:ext cx="971660" cy="972207"/>
            </a:xfrm>
            <a:custGeom>
              <a:rect b="b" l="l" r="r" t="t"/>
              <a:pathLst>
                <a:path extrusionOk="0" h="48135" w="48102">
                  <a:moveTo>
                    <a:pt x="24051" y="0"/>
                  </a:moveTo>
                  <a:cubicBezTo>
                    <a:pt x="37327" y="0"/>
                    <a:pt x="48102" y="10774"/>
                    <a:pt x="48102" y="24084"/>
                  </a:cubicBezTo>
                  <a:cubicBezTo>
                    <a:pt x="48102" y="37360"/>
                    <a:pt x="37327" y="48135"/>
                    <a:pt x="24051" y="48135"/>
                  </a:cubicBezTo>
                  <a:cubicBezTo>
                    <a:pt x="10775" y="48135"/>
                    <a:pt x="1" y="37360"/>
                    <a:pt x="1" y="24084"/>
                  </a:cubicBezTo>
                  <a:cubicBezTo>
                    <a:pt x="1" y="10774"/>
                    <a:pt x="10775" y="0"/>
                    <a:pt x="240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4603686" y="3436539"/>
              <a:ext cx="972327" cy="972207"/>
            </a:xfrm>
            <a:custGeom>
              <a:rect b="b" l="l" r="r" t="t"/>
              <a:pathLst>
                <a:path extrusionOk="0" h="48135" w="48135">
                  <a:moveTo>
                    <a:pt x="24051" y="0"/>
                  </a:moveTo>
                  <a:cubicBezTo>
                    <a:pt x="37327" y="0"/>
                    <a:pt x="48135" y="10775"/>
                    <a:pt x="48135" y="24084"/>
                  </a:cubicBezTo>
                  <a:cubicBezTo>
                    <a:pt x="48135" y="37360"/>
                    <a:pt x="37360" y="48135"/>
                    <a:pt x="24051" y="48135"/>
                  </a:cubicBezTo>
                  <a:cubicBezTo>
                    <a:pt x="10775" y="48135"/>
                    <a:pt x="0" y="37360"/>
                    <a:pt x="0" y="24084"/>
                  </a:cubicBezTo>
                  <a:cubicBezTo>
                    <a:pt x="0" y="10775"/>
                    <a:pt x="10775" y="0"/>
                    <a:pt x="24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3568722" y="3436539"/>
              <a:ext cx="972347" cy="972207"/>
            </a:xfrm>
            <a:custGeom>
              <a:rect b="b" l="l" r="r" t="t"/>
              <a:pathLst>
                <a:path extrusionOk="0" h="48135" w="48136">
                  <a:moveTo>
                    <a:pt x="24051" y="0"/>
                  </a:moveTo>
                  <a:cubicBezTo>
                    <a:pt x="37361" y="0"/>
                    <a:pt x="48135" y="10775"/>
                    <a:pt x="48135" y="24084"/>
                  </a:cubicBezTo>
                  <a:cubicBezTo>
                    <a:pt x="48135" y="37360"/>
                    <a:pt x="37361" y="48135"/>
                    <a:pt x="24051" y="48135"/>
                  </a:cubicBezTo>
                  <a:cubicBezTo>
                    <a:pt x="10775" y="48135"/>
                    <a:pt x="1" y="37360"/>
                    <a:pt x="1" y="24084"/>
                  </a:cubicBezTo>
                  <a:cubicBezTo>
                    <a:pt x="1" y="10775"/>
                    <a:pt x="10775" y="0"/>
                    <a:pt x="24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3051250" y="2540391"/>
              <a:ext cx="972327" cy="972207"/>
            </a:xfrm>
            <a:custGeom>
              <a:rect b="b" l="l" r="r" t="t"/>
              <a:pathLst>
                <a:path extrusionOk="0" h="48135" w="48135">
                  <a:moveTo>
                    <a:pt x="24051" y="0"/>
                  </a:moveTo>
                  <a:cubicBezTo>
                    <a:pt x="37361" y="0"/>
                    <a:pt x="48135" y="10774"/>
                    <a:pt x="48135" y="24084"/>
                  </a:cubicBezTo>
                  <a:cubicBezTo>
                    <a:pt x="48135" y="37360"/>
                    <a:pt x="37361" y="48135"/>
                    <a:pt x="24051" y="48135"/>
                  </a:cubicBezTo>
                  <a:cubicBezTo>
                    <a:pt x="10775" y="48135"/>
                    <a:pt x="0" y="37360"/>
                    <a:pt x="0" y="24084"/>
                  </a:cubicBezTo>
                  <a:cubicBezTo>
                    <a:pt x="0" y="10774"/>
                    <a:pt x="10775" y="0"/>
                    <a:pt x="24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3568722" y="1644243"/>
              <a:ext cx="972347" cy="972207"/>
            </a:xfrm>
            <a:custGeom>
              <a:rect b="b" l="l" r="r" t="t"/>
              <a:pathLst>
                <a:path extrusionOk="0" h="48135" w="48136">
                  <a:moveTo>
                    <a:pt x="24051" y="0"/>
                  </a:moveTo>
                  <a:cubicBezTo>
                    <a:pt x="37361" y="0"/>
                    <a:pt x="48135" y="10774"/>
                    <a:pt x="48135" y="24084"/>
                  </a:cubicBezTo>
                  <a:cubicBezTo>
                    <a:pt x="48135" y="37360"/>
                    <a:pt x="37361" y="48134"/>
                    <a:pt x="24051" y="48134"/>
                  </a:cubicBezTo>
                  <a:cubicBezTo>
                    <a:pt x="10775" y="48134"/>
                    <a:pt x="1" y="37360"/>
                    <a:pt x="1" y="24084"/>
                  </a:cubicBezTo>
                  <a:cubicBezTo>
                    <a:pt x="1" y="10774"/>
                    <a:pt x="10775" y="0"/>
                    <a:pt x="24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4039048" y="2548471"/>
              <a:ext cx="1066661" cy="956049"/>
            </a:xfrm>
            <a:custGeom>
              <a:rect b="b" l="l" r="r" t="t"/>
              <a:pathLst>
                <a:path extrusionOk="0" h="47335" w="52805">
                  <a:moveTo>
                    <a:pt x="39595" y="46534"/>
                  </a:moveTo>
                  <a:cubicBezTo>
                    <a:pt x="38194" y="47334"/>
                    <a:pt x="36393" y="46867"/>
                    <a:pt x="35592" y="45466"/>
                  </a:cubicBezTo>
                  <a:cubicBezTo>
                    <a:pt x="34792" y="44065"/>
                    <a:pt x="35292" y="42297"/>
                    <a:pt x="36693" y="41463"/>
                  </a:cubicBezTo>
                  <a:cubicBezTo>
                    <a:pt x="38061" y="40663"/>
                    <a:pt x="39862" y="41163"/>
                    <a:pt x="40662" y="42564"/>
                  </a:cubicBezTo>
                  <a:cubicBezTo>
                    <a:pt x="41463" y="43932"/>
                    <a:pt x="40996" y="45733"/>
                    <a:pt x="39595" y="46534"/>
                  </a:cubicBezTo>
                  <a:close/>
                  <a:moveTo>
                    <a:pt x="16112" y="5871"/>
                  </a:moveTo>
                  <a:cubicBezTo>
                    <a:pt x="14711" y="6672"/>
                    <a:pt x="12909" y="6171"/>
                    <a:pt x="12109" y="4804"/>
                  </a:cubicBezTo>
                  <a:cubicBezTo>
                    <a:pt x="11308" y="3403"/>
                    <a:pt x="11775" y="1602"/>
                    <a:pt x="13176" y="801"/>
                  </a:cubicBezTo>
                  <a:cubicBezTo>
                    <a:pt x="14577" y="0"/>
                    <a:pt x="16378" y="467"/>
                    <a:pt x="17179" y="1868"/>
                  </a:cubicBezTo>
                  <a:cubicBezTo>
                    <a:pt x="17980" y="3269"/>
                    <a:pt x="17513" y="5037"/>
                    <a:pt x="16112" y="5871"/>
                  </a:cubicBezTo>
                  <a:close/>
                  <a:moveTo>
                    <a:pt x="52804" y="23684"/>
                  </a:moveTo>
                  <a:cubicBezTo>
                    <a:pt x="52804" y="25285"/>
                    <a:pt x="51504" y="26586"/>
                    <a:pt x="49869" y="26586"/>
                  </a:cubicBezTo>
                  <a:cubicBezTo>
                    <a:pt x="48268" y="26586"/>
                    <a:pt x="46967" y="25285"/>
                    <a:pt x="46967" y="23684"/>
                  </a:cubicBezTo>
                  <a:cubicBezTo>
                    <a:pt x="46967" y="22049"/>
                    <a:pt x="48268" y="20749"/>
                    <a:pt x="49869" y="20749"/>
                  </a:cubicBezTo>
                  <a:cubicBezTo>
                    <a:pt x="51504" y="20749"/>
                    <a:pt x="52804" y="22049"/>
                    <a:pt x="52804" y="23684"/>
                  </a:cubicBezTo>
                  <a:close/>
                  <a:moveTo>
                    <a:pt x="5838" y="23684"/>
                  </a:moveTo>
                  <a:cubicBezTo>
                    <a:pt x="5838" y="25285"/>
                    <a:pt x="4537" y="26586"/>
                    <a:pt x="2902" y="26586"/>
                  </a:cubicBezTo>
                  <a:cubicBezTo>
                    <a:pt x="1301" y="26586"/>
                    <a:pt x="0" y="25285"/>
                    <a:pt x="0" y="23684"/>
                  </a:cubicBezTo>
                  <a:cubicBezTo>
                    <a:pt x="0" y="22049"/>
                    <a:pt x="1301" y="20749"/>
                    <a:pt x="2902" y="20749"/>
                  </a:cubicBezTo>
                  <a:cubicBezTo>
                    <a:pt x="4537" y="20749"/>
                    <a:pt x="5838" y="22049"/>
                    <a:pt x="5838" y="23684"/>
                  </a:cubicBezTo>
                  <a:close/>
                  <a:moveTo>
                    <a:pt x="39595" y="801"/>
                  </a:moveTo>
                  <a:cubicBezTo>
                    <a:pt x="40996" y="1602"/>
                    <a:pt x="41463" y="3403"/>
                    <a:pt x="40662" y="4804"/>
                  </a:cubicBezTo>
                  <a:cubicBezTo>
                    <a:pt x="39862" y="6171"/>
                    <a:pt x="38061" y="6672"/>
                    <a:pt x="36693" y="5871"/>
                  </a:cubicBezTo>
                  <a:cubicBezTo>
                    <a:pt x="35292" y="5071"/>
                    <a:pt x="34792" y="3269"/>
                    <a:pt x="35592" y="1868"/>
                  </a:cubicBezTo>
                  <a:cubicBezTo>
                    <a:pt x="36393" y="467"/>
                    <a:pt x="38194" y="0"/>
                    <a:pt x="39595" y="801"/>
                  </a:cubicBezTo>
                  <a:close/>
                  <a:moveTo>
                    <a:pt x="16112" y="41463"/>
                  </a:moveTo>
                  <a:cubicBezTo>
                    <a:pt x="17513" y="42297"/>
                    <a:pt x="17980" y="44065"/>
                    <a:pt x="17179" y="45466"/>
                  </a:cubicBezTo>
                  <a:cubicBezTo>
                    <a:pt x="16378" y="46867"/>
                    <a:pt x="14577" y="47334"/>
                    <a:pt x="13176" y="46534"/>
                  </a:cubicBezTo>
                  <a:cubicBezTo>
                    <a:pt x="11809" y="45733"/>
                    <a:pt x="11308" y="43932"/>
                    <a:pt x="12109" y="42564"/>
                  </a:cubicBezTo>
                  <a:cubicBezTo>
                    <a:pt x="12909" y="41163"/>
                    <a:pt x="14711" y="40663"/>
                    <a:pt x="16112" y="414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4276211" y="3379253"/>
              <a:ext cx="117261" cy="116580"/>
            </a:xfrm>
            <a:custGeom>
              <a:rect b="b" l="l" r="r" t="t"/>
              <a:pathLst>
                <a:path extrusionOk="0" h="5772" w="5805">
                  <a:moveTo>
                    <a:pt x="4170" y="701"/>
                  </a:moveTo>
                  <a:cubicBezTo>
                    <a:pt x="5371" y="1402"/>
                    <a:pt x="5805" y="2936"/>
                    <a:pt x="5104" y="4137"/>
                  </a:cubicBezTo>
                  <a:cubicBezTo>
                    <a:pt x="4404" y="5371"/>
                    <a:pt x="2836" y="5772"/>
                    <a:pt x="1635" y="5071"/>
                  </a:cubicBezTo>
                  <a:cubicBezTo>
                    <a:pt x="434" y="4371"/>
                    <a:pt x="1" y="2836"/>
                    <a:pt x="701" y="1602"/>
                  </a:cubicBezTo>
                  <a:cubicBezTo>
                    <a:pt x="1402" y="401"/>
                    <a:pt x="2970" y="1"/>
                    <a:pt x="4170" y="70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4751244" y="2557237"/>
              <a:ext cx="116594" cy="117246"/>
            </a:xfrm>
            <a:custGeom>
              <a:rect b="b" l="l" r="r" t="t"/>
              <a:pathLst>
                <a:path extrusionOk="0" h="5805" w="5772">
                  <a:moveTo>
                    <a:pt x="4137" y="701"/>
                  </a:moveTo>
                  <a:cubicBezTo>
                    <a:pt x="5338" y="1401"/>
                    <a:pt x="5771" y="2969"/>
                    <a:pt x="5071" y="4170"/>
                  </a:cubicBezTo>
                  <a:cubicBezTo>
                    <a:pt x="4370" y="5371"/>
                    <a:pt x="2803" y="5804"/>
                    <a:pt x="1602" y="5070"/>
                  </a:cubicBezTo>
                  <a:cubicBezTo>
                    <a:pt x="401" y="4370"/>
                    <a:pt x="1" y="2835"/>
                    <a:pt x="701" y="1635"/>
                  </a:cubicBezTo>
                  <a:cubicBezTo>
                    <a:pt x="1402" y="434"/>
                    <a:pt x="2936" y="0"/>
                    <a:pt x="4137" y="70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4046461" y="2975648"/>
              <a:ext cx="102434" cy="101755"/>
            </a:xfrm>
            <a:custGeom>
              <a:rect b="b" l="l" r="r" t="t"/>
              <a:pathLst>
                <a:path extrusionOk="0" h="5038" w="5071">
                  <a:moveTo>
                    <a:pt x="5070" y="2536"/>
                  </a:moveTo>
                  <a:cubicBezTo>
                    <a:pt x="5070" y="3904"/>
                    <a:pt x="3936" y="5038"/>
                    <a:pt x="2535" y="5038"/>
                  </a:cubicBezTo>
                  <a:cubicBezTo>
                    <a:pt x="1134" y="5038"/>
                    <a:pt x="0" y="3904"/>
                    <a:pt x="0" y="2536"/>
                  </a:cubicBezTo>
                  <a:cubicBezTo>
                    <a:pt x="0" y="1135"/>
                    <a:pt x="1134" y="1"/>
                    <a:pt x="2535" y="1"/>
                  </a:cubicBezTo>
                  <a:cubicBezTo>
                    <a:pt x="3936" y="1"/>
                    <a:pt x="5070" y="1135"/>
                    <a:pt x="5070" y="253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4995153" y="2975648"/>
              <a:ext cx="102454" cy="101755"/>
            </a:xfrm>
            <a:custGeom>
              <a:rect b="b" l="l" r="r" t="t"/>
              <a:pathLst>
                <a:path extrusionOk="0" h="5038" w="5072">
                  <a:moveTo>
                    <a:pt x="5071" y="2536"/>
                  </a:moveTo>
                  <a:cubicBezTo>
                    <a:pt x="5071" y="3904"/>
                    <a:pt x="3937" y="5038"/>
                    <a:pt x="2536" y="5038"/>
                  </a:cubicBezTo>
                  <a:cubicBezTo>
                    <a:pt x="1135" y="5038"/>
                    <a:pt x="1" y="3904"/>
                    <a:pt x="1" y="2536"/>
                  </a:cubicBezTo>
                  <a:cubicBezTo>
                    <a:pt x="1" y="1135"/>
                    <a:pt x="1135" y="1"/>
                    <a:pt x="2536" y="1"/>
                  </a:cubicBezTo>
                  <a:cubicBezTo>
                    <a:pt x="3937" y="1"/>
                    <a:pt x="5071" y="1135"/>
                    <a:pt x="5071" y="253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4276211" y="2557237"/>
              <a:ext cx="117261" cy="117246"/>
            </a:xfrm>
            <a:custGeom>
              <a:rect b="b" l="l" r="r" t="t"/>
              <a:pathLst>
                <a:path extrusionOk="0" h="5805" w="5805">
                  <a:moveTo>
                    <a:pt x="4170" y="5070"/>
                  </a:moveTo>
                  <a:cubicBezTo>
                    <a:pt x="2970" y="5804"/>
                    <a:pt x="1402" y="5371"/>
                    <a:pt x="701" y="4170"/>
                  </a:cubicBezTo>
                  <a:cubicBezTo>
                    <a:pt x="1" y="2935"/>
                    <a:pt x="434" y="1401"/>
                    <a:pt x="1635" y="701"/>
                  </a:cubicBezTo>
                  <a:cubicBezTo>
                    <a:pt x="2836" y="0"/>
                    <a:pt x="4404" y="434"/>
                    <a:pt x="5104" y="1635"/>
                  </a:cubicBezTo>
                  <a:cubicBezTo>
                    <a:pt x="5805" y="2835"/>
                    <a:pt x="5371" y="4403"/>
                    <a:pt x="4170" y="507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4751244" y="3379253"/>
              <a:ext cx="116594" cy="116580"/>
            </a:xfrm>
            <a:custGeom>
              <a:rect b="b" l="l" r="r" t="t"/>
              <a:pathLst>
                <a:path extrusionOk="0" h="5772" w="5772">
                  <a:moveTo>
                    <a:pt x="4137" y="5071"/>
                  </a:moveTo>
                  <a:cubicBezTo>
                    <a:pt x="2936" y="5772"/>
                    <a:pt x="1402" y="5371"/>
                    <a:pt x="701" y="4137"/>
                  </a:cubicBezTo>
                  <a:cubicBezTo>
                    <a:pt x="1" y="2936"/>
                    <a:pt x="401" y="1402"/>
                    <a:pt x="1602" y="701"/>
                  </a:cubicBezTo>
                  <a:cubicBezTo>
                    <a:pt x="2836" y="1"/>
                    <a:pt x="4370" y="401"/>
                    <a:pt x="5071" y="1602"/>
                  </a:cubicBezTo>
                  <a:cubicBezTo>
                    <a:pt x="5771" y="2836"/>
                    <a:pt x="5371" y="4371"/>
                    <a:pt x="4137" y="507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4" name="Google Shape;1404;p22"/>
            <p:cNvGrpSpPr/>
            <p:nvPr/>
          </p:nvGrpSpPr>
          <p:grpSpPr>
            <a:xfrm>
              <a:off x="3193333" y="2180642"/>
              <a:ext cx="240034" cy="239401"/>
              <a:chOff x="-53635375" y="3192625"/>
              <a:chExt cx="319025" cy="318225"/>
            </a:xfrm>
          </p:grpSpPr>
          <p:sp>
            <p:nvSpPr>
              <p:cNvPr id="1405" name="Google Shape;1405;p22"/>
              <p:cNvSpPr/>
              <p:nvPr/>
            </p:nvSpPr>
            <p:spPr>
              <a:xfrm>
                <a:off x="-53560550" y="3342275"/>
                <a:ext cx="167000" cy="151250"/>
              </a:xfrm>
              <a:custGeom>
                <a:rect b="b" l="l" r="r" t="t"/>
                <a:pathLst>
                  <a:path extrusionOk="0" h="6050" w="6680">
                    <a:moveTo>
                      <a:pt x="1891" y="756"/>
                    </a:moveTo>
                    <a:cubicBezTo>
                      <a:pt x="2080" y="756"/>
                      <a:pt x="2238" y="914"/>
                      <a:pt x="2238" y="1103"/>
                    </a:cubicBezTo>
                    <a:cubicBezTo>
                      <a:pt x="2238" y="1323"/>
                      <a:pt x="2080" y="1481"/>
                      <a:pt x="1891" y="1481"/>
                    </a:cubicBezTo>
                    <a:cubicBezTo>
                      <a:pt x="1875" y="1484"/>
                      <a:pt x="1859" y="1485"/>
                      <a:pt x="1844" y="1485"/>
                    </a:cubicBezTo>
                    <a:cubicBezTo>
                      <a:pt x="1676" y="1485"/>
                      <a:pt x="1544" y="1333"/>
                      <a:pt x="1544" y="1103"/>
                    </a:cubicBezTo>
                    <a:cubicBezTo>
                      <a:pt x="1544" y="914"/>
                      <a:pt x="1702" y="756"/>
                      <a:pt x="1891" y="756"/>
                    </a:cubicBezTo>
                    <a:close/>
                    <a:moveTo>
                      <a:pt x="4884" y="788"/>
                    </a:moveTo>
                    <a:cubicBezTo>
                      <a:pt x="5073" y="788"/>
                      <a:pt x="5231" y="945"/>
                      <a:pt x="5231" y="1166"/>
                    </a:cubicBezTo>
                    <a:cubicBezTo>
                      <a:pt x="5262" y="1355"/>
                      <a:pt x="5073" y="1512"/>
                      <a:pt x="4884" y="1512"/>
                    </a:cubicBezTo>
                    <a:cubicBezTo>
                      <a:pt x="4695" y="1512"/>
                      <a:pt x="4537" y="1355"/>
                      <a:pt x="4537" y="1166"/>
                    </a:cubicBezTo>
                    <a:cubicBezTo>
                      <a:pt x="4537" y="945"/>
                      <a:pt x="4695" y="788"/>
                      <a:pt x="4884" y="788"/>
                    </a:cubicBezTo>
                    <a:close/>
                    <a:moveTo>
                      <a:pt x="4443" y="3348"/>
                    </a:moveTo>
                    <a:cubicBezTo>
                      <a:pt x="4537" y="3348"/>
                      <a:pt x="4632" y="3387"/>
                      <a:pt x="4695" y="3466"/>
                    </a:cubicBezTo>
                    <a:cubicBezTo>
                      <a:pt x="4852" y="3592"/>
                      <a:pt x="4852" y="3844"/>
                      <a:pt x="4726" y="3970"/>
                    </a:cubicBezTo>
                    <a:cubicBezTo>
                      <a:pt x="4380" y="4348"/>
                      <a:pt x="3907" y="4537"/>
                      <a:pt x="3435" y="4537"/>
                    </a:cubicBezTo>
                    <a:cubicBezTo>
                      <a:pt x="2899" y="4537"/>
                      <a:pt x="2427" y="4348"/>
                      <a:pt x="2080" y="3970"/>
                    </a:cubicBezTo>
                    <a:cubicBezTo>
                      <a:pt x="1923" y="3844"/>
                      <a:pt x="1923" y="3592"/>
                      <a:pt x="2080" y="3466"/>
                    </a:cubicBezTo>
                    <a:cubicBezTo>
                      <a:pt x="2159" y="3387"/>
                      <a:pt x="2261" y="3348"/>
                      <a:pt x="2360" y="3348"/>
                    </a:cubicBezTo>
                    <a:cubicBezTo>
                      <a:pt x="2458" y="3348"/>
                      <a:pt x="2553" y="3387"/>
                      <a:pt x="2616" y="3466"/>
                    </a:cubicBezTo>
                    <a:cubicBezTo>
                      <a:pt x="2820" y="3686"/>
                      <a:pt x="3104" y="3797"/>
                      <a:pt x="3391" y="3797"/>
                    </a:cubicBezTo>
                    <a:cubicBezTo>
                      <a:pt x="3679" y="3797"/>
                      <a:pt x="3970" y="3686"/>
                      <a:pt x="4191" y="3466"/>
                    </a:cubicBezTo>
                    <a:cubicBezTo>
                      <a:pt x="4254" y="3387"/>
                      <a:pt x="4348" y="3348"/>
                      <a:pt x="4443" y="3348"/>
                    </a:cubicBezTo>
                    <a:close/>
                    <a:moveTo>
                      <a:pt x="1" y="0"/>
                    </a:moveTo>
                    <a:lnTo>
                      <a:pt x="1" y="2678"/>
                    </a:lnTo>
                    <a:cubicBezTo>
                      <a:pt x="1" y="4537"/>
                      <a:pt x="1481" y="6049"/>
                      <a:pt x="3340" y="6049"/>
                    </a:cubicBezTo>
                    <a:cubicBezTo>
                      <a:pt x="5199" y="6049"/>
                      <a:pt x="6680" y="4537"/>
                      <a:pt x="6680" y="2678"/>
                    </a:cubicBezTo>
                    <a:lnTo>
                      <a:pt x="66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2"/>
              <p:cNvSpPr/>
              <p:nvPr/>
            </p:nvSpPr>
            <p:spPr>
              <a:xfrm>
                <a:off x="-53559750" y="3305250"/>
                <a:ext cx="168575" cy="18150"/>
              </a:xfrm>
              <a:custGeom>
                <a:rect b="b" l="l" r="r" t="t"/>
                <a:pathLst>
                  <a:path extrusionOk="0" h="726" w="6743">
                    <a:moveTo>
                      <a:pt x="0" y="0"/>
                    </a:moveTo>
                    <a:lnTo>
                      <a:pt x="0" y="725"/>
                    </a:lnTo>
                    <a:lnTo>
                      <a:pt x="6742" y="725"/>
                    </a:lnTo>
                    <a:lnTo>
                      <a:pt x="67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2"/>
              <p:cNvSpPr/>
              <p:nvPr/>
            </p:nvSpPr>
            <p:spPr>
              <a:xfrm>
                <a:off x="-53635375" y="3192625"/>
                <a:ext cx="319025" cy="318225"/>
              </a:xfrm>
              <a:custGeom>
                <a:rect b="b" l="l" r="r" t="t"/>
                <a:pathLst>
                  <a:path extrusionOk="0" h="12729" w="12761">
                    <a:moveTo>
                      <a:pt x="6302" y="1607"/>
                    </a:moveTo>
                    <a:cubicBezTo>
                      <a:pt x="6491" y="1607"/>
                      <a:pt x="6648" y="1765"/>
                      <a:pt x="6648" y="1985"/>
                    </a:cubicBezTo>
                    <a:lnTo>
                      <a:pt x="6648" y="2332"/>
                    </a:lnTo>
                    <a:lnTo>
                      <a:pt x="6995" y="2332"/>
                    </a:lnTo>
                    <a:cubicBezTo>
                      <a:pt x="7215" y="2332"/>
                      <a:pt x="7373" y="2489"/>
                      <a:pt x="7373" y="2678"/>
                    </a:cubicBezTo>
                    <a:cubicBezTo>
                      <a:pt x="7373" y="2867"/>
                      <a:pt x="7215" y="3056"/>
                      <a:pt x="6995" y="3056"/>
                    </a:cubicBezTo>
                    <a:lnTo>
                      <a:pt x="6648" y="3056"/>
                    </a:lnTo>
                    <a:lnTo>
                      <a:pt x="6648" y="3781"/>
                    </a:lnTo>
                    <a:lnTo>
                      <a:pt x="9988" y="3781"/>
                    </a:lnTo>
                    <a:cubicBezTo>
                      <a:pt x="10208" y="3781"/>
                      <a:pt x="10366" y="3938"/>
                      <a:pt x="10366" y="4159"/>
                    </a:cubicBezTo>
                    <a:lnTo>
                      <a:pt x="10366" y="5041"/>
                    </a:lnTo>
                    <a:lnTo>
                      <a:pt x="10366" y="5104"/>
                    </a:lnTo>
                    <a:lnTo>
                      <a:pt x="10366" y="8633"/>
                    </a:lnTo>
                    <a:cubicBezTo>
                      <a:pt x="10366" y="10859"/>
                      <a:pt x="8525" y="12711"/>
                      <a:pt x="6302" y="12728"/>
                    </a:cubicBezTo>
                    <a:lnTo>
                      <a:pt x="6302" y="12728"/>
                    </a:lnTo>
                    <a:cubicBezTo>
                      <a:pt x="4079" y="12711"/>
                      <a:pt x="2238" y="10859"/>
                      <a:pt x="2238" y="8633"/>
                    </a:cubicBezTo>
                    <a:lnTo>
                      <a:pt x="2238" y="5104"/>
                    </a:lnTo>
                    <a:lnTo>
                      <a:pt x="2238" y="5041"/>
                    </a:lnTo>
                    <a:lnTo>
                      <a:pt x="2238" y="4159"/>
                    </a:lnTo>
                    <a:cubicBezTo>
                      <a:pt x="2238" y="3938"/>
                      <a:pt x="2395" y="3781"/>
                      <a:pt x="2584" y="3781"/>
                    </a:cubicBezTo>
                    <a:lnTo>
                      <a:pt x="5955" y="3781"/>
                    </a:lnTo>
                    <a:lnTo>
                      <a:pt x="5955" y="3056"/>
                    </a:lnTo>
                    <a:lnTo>
                      <a:pt x="5577" y="3056"/>
                    </a:lnTo>
                    <a:cubicBezTo>
                      <a:pt x="5388" y="3056"/>
                      <a:pt x="5231" y="2867"/>
                      <a:pt x="5231" y="2678"/>
                    </a:cubicBezTo>
                    <a:cubicBezTo>
                      <a:pt x="5231" y="2489"/>
                      <a:pt x="5388" y="2332"/>
                      <a:pt x="5577" y="2332"/>
                    </a:cubicBezTo>
                    <a:lnTo>
                      <a:pt x="5955" y="2332"/>
                    </a:lnTo>
                    <a:lnTo>
                      <a:pt x="5955" y="1985"/>
                    </a:lnTo>
                    <a:cubicBezTo>
                      <a:pt x="5955" y="1765"/>
                      <a:pt x="6113" y="1607"/>
                      <a:pt x="6302" y="1607"/>
                    </a:cubicBezTo>
                    <a:close/>
                    <a:moveTo>
                      <a:pt x="6365" y="0"/>
                    </a:moveTo>
                    <a:cubicBezTo>
                      <a:pt x="2868" y="0"/>
                      <a:pt x="1" y="2836"/>
                      <a:pt x="1" y="6364"/>
                    </a:cubicBezTo>
                    <a:lnTo>
                      <a:pt x="1" y="12382"/>
                    </a:lnTo>
                    <a:cubicBezTo>
                      <a:pt x="1" y="12571"/>
                      <a:pt x="158" y="12728"/>
                      <a:pt x="347" y="12728"/>
                    </a:cubicBezTo>
                    <a:lnTo>
                      <a:pt x="12256" y="12728"/>
                    </a:lnTo>
                    <a:cubicBezTo>
                      <a:pt x="12445" y="12728"/>
                      <a:pt x="12603" y="12571"/>
                      <a:pt x="12603" y="12382"/>
                    </a:cubicBezTo>
                    <a:lnTo>
                      <a:pt x="12603" y="6364"/>
                    </a:lnTo>
                    <a:cubicBezTo>
                      <a:pt x="12760" y="2899"/>
                      <a:pt x="9893" y="0"/>
                      <a:pt x="63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8" name="Google Shape;1408;p22"/>
            <p:cNvGrpSpPr/>
            <p:nvPr/>
          </p:nvGrpSpPr>
          <p:grpSpPr>
            <a:xfrm>
              <a:off x="5722144" y="2176351"/>
              <a:ext cx="217101" cy="247608"/>
              <a:chOff x="-54793175" y="3198925"/>
              <a:chExt cx="279625" cy="319000"/>
            </a:xfrm>
          </p:grpSpPr>
          <p:sp>
            <p:nvSpPr>
              <p:cNvPr id="1409" name="Google Shape;1409;p22"/>
              <p:cNvSpPr/>
              <p:nvPr/>
            </p:nvSpPr>
            <p:spPr>
              <a:xfrm>
                <a:off x="-54532475" y="3354075"/>
                <a:ext cx="18925" cy="60675"/>
              </a:xfrm>
              <a:custGeom>
                <a:rect b="b" l="l" r="r" t="t"/>
                <a:pathLst>
                  <a:path extrusionOk="0" h="2427" w="757">
                    <a:moveTo>
                      <a:pt x="1" y="1"/>
                    </a:moveTo>
                    <a:lnTo>
                      <a:pt x="1" y="788"/>
                    </a:lnTo>
                    <a:cubicBezTo>
                      <a:pt x="158" y="1355"/>
                      <a:pt x="190" y="1891"/>
                      <a:pt x="190" y="2427"/>
                    </a:cubicBezTo>
                    <a:cubicBezTo>
                      <a:pt x="505" y="2143"/>
                      <a:pt x="757" y="1734"/>
                      <a:pt x="757" y="1261"/>
                    </a:cubicBezTo>
                    <a:cubicBezTo>
                      <a:pt x="757" y="725"/>
                      <a:pt x="473" y="253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2"/>
              <p:cNvSpPr/>
              <p:nvPr/>
            </p:nvSpPr>
            <p:spPr>
              <a:xfrm>
                <a:off x="-54793175" y="3198925"/>
                <a:ext cx="97675" cy="126050"/>
              </a:xfrm>
              <a:custGeom>
                <a:rect b="b" l="l" r="r" t="t"/>
                <a:pathLst>
                  <a:path extrusionOk="0" h="5042" w="3907">
                    <a:moveTo>
                      <a:pt x="2993" y="0"/>
                    </a:moveTo>
                    <a:cubicBezTo>
                      <a:pt x="2426" y="0"/>
                      <a:pt x="1954" y="315"/>
                      <a:pt x="1702" y="756"/>
                    </a:cubicBezTo>
                    <a:cubicBezTo>
                      <a:pt x="1632" y="746"/>
                      <a:pt x="1562" y="742"/>
                      <a:pt x="1494" y="742"/>
                    </a:cubicBezTo>
                    <a:cubicBezTo>
                      <a:pt x="695" y="742"/>
                      <a:pt x="0" y="1396"/>
                      <a:pt x="0" y="2237"/>
                    </a:cubicBezTo>
                    <a:cubicBezTo>
                      <a:pt x="0" y="2521"/>
                      <a:pt x="63" y="2741"/>
                      <a:pt x="190" y="2993"/>
                    </a:cubicBezTo>
                    <a:cubicBezTo>
                      <a:pt x="63" y="3214"/>
                      <a:pt x="0" y="3466"/>
                      <a:pt x="0" y="3749"/>
                    </a:cubicBezTo>
                    <a:cubicBezTo>
                      <a:pt x="0" y="4285"/>
                      <a:pt x="316" y="4758"/>
                      <a:pt x="757" y="5041"/>
                    </a:cubicBezTo>
                    <a:lnTo>
                      <a:pt x="757" y="4852"/>
                    </a:lnTo>
                    <a:cubicBezTo>
                      <a:pt x="757" y="2804"/>
                      <a:pt x="2048" y="1008"/>
                      <a:pt x="3907" y="315"/>
                    </a:cubicBezTo>
                    <a:cubicBezTo>
                      <a:pt x="3655" y="126"/>
                      <a:pt x="3340" y="0"/>
                      <a:pt x="29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2"/>
              <p:cNvSpPr/>
              <p:nvPr/>
            </p:nvSpPr>
            <p:spPr>
              <a:xfrm>
                <a:off x="-54624625" y="3349350"/>
                <a:ext cx="55150" cy="55175"/>
              </a:xfrm>
              <a:custGeom>
                <a:rect b="b" l="l" r="r" t="t"/>
                <a:pathLst>
                  <a:path extrusionOk="0" h="2207" w="2206">
                    <a:moveTo>
                      <a:pt x="1103" y="1"/>
                    </a:moveTo>
                    <a:cubicBezTo>
                      <a:pt x="473" y="1"/>
                      <a:pt x="1" y="505"/>
                      <a:pt x="1" y="1103"/>
                    </a:cubicBezTo>
                    <a:cubicBezTo>
                      <a:pt x="1" y="1702"/>
                      <a:pt x="473" y="2206"/>
                      <a:pt x="1103" y="2206"/>
                    </a:cubicBezTo>
                    <a:cubicBezTo>
                      <a:pt x="1702" y="2206"/>
                      <a:pt x="2206" y="1702"/>
                      <a:pt x="2206" y="1103"/>
                    </a:cubicBezTo>
                    <a:cubicBezTo>
                      <a:pt x="2206" y="505"/>
                      <a:pt x="1702" y="1"/>
                      <a:pt x="1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2"/>
              <p:cNvSpPr/>
              <p:nvPr/>
            </p:nvSpPr>
            <p:spPr>
              <a:xfrm>
                <a:off x="-54737250" y="3349350"/>
                <a:ext cx="55150" cy="55175"/>
              </a:xfrm>
              <a:custGeom>
                <a:rect b="b" l="l" r="r" t="t"/>
                <a:pathLst>
                  <a:path extrusionOk="0" h="2207" w="2206">
                    <a:moveTo>
                      <a:pt x="1103" y="1"/>
                    </a:moveTo>
                    <a:cubicBezTo>
                      <a:pt x="504" y="1"/>
                      <a:pt x="0" y="505"/>
                      <a:pt x="0" y="1103"/>
                    </a:cubicBezTo>
                    <a:cubicBezTo>
                      <a:pt x="0" y="1702"/>
                      <a:pt x="504" y="2206"/>
                      <a:pt x="1103" y="2206"/>
                    </a:cubicBezTo>
                    <a:cubicBezTo>
                      <a:pt x="1733" y="2206"/>
                      <a:pt x="2206" y="1702"/>
                      <a:pt x="2206" y="1103"/>
                    </a:cubicBezTo>
                    <a:cubicBezTo>
                      <a:pt x="2206" y="505"/>
                      <a:pt x="1733" y="1"/>
                      <a:pt x="1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2"/>
              <p:cNvSpPr/>
              <p:nvPr/>
            </p:nvSpPr>
            <p:spPr>
              <a:xfrm>
                <a:off x="-54770325" y="3218600"/>
                <a:ext cx="233925" cy="299325"/>
              </a:xfrm>
              <a:custGeom>
                <a:rect b="b" l="l" r="r" t="t"/>
                <a:pathLst>
                  <a:path extrusionOk="0" h="11973" w="9357">
                    <a:moveTo>
                      <a:pt x="6175" y="2962"/>
                    </a:moveTo>
                    <a:cubicBezTo>
                      <a:pt x="6364" y="2962"/>
                      <a:pt x="6522" y="3120"/>
                      <a:pt x="6522" y="3309"/>
                    </a:cubicBezTo>
                    <a:cubicBezTo>
                      <a:pt x="6522" y="3498"/>
                      <a:pt x="6364" y="3656"/>
                      <a:pt x="6175" y="3656"/>
                    </a:cubicBezTo>
                    <a:lnTo>
                      <a:pt x="3182" y="3656"/>
                    </a:lnTo>
                    <a:cubicBezTo>
                      <a:pt x="2993" y="3656"/>
                      <a:pt x="2836" y="3498"/>
                      <a:pt x="2836" y="3309"/>
                    </a:cubicBezTo>
                    <a:cubicBezTo>
                      <a:pt x="2836" y="3120"/>
                      <a:pt x="2993" y="2962"/>
                      <a:pt x="3182" y="2962"/>
                    </a:cubicBezTo>
                    <a:close/>
                    <a:moveTo>
                      <a:pt x="6931" y="4443"/>
                    </a:moveTo>
                    <a:cubicBezTo>
                      <a:pt x="9357" y="4443"/>
                      <a:pt x="9357" y="8192"/>
                      <a:pt x="6931" y="8192"/>
                    </a:cubicBezTo>
                    <a:cubicBezTo>
                      <a:pt x="6018" y="8192"/>
                      <a:pt x="5261" y="7562"/>
                      <a:pt x="5104" y="6680"/>
                    </a:cubicBezTo>
                    <a:lnTo>
                      <a:pt x="4285" y="6680"/>
                    </a:lnTo>
                    <a:cubicBezTo>
                      <a:pt x="4127" y="7562"/>
                      <a:pt x="3340" y="8192"/>
                      <a:pt x="2458" y="8192"/>
                    </a:cubicBezTo>
                    <a:cubicBezTo>
                      <a:pt x="0" y="8192"/>
                      <a:pt x="0" y="4443"/>
                      <a:pt x="2458" y="4443"/>
                    </a:cubicBezTo>
                    <a:cubicBezTo>
                      <a:pt x="3371" y="4443"/>
                      <a:pt x="4127" y="5073"/>
                      <a:pt x="4285" y="5955"/>
                    </a:cubicBezTo>
                    <a:lnTo>
                      <a:pt x="5104" y="5955"/>
                    </a:lnTo>
                    <a:cubicBezTo>
                      <a:pt x="5261" y="5073"/>
                      <a:pt x="6049" y="4443"/>
                      <a:pt x="6931" y="4443"/>
                    </a:cubicBezTo>
                    <a:close/>
                    <a:moveTo>
                      <a:pt x="5695" y="8547"/>
                    </a:moveTo>
                    <a:cubicBezTo>
                      <a:pt x="5789" y="8547"/>
                      <a:pt x="5876" y="8586"/>
                      <a:pt x="5923" y="8665"/>
                    </a:cubicBezTo>
                    <a:cubicBezTo>
                      <a:pt x="6144" y="8791"/>
                      <a:pt x="6144" y="9011"/>
                      <a:pt x="5986" y="9169"/>
                    </a:cubicBezTo>
                    <a:cubicBezTo>
                      <a:pt x="5608" y="9515"/>
                      <a:pt x="5135" y="9704"/>
                      <a:pt x="4631" y="9704"/>
                    </a:cubicBezTo>
                    <a:cubicBezTo>
                      <a:pt x="4127" y="9704"/>
                      <a:pt x="3655" y="9515"/>
                      <a:pt x="3340" y="9169"/>
                    </a:cubicBezTo>
                    <a:cubicBezTo>
                      <a:pt x="3182" y="9011"/>
                      <a:pt x="3182" y="8791"/>
                      <a:pt x="3340" y="8665"/>
                    </a:cubicBezTo>
                    <a:cubicBezTo>
                      <a:pt x="3418" y="8586"/>
                      <a:pt x="3513" y="8547"/>
                      <a:pt x="3603" y="8547"/>
                    </a:cubicBezTo>
                    <a:cubicBezTo>
                      <a:pt x="3694" y="8547"/>
                      <a:pt x="3781" y="8586"/>
                      <a:pt x="3844" y="8665"/>
                    </a:cubicBezTo>
                    <a:cubicBezTo>
                      <a:pt x="4064" y="8885"/>
                      <a:pt x="4348" y="8996"/>
                      <a:pt x="4631" y="8996"/>
                    </a:cubicBezTo>
                    <a:cubicBezTo>
                      <a:pt x="4915" y="8996"/>
                      <a:pt x="5198" y="8885"/>
                      <a:pt x="5419" y="8665"/>
                    </a:cubicBezTo>
                    <a:cubicBezTo>
                      <a:pt x="5498" y="8586"/>
                      <a:pt x="5600" y="8547"/>
                      <a:pt x="5695" y="8547"/>
                    </a:cubicBezTo>
                    <a:close/>
                    <a:moveTo>
                      <a:pt x="4663" y="1"/>
                    </a:moveTo>
                    <a:cubicBezTo>
                      <a:pt x="2426" y="1"/>
                      <a:pt x="599" y="1828"/>
                      <a:pt x="599" y="4097"/>
                    </a:cubicBezTo>
                    <a:lnTo>
                      <a:pt x="599" y="6270"/>
                    </a:lnTo>
                    <a:cubicBezTo>
                      <a:pt x="158" y="7751"/>
                      <a:pt x="441" y="9137"/>
                      <a:pt x="1260" y="10240"/>
                    </a:cubicBezTo>
                    <a:cubicBezTo>
                      <a:pt x="2079" y="11343"/>
                      <a:pt x="3340" y="11973"/>
                      <a:pt x="4663" y="11973"/>
                    </a:cubicBezTo>
                    <a:cubicBezTo>
                      <a:pt x="6018" y="11973"/>
                      <a:pt x="7309" y="11343"/>
                      <a:pt x="8097" y="10240"/>
                    </a:cubicBezTo>
                    <a:cubicBezTo>
                      <a:pt x="8916" y="9169"/>
                      <a:pt x="9200" y="7783"/>
                      <a:pt x="8758" y="6270"/>
                    </a:cubicBezTo>
                    <a:lnTo>
                      <a:pt x="8758" y="4097"/>
                    </a:lnTo>
                    <a:cubicBezTo>
                      <a:pt x="8758" y="2994"/>
                      <a:pt x="8349" y="1954"/>
                      <a:pt x="7593" y="1167"/>
                    </a:cubicBezTo>
                    <a:cubicBezTo>
                      <a:pt x="6805" y="379"/>
                      <a:pt x="5766" y="1"/>
                      <a:pt x="4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2"/>
              <p:cNvSpPr/>
              <p:nvPr/>
            </p:nvSpPr>
            <p:spPr>
              <a:xfrm>
                <a:off x="-54612025" y="3198925"/>
                <a:ext cx="96100" cy="123675"/>
              </a:xfrm>
              <a:custGeom>
                <a:rect b="b" l="l" r="r" t="t"/>
                <a:pathLst>
                  <a:path extrusionOk="0" h="4947" w="3844">
                    <a:moveTo>
                      <a:pt x="851" y="0"/>
                    </a:moveTo>
                    <a:cubicBezTo>
                      <a:pt x="536" y="0"/>
                      <a:pt x="221" y="95"/>
                      <a:pt x="1" y="252"/>
                    </a:cubicBezTo>
                    <a:cubicBezTo>
                      <a:pt x="662" y="504"/>
                      <a:pt x="1261" y="882"/>
                      <a:pt x="1765" y="1418"/>
                    </a:cubicBezTo>
                    <a:cubicBezTo>
                      <a:pt x="2679" y="2363"/>
                      <a:pt x="3183" y="3560"/>
                      <a:pt x="3183" y="4821"/>
                    </a:cubicBezTo>
                    <a:lnTo>
                      <a:pt x="3183" y="4947"/>
                    </a:lnTo>
                    <a:cubicBezTo>
                      <a:pt x="3592" y="4695"/>
                      <a:pt x="3844" y="4253"/>
                      <a:pt x="3844" y="3749"/>
                    </a:cubicBezTo>
                    <a:cubicBezTo>
                      <a:pt x="3844" y="3466"/>
                      <a:pt x="3781" y="3214"/>
                      <a:pt x="3655" y="2993"/>
                    </a:cubicBezTo>
                    <a:cubicBezTo>
                      <a:pt x="3781" y="2741"/>
                      <a:pt x="3844" y="2521"/>
                      <a:pt x="3844" y="2237"/>
                    </a:cubicBezTo>
                    <a:cubicBezTo>
                      <a:pt x="3844" y="1380"/>
                      <a:pt x="3123" y="716"/>
                      <a:pt x="2330" y="716"/>
                    </a:cubicBezTo>
                    <a:cubicBezTo>
                      <a:pt x="2279" y="716"/>
                      <a:pt x="2227" y="719"/>
                      <a:pt x="2174" y="725"/>
                    </a:cubicBezTo>
                    <a:cubicBezTo>
                      <a:pt x="1891" y="252"/>
                      <a:pt x="1418" y="0"/>
                      <a:pt x="8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2"/>
              <p:cNvSpPr/>
              <p:nvPr/>
            </p:nvSpPr>
            <p:spPr>
              <a:xfrm>
                <a:off x="-54793175" y="3353300"/>
                <a:ext cx="18925" cy="60675"/>
              </a:xfrm>
              <a:custGeom>
                <a:rect b="b" l="l" r="r" t="t"/>
                <a:pathLst>
                  <a:path extrusionOk="0" h="2427" w="757">
                    <a:moveTo>
                      <a:pt x="757" y="0"/>
                    </a:moveTo>
                    <a:cubicBezTo>
                      <a:pt x="316" y="284"/>
                      <a:pt x="0" y="756"/>
                      <a:pt x="0" y="1292"/>
                    </a:cubicBezTo>
                    <a:cubicBezTo>
                      <a:pt x="0" y="1765"/>
                      <a:pt x="190" y="2174"/>
                      <a:pt x="536" y="2426"/>
                    </a:cubicBezTo>
                    <a:cubicBezTo>
                      <a:pt x="505" y="1859"/>
                      <a:pt x="599" y="1292"/>
                      <a:pt x="757" y="756"/>
                    </a:cubicBez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6" name="Google Shape;1416;p22"/>
            <p:cNvGrpSpPr/>
            <p:nvPr/>
          </p:nvGrpSpPr>
          <p:grpSpPr>
            <a:xfrm>
              <a:off x="5711012" y="3629058"/>
              <a:ext cx="239387" cy="272626"/>
              <a:chOff x="-52023900" y="3590075"/>
              <a:chExt cx="279625" cy="318525"/>
            </a:xfrm>
          </p:grpSpPr>
          <p:sp>
            <p:nvSpPr>
              <p:cNvPr id="1417" name="Google Shape;1417;p22"/>
              <p:cNvSpPr/>
              <p:nvPr/>
            </p:nvSpPr>
            <p:spPr>
              <a:xfrm>
                <a:off x="-52005000" y="3611625"/>
                <a:ext cx="92175" cy="92175"/>
              </a:xfrm>
              <a:custGeom>
                <a:rect b="b" l="l" r="r" t="t"/>
                <a:pathLst>
                  <a:path extrusionOk="0" h="3687" w="3687">
                    <a:moveTo>
                      <a:pt x="1104" y="1"/>
                    </a:moveTo>
                    <a:cubicBezTo>
                      <a:pt x="474" y="1"/>
                      <a:pt x="1" y="505"/>
                      <a:pt x="1" y="1104"/>
                    </a:cubicBezTo>
                    <a:cubicBezTo>
                      <a:pt x="1" y="1419"/>
                      <a:pt x="127" y="1576"/>
                      <a:pt x="285" y="1828"/>
                    </a:cubicBezTo>
                    <a:cubicBezTo>
                      <a:pt x="127" y="2112"/>
                      <a:pt x="1" y="2269"/>
                      <a:pt x="1" y="2584"/>
                    </a:cubicBezTo>
                    <a:cubicBezTo>
                      <a:pt x="1" y="3214"/>
                      <a:pt x="505" y="3687"/>
                      <a:pt x="1104" y="3687"/>
                    </a:cubicBezTo>
                    <a:cubicBezTo>
                      <a:pt x="1734" y="3655"/>
                      <a:pt x="2238" y="3183"/>
                      <a:pt x="2238" y="2553"/>
                    </a:cubicBezTo>
                    <a:lnTo>
                      <a:pt x="2238" y="2206"/>
                    </a:lnTo>
                    <a:lnTo>
                      <a:pt x="2584" y="2206"/>
                    </a:lnTo>
                    <a:cubicBezTo>
                      <a:pt x="3214" y="2206"/>
                      <a:pt x="3687" y="1671"/>
                      <a:pt x="3687" y="1104"/>
                    </a:cubicBezTo>
                    <a:cubicBezTo>
                      <a:pt x="3687" y="505"/>
                      <a:pt x="3183" y="1"/>
                      <a:pt x="2584" y="1"/>
                    </a:cubicBezTo>
                    <a:cubicBezTo>
                      <a:pt x="2269" y="1"/>
                      <a:pt x="2112" y="95"/>
                      <a:pt x="1860" y="253"/>
                    </a:cubicBezTo>
                    <a:cubicBezTo>
                      <a:pt x="1576" y="95"/>
                      <a:pt x="1419" y="1"/>
                      <a:pt x="11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22"/>
              <p:cNvSpPr/>
              <p:nvPr/>
            </p:nvSpPr>
            <p:spPr>
              <a:xfrm>
                <a:off x="-51894725" y="3614000"/>
                <a:ext cx="121325" cy="106350"/>
              </a:xfrm>
              <a:custGeom>
                <a:rect b="b" l="l" r="r" t="t"/>
                <a:pathLst>
                  <a:path extrusionOk="0" h="4254" w="4853">
                    <a:moveTo>
                      <a:pt x="1576" y="0"/>
                    </a:moveTo>
                    <a:lnTo>
                      <a:pt x="1" y="441"/>
                    </a:lnTo>
                    <a:cubicBezTo>
                      <a:pt x="32" y="567"/>
                      <a:pt x="32" y="725"/>
                      <a:pt x="64" y="851"/>
                    </a:cubicBezTo>
                    <a:lnTo>
                      <a:pt x="64" y="914"/>
                    </a:lnTo>
                    <a:cubicBezTo>
                      <a:pt x="473" y="2836"/>
                      <a:pt x="2206" y="4254"/>
                      <a:pt x="4159" y="4254"/>
                    </a:cubicBezTo>
                    <a:lnTo>
                      <a:pt x="4600" y="4254"/>
                    </a:lnTo>
                    <a:lnTo>
                      <a:pt x="4852" y="2678"/>
                    </a:lnTo>
                    <a:lnTo>
                      <a:pt x="4852" y="2678"/>
                    </a:lnTo>
                    <a:cubicBezTo>
                      <a:pt x="4632" y="2741"/>
                      <a:pt x="4411" y="2773"/>
                      <a:pt x="4159" y="2773"/>
                    </a:cubicBezTo>
                    <a:cubicBezTo>
                      <a:pt x="4131" y="2774"/>
                      <a:pt x="4103" y="2774"/>
                      <a:pt x="4076" y="2774"/>
                    </a:cubicBezTo>
                    <a:cubicBezTo>
                      <a:pt x="3164" y="2774"/>
                      <a:pt x="2350" y="2276"/>
                      <a:pt x="1891" y="1481"/>
                    </a:cubicBezTo>
                    <a:cubicBezTo>
                      <a:pt x="1639" y="1009"/>
                      <a:pt x="1544" y="536"/>
                      <a:pt x="15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2"/>
              <p:cNvSpPr/>
              <p:nvPr/>
            </p:nvSpPr>
            <p:spPr>
              <a:xfrm>
                <a:off x="-51838000" y="3590075"/>
                <a:ext cx="76400" cy="74350"/>
              </a:xfrm>
              <a:custGeom>
                <a:rect b="b" l="l" r="r" t="t"/>
                <a:pathLst>
                  <a:path extrusionOk="0" h="2974" w="3056">
                    <a:moveTo>
                      <a:pt x="2615" y="0"/>
                    </a:moveTo>
                    <a:cubicBezTo>
                      <a:pt x="2583" y="0"/>
                      <a:pt x="2552" y="4"/>
                      <a:pt x="2520" y="12"/>
                    </a:cubicBezTo>
                    <a:lnTo>
                      <a:pt x="95" y="737"/>
                    </a:lnTo>
                    <a:cubicBezTo>
                      <a:pt x="0" y="1209"/>
                      <a:pt x="63" y="1650"/>
                      <a:pt x="284" y="2029"/>
                    </a:cubicBezTo>
                    <a:cubicBezTo>
                      <a:pt x="599" y="2627"/>
                      <a:pt x="1229" y="2974"/>
                      <a:pt x="1890" y="2974"/>
                    </a:cubicBezTo>
                    <a:cubicBezTo>
                      <a:pt x="2174" y="2974"/>
                      <a:pt x="2457" y="2911"/>
                      <a:pt x="2678" y="2785"/>
                    </a:cubicBezTo>
                    <a:lnTo>
                      <a:pt x="3056" y="422"/>
                    </a:lnTo>
                    <a:cubicBezTo>
                      <a:pt x="3056" y="296"/>
                      <a:pt x="2993" y="170"/>
                      <a:pt x="2930" y="107"/>
                    </a:cubicBezTo>
                    <a:cubicBezTo>
                      <a:pt x="2812" y="36"/>
                      <a:pt x="2711" y="0"/>
                      <a:pt x="26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22"/>
              <p:cNvSpPr/>
              <p:nvPr/>
            </p:nvSpPr>
            <p:spPr>
              <a:xfrm>
                <a:off x="-51988450" y="3666775"/>
                <a:ext cx="204800" cy="241825"/>
              </a:xfrm>
              <a:custGeom>
                <a:rect b="b" l="l" r="r" t="t"/>
                <a:pathLst>
                  <a:path extrusionOk="0" h="9673" w="8192">
                    <a:moveTo>
                      <a:pt x="2678" y="3718"/>
                    </a:moveTo>
                    <a:cubicBezTo>
                      <a:pt x="2868" y="3718"/>
                      <a:pt x="3025" y="3875"/>
                      <a:pt x="3025" y="4096"/>
                    </a:cubicBezTo>
                    <a:cubicBezTo>
                      <a:pt x="3025" y="4285"/>
                      <a:pt x="2868" y="4442"/>
                      <a:pt x="2678" y="4442"/>
                    </a:cubicBezTo>
                    <a:cubicBezTo>
                      <a:pt x="2489" y="4442"/>
                      <a:pt x="2332" y="4285"/>
                      <a:pt x="2332" y="4096"/>
                    </a:cubicBezTo>
                    <a:cubicBezTo>
                      <a:pt x="2332" y="3875"/>
                      <a:pt x="2489" y="3718"/>
                      <a:pt x="2678" y="3718"/>
                    </a:cubicBezTo>
                    <a:close/>
                    <a:moveTo>
                      <a:pt x="5671" y="3781"/>
                    </a:moveTo>
                    <a:cubicBezTo>
                      <a:pt x="5860" y="3781"/>
                      <a:pt x="6018" y="3938"/>
                      <a:pt x="6018" y="4127"/>
                    </a:cubicBezTo>
                    <a:cubicBezTo>
                      <a:pt x="6018" y="4316"/>
                      <a:pt x="5860" y="4474"/>
                      <a:pt x="5671" y="4474"/>
                    </a:cubicBezTo>
                    <a:cubicBezTo>
                      <a:pt x="5482" y="4474"/>
                      <a:pt x="5325" y="4316"/>
                      <a:pt x="5325" y="4127"/>
                    </a:cubicBezTo>
                    <a:cubicBezTo>
                      <a:pt x="5325" y="3938"/>
                      <a:pt x="5482" y="3781"/>
                      <a:pt x="5671" y="3781"/>
                    </a:cubicBezTo>
                    <a:close/>
                    <a:moveTo>
                      <a:pt x="4191" y="4474"/>
                    </a:moveTo>
                    <a:cubicBezTo>
                      <a:pt x="4821" y="4474"/>
                      <a:pt x="5293" y="4978"/>
                      <a:pt x="5293" y="5577"/>
                    </a:cubicBezTo>
                    <a:cubicBezTo>
                      <a:pt x="5293" y="6207"/>
                      <a:pt x="4758" y="6679"/>
                      <a:pt x="4191" y="6679"/>
                    </a:cubicBezTo>
                    <a:cubicBezTo>
                      <a:pt x="3561" y="6679"/>
                      <a:pt x="3088" y="6175"/>
                      <a:pt x="3088" y="5577"/>
                    </a:cubicBezTo>
                    <a:cubicBezTo>
                      <a:pt x="3088" y="4946"/>
                      <a:pt x="3561" y="4474"/>
                      <a:pt x="4191" y="4474"/>
                    </a:cubicBezTo>
                    <a:close/>
                    <a:moveTo>
                      <a:pt x="5195" y="7034"/>
                    </a:moveTo>
                    <a:cubicBezTo>
                      <a:pt x="5293" y="7034"/>
                      <a:pt x="5388" y="7073"/>
                      <a:pt x="5451" y="7152"/>
                    </a:cubicBezTo>
                    <a:cubicBezTo>
                      <a:pt x="5640" y="7278"/>
                      <a:pt x="5640" y="7498"/>
                      <a:pt x="5482" y="7656"/>
                    </a:cubicBezTo>
                    <a:cubicBezTo>
                      <a:pt x="5136" y="8002"/>
                      <a:pt x="4663" y="8223"/>
                      <a:pt x="4128" y="8223"/>
                    </a:cubicBezTo>
                    <a:cubicBezTo>
                      <a:pt x="3624" y="8223"/>
                      <a:pt x="3151" y="8002"/>
                      <a:pt x="2836" y="7656"/>
                    </a:cubicBezTo>
                    <a:cubicBezTo>
                      <a:pt x="2678" y="7498"/>
                      <a:pt x="2678" y="7278"/>
                      <a:pt x="2836" y="7152"/>
                    </a:cubicBezTo>
                    <a:cubicBezTo>
                      <a:pt x="2915" y="7073"/>
                      <a:pt x="3017" y="7034"/>
                      <a:pt x="3112" y="7034"/>
                    </a:cubicBezTo>
                    <a:cubicBezTo>
                      <a:pt x="3206" y="7034"/>
                      <a:pt x="3293" y="7073"/>
                      <a:pt x="3340" y="7152"/>
                    </a:cubicBezTo>
                    <a:cubicBezTo>
                      <a:pt x="3561" y="7372"/>
                      <a:pt x="3852" y="7483"/>
                      <a:pt x="4140" y="7483"/>
                    </a:cubicBezTo>
                    <a:cubicBezTo>
                      <a:pt x="4427" y="7483"/>
                      <a:pt x="4711" y="7372"/>
                      <a:pt x="4915" y="7152"/>
                    </a:cubicBezTo>
                    <a:cubicBezTo>
                      <a:pt x="4994" y="7073"/>
                      <a:pt x="5097" y="7034"/>
                      <a:pt x="5195" y="7034"/>
                    </a:cubicBezTo>
                    <a:close/>
                    <a:moveTo>
                      <a:pt x="3403" y="0"/>
                    </a:moveTo>
                    <a:cubicBezTo>
                      <a:pt x="3120" y="347"/>
                      <a:pt x="2710" y="567"/>
                      <a:pt x="2237" y="693"/>
                    </a:cubicBezTo>
                    <a:cubicBezTo>
                      <a:pt x="2080" y="1575"/>
                      <a:pt x="1355" y="2237"/>
                      <a:pt x="410" y="2237"/>
                    </a:cubicBezTo>
                    <a:cubicBezTo>
                      <a:pt x="284" y="2237"/>
                      <a:pt x="158" y="2237"/>
                      <a:pt x="32" y="2174"/>
                    </a:cubicBezTo>
                    <a:cubicBezTo>
                      <a:pt x="32" y="2300"/>
                      <a:pt x="1" y="2458"/>
                      <a:pt x="1" y="2584"/>
                    </a:cubicBezTo>
                    <a:lnTo>
                      <a:pt x="1" y="5577"/>
                    </a:lnTo>
                    <a:cubicBezTo>
                      <a:pt x="1" y="7813"/>
                      <a:pt x="1859" y="9672"/>
                      <a:pt x="4096" y="9672"/>
                    </a:cubicBezTo>
                    <a:cubicBezTo>
                      <a:pt x="6333" y="9672"/>
                      <a:pt x="8192" y="7813"/>
                      <a:pt x="8192" y="5577"/>
                    </a:cubicBezTo>
                    <a:lnTo>
                      <a:pt x="8192" y="2930"/>
                    </a:lnTo>
                    <a:lnTo>
                      <a:pt x="7845" y="2930"/>
                    </a:lnTo>
                    <a:cubicBezTo>
                      <a:pt x="5924" y="2930"/>
                      <a:pt x="4191" y="1764"/>
                      <a:pt x="34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22"/>
              <p:cNvSpPr/>
              <p:nvPr/>
            </p:nvSpPr>
            <p:spPr>
              <a:xfrm>
                <a:off x="-51893150" y="3797500"/>
                <a:ext cx="18150" cy="17375"/>
              </a:xfrm>
              <a:custGeom>
                <a:rect b="b" l="l" r="r" t="t"/>
                <a:pathLst>
                  <a:path extrusionOk="0" h="695" w="726">
                    <a:moveTo>
                      <a:pt x="379" y="1"/>
                    </a:moveTo>
                    <a:cubicBezTo>
                      <a:pt x="190" y="1"/>
                      <a:pt x="1" y="159"/>
                      <a:pt x="1" y="348"/>
                    </a:cubicBezTo>
                    <a:cubicBezTo>
                      <a:pt x="1" y="537"/>
                      <a:pt x="190" y="694"/>
                      <a:pt x="379" y="694"/>
                    </a:cubicBezTo>
                    <a:cubicBezTo>
                      <a:pt x="568" y="694"/>
                      <a:pt x="725" y="537"/>
                      <a:pt x="725" y="348"/>
                    </a:cubicBezTo>
                    <a:cubicBezTo>
                      <a:pt x="725" y="159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22"/>
              <p:cNvSpPr/>
              <p:nvPr/>
            </p:nvSpPr>
            <p:spPr>
              <a:xfrm>
                <a:off x="-51763200" y="3745525"/>
                <a:ext cx="18925" cy="63825"/>
              </a:xfrm>
              <a:custGeom>
                <a:rect b="b" l="l" r="r" t="t"/>
                <a:pathLst>
                  <a:path extrusionOk="0" h="2553" w="757">
                    <a:moveTo>
                      <a:pt x="1" y="1"/>
                    </a:moveTo>
                    <a:lnTo>
                      <a:pt x="1" y="2553"/>
                    </a:lnTo>
                    <a:cubicBezTo>
                      <a:pt x="442" y="2269"/>
                      <a:pt x="757" y="1796"/>
                      <a:pt x="757" y="1229"/>
                    </a:cubicBezTo>
                    <a:cubicBezTo>
                      <a:pt x="757" y="725"/>
                      <a:pt x="442" y="253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2"/>
              <p:cNvSpPr/>
              <p:nvPr/>
            </p:nvSpPr>
            <p:spPr>
              <a:xfrm>
                <a:off x="-52023900" y="3746325"/>
                <a:ext cx="18925" cy="63825"/>
              </a:xfrm>
              <a:custGeom>
                <a:rect b="b" l="l" r="r" t="t"/>
                <a:pathLst>
                  <a:path extrusionOk="0" h="2553" w="757">
                    <a:moveTo>
                      <a:pt x="757" y="0"/>
                    </a:moveTo>
                    <a:cubicBezTo>
                      <a:pt x="316" y="221"/>
                      <a:pt x="1" y="693"/>
                      <a:pt x="1" y="1260"/>
                    </a:cubicBezTo>
                    <a:cubicBezTo>
                      <a:pt x="1" y="1796"/>
                      <a:pt x="316" y="2269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4" name="Google Shape;1424;p22"/>
            <p:cNvGrpSpPr/>
            <p:nvPr/>
          </p:nvGrpSpPr>
          <p:grpSpPr>
            <a:xfrm>
              <a:off x="4450533" y="1436955"/>
              <a:ext cx="240735" cy="272369"/>
              <a:chOff x="-51633225" y="3198925"/>
              <a:chExt cx="281200" cy="318225"/>
            </a:xfrm>
          </p:grpSpPr>
          <p:sp>
            <p:nvSpPr>
              <p:cNvPr id="1425" name="Google Shape;1425;p22"/>
              <p:cNvSpPr/>
              <p:nvPr/>
            </p:nvSpPr>
            <p:spPr>
              <a:xfrm>
                <a:off x="-51633225" y="3353300"/>
                <a:ext cx="18925" cy="63825"/>
              </a:xfrm>
              <a:custGeom>
                <a:rect b="b" l="l" r="r" t="t"/>
                <a:pathLst>
                  <a:path extrusionOk="0" h="2553" w="757">
                    <a:moveTo>
                      <a:pt x="756" y="0"/>
                    </a:moveTo>
                    <a:cubicBezTo>
                      <a:pt x="315" y="284"/>
                      <a:pt x="0" y="756"/>
                      <a:pt x="0" y="1292"/>
                    </a:cubicBezTo>
                    <a:cubicBezTo>
                      <a:pt x="0" y="1859"/>
                      <a:pt x="315" y="2332"/>
                      <a:pt x="756" y="2552"/>
                    </a:cubicBezTo>
                    <a:lnTo>
                      <a:pt x="7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2"/>
              <p:cNvSpPr/>
              <p:nvPr/>
            </p:nvSpPr>
            <p:spPr>
              <a:xfrm>
                <a:off x="-51595425" y="3348575"/>
                <a:ext cx="204800" cy="168575"/>
              </a:xfrm>
              <a:custGeom>
                <a:rect b="b" l="l" r="r" t="t"/>
                <a:pathLst>
                  <a:path extrusionOk="0" h="6743" w="8192">
                    <a:moveTo>
                      <a:pt x="2647" y="756"/>
                    </a:moveTo>
                    <a:cubicBezTo>
                      <a:pt x="2836" y="756"/>
                      <a:pt x="2994" y="914"/>
                      <a:pt x="2994" y="1103"/>
                    </a:cubicBezTo>
                    <a:cubicBezTo>
                      <a:pt x="2994" y="1292"/>
                      <a:pt x="2836" y="1449"/>
                      <a:pt x="2647" y="1449"/>
                    </a:cubicBezTo>
                    <a:cubicBezTo>
                      <a:pt x="2426" y="1449"/>
                      <a:pt x="2269" y="1292"/>
                      <a:pt x="2269" y="1103"/>
                    </a:cubicBezTo>
                    <a:cubicBezTo>
                      <a:pt x="2237" y="914"/>
                      <a:pt x="2395" y="756"/>
                      <a:pt x="2647" y="756"/>
                    </a:cubicBezTo>
                    <a:close/>
                    <a:moveTo>
                      <a:pt x="5577" y="756"/>
                    </a:moveTo>
                    <a:cubicBezTo>
                      <a:pt x="5797" y="756"/>
                      <a:pt x="5955" y="914"/>
                      <a:pt x="5955" y="1103"/>
                    </a:cubicBezTo>
                    <a:cubicBezTo>
                      <a:pt x="5955" y="1292"/>
                      <a:pt x="5797" y="1449"/>
                      <a:pt x="5577" y="1449"/>
                    </a:cubicBezTo>
                    <a:cubicBezTo>
                      <a:pt x="5388" y="1449"/>
                      <a:pt x="5230" y="1292"/>
                      <a:pt x="5230" y="1103"/>
                    </a:cubicBezTo>
                    <a:cubicBezTo>
                      <a:pt x="5230" y="914"/>
                      <a:pt x="5388" y="756"/>
                      <a:pt x="5577" y="756"/>
                    </a:cubicBezTo>
                    <a:close/>
                    <a:moveTo>
                      <a:pt x="5148" y="3316"/>
                    </a:moveTo>
                    <a:cubicBezTo>
                      <a:pt x="5238" y="3316"/>
                      <a:pt x="5325" y="3356"/>
                      <a:pt x="5388" y="3434"/>
                    </a:cubicBezTo>
                    <a:cubicBezTo>
                      <a:pt x="5545" y="3592"/>
                      <a:pt x="5545" y="3812"/>
                      <a:pt x="5388" y="3938"/>
                    </a:cubicBezTo>
                    <a:cubicBezTo>
                      <a:pt x="5041" y="4285"/>
                      <a:pt x="4569" y="4474"/>
                      <a:pt x="4096" y="4474"/>
                    </a:cubicBezTo>
                    <a:cubicBezTo>
                      <a:pt x="3624" y="4474"/>
                      <a:pt x="3120" y="4285"/>
                      <a:pt x="2804" y="3938"/>
                    </a:cubicBezTo>
                    <a:cubicBezTo>
                      <a:pt x="2647" y="3781"/>
                      <a:pt x="2647" y="3529"/>
                      <a:pt x="2804" y="3434"/>
                    </a:cubicBezTo>
                    <a:cubicBezTo>
                      <a:pt x="2883" y="3371"/>
                      <a:pt x="2978" y="3340"/>
                      <a:pt x="3068" y="3340"/>
                    </a:cubicBezTo>
                    <a:cubicBezTo>
                      <a:pt x="3159" y="3340"/>
                      <a:pt x="3246" y="3371"/>
                      <a:pt x="3309" y="3434"/>
                    </a:cubicBezTo>
                    <a:cubicBezTo>
                      <a:pt x="3529" y="3639"/>
                      <a:pt x="3813" y="3741"/>
                      <a:pt x="4096" y="3741"/>
                    </a:cubicBezTo>
                    <a:cubicBezTo>
                      <a:pt x="4380" y="3741"/>
                      <a:pt x="4663" y="3639"/>
                      <a:pt x="4884" y="3434"/>
                    </a:cubicBezTo>
                    <a:cubicBezTo>
                      <a:pt x="4963" y="3356"/>
                      <a:pt x="5057" y="3316"/>
                      <a:pt x="5148" y="3316"/>
                    </a:cubicBezTo>
                    <a:close/>
                    <a:moveTo>
                      <a:pt x="1" y="0"/>
                    </a:moveTo>
                    <a:lnTo>
                      <a:pt x="1" y="2647"/>
                    </a:lnTo>
                    <a:cubicBezTo>
                      <a:pt x="1" y="4883"/>
                      <a:pt x="1859" y="6742"/>
                      <a:pt x="4096" y="6742"/>
                    </a:cubicBezTo>
                    <a:cubicBezTo>
                      <a:pt x="6333" y="6742"/>
                      <a:pt x="8192" y="4883"/>
                      <a:pt x="8192" y="2647"/>
                    </a:cubicBezTo>
                    <a:lnTo>
                      <a:pt x="8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>
                <a:off x="-51633225" y="3292650"/>
                <a:ext cx="279625" cy="37050"/>
              </a:xfrm>
              <a:custGeom>
                <a:rect b="b" l="l" r="r" t="t"/>
                <a:pathLst>
                  <a:path extrusionOk="0" h="1482" w="11185">
                    <a:moveTo>
                      <a:pt x="1513" y="0"/>
                    </a:moveTo>
                    <a:cubicBezTo>
                      <a:pt x="851" y="0"/>
                      <a:pt x="284" y="410"/>
                      <a:pt x="95" y="1009"/>
                    </a:cubicBezTo>
                    <a:cubicBezTo>
                      <a:pt x="0" y="1261"/>
                      <a:pt x="221" y="1481"/>
                      <a:pt x="441" y="1481"/>
                    </a:cubicBezTo>
                    <a:lnTo>
                      <a:pt x="10775" y="1481"/>
                    </a:lnTo>
                    <a:cubicBezTo>
                      <a:pt x="10996" y="1481"/>
                      <a:pt x="11185" y="1261"/>
                      <a:pt x="11122" y="1009"/>
                    </a:cubicBezTo>
                    <a:cubicBezTo>
                      <a:pt x="10933" y="410"/>
                      <a:pt x="10365" y="0"/>
                      <a:pt x="9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>
                <a:off x="-51492250" y="3198925"/>
                <a:ext cx="98475" cy="74850"/>
              </a:xfrm>
              <a:custGeom>
                <a:rect b="b" l="l" r="r" t="t"/>
                <a:pathLst>
                  <a:path extrusionOk="0" h="2994" w="3939">
                    <a:moveTo>
                      <a:pt x="1" y="0"/>
                    </a:moveTo>
                    <a:lnTo>
                      <a:pt x="1" y="0"/>
                    </a:lnTo>
                    <a:cubicBezTo>
                      <a:pt x="946" y="0"/>
                      <a:pt x="1576" y="1418"/>
                      <a:pt x="1765" y="2993"/>
                    </a:cubicBezTo>
                    <a:lnTo>
                      <a:pt x="3939" y="2993"/>
                    </a:lnTo>
                    <a:cubicBezTo>
                      <a:pt x="3466" y="1261"/>
                      <a:pt x="1859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2"/>
              <p:cNvSpPr/>
              <p:nvPr/>
            </p:nvSpPr>
            <p:spPr>
              <a:xfrm>
                <a:off x="-51590700" y="3198925"/>
                <a:ext cx="98475" cy="74850"/>
              </a:xfrm>
              <a:custGeom>
                <a:rect b="b" l="l" r="r" t="t"/>
                <a:pathLst>
                  <a:path extrusionOk="0" h="2994" w="3939">
                    <a:moveTo>
                      <a:pt x="3939" y="0"/>
                    </a:moveTo>
                    <a:lnTo>
                      <a:pt x="3939" y="0"/>
                    </a:lnTo>
                    <a:cubicBezTo>
                      <a:pt x="2048" y="0"/>
                      <a:pt x="473" y="1292"/>
                      <a:pt x="1" y="2993"/>
                    </a:cubicBezTo>
                    <a:lnTo>
                      <a:pt x="2174" y="2993"/>
                    </a:lnTo>
                    <a:cubicBezTo>
                      <a:pt x="2332" y="1418"/>
                      <a:pt x="2962" y="0"/>
                      <a:pt x="3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>
                <a:off x="-51517450" y="3218600"/>
                <a:ext cx="52000" cy="55950"/>
              </a:xfrm>
              <a:custGeom>
                <a:rect b="b" l="l" r="r" t="t"/>
                <a:pathLst>
                  <a:path extrusionOk="0" h="2238" w="2080">
                    <a:moveTo>
                      <a:pt x="1009" y="1"/>
                    </a:moveTo>
                    <a:cubicBezTo>
                      <a:pt x="662" y="1"/>
                      <a:pt x="158" y="852"/>
                      <a:pt x="1" y="2238"/>
                    </a:cubicBezTo>
                    <a:lnTo>
                      <a:pt x="2080" y="2238"/>
                    </a:lnTo>
                    <a:cubicBezTo>
                      <a:pt x="1828" y="820"/>
                      <a:pt x="1355" y="1"/>
                      <a:pt x="1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>
                <a:off x="-51370950" y="3354075"/>
                <a:ext cx="18925" cy="64625"/>
              </a:xfrm>
              <a:custGeom>
                <a:rect b="b" l="l" r="r" t="t"/>
                <a:pathLst>
                  <a:path extrusionOk="0" h="2585" w="757">
                    <a:moveTo>
                      <a:pt x="0" y="1"/>
                    </a:moveTo>
                    <a:lnTo>
                      <a:pt x="0" y="2584"/>
                    </a:lnTo>
                    <a:cubicBezTo>
                      <a:pt x="442" y="2301"/>
                      <a:pt x="757" y="1828"/>
                      <a:pt x="757" y="1324"/>
                    </a:cubicBezTo>
                    <a:cubicBezTo>
                      <a:pt x="757" y="725"/>
                      <a:pt x="442" y="25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2" name="Google Shape;1432;p22"/>
            <p:cNvGrpSpPr/>
            <p:nvPr/>
          </p:nvGrpSpPr>
          <p:grpSpPr>
            <a:xfrm>
              <a:off x="3193659" y="3632939"/>
              <a:ext cx="239387" cy="271705"/>
              <a:chOff x="-52440550" y="3977875"/>
              <a:chExt cx="279625" cy="317450"/>
            </a:xfrm>
          </p:grpSpPr>
          <p:sp>
            <p:nvSpPr>
              <p:cNvPr id="1433" name="Google Shape;1433;p22"/>
              <p:cNvSpPr/>
              <p:nvPr/>
            </p:nvSpPr>
            <p:spPr>
              <a:xfrm>
                <a:off x="-52403525" y="4052700"/>
                <a:ext cx="76425" cy="18150"/>
              </a:xfrm>
              <a:custGeom>
                <a:rect b="b" l="l" r="r" t="t"/>
                <a:pathLst>
                  <a:path extrusionOk="0" h="726" w="3057">
                    <a:moveTo>
                      <a:pt x="0" y="1"/>
                    </a:moveTo>
                    <a:lnTo>
                      <a:pt x="0" y="725"/>
                    </a:lnTo>
                    <a:lnTo>
                      <a:pt x="3056" y="725"/>
                    </a:lnTo>
                    <a:cubicBezTo>
                      <a:pt x="3025" y="631"/>
                      <a:pt x="2993" y="473"/>
                      <a:pt x="2993" y="347"/>
                    </a:cubicBezTo>
                    <a:cubicBezTo>
                      <a:pt x="2993" y="221"/>
                      <a:pt x="3025" y="95"/>
                      <a:pt x="30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2"/>
              <p:cNvSpPr/>
              <p:nvPr/>
            </p:nvSpPr>
            <p:spPr>
              <a:xfrm>
                <a:off x="-52357850" y="4088925"/>
                <a:ext cx="168575" cy="33075"/>
              </a:xfrm>
              <a:custGeom>
                <a:rect b="b" l="l" r="r" t="t"/>
                <a:pathLst>
                  <a:path extrusionOk="0" h="1323" w="6743">
                    <a:moveTo>
                      <a:pt x="1" y="1"/>
                    </a:moveTo>
                    <a:cubicBezTo>
                      <a:pt x="1387" y="631"/>
                      <a:pt x="2836" y="1072"/>
                      <a:pt x="4348" y="1292"/>
                    </a:cubicBezTo>
                    <a:cubicBezTo>
                      <a:pt x="4474" y="1313"/>
                      <a:pt x="4599" y="1322"/>
                      <a:pt x="4723" y="1322"/>
                    </a:cubicBezTo>
                    <a:cubicBezTo>
                      <a:pt x="5372" y="1322"/>
                      <a:pt x="5978" y="1054"/>
                      <a:pt x="6428" y="631"/>
                    </a:cubicBezTo>
                    <a:cubicBezTo>
                      <a:pt x="6554" y="505"/>
                      <a:pt x="6617" y="379"/>
                      <a:pt x="6711" y="284"/>
                    </a:cubicBezTo>
                    <a:cubicBezTo>
                      <a:pt x="6743" y="221"/>
                      <a:pt x="6743" y="158"/>
                      <a:pt x="6711" y="64"/>
                    </a:cubicBezTo>
                    <a:cubicBezTo>
                      <a:pt x="6680" y="32"/>
                      <a:pt x="6585" y="1"/>
                      <a:pt x="65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2"/>
              <p:cNvSpPr/>
              <p:nvPr/>
            </p:nvSpPr>
            <p:spPr>
              <a:xfrm>
                <a:off x="-52309000" y="405192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cubicBezTo>
                      <a:pt x="536" y="725"/>
                      <a:pt x="693" y="567"/>
                      <a:pt x="693" y="378"/>
                    </a:cubicBezTo>
                    <a:cubicBezTo>
                      <a:pt x="693" y="189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2"/>
              <p:cNvSpPr/>
              <p:nvPr/>
            </p:nvSpPr>
            <p:spPr>
              <a:xfrm>
                <a:off x="-52402750" y="3977875"/>
                <a:ext cx="204825" cy="55950"/>
              </a:xfrm>
              <a:custGeom>
                <a:rect b="b" l="l" r="r" t="t"/>
                <a:pathLst>
                  <a:path extrusionOk="0" h="2238" w="8193">
                    <a:moveTo>
                      <a:pt x="1104" y="1"/>
                    </a:moveTo>
                    <a:cubicBezTo>
                      <a:pt x="474" y="1"/>
                      <a:pt x="1" y="505"/>
                      <a:pt x="1" y="1103"/>
                    </a:cubicBezTo>
                    <a:lnTo>
                      <a:pt x="1" y="2237"/>
                    </a:lnTo>
                    <a:lnTo>
                      <a:pt x="8192" y="2237"/>
                    </a:lnTo>
                    <a:lnTo>
                      <a:pt x="8192" y="1103"/>
                    </a:lnTo>
                    <a:cubicBezTo>
                      <a:pt x="8192" y="473"/>
                      <a:pt x="7688" y="1"/>
                      <a:pt x="7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2"/>
              <p:cNvSpPr/>
              <p:nvPr/>
            </p:nvSpPr>
            <p:spPr>
              <a:xfrm>
                <a:off x="-52275150" y="4052700"/>
                <a:ext cx="77225" cy="17350"/>
              </a:xfrm>
              <a:custGeom>
                <a:rect b="b" l="l" r="r" t="t"/>
                <a:pathLst>
                  <a:path extrusionOk="0" h="694" w="3089">
                    <a:moveTo>
                      <a:pt x="1" y="1"/>
                    </a:moveTo>
                    <a:cubicBezTo>
                      <a:pt x="64" y="95"/>
                      <a:pt x="95" y="221"/>
                      <a:pt x="95" y="347"/>
                    </a:cubicBezTo>
                    <a:cubicBezTo>
                      <a:pt x="95" y="442"/>
                      <a:pt x="64" y="568"/>
                      <a:pt x="1" y="694"/>
                    </a:cubicBezTo>
                    <a:lnTo>
                      <a:pt x="3088" y="69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2"/>
              <p:cNvSpPr/>
              <p:nvPr/>
            </p:nvSpPr>
            <p:spPr>
              <a:xfrm>
                <a:off x="-52403525" y="4089725"/>
                <a:ext cx="204800" cy="205600"/>
              </a:xfrm>
              <a:custGeom>
                <a:rect b="b" l="l" r="r" t="t"/>
                <a:pathLst>
                  <a:path extrusionOk="0" h="8224" w="8192">
                    <a:moveTo>
                      <a:pt x="2584" y="2993"/>
                    </a:moveTo>
                    <a:cubicBezTo>
                      <a:pt x="2773" y="2993"/>
                      <a:pt x="2930" y="3151"/>
                      <a:pt x="2930" y="3340"/>
                    </a:cubicBezTo>
                    <a:cubicBezTo>
                      <a:pt x="2930" y="3560"/>
                      <a:pt x="2773" y="3718"/>
                      <a:pt x="2584" y="3718"/>
                    </a:cubicBezTo>
                    <a:cubicBezTo>
                      <a:pt x="2426" y="3718"/>
                      <a:pt x="2237" y="3560"/>
                      <a:pt x="2237" y="3340"/>
                    </a:cubicBezTo>
                    <a:cubicBezTo>
                      <a:pt x="2237" y="3151"/>
                      <a:pt x="2395" y="2993"/>
                      <a:pt x="2584" y="2993"/>
                    </a:cubicBezTo>
                    <a:close/>
                    <a:moveTo>
                      <a:pt x="5608" y="2993"/>
                    </a:moveTo>
                    <a:cubicBezTo>
                      <a:pt x="5829" y="2993"/>
                      <a:pt x="5986" y="3151"/>
                      <a:pt x="5986" y="3340"/>
                    </a:cubicBezTo>
                    <a:cubicBezTo>
                      <a:pt x="5986" y="3560"/>
                      <a:pt x="5829" y="3718"/>
                      <a:pt x="5608" y="3718"/>
                    </a:cubicBezTo>
                    <a:cubicBezTo>
                      <a:pt x="5419" y="3718"/>
                      <a:pt x="5262" y="3560"/>
                      <a:pt x="5262" y="3340"/>
                    </a:cubicBezTo>
                    <a:cubicBezTo>
                      <a:pt x="5262" y="3151"/>
                      <a:pt x="5419" y="2993"/>
                      <a:pt x="5608" y="2993"/>
                    </a:cubicBezTo>
                    <a:close/>
                    <a:moveTo>
                      <a:pt x="5148" y="5553"/>
                    </a:moveTo>
                    <a:cubicBezTo>
                      <a:pt x="5238" y="5553"/>
                      <a:pt x="5325" y="5592"/>
                      <a:pt x="5388" y="5671"/>
                    </a:cubicBezTo>
                    <a:cubicBezTo>
                      <a:pt x="5577" y="5797"/>
                      <a:pt x="5577" y="6018"/>
                      <a:pt x="5419" y="6175"/>
                    </a:cubicBezTo>
                    <a:cubicBezTo>
                      <a:pt x="5073" y="6522"/>
                      <a:pt x="4600" y="6742"/>
                      <a:pt x="4128" y="6742"/>
                    </a:cubicBezTo>
                    <a:cubicBezTo>
                      <a:pt x="3624" y="6742"/>
                      <a:pt x="3151" y="6522"/>
                      <a:pt x="2773" y="6175"/>
                    </a:cubicBezTo>
                    <a:cubicBezTo>
                      <a:pt x="2615" y="6018"/>
                      <a:pt x="2615" y="5797"/>
                      <a:pt x="2773" y="5671"/>
                    </a:cubicBezTo>
                    <a:cubicBezTo>
                      <a:pt x="2852" y="5592"/>
                      <a:pt x="2954" y="5553"/>
                      <a:pt x="3053" y="5553"/>
                    </a:cubicBezTo>
                    <a:cubicBezTo>
                      <a:pt x="3151" y="5553"/>
                      <a:pt x="3245" y="5592"/>
                      <a:pt x="3308" y="5671"/>
                    </a:cubicBezTo>
                    <a:cubicBezTo>
                      <a:pt x="3513" y="5892"/>
                      <a:pt x="3797" y="6002"/>
                      <a:pt x="4084" y="6002"/>
                    </a:cubicBezTo>
                    <a:cubicBezTo>
                      <a:pt x="4372" y="6002"/>
                      <a:pt x="4663" y="5892"/>
                      <a:pt x="4884" y="5671"/>
                    </a:cubicBezTo>
                    <a:cubicBezTo>
                      <a:pt x="4962" y="5592"/>
                      <a:pt x="5057" y="5553"/>
                      <a:pt x="5148" y="5553"/>
                    </a:cubicBezTo>
                    <a:close/>
                    <a:moveTo>
                      <a:pt x="0" y="0"/>
                    </a:moveTo>
                    <a:lnTo>
                      <a:pt x="0" y="4096"/>
                    </a:lnTo>
                    <a:cubicBezTo>
                      <a:pt x="0" y="6333"/>
                      <a:pt x="1828" y="8223"/>
                      <a:pt x="4096" y="8223"/>
                    </a:cubicBezTo>
                    <a:cubicBezTo>
                      <a:pt x="6333" y="8223"/>
                      <a:pt x="8192" y="6396"/>
                      <a:pt x="8192" y="4096"/>
                    </a:cubicBezTo>
                    <a:lnTo>
                      <a:pt x="8192" y="1576"/>
                    </a:lnTo>
                    <a:cubicBezTo>
                      <a:pt x="7656" y="1891"/>
                      <a:pt x="7089" y="2080"/>
                      <a:pt x="6490" y="2080"/>
                    </a:cubicBezTo>
                    <a:cubicBezTo>
                      <a:pt x="6364" y="2048"/>
                      <a:pt x="6207" y="2048"/>
                      <a:pt x="6049" y="2017"/>
                    </a:cubicBezTo>
                    <a:cubicBezTo>
                      <a:pt x="4317" y="1733"/>
                      <a:pt x="2615" y="1229"/>
                      <a:pt x="1009" y="441"/>
                    </a:cubicBez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2"/>
              <p:cNvSpPr/>
              <p:nvPr/>
            </p:nvSpPr>
            <p:spPr>
              <a:xfrm>
                <a:off x="-52179050" y="4132250"/>
                <a:ext cx="18125" cy="63825"/>
              </a:xfrm>
              <a:custGeom>
                <a:rect b="b" l="l" r="r" t="t"/>
                <a:pathLst>
                  <a:path extrusionOk="0" h="2553" w="725">
                    <a:moveTo>
                      <a:pt x="0" y="1"/>
                    </a:moveTo>
                    <a:lnTo>
                      <a:pt x="0" y="2552"/>
                    </a:lnTo>
                    <a:cubicBezTo>
                      <a:pt x="410" y="2269"/>
                      <a:pt x="725" y="1796"/>
                      <a:pt x="725" y="1261"/>
                    </a:cubicBezTo>
                    <a:cubicBezTo>
                      <a:pt x="725" y="694"/>
                      <a:pt x="410" y="22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2"/>
              <p:cNvSpPr/>
              <p:nvPr/>
            </p:nvSpPr>
            <p:spPr>
              <a:xfrm>
                <a:off x="-52440550" y="4132250"/>
                <a:ext cx="18925" cy="63825"/>
              </a:xfrm>
              <a:custGeom>
                <a:rect b="b" l="l" r="r" t="t"/>
                <a:pathLst>
                  <a:path extrusionOk="0" h="2553" w="757">
                    <a:moveTo>
                      <a:pt x="757" y="1"/>
                    </a:moveTo>
                    <a:cubicBezTo>
                      <a:pt x="284" y="221"/>
                      <a:pt x="1" y="694"/>
                      <a:pt x="1" y="1261"/>
                    </a:cubicBezTo>
                    <a:cubicBezTo>
                      <a:pt x="1" y="1796"/>
                      <a:pt x="316" y="2269"/>
                      <a:pt x="757" y="2552"/>
                    </a:cubicBezTo>
                    <a:lnTo>
                      <a:pt x="7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1" name="Google Shape;1441;p22"/>
            <p:cNvGrpSpPr/>
            <p:nvPr/>
          </p:nvGrpSpPr>
          <p:grpSpPr>
            <a:xfrm>
              <a:off x="4434593" y="4343672"/>
              <a:ext cx="268587" cy="256581"/>
              <a:chOff x="-54812875" y="3596675"/>
              <a:chExt cx="319025" cy="304800"/>
            </a:xfrm>
          </p:grpSpPr>
          <p:sp>
            <p:nvSpPr>
              <p:cNvPr id="1442" name="Google Shape;1442;p22"/>
              <p:cNvSpPr/>
              <p:nvPr/>
            </p:nvSpPr>
            <p:spPr>
              <a:xfrm>
                <a:off x="-54812875" y="3607700"/>
                <a:ext cx="74850" cy="293775"/>
              </a:xfrm>
              <a:custGeom>
                <a:rect b="b" l="l" r="r" t="t"/>
                <a:pathLst>
                  <a:path extrusionOk="0" h="11751" w="2994">
                    <a:moveTo>
                      <a:pt x="1482" y="0"/>
                    </a:moveTo>
                    <a:lnTo>
                      <a:pt x="1482" y="2710"/>
                    </a:lnTo>
                    <a:cubicBezTo>
                      <a:pt x="1482" y="3749"/>
                      <a:pt x="1261" y="4789"/>
                      <a:pt x="788" y="5734"/>
                    </a:cubicBezTo>
                    <a:cubicBezTo>
                      <a:pt x="284" y="6805"/>
                      <a:pt x="1" y="7971"/>
                      <a:pt x="1" y="9168"/>
                    </a:cubicBezTo>
                    <a:cubicBezTo>
                      <a:pt x="1" y="10050"/>
                      <a:pt x="505" y="10901"/>
                      <a:pt x="1261" y="11405"/>
                    </a:cubicBezTo>
                    <a:lnTo>
                      <a:pt x="1639" y="11689"/>
                    </a:lnTo>
                    <a:cubicBezTo>
                      <a:pt x="1707" y="11731"/>
                      <a:pt x="1781" y="11750"/>
                      <a:pt x="1854" y="11750"/>
                    </a:cubicBezTo>
                    <a:cubicBezTo>
                      <a:pt x="2052" y="11750"/>
                      <a:pt x="2238" y="11604"/>
                      <a:pt x="2238" y="11374"/>
                    </a:cubicBezTo>
                    <a:lnTo>
                      <a:pt x="2238" y="9326"/>
                    </a:lnTo>
                    <a:cubicBezTo>
                      <a:pt x="2238" y="8570"/>
                      <a:pt x="2364" y="7751"/>
                      <a:pt x="2584" y="7026"/>
                    </a:cubicBezTo>
                    <a:cubicBezTo>
                      <a:pt x="2836" y="6270"/>
                      <a:pt x="2994" y="5545"/>
                      <a:pt x="2994" y="4758"/>
                    </a:cubicBezTo>
                    <a:lnTo>
                      <a:pt x="2994" y="3718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2"/>
              <p:cNvSpPr/>
              <p:nvPr/>
            </p:nvSpPr>
            <p:spPr>
              <a:xfrm>
                <a:off x="-54662425" y="3621875"/>
                <a:ext cx="18125" cy="61450"/>
              </a:xfrm>
              <a:custGeom>
                <a:rect b="b" l="l" r="r" t="t"/>
                <a:pathLst>
                  <a:path extrusionOk="0" h="2458" w="725">
                    <a:moveTo>
                      <a:pt x="347" y="0"/>
                    </a:moveTo>
                    <a:cubicBezTo>
                      <a:pt x="158" y="315"/>
                      <a:pt x="0" y="757"/>
                      <a:pt x="0" y="1229"/>
                    </a:cubicBezTo>
                    <a:cubicBezTo>
                      <a:pt x="0" y="1702"/>
                      <a:pt x="189" y="2143"/>
                      <a:pt x="347" y="2458"/>
                    </a:cubicBezTo>
                    <a:cubicBezTo>
                      <a:pt x="504" y="2143"/>
                      <a:pt x="725" y="1702"/>
                      <a:pt x="725" y="1229"/>
                    </a:cubicBezTo>
                    <a:cubicBezTo>
                      <a:pt x="725" y="757"/>
                      <a:pt x="504" y="315"/>
                      <a:pt x="3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2"/>
              <p:cNvSpPr/>
              <p:nvPr/>
            </p:nvSpPr>
            <p:spPr>
              <a:xfrm>
                <a:off x="-54737250" y="3652600"/>
                <a:ext cx="66175" cy="37825"/>
              </a:xfrm>
              <a:custGeom>
                <a:rect b="b" l="l" r="r" t="t"/>
                <a:pathLst>
                  <a:path extrusionOk="0" h="1513" w="2647">
                    <a:moveTo>
                      <a:pt x="0" y="0"/>
                    </a:moveTo>
                    <a:lnTo>
                      <a:pt x="599" y="1512"/>
                    </a:lnTo>
                    <a:lnTo>
                      <a:pt x="2647" y="1512"/>
                    </a:lnTo>
                    <a:cubicBezTo>
                      <a:pt x="2458" y="1103"/>
                      <a:pt x="2206" y="599"/>
                      <a:pt x="2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2"/>
              <p:cNvSpPr/>
              <p:nvPr/>
            </p:nvSpPr>
            <p:spPr>
              <a:xfrm>
                <a:off x="-54568700" y="3608475"/>
                <a:ext cx="74850" cy="293000"/>
              </a:xfrm>
              <a:custGeom>
                <a:rect b="b" l="l" r="r" t="t"/>
                <a:pathLst>
                  <a:path extrusionOk="0" h="11720" w="2994">
                    <a:moveTo>
                      <a:pt x="1481" y="1"/>
                    </a:moveTo>
                    <a:lnTo>
                      <a:pt x="851" y="1576"/>
                    </a:lnTo>
                    <a:lnTo>
                      <a:pt x="0" y="3750"/>
                    </a:lnTo>
                    <a:lnTo>
                      <a:pt x="0" y="4727"/>
                    </a:lnTo>
                    <a:cubicBezTo>
                      <a:pt x="0" y="5514"/>
                      <a:pt x="158" y="6270"/>
                      <a:pt x="378" y="6995"/>
                    </a:cubicBezTo>
                    <a:cubicBezTo>
                      <a:pt x="630" y="7751"/>
                      <a:pt x="757" y="8539"/>
                      <a:pt x="757" y="9295"/>
                    </a:cubicBezTo>
                    <a:lnTo>
                      <a:pt x="757" y="11343"/>
                    </a:lnTo>
                    <a:cubicBezTo>
                      <a:pt x="757" y="11573"/>
                      <a:pt x="925" y="11719"/>
                      <a:pt x="1115" y="11719"/>
                    </a:cubicBezTo>
                    <a:cubicBezTo>
                      <a:pt x="1184" y="11719"/>
                      <a:pt x="1256" y="11700"/>
                      <a:pt x="1324" y="11658"/>
                    </a:cubicBezTo>
                    <a:lnTo>
                      <a:pt x="1733" y="11374"/>
                    </a:lnTo>
                    <a:cubicBezTo>
                      <a:pt x="2489" y="10870"/>
                      <a:pt x="2993" y="10051"/>
                      <a:pt x="2993" y="9137"/>
                    </a:cubicBezTo>
                    <a:cubicBezTo>
                      <a:pt x="2993" y="8003"/>
                      <a:pt x="2710" y="6774"/>
                      <a:pt x="2206" y="5735"/>
                    </a:cubicBezTo>
                    <a:cubicBezTo>
                      <a:pt x="1733" y="4790"/>
                      <a:pt x="1481" y="3781"/>
                      <a:pt x="1481" y="2710"/>
                    </a:cubicBez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2"/>
              <p:cNvSpPr/>
              <p:nvPr/>
            </p:nvSpPr>
            <p:spPr>
              <a:xfrm>
                <a:off x="-54636450" y="3652600"/>
                <a:ext cx="66975" cy="37825"/>
              </a:xfrm>
              <a:custGeom>
                <a:rect b="b" l="l" r="r" t="t"/>
                <a:pathLst>
                  <a:path extrusionOk="0" h="1513" w="2679">
                    <a:moveTo>
                      <a:pt x="411" y="0"/>
                    </a:moveTo>
                    <a:cubicBezTo>
                      <a:pt x="411" y="599"/>
                      <a:pt x="221" y="1103"/>
                      <a:pt x="1" y="1512"/>
                    </a:cubicBezTo>
                    <a:lnTo>
                      <a:pt x="2080" y="1512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2"/>
              <p:cNvSpPr/>
              <p:nvPr/>
            </p:nvSpPr>
            <p:spPr>
              <a:xfrm>
                <a:off x="-54760100" y="3596675"/>
                <a:ext cx="212675" cy="37025"/>
              </a:xfrm>
              <a:custGeom>
                <a:rect b="b" l="l" r="r" t="t"/>
                <a:pathLst>
                  <a:path extrusionOk="0" h="1481" w="8507">
                    <a:moveTo>
                      <a:pt x="1" y="0"/>
                    </a:moveTo>
                    <a:lnTo>
                      <a:pt x="599" y="1481"/>
                    </a:lnTo>
                    <a:lnTo>
                      <a:pt x="3246" y="1481"/>
                    </a:lnTo>
                    <a:cubicBezTo>
                      <a:pt x="3466" y="693"/>
                      <a:pt x="3939" y="158"/>
                      <a:pt x="4002" y="95"/>
                    </a:cubicBezTo>
                    <a:cubicBezTo>
                      <a:pt x="4081" y="32"/>
                      <a:pt x="4183" y="0"/>
                      <a:pt x="4281" y="0"/>
                    </a:cubicBezTo>
                    <a:close/>
                    <a:moveTo>
                      <a:pt x="4281" y="0"/>
                    </a:moveTo>
                    <a:cubicBezTo>
                      <a:pt x="4380" y="0"/>
                      <a:pt x="4474" y="32"/>
                      <a:pt x="4537" y="95"/>
                    </a:cubicBezTo>
                    <a:cubicBezTo>
                      <a:pt x="4569" y="158"/>
                      <a:pt x="5041" y="693"/>
                      <a:pt x="5294" y="1481"/>
                    </a:cubicBezTo>
                    <a:lnTo>
                      <a:pt x="7940" y="1481"/>
                    </a:lnTo>
                    <a:lnTo>
                      <a:pt x="85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2"/>
              <p:cNvSpPr/>
              <p:nvPr/>
            </p:nvSpPr>
            <p:spPr>
              <a:xfrm>
                <a:off x="-54738050" y="3708500"/>
                <a:ext cx="169375" cy="186700"/>
              </a:xfrm>
              <a:custGeom>
                <a:rect b="b" l="l" r="r" t="t"/>
                <a:pathLst>
                  <a:path extrusionOk="0" h="7468" w="6775">
                    <a:moveTo>
                      <a:pt x="1891" y="1513"/>
                    </a:moveTo>
                    <a:cubicBezTo>
                      <a:pt x="2080" y="1513"/>
                      <a:pt x="2238" y="1671"/>
                      <a:pt x="2238" y="1860"/>
                    </a:cubicBezTo>
                    <a:cubicBezTo>
                      <a:pt x="2238" y="2049"/>
                      <a:pt x="2080" y="2206"/>
                      <a:pt x="1891" y="2206"/>
                    </a:cubicBezTo>
                    <a:cubicBezTo>
                      <a:pt x="1702" y="2206"/>
                      <a:pt x="1545" y="2112"/>
                      <a:pt x="1545" y="1860"/>
                    </a:cubicBezTo>
                    <a:cubicBezTo>
                      <a:pt x="1545" y="1671"/>
                      <a:pt x="1702" y="1513"/>
                      <a:pt x="1891" y="1513"/>
                    </a:cubicBezTo>
                    <a:close/>
                    <a:moveTo>
                      <a:pt x="4884" y="1545"/>
                    </a:moveTo>
                    <a:cubicBezTo>
                      <a:pt x="5073" y="1545"/>
                      <a:pt x="5231" y="1702"/>
                      <a:pt x="5231" y="1891"/>
                    </a:cubicBezTo>
                    <a:cubicBezTo>
                      <a:pt x="5231" y="2112"/>
                      <a:pt x="5073" y="2269"/>
                      <a:pt x="4884" y="2269"/>
                    </a:cubicBezTo>
                    <a:cubicBezTo>
                      <a:pt x="4695" y="2269"/>
                      <a:pt x="4538" y="2112"/>
                      <a:pt x="4538" y="1891"/>
                    </a:cubicBezTo>
                    <a:cubicBezTo>
                      <a:pt x="4538" y="1702"/>
                      <a:pt x="4695" y="1545"/>
                      <a:pt x="4884" y="1545"/>
                    </a:cubicBezTo>
                    <a:close/>
                    <a:moveTo>
                      <a:pt x="4404" y="4073"/>
                    </a:moveTo>
                    <a:cubicBezTo>
                      <a:pt x="4498" y="4073"/>
                      <a:pt x="4585" y="4112"/>
                      <a:pt x="4632" y="4191"/>
                    </a:cubicBezTo>
                    <a:cubicBezTo>
                      <a:pt x="4853" y="4286"/>
                      <a:pt x="4853" y="4538"/>
                      <a:pt x="4695" y="4695"/>
                    </a:cubicBezTo>
                    <a:cubicBezTo>
                      <a:pt x="4317" y="5042"/>
                      <a:pt x="3844" y="5231"/>
                      <a:pt x="3340" y="5231"/>
                    </a:cubicBezTo>
                    <a:cubicBezTo>
                      <a:pt x="2836" y="5231"/>
                      <a:pt x="2364" y="5042"/>
                      <a:pt x="2049" y="4695"/>
                    </a:cubicBezTo>
                    <a:cubicBezTo>
                      <a:pt x="1891" y="4538"/>
                      <a:pt x="1891" y="4286"/>
                      <a:pt x="2049" y="4191"/>
                    </a:cubicBezTo>
                    <a:cubicBezTo>
                      <a:pt x="2127" y="4112"/>
                      <a:pt x="2222" y="4073"/>
                      <a:pt x="2312" y="4073"/>
                    </a:cubicBezTo>
                    <a:cubicBezTo>
                      <a:pt x="2403" y="4073"/>
                      <a:pt x="2490" y="4112"/>
                      <a:pt x="2553" y="4191"/>
                    </a:cubicBezTo>
                    <a:cubicBezTo>
                      <a:pt x="2773" y="4412"/>
                      <a:pt x="3057" y="4522"/>
                      <a:pt x="3340" y="4522"/>
                    </a:cubicBezTo>
                    <a:cubicBezTo>
                      <a:pt x="3624" y="4522"/>
                      <a:pt x="3907" y="4412"/>
                      <a:pt x="4128" y="4191"/>
                    </a:cubicBezTo>
                    <a:cubicBezTo>
                      <a:pt x="4207" y="4112"/>
                      <a:pt x="4309" y="4073"/>
                      <a:pt x="4404" y="4073"/>
                    </a:cubicBezTo>
                    <a:close/>
                    <a:moveTo>
                      <a:pt x="757" y="1"/>
                    </a:moveTo>
                    <a:lnTo>
                      <a:pt x="757" y="694"/>
                    </a:lnTo>
                    <a:cubicBezTo>
                      <a:pt x="757" y="1513"/>
                      <a:pt x="631" y="2332"/>
                      <a:pt x="347" y="3088"/>
                    </a:cubicBezTo>
                    <a:cubicBezTo>
                      <a:pt x="1" y="4160"/>
                      <a:pt x="1" y="4947"/>
                      <a:pt x="1" y="5672"/>
                    </a:cubicBezTo>
                    <a:cubicBezTo>
                      <a:pt x="757" y="6743"/>
                      <a:pt x="2017" y="7468"/>
                      <a:pt x="3403" y="7468"/>
                    </a:cubicBezTo>
                    <a:cubicBezTo>
                      <a:pt x="4758" y="7468"/>
                      <a:pt x="6018" y="6774"/>
                      <a:pt x="6774" y="5672"/>
                    </a:cubicBezTo>
                    <a:cubicBezTo>
                      <a:pt x="6774" y="4947"/>
                      <a:pt x="6774" y="4160"/>
                      <a:pt x="6428" y="3088"/>
                    </a:cubicBezTo>
                    <a:cubicBezTo>
                      <a:pt x="6144" y="2332"/>
                      <a:pt x="6018" y="1513"/>
                      <a:pt x="6018" y="694"/>
                    </a:cubicBezTo>
                    <a:lnTo>
                      <a:pt x="60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49" name="Google Shape;1449;p22"/>
          <p:cNvGrpSpPr/>
          <p:nvPr/>
        </p:nvGrpSpPr>
        <p:grpSpPr>
          <a:xfrm>
            <a:off x="4344907" y="2833885"/>
            <a:ext cx="453569" cy="385368"/>
            <a:chOff x="-38537400" y="3588000"/>
            <a:chExt cx="316650" cy="315875"/>
          </a:xfrm>
        </p:grpSpPr>
        <p:sp>
          <p:nvSpPr>
            <p:cNvPr id="1450" name="Google Shape;1450;p22"/>
            <p:cNvSpPr/>
            <p:nvPr/>
          </p:nvSpPr>
          <p:spPr>
            <a:xfrm>
              <a:off x="-38327900" y="3719550"/>
              <a:ext cx="20500" cy="41750"/>
            </a:xfrm>
            <a:custGeom>
              <a:rect b="b" l="l" r="r" t="t"/>
              <a:pathLst>
                <a:path extrusionOk="0" h="1670" w="82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190" y="1607"/>
                    <a:pt x="442" y="1670"/>
                  </a:cubicBezTo>
                  <a:cubicBezTo>
                    <a:pt x="631" y="1607"/>
                    <a:pt x="820" y="1449"/>
                    <a:pt x="820" y="1229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-38452350" y="3719550"/>
              <a:ext cx="21300" cy="41750"/>
            </a:xfrm>
            <a:custGeom>
              <a:rect b="b" l="l" r="r" t="t"/>
              <a:pathLst>
                <a:path extrusionOk="0" h="1670" w="852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221" y="1607"/>
                    <a:pt x="410" y="1670"/>
                  </a:cubicBezTo>
                  <a:cubicBezTo>
                    <a:pt x="631" y="1607"/>
                    <a:pt x="851" y="1449"/>
                    <a:pt x="851" y="1229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2"/>
            <p:cNvSpPr/>
            <p:nvPr/>
          </p:nvSpPr>
          <p:spPr>
            <a:xfrm>
              <a:off x="-38516925" y="3759700"/>
              <a:ext cx="275700" cy="144175"/>
            </a:xfrm>
            <a:custGeom>
              <a:rect b="b" l="l" r="r" t="t"/>
              <a:pathLst>
                <a:path extrusionOk="0" h="5767" w="11028">
                  <a:moveTo>
                    <a:pt x="7152" y="1671"/>
                  </a:moveTo>
                  <a:cubicBezTo>
                    <a:pt x="7404" y="1671"/>
                    <a:pt x="7593" y="1860"/>
                    <a:pt x="7593" y="2112"/>
                  </a:cubicBezTo>
                  <a:lnTo>
                    <a:pt x="7593" y="3750"/>
                  </a:lnTo>
                  <a:cubicBezTo>
                    <a:pt x="7593" y="4002"/>
                    <a:pt x="7404" y="4159"/>
                    <a:pt x="7152" y="4159"/>
                  </a:cubicBezTo>
                  <a:lnTo>
                    <a:pt x="3844" y="4159"/>
                  </a:lnTo>
                  <a:cubicBezTo>
                    <a:pt x="3624" y="4159"/>
                    <a:pt x="3434" y="3939"/>
                    <a:pt x="3434" y="3750"/>
                  </a:cubicBezTo>
                  <a:lnTo>
                    <a:pt x="3434" y="2112"/>
                  </a:lnTo>
                  <a:cubicBezTo>
                    <a:pt x="3434" y="1860"/>
                    <a:pt x="3624" y="1671"/>
                    <a:pt x="3844" y="1671"/>
                  </a:cubicBezTo>
                  <a:close/>
                  <a:moveTo>
                    <a:pt x="0" y="1"/>
                  </a:moveTo>
                  <a:lnTo>
                    <a:pt x="0" y="4537"/>
                  </a:lnTo>
                  <a:cubicBezTo>
                    <a:pt x="0" y="5199"/>
                    <a:pt x="568" y="5766"/>
                    <a:pt x="1261" y="5766"/>
                  </a:cubicBezTo>
                  <a:lnTo>
                    <a:pt x="9798" y="5766"/>
                  </a:lnTo>
                  <a:cubicBezTo>
                    <a:pt x="10460" y="5766"/>
                    <a:pt x="11027" y="5199"/>
                    <a:pt x="11027" y="4537"/>
                  </a:cubicBezTo>
                  <a:lnTo>
                    <a:pt x="11027" y="1"/>
                  </a:lnTo>
                  <a:lnTo>
                    <a:pt x="9168" y="1"/>
                  </a:lnTo>
                  <a:cubicBezTo>
                    <a:pt x="9011" y="473"/>
                    <a:pt x="8538" y="851"/>
                    <a:pt x="8003" y="851"/>
                  </a:cubicBezTo>
                  <a:cubicBezTo>
                    <a:pt x="7436" y="851"/>
                    <a:pt x="6995" y="473"/>
                    <a:pt x="6806" y="1"/>
                  </a:cubicBezTo>
                  <a:lnTo>
                    <a:pt x="4159" y="1"/>
                  </a:lnTo>
                  <a:cubicBezTo>
                    <a:pt x="4002" y="473"/>
                    <a:pt x="3560" y="851"/>
                    <a:pt x="2993" y="851"/>
                  </a:cubicBezTo>
                  <a:cubicBezTo>
                    <a:pt x="2489" y="851"/>
                    <a:pt x="2017" y="536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2"/>
            <p:cNvSpPr/>
            <p:nvPr/>
          </p:nvSpPr>
          <p:spPr>
            <a:xfrm>
              <a:off x="-38537400" y="3588000"/>
              <a:ext cx="316650" cy="151250"/>
            </a:xfrm>
            <a:custGeom>
              <a:rect b="b" l="l" r="r" t="t"/>
              <a:pathLst>
                <a:path extrusionOk="0" h="6050" w="12666">
                  <a:moveTo>
                    <a:pt x="7971" y="820"/>
                  </a:moveTo>
                  <a:cubicBezTo>
                    <a:pt x="8223" y="820"/>
                    <a:pt x="8381" y="1009"/>
                    <a:pt x="8412" y="1229"/>
                  </a:cubicBezTo>
                  <a:lnTo>
                    <a:pt x="8412" y="1639"/>
                  </a:lnTo>
                  <a:lnTo>
                    <a:pt x="4253" y="1639"/>
                  </a:lnTo>
                  <a:lnTo>
                    <a:pt x="4253" y="1229"/>
                  </a:lnTo>
                  <a:cubicBezTo>
                    <a:pt x="4253" y="1009"/>
                    <a:pt x="4443" y="851"/>
                    <a:pt x="4663" y="820"/>
                  </a:cubicBezTo>
                  <a:close/>
                  <a:moveTo>
                    <a:pt x="4632" y="1"/>
                  </a:moveTo>
                  <a:cubicBezTo>
                    <a:pt x="3970" y="1"/>
                    <a:pt x="3403" y="536"/>
                    <a:pt x="3403" y="1229"/>
                  </a:cubicBezTo>
                  <a:lnTo>
                    <a:pt x="3403" y="1639"/>
                  </a:lnTo>
                  <a:lnTo>
                    <a:pt x="1229" y="1639"/>
                  </a:lnTo>
                  <a:cubicBezTo>
                    <a:pt x="536" y="1639"/>
                    <a:pt x="0" y="2175"/>
                    <a:pt x="0" y="2868"/>
                  </a:cubicBezTo>
                  <a:lnTo>
                    <a:pt x="0" y="5609"/>
                  </a:lnTo>
                  <a:cubicBezTo>
                    <a:pt x="0" y="5861"/>
                    <a:pt x="189" y="6050"/>
                    <a:pt x="378" y="6050"/>
                  </a:cubicBezTo>
                  <a:lnTo>
                    <a:pt x="2584" y="6050"/>
                  </a:lnTo>
                  <a:lnTo>
                    <a:pt x="2584" y="4821"/>
                  </a:lnTo>
                  <a:cubicBezTo>
                    <a:pt x="2584" y="4600"/>
                    <a:pt x="2804" y="4380"/>
                    <a:pt x="3025" y="4380"/>
                  </a:cubicBezTo>
                  <a:lnTo>
                    <a:pt x="4663" y="4380"/>
                  </a:lnTo>
                  <a:cubicBezTo>
                    <a:pt x="4915" y="4380"/>
                    <a:pt x="5104" y="4600"/>
                    <a:pt x="5104" y="4821"/>
                  </a:cubicBezTo>
                  <a:lnTo>
                    <a:pt x="5104" y="6050"/>
                  </a:lnTo>
                  <a:lnTo>
                    <a:pt x="7593" y="6050"/>
                  </a:lnTo>
                  <a:lnTo>
                    <a:pt x="7593" y="4821"/>
                  </a:lnTo>
                  <a:cubicBezTo>
                    <a:pt x="7593" y="4600"/>
                    <a:pt x="7782" y="4380"/>
                    <a:pt x="7971" y="4380"/>
                  </a:cubicBezTo>
                  <a:lnTo>
                    <a:pt x="9641" y="4380"/>
                  </a:lnTo>
                  <a:cubicBezTo>
                    <a:pt x="9861" y="4380"/>
                    <a:pt x="10019" y="4600"/>
                    <a:pt x="10019" y="4821"/>
                  </a:cubicBezTo>
                  <a:lnTo>
                    <a:pt x="10019" y="6050"/>
                  </a:lnTo>
                  <a:lnTo>
                    <a:pt x="12224" y="6050"/>
                  </a:lnTo>
                  <a:cubicBezTo>
                    <a:pt x="12476" y="6050"/>
                    <a:pt x="12665" y="5861"/>
                    <a:pt x="12665" y="5609"/>
                  </a:cubicBezTo>
                  <a:lnTo>
                    <a:pt x="12665" y="2868"/>
                  </a:lnTo>
                  <a:cubicBezTo>
                    <a:pt x="12665" y="2238"/>
                    <a:pt x="12067" y="1639"/>
                    <a:pt x="11405" y="1639"/>
                  </a:cubicBezTo>
                  <a:lnTo>
                    <a:pt x="9200" y="1639"/>
                  </a:lnTo>
                  <a:lnTo>
                    <a:pt x="9200" y="1229"/>
                  </a:lnTo>
                  <a:cubicBezTo>
                    <a:pt x="9200" y="568"/>
                    <a:pt x="8664" y="32"/>
                    <a:pt x="7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4" name="Google Shape;1454;p22"/>
          <p:cNvSpPr txBox="1"/>
          <p:nvPr/>
        </p:nvSpPr>
        <p:spPr>
          <a:xfrm>
            <a:off x="3855147" y="778163"/>
            <a:ext cx="1433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Key findings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3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grpSp>
        <p:nvGrpSpPr>
          <p:cNvPr id="1460" name="Google Shape;1460;p23"/>
          <p:cNvGrpSpPr/>
          <p:nvPr/>
        </p:nvGrpSpPr>
        <p:grpSpPr>
          <a:xfrm>
            <a:off x="927298" y="1067075"/>
            <a:ext cx="7154504" cy="1028691"/>
            <a:chOff x="994673" y="1325800"/>
            <a:chExt cx="7154504" cy="1028691"/>
          </a:xfrm>
        </p:grpSpPr>
        <p:sp>
          <p:nvSpPr>
            <p:cNvPr id="1461" name="Google Shape;1461;p23"/>
            <p:cNvSpPr/>
            <p:nvPr/>
          </p:nvSpPr>
          <p:spPr>
            <a:xfrm rot="5400000">
              <a:off x="6897900" y="1102781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3"/>
            <p:cNvSpPr/>
            <p:nvPr/>
          </p:nvSpPr>
          <p:spPr>
            <a:xfrm rot="5400000">
              <a:off x="6523568" y="1477451"/>
              <a:ext cx="368146" cy="1385932"/>
            </a:xfrm>
            <a:custGeom>
              <a:rect b="b" l="l" r="r" t="t"/>
              <a:pathLst>
                <a:path extrusionOk="0" h="16154" w="4291">
                  <a:moveTo>
                    <a:pt x="1298" y="1"/>
                  </a:moveTo>
                  <a:cubicBezTo>
                    <a:pt x="587" y="1"/>
                    <a:pt x="1" y="587"/>
                    <a:pt x="1" y="1298"/>
                  </a:cubicBezTo>
                  <a:lnTo>
                    <a:pt x="1" y="16154"/>
                  </a:lnTo>
                  <a:lnTo>
                    <a:pt x="4290" y="16154"/>
                  </a:lnTo>
                  <a:lnTo>
                    <a:pt x="4290" y="1298"/>
                  </a:lnTo>
                  <a:cubicBezTo>
                    <a:pt x="4290" y="587"/>
                    <a:pt x="3725" y="1"/>
                    <a:pt x="3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3"/>
            <p:cNvSpPr/>
            <p:nvPr/>
          </p:nvSpPr>
          <p:spPr>
            <a:xfrm rot="5400000">
              <a:off x="6566633" y="1836503"/>
              <a:ext cx="368146" cy="667828"/>
            </a:xfrm>
            <a:custGeom>
              <a:rect b="b" l="l" r="r" t="t"/>
              <a:pathLst>
                <a:path extrusionOk="0" h="7784" w="4291">
                  <a:moveTo>
                    <a:pt x="4290" y="0"/>
                  </a:moveTo>
                  <a:lnTo>
                    <a:pt x="1" y="4269"/>
                  </a:lnTo>
                  <a:lnTo>
                    <a:pt x="1" y="7784"/>
                  </a:lnTo>
                  <a:lnTo>
                    <a:pt x="4290" y="3516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3"/>
            <p:cNvSpPr/>
            <p:nvPr/>
          </p:nvSpPr>
          <p:spPr>
            <a:xfrm rot="5400000">
              <a:off x="6274926" y="1910973"/>
              <a:ext cx="368146" cy="518888"/>
            </a:xfrm>
            <a:custGeom>
              <a:rect b="b" l="l" r="r" t="t"/>
              <a:pathLst>
                <a:path extrusionOk="0" h="6048" w="4291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3"/>
            <p:cNvSpPr/>
            <p:nvPr/>
          </p:nvSpPr>
          <p:spPr>
            <a:xfrm rot="5400000">
              <a:off x="5189778" y="1468520"/>
              <a:ext cx="601423" cy="315983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3"/>
            <p:cNvSpPr/>
            <p:nvPr/>
          </p:nvSpPr>
          <p:spPr>
            <a:xfrm rot="5400000">
              <a:off x="5317231" y="1656968"/>
              <a:ext cx="1028682" cy="366345"/>
            </a:xfrm>
            <a:custGeom>
              <a:rect b="b" l="l" r="r" t="t"/>
              <a:pathLst>
                <a:path extrusionOk="0" h="4270" w="11990">
                  <a:moveTo>
                    <a:pt x="7700" y="1"/>
                  </a:moveTo>
                  <a:lnTo>
                    <a:pt x="0" y="4269"/>
                  </a:lnTo>
                  <a:lnTo>
                    <a:pt x="7009" y="4269"/>
                  </a:lnTo>
                  <a:lnTo>
                    <a:pt x="11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3"/>
            <p:cNvSpPr txBox="1"/>
            <p:nvPr/>
          </p:nvSpPr>
          <p:spPr>
            <a:xfrm>
              <a:off x="2046438" y="1325800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K-means clustering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8" name="Google Shape;1468;p23"/>
            <p:cNvSpPr/>
            <p:nvPr/>
          </p:nvSpPr>
          <p:spPr>
            <a:xfrm rot="5400000">
              <a:off x="1219839" y="1100634"/>
              <a:ext cx="601423" cy="1051754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23"/>
          <p:cNvGrpSpPr/>
          <p:nvPr/>
        </p:nvGrpSpPr>
        <p:grpSpPr>
          <a:xfrm>
            <a:off x="927298" y="1927232"/>
            <a:ext cx="7154504" cy="668302"/>
            <a:chOff x="994673" y="2261057"/>
            <a:chExt cx="7154504" cy="668302"/>
          </a:xfrm>
        </p:grpSpPr>
        <p:sp>
          <p:nvSpPr>
            <p:cNvPr id="1470" name="Google Shape;1470;p23"/>
            <p:cNvSpPr/>
            <p:nvPr/>
          </p:nvSpPr>
          <p:spPr>
            <a:xfrm rot="5400000">
              <a:off x="6897900" y="1678081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3"/>
            <p:cNvSpPr/>
            <p:nvPr/>
          </p:nvSpPr>
          <p:spPr>
            <a:xfrm rot="5400000">
              <a:off x="6749772" y="1823942"/>
              <a:ext cx="368061" cy="1838244"/>
            </a:xfrm>
            <a:custGeom>
              <a:rect b="b" l="l" r="r" t="t"/>
              <a:pathLst>
                <a:path extrusionOk="0" h="21426" w="4290">
                  <a:moveTo>
                    <a:pt x="1298" y="0"/>
                  </a:moveTo>
                  <a:cubicBezTo>
                    <a:pt x="586" y="0"/>
                    <a:pt x="1" y="565"/>
                    <a:pt x="1" y="1276"/>
                  </a:cubicBezTo>
                  <a:lnTo>
                    <a:pt x="1" y="21426"/>
                  </a:lnTo>
                  <a:lnTo>
                    <a:pt x="4290" y="21426"/>
                  </a:lnTo>
                  <a:lnTo>
                    <a:pt x="4290" y="1276"/>
                  </a:lnTo>
                  <a:cubicBezTo>
                    <a:pt x="4290" y="565"/>
                    <a:pt x="3704" y="0"/>
                    <a:pt x="2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3"/>
            <p:cNvSpPr/>
            <p:nvPr/>
          </p:nvSpPr>
          <p:spPr>
            <a:xfrm rot="5400000">
              <a:off x="6680656" y="2408249"/>
              <a:ext cx="368061" cy="669630"/>
            </a:xfrm>
            <a:custGeom>
              <a:rect b="b" l="l" r="r" t="t"/>
              <a:pathLst>
                <a:path extrusionOk="0" h="7805" w="4290">
                  <a:moveTo>
                    <a:pt x="4290" y="0"/>
                  </a:moveTo>
                  <a:lnTo>
                    <a:pt x="1" y="4290"/>
                  </a:lnTo>
                  <a:lnTo>
                    <a:pt x="1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3"/>
            <p:cNvSpPr/>
            <p:nvPr/>
          </p:nvSpPr>
          <p:spPr>
            <a:xfrm rot="5400000">
              <a:off x="6388048" y="2483620"/>
              <a:ext cx="368061" cy="518888"/>
            </a:xfrm>
            <a:custGeom>
              <a:rect b="b" l="l" r="r" t="t"/>
              <a:pathLst>
                <a:path extrusionOk="0" h="6048" w="4290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3"/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rgbClr val="FF3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3"/>
            <p:cNvSpPr/>
            <p:nvPr/>
          </p:nvSpPr>
          <p:spPr>
            <a:xfrm rot="5400000">
              <a:off x="5189778" y="2403784"/>
              <a:ext cx="601423" cy="315983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3"/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3"/>
            <p:cNvSpPr txBox="1"/>
            <p:nvPr/>
          </p:nvSpPr>
          <p:spPr>
            <a:xfrm>
              <a:off x="2046448" y="2261057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Optics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23"/>
            <p:cNvSpPr/>
            <p:nvPr/>
          </p:nvSpPr>
          <p:spPr>
            <a:xfrm rot="5400000">
              <a:off x="1219839" y="2035898"/>
              <a:ext cx="601423" cy="1051754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23"/>
          <p:cNvGrpSpPr/>
          <p:nvPr/>
        </p:nvGrpSpPr>
        <p:grpSpPr>
          <a:xfrm>
            <a:off x="927298" y="2696023"/>
            <a:ext cx="7154504" cy="669803"/>
            <a:chOff x="994673" y="3131723"/>
            <a:chExt cx="7154504" cy="669803"/>
          </a:xfrm>
        </p:grpSpPr>
        <p:sp>
          <p:nvSpPr>
            <p:cNvPr id="1480" name="Google Shape;1480;p23"/>
            <p:cNvSpPr/>
            <p:nvPr/>
          </p:nvSpPr>
          <p:spPr>
            <a:xfrm rot="5400000">
              <a:off x="6897900" y="2250944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3"/>
            <p:cNvSpPr/>
            <p:nvPr/>
          </p:nvSpPr>
          <p:spPr>
            <a:xfrm rot="5400000">
              <a:off x="6897900" y="2248506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3"/>
            <p:cNvSpPr/>
            <p:nvPr/>
          </p:nvSpPr>
          <p:spPr>
            <a:xfrm rot="5400000">
              <a:off x="6748864" y="2980938"/>
              <a:ext cx="368061" cy="669630"/>
            </a:xfrm>
            <a:custGeom>
              <a:rect b="b" l="l" r="r" t="t"/>
              <a:pathLst>
                <a:path extrusionOk="0" h="7805" w="4290">
                  <a:moveTo>
                    <a:pt x="4290" y="0"/>
                  </a:moveTo>
                  <a:lnTo>
                    <a:pt x="0" y="4289"/>
                  </a:lnTo>
                  <a:lnTo>
                    <a:pt x="0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3"/>
            <p:cNvSpPr/>
            <p:nvPr/>
          </p:nvSpPr>
          <p:spPr>
            <a:xfrm rot="5400000">
              <a:off x="6458058" y="3056309"/>
              <a:ext cx="368061" cy="518888"/>
            </a:xfrm>
            <a:custGeom>
              <a:rect b="b" l="l" r="r" t="t"/>
              <a:pathLst>
                <a:path extrusionOk="0" h="6048" w="4290">
                  <a:moveTo>
                    <a:pt x="4290" y="1"/>
                  </a:moveTo>
                  <a:lnTo>
                    <a:pt x="0" y="4290"/>
                  </a:lnTo>
                  <a:lnTo>
                    <a:pt x="0" y="6047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3"/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00D3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3"/>
            <p:cNvSpPr/>
            <p:nvPr/>
          </p:nvSpPr>
          <p:spPr>
            <a:xfrm rot="5400000">
              <a:off x="5189778" y="3339048"/>
              <a:ext cx="601423" cy="315983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3"/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3"/>
            <p:cNvSpPr txBox="1"/>
            <p:nvPr/>
          </p:nvSpPr>
          <p:spPr>
            <a:xfrm>
              <a:off x="2046425" y="3192526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Hierarchical (agglomerative) clustering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8" name="Google Shape;1488;p23"/>
            <p:cNvSpPr/>
            <p:nvPr/>
          </p:nvSpPr>
          <p:spPr>
            <a:xfrm rot="5400000">
              <a:off x="1219839" y="2971162"/>
              <a:ext cx="601423" cy="1051754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9" name="Google Shape;1489;p23"/>
          <p:cNvGrpSpPr/>
          <p:nvPr/>
        </p:nvGrpSpPr>
        <p:grpSpPr>
          <a:xfrm>
            <a:off x="927298" y="3931925"/>
            <a:ext cx="7154504" cy="1028775"/>
            <a:chOff x="994673" y="3704325"/>
            <a:chExt cx="7154504" cy="1028775"/>
          </a:xfrm>
        </p:grpSpPr>
        <p:sp>
          <p:nvSpPr>
            <p:cNvPr id="1490" name="Google Shape;1490;p23"/>
            <p:cNvSpPr/>
            <p:nvPr/>
          </p:nvSpPr>
          <p:spPr>
            <a:xfrm rot="5400000">
              <a:off x="6897900" y="2823806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3"/>
            <p:cNvSpPr/>
            <p:nvPr/>
          </p:nvSpPr>
          <p:spPr>
            <a:xfrm rot="5400000">
              <a:off x="6260467" y="3458541"/>
              <a:ext cx="368146" cy="859715"/>
            </a:xfrm>
            <a:custGeom>
              <a:rect b="b" l="l" r="r" t="t"/>
              <a:pathLst>
                <a:path extrusionOk="0" h="14019" w="4291">
                  <a:moveTo>
                    <a:pt x="1277" y="0"/>
                  </a:moveTo>
                  <a:cubicBezTo>
                    <a:pt x="566" y="0"/>
                    <a:pt x="1" y="586"/>
                    <a:pt x="1" y="1297"/>
                  </a:cubicBezTo>
                  <a:lnTo>
                    <a:pt x="1" y="14019"/>
                  </a:lnTo>
                  <a:lnTo>
                    <a:pt x="4290" y="14019"/>
                  </a:lnTo>
                  <a:lnTo>
                    <a:pt x="4290" y="1297"/>
                  </a:lnTo>
                  <a:cubicBezTo>
                    <a:pt x="4290" y="586"/>
                    <a:pt x="3704" y="0"/>
                    <a:pt x="29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3"/>
            <p:cNvSpPr/>
            <p:nvPr/>
          </p:nvSpPr>
          <p:spPr>
            <a:xfrm rot="5400000">
              <a:off x="6690523" y="3572417"/>
              <a:ext cx="366345" cy="630164"/>
            </a:xfrm>
            <a:custGeom>
              <a:rect b="b" l="l" r="r" t="t"/>
              <a:pathLst>
                <a:path extrusionOk="0" h="7345" w="4270">
                  <a:moveTo>
                    <a:pt x="3830" y="1"/>
                  </a:moveTo>
                  <a:lnTo>
                    <a:pt x="1" y="3830"/>
                  </a:lnTo>
                  <a:lnTo>
                    <a:pt x="1" y="7345"/>
                  </a:lnTo>
                  <a:lnTo>
                    <a:pt x="4269" y="3056"/>
                  </a:lnTo>
                  <a:lnTo>
                    <a:pt x="4269" y="963"/>
                  </a:lnTo>
                  <a:cubicBezTo>
                    <a:pt x="4269" y="566"/>
                    <a:pt x="4102" y="231"/>
                    <a:pt x="3830" y="1"/>
                  </a:cubicBez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3"/>
            <p:cNvSpPr/>
            <p:nvPr/>
          </p:nvSpPr>
          <p:spPr>
            <a:xfrm rot="5400000">
              <a:off x="6418549" y="3628956"/>
              <a:ext cx="366345" cy="517086"/>
            </a:xfrm>
            <a:custGeom>
              <a:rect b="b" l="l" r="r" t="t"/>
              <a:pathLst>
                <a:path extrusionOk="0" h="6027" w="4270">
                  <a:moveTo>
                    <a:pt x="4269" y="1"/>
                  </a:moveTo>
                  <a:lnTo>
                    <a:pt x="1" y="4269"/>
                  </a:lnTo>
                  <a:lnTo>
                    <a:pt x="1" y="6027"/>
                  </a:lnTo>
                  <a:lnTo>
                    <a:pt x="4269" y="1758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3"/>
            <p:cNvSpPr/>
            <p:nvPr/>
          </p:nvSpPr>
          <p:spPr>
            <a:xfrm rot="5400000">
              <a:off x="5317188" y="4035538"/>
              <a:ext cx="1028768" cy="366345"/>
            </a:xfrm>
            <a:custGeom>
              <a:rect b="b" l="l" r="r" t="t"/>
              <a:pathLst>
                <a:path extrusionOk="0" h="4270" w="11991">
                  <a:moveTo>
                    <a:pt x="1" y="1"/>
                  </a:moveTo>
                  <a:lnTo>
                    <a:pt x="4981" y="4269"/>
                  </a:lnTo>
                  <a:lnTo>
                    <a:pt x="11990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713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3"/>
            <p:cNvSpPr/>
            <p:nvPr/>
          </p:nvSpPr>
          <p:spPr>
            <a:xfrm rot="5400000">
              <a:off x="5317188" y="4035538"/>
              <a:ext cx="1028768" cy="366345"/>
            </a:xfrm>
            <a:custGeom>
              <a:rect b="b" l="l" r="r" t="t"/>
              <a:pathLst>
                <a:path extrusionOk="0" h="4270" w="11991">
                  <a:moveTo>
                    <a:pt x="1" y="1"/>
                  </a:moveTo>
                  <a:lnTo>
                    <a:pt x="4981" y="4269"/>
                  </a:lnTo>
                  <a:lnTo>
                    <a:pt x="11990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3"/>
            <p:cNvSpPr/>
            <p:nvPr/>
          </p:nvSpPr>
          <p:spPr>
            <a:xfrm rot="5400000">
              <a:off x="5189735" y="4274354"/>
              <a:ext cx="601509" cy="315983"/>
            </a:xfrm>
            <a:custGeom>
              <a:rect b="b" l="l" r="r" t="t"/>
              <a:pathLst>
                <a:path extrusionOk="0" h="3683" w="7011">
                  <a:moveTo>
                    <a:pt x="1" y="0"/>
                  </a:moveTo>
                  <a:lnTo>
                    <a:pt x="1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3"/>
            <p:cNvSpPr txBox="1"/>
            <p:nvPr/>
          </p:nvSpPr>
          <p:spPr>
            <a:xfrm>
              <a:off x="2046449" y="4131598"/>
              <a:ext cx="3376200" cy="601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Gaussian mixture model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8" name="Google Shape;1498;p23"/>
            <p:cNvSpPr/>
            <p:nvPr/>
          </p:nvSpPr>
          <p:spPr>
            <a:xfrm rot="5400000">
              <a:off x="1219796" y="3906468"/>
              <a:ext cx="601509" cy="1051754"/>
            </a:xfrm>
            <a:custGeom>
              <a:rect b="b" l="l" r="r" t="t"/>
              <a:pathLst>
                <a:path extrusionOk="0" h="3683" w="7011">
                  <a:moveTo>
                    <a:pt x="1" y="0"/>
                  </a:moveTo>
                  <a:lnTo>
                    <a:pt x="1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23"/>
          <p:cNvGrpSpPr/>
          <p:nvPr/>
        </p:nvGrpSpPr>
        <p:grpSpPr>
          <a:xfrm>
            <a:off x="927298" y="3466323"/>
            <a:ext cx="7154504" cy="669803"/>
            <a:chOff x="994673" y="3131723"/>
            <a:chExt cx="7154504" cy="669803"/>
          </a:xfrm>
        </p:grpSpPr>
        <p:sp>
          <p:nvSpPr>
            <p:cNvPr id="1500" name="Google Shape;1500;p23"/>
            <p:cNvSpPr/>
            <p:nvPr/>
          </p:nvSpPr>
          <p:spPr>
            <a:xfrm rot="5400000">
              <a:off x="6897900" y="2250944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3"/>
            <p:cNvSpPr/>
            <p:nvPr/>
          </p:nvSpPr>
          <p:spPr>
            <a:xfrm rot="5400000">
              <a:off x="6897900" y="2248506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 rot="5400000">
              <a:off x="6748864" y="2980938"/>
              <a:ext cx="368061" cy="669630"/>
            </a:xfrm>
            <a:custGeom>
              <a:rect b="b" l="l" r="r" t="t"/>
              <a:pathLst>
                <a:path extrusionOk="0" h="7805" w="4290">
                  <a:moveTo>
                    <a:pt x="4290" y="0"/>
                  </a:moveTo>
                  <a:lnTo>
                    <a:pt x="0" y="4289"/>
                  </a:lnTo>
                  <a:lnTo>
                    <a:pt x="0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 rot="5400000">
              <a:off x="6458058" y="3056309"/>
              <a:ext cx="368061" cy="518888"/>
            </a:xfrm>
            <a:custGeom>
              <a:rect b="b" l="l" r="r" t="t"/>
              <a:pathLst>
                <a:path extrusionOk="0" h="6048" w="4290">
                  <a:moveTo>
                    <a:pt x="4290" y="1"/>
                  </a:moveTo>
                  <a:lnTo>
                    <a:pt x="0" y="4290"/>
                  </a:lnTo>
                  <a:lnTo>
                    <a:pt x="0" y="6047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3"/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00D3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3"/>
            <p:cNvSpPr/>
            <p:nvPr/>
          </p:nvSpPr>
          <p:spPr>
            <a:xfrm rot="5400000">
              <a:off x="5189778" y="3339048"/>
              <a:ext cx="601423" cy="315983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3"/>
            <p:cNvSpPr txBox="1"/>
            <p:nvPr/>
          </p:nvSpPr>
          <p:spPr>
            <a:xfrm>
              <a:off x="2046425" y="3192526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DBSCAN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8" name="Google Shape;1508;p23"/>
            <p:cNvSpPr/>
            <p:nvPr/>
          </p:nvSpPr>
          <p:spPr>
            <a:xfrm rot="5400000">
              <a:off x="1219839" y="2971162"/>
              <a:ext cx="601423" cy="1051754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23"/>
          <p:cNvSpPr/>
          <p:nvPr/>
        </p:nvSpPr>
        <p:spPr>
          <a:xfrm>
            <a:off x="7861575" y="3466325"/>
            <a:ext cx="287400" cy="3651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 Segmentatio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F73"/>
      </a:accent1>
      <a:accent2>
        <a:srgbClr val="3FBFB2"/>
      </a:accent2>
      <a:accent3>
        <a:srgbClr val="BCD97E"/>
      </a:accent3>
      <a:accent4>
        <a:srgbClr val="ECD180"/>
      </a:accent4>
      <a:accent5>
        <a:srgbClr val="F28D35"/>
      </a:accent5>
      <a:accent6>
        <a:srgbClr val="E06666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