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38700" cy="42767250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DmTREOG91dfAXP9MQ52zvl/O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801" y="9"/>
      </p:cViewPr>
      <p:guideLst>
        <p:guide orient="horz" pos="13470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97225"/>
            <a:ext cx="45722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4638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marR="0" lvl="0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144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0238700" cy="3484563"/>
          </a:xfrm>
          <a:prstGeom prst="rect">
            <a:avLst/>
          </a:prstGeom>
          <a:solidFill>
            <a:srgbClr val="0000FF">
              <a:alpha val="62745"/>
            </a:srgbClr>
          </a:solidFill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chemeClr val="lt1"/>
                </a:solidFill>
              </a:rPr>
              <a:t>Gifted Education Fund</a:t>
            </a:r>
            <a:br>
              <a:rPr lang="en-US" sz="5500" b="1" dirty="0">
                <a:solidFill>
                  <a:schemeClr val="lt1"/>
                </a:solidFill>
              </a:rPr>
            </a:br>
            <a:r>
              <a:rPr lang="en-US" sz="5800" b="1" dirty="0" err="1">
                <a:solidFill>
                  <a:schemeClr val="lt1"/>
                </a:solidFill>
              </a:rPr>
              <a:t>AIoT</a:t>
            </a:r>
            <a:r>
              <a:rPr lang="en-US" sz="5800" b="1" dirty="0">
                <a:solidFill>
                  <a:schemeClr val="lt1"/>
                </a:solidFill>
              </a:rPr>
              <a:t> Coding, Engineering and Entrepreneurial Skills Education for Gifted Students</a:t>
            </a:r>
            <a:br>
              <a:rPr lang="en-US" sz="5600" b="1" dirty="0">
                <a:solidFill>
                  <a:schemeClr val="lt1"/>
                </a:solidFill>
              </a:rPr>
            </a:br>
            <a:r>
              <a:rPr lang="en-US" altLang="zh-TW" sz="8000" b="1" dirty="0">
                <a:solidFill>
                  <a:schemeClr val="lt1"/>
                </a:solidFill>
              </a:rPr>
              <a:t>Eyesight Protector – Distance Detector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2700" y="6386513"/>
            <a:ext cx="17060825" cy="819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rgbClr val="5D0ED0"/>
                </a:solidFill>
              </a:rPr>
              <a:t>Objective/Background/Motivation</a:t>
            </a:r>
            <a:endParaRPr lang="en-US" dirty="0">
              <a:solidFill>
                <a:srgbClr val="5D0ED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endParaRPr lang="en-US" sz="5600" b="1" i="1" dirty="0">
              <a:solidFill>
                <a:srgbClr val="5D0ED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5600" b="1" dirty="0">
                <a:solidFill>
                  <a:schemeClr val="bg2"/>
                </a:solidFill>
              </a:rPr>
              <a:t>It is proven that keeping too few distance from the computer makes people very prone to short-sightedness. Hong Kong 45% of 9-year-old students having short-sightedness, proving it very important to deal with the root cause. Therefore, this detector gives students a warning when the distance is smaller than 40cm between their eyes and the computer.</a:t>
            </a:r>
            <a:endParaRPr sz="8000" b="1" dirty="0">
              <a:solidFill>
                <a:srgbClr val="3333FF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dirty="0">
              <a:solidFill>
                <a:srgbClr val="3333FF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</a:pPr>
            <a:endParaRPr sz="7600" b="1" i="0" u="none" strike="noStrike" cap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2438" y="4044950"/>
            <a:ext cx="29327475" cy="2159907"/>
          </a:xfrm>
          <a:prstGeom prst="rect">
            <a:avLst/>
          </a:prstGeom>
          <a:noFill/>
          <a:ln w="38100" cap="flat" cmpd="dbl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Student: 05 CHAN Chun Ting, 18 LAI Ching Fung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98450" y="14922500"/>
            <a:ext cx="30238700" cy="512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Existing Solution</a:t>
            </a:r>
            <a:endParaRPr lang="en-US" dirty="0"/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/>
                </a:solidFill>
              </a:rPr>
              <a:t>Current solutions mostly rely on their personal awareness</a:t>
            </a:r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/>
                </a:solidFill>
              </a:rPr>
              <a:t>Users have to be aware that they are getting too close by themselves</a:t>
            </a:r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/>
                </a:solidFill>
              </a:rPr>
              <a:t>Few technological solutions have been developed</a:t>
            </a:r>
            <a:endParaRPr sz="6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8450" y="26401713"/>
            <a:ext cx="30238700" cy="8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Resources Needed</a:t>
            </a:r>
            <a:endParaRPr lang="en-US" dirty="0"/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/>
                </a:solidFill>
              </a:rPr>
              <a:t>Help on understanding camera geometry</a:t>
            </a:r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64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Web-cams (tentative)</a:t>
            </a:r>
            <a:endParaRPr sz="6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5075" y="39752588"/>
            <a:ext cx="8759825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452438" y="21078825"/>
            <a:ext cx="30238700" cy="143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Your Solution</a:t>
            </a:r>
            <a:endParaRPr lang="en-US" dirty="0"/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bg2"/>
                </a:solidFill>
              </a:rPr>
              <a:t>Using AI to identify the trunk and facial features of a person</a:t>
            </a:r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b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By calibration, calculate the distance between the screen and the person</a:t>
            </a:r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bg2"/>
                </a:solidFill>
              </a:rPr>
              <a:t>Camera geometry is used</a:t>
            </a:r>
          </a:p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b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One camera for basic use and two cameras </a:t>
            </a:r>
            <a:r>
              <a:rPr lang="en-US" sz="5600" b="1" dirty="0">
                <a:solidFill>
                  <a:schemeClr val="bg2"/>
                </a:solidFill>
              </a:rPr>
              <a:t>for accurate and precise calculations</a:t>
            </a:r>
            <a:endParaRPr sz="5600" b="1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FB5A40-251E-07C0-6E06-D15ADD7DD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25" y="6542876"/>
            <a:ext cx="12040773" cy="8627273"/>
          </a:xfrm>
          <a:prstGeom prst="rect">
            <a:avLst/>
          </a:prstGeom>
        </p:spPr>
      </p:pic>
      <p:pic>
        <p:nvPicPr>
          <p:cNvPr id="1030" name="Picture 6" descr="寶安商會王少清中學Po On Commercial Association Wong Siu Ching Secondary School">
            <a:extLst>
              <a:ext uri="{FF2B5EF4-FFF2-40B4-BE49-F238E27FC236}">
                <a16:creationId xmlns:a16="http://schemas.microsoft.com/office/drawing/2014/main" id="{E3CF7F4F-9973-BBF1-9949-920BBEE0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38399870"/>
            <a:ext cx="374015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ernational Music Conference 2019">
            <a:extLst>
              <a:ext uri="{FF2B5EF4-FFF2-40B4-BE49-F238E27FC236}">
                <a16:creationId xmlns:a16="http://schemas.microsoft.com/office/drawing/2014/main" id="{A3D61E48-B677-7251-4581-A2E0ADB2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79906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181</Words>
  <Application>Microsoft Office PowerPoint</Application>
  <PresentationFormat>自訂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Gifted Education Fund AIoT Coding, Engineering and Entrepreneurial Skills Education for Gifted Students Eyesight Protector – Distance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Gifted Education Fund AIoT Coding, Engineering and Entrepreneurial Skills Education for Gifted Students Project Title</dc:title>
  <dc:creator>Newman M T Lau</dc:creator>
  <cp:lastModifiedBy>Justin Chan</cp:lastModifiedBy>
  <cp:revision>9</cp:revision>
  <dcterms:created xsi:type="dcterms:W3CDTF">2004-09-24T09:27:01Z</dcterms:created>
  <dcterms:modified xsi:type="dcterms:W3CDTF">2022-12-16T15:08:42Z</dcterms:modified>
</cp:coreProperties>
</file>