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C202-32EA-4120-A30A-F3A4D5DF94D0}" type="datetimeFigureOut">
              <a:rPr lang="zh-HK" altLang="en-US" smtClean="0"/>
              <a:t>31/5/2017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DD8-13F9-48F4-ADBD-2E4D3C31F4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3656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C202-32EA-4120-A30A-F3A4D5DF94D0}" type="datetimeFigureOut">
              <a:rPr lang="zh-HK" altLang="en-US" smtClean="0"/>
              <a:t>31/5/2017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DD8-13F9-48F4-ADBD-2E4D3C31F4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5364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C202-32EA-4120-A30A-F3A4D5DF94D0}" type="datetimeFigureOut">
              <a:rPr lang="zh-HK" altLang="en-US" smtClean="0"/>
              <a:t>31/5/2017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DD8-13F9-48F4-ADBD-2E4D3C31F4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4912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C202-32EA-4120-A30A-F3A4D5DF94D0}" type="datetimeFigureOut">
              <a:rPr lang="zh-HK" altLang="en-US" smtClean="0"/>
              <a:t>31/5/2017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DD8-13F9-48F4-ADBD-2E4D3C31F4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7580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C202-32EA-4120-A30A-F3A4D5DF94D0}" type="datetimeFigureOut">
              <a:rPr lang="zh-HK" altLang="en-US" smtClean="0"/>
              <a:t>31/5/2017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DD8-13F9-48F4-ADBD-2E4D3C31F4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5211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C202-32EA-4120-A30A-F3A4D5DF94D0}" type="datetimeFigureOut">
              <a:rPr lang="zh-HK" altLang="en-US" smtClean="0"/>
              <a:t>31/5/2017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DD8-13F9-48F4-ADBD-2E4D3C31F4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7522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C202-32EA-4120-A30A-F3A4D5DF94D0}" type="datetimeFigureOut">
              <a:rPr lang="zh-HK" altLang="en-US" smtClean="0"/>
              <a:t>31/5/2017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DD8-13F9-48F4-ADBD-2E4D3C31F4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7337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C202-32EA-4120-A30A-F3A4D5DF94D0}" type="datetimeFigureOut">
              <a:rPr lang="zh-HK" altLang="en-US" smtClean="0"/>
              <a:t>31/5/2017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DD8-13F9-48F4-ADBD-2E4D3C31F4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2935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C202-32EA-4120-A30A-F3A4D5DF94D0}" type="datetimeFigureOut">
              <a:rPr lang="zh-HK" altLang="en-US" smtClean="0"/>
              <a:t>31/5/2017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DD8-13F9-48F4-ADBD-2E4D3C31F4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4660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C202-32EA-4120-A30A-F3A4D5DF94D0}" type="datetimeFigureOut">
              <a:rPr lang="zh-HK" altLang="en-US" smtClean="0"/>
              <a:t>31/5/2017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DD8-13F9-48F4-ADBD-2E4D3C31F4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8713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C202-32EA-4120-A30A-F3A4D5DF94D0}" type="datetimeFigureOut">
              <a:rPr lang="zh-HK" altLang="en-US" smtClean="0"/>
              <a:t>31/5/2017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4DD8-13F9-48F4-ADBD-2E4D3C31F4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4435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C202-32EA-4120-A30A-F3A4D5DF94D0}" type="datetimeFigureOut">
              <a:rPr lang="zh-HK" altLang="en-US" smtClean="0"/>
              <a:t>31/5/2017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4DD8-13F9-48F4-ADBD-2E4D3C31F4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9153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 smtClean="0"/>
              <a:t>Double fertilization in flowering plants</a:t>
            </a:r>
            <a:endParaRPr lang="zh-HK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 smtClean="0"/>
              <a:t>The process is given for your reference only</a:t>
            </a:r>
          </a:p>
          <a:p>
            <a:r>
              <a:rPr lang="en-US" altLang="zh-HK" dirty="0" smtClean="0"/>
              <a:t>Key points you need to note is highlighted in </a:t>
            </a:r>
            <a:r>
              <a:rPr lang="en-US" altLang="zh-HK" dirty="0" smtClean="0">
                <a:solidFill>
                  <a:srgbClr val="FF0000"/>
                </a:solidFill>
              </a:rPr>
              <a:t>red</a:t>
            </a:r>
            <a:endParaRPr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4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Formation of female gametes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 smtClean="0">
                <a:solidFill>
                  <a:srgbClr val="FF0000"/>
                </a:solidFill>
              </a:rPr>
              <a:t>Key point to note:</a:t>
            </a:r>
          </a:p>
          <a:p>
            <a:endParaRPr lang="en-US" altLang="zh-HK" dirty="0">
              <a:solidFill>
                <a:srgbClr val="FF0000"/>
              </a:solidFill>
            </a:endParaRPr>
          </a:p>
          <a:p>
            <a:r>
              <a:rPr lang="en-US" altLang="zh-HK" dirty="0" smtClean="0">
                <a:solidFill>
                  <a:srgbClr val="FF0000"/>
                </a:solidFill>
              </a:rPr>
              <a:t>Ovule is the carrier of female gamete (ovum), not the female gamete itself.</a:t>
            </a:r>
            <a:endParaRPr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8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lum bright="-12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0"/>
            <a:ext cx="47037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Box 1"/>
          <p:cNvSpPr txBox="1">
            <a:spLocks noChangeArrowheads="1"/>
          </p:cNvSpPr>
          <p:nvPr/>
        </p:nvSpPr>
        <p:spPr bwMode="auto">
          <a:xfrm>
            <a:off x="7620000" y="609601"/>
            <a:ext cx="2743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3600" dirty="0">
                <a:latin typeface="Times New Roman" panose="02020603050405020304" pitchFamily="18" charset="0"/>
              </a:rPr>
              <a:t>Reference only</a:t>
            </a:r>
            <a:r>
              <a:rPr lang="en-US" altLang="zh-HK" sz="3600" dirty="0" smtClean="0">
                <a:latin typeface="Times New Roman" panose="02020603050405020304" pitchFamily="18" charset="0"/>
              </a:rPr>
              <a:t>: </a:t>
            </a:r>
            <a:endParaRPr lang="en-US" altLang="zh-HK" sz="36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HK" sz="36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3600" dirty="0">
                <a:latin typeface="Times New Roman" panose="02020603050405020304" pitchFamily="18" charset="0"/>
              </a:rPr>
              <a:t>Meiotic cell division</a:t>
            </a:r>
            <a:endParaRPr lang="zh-HK" altLang="en-US" sz="3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mbryo-sac-female-gametophyte-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0"/>
            <a:ext cx="9144001" cy="61785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686800" y="1219200"/>
            <a:ext cx="838200" cy="381000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Times New Roman" panose="02020603050405020304" pitchFamily="18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9220200" y="4191000"/>
            <a:ext cx="914400" cy="457200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Times New Roman" panose="02020603050405020304" pitchFamily="18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781800" y="5562600"/>
            <a:ext cx="990600" cy="381000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Times New Roman" panose="02020603050405020304" pitchFamily="18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819400" y="457200"/>
            <a:ext cx="1524000" cy="584200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990000"/>
                </a:solidFill>
                <a:latin typeface="Times New Roman" panose="02020603050405020304" pitchFamily="18" charset="0"/>
              </a:rPr>
              <a:t>meiosis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648200" y="4953000"/>
            <a:ext cx="838200" cy="381000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2400">
              <a:latin typeface="Times New Roman" panose="02020603050405020304" pitchFamily="18" charset="0"/>
            </a:endParaRPr>
          </a:p>
        </p:txBody>
      </p:sp>
      <p:sp>
        <p:nvSpPr>
          <p:cNvPr id="24584" name="TextBox 1"/>
          <p:cNvSpPr txBox="1">
            <a:spLocks noChangeArrowheads="1"/>
          </p:cNvSpPr>
          <p:nvPr/>
        </p:nvSpPr>
        <p:spPr bwMode="auto">
          <a:xfrm>
            <a:off x="8959850" y="147638"/>
            <a:ext cx="167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Times New Roman" panose="02020603050405020304" pitchFamily="18" charset="0"/>
              </a:rPr>
              <a:t>Reference</a:t>
            </a:r>
            <a:endParaRPr lang="zh-HK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Formation of pollen grains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 smtClean="0">
                <a:solidFill>
                  <a:srgbClr val="FF0000"/>
                </a:solidFill>
              </a:rPr>
              <a:t>Key point to note:</a:t>
            </a:r>
          </a:p>
          <a:p>
            <a:r>
              <a:rPr lang="en-US" altLang="zh-HK" dirty="0" smtClean="0">
                <a:solidFill>
                  <a:srgbClr val="FF0000"/>
                </a:solidFill>
              </a:rPr>
              <a:t>Pollen grain is the carrier of male gametes (the two male nuclei formed from the generative nucleus), not the male gamete itself.</a:t>
            </a:r>
            <a:endParaRPr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48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ale gamete formation in pla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704" y="227386"/>
            <a:ext cx="9369692" cy="614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8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 smtClean="0"/>
              <a:t>Double fertilization</a:t>
            </a:r>
            <a:endParaRPr lang="zh-HK" alt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3570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ouble fertilization in pla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199466"/>
            <a:ext cx="6083860" cy="327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2.estrellamountain.edu/faculty/farabee/biobk/fertil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60" y="349624"/>
            <a:ext cx="5512981" cy="341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www2.estrellamountain.edu/faculty/farabee/biobk/seeddeve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72" y="3924769"/>
            <a:ext cx="7039328" cy="274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81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92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Times New Roman</vt:lpstr>
      <vt:lpstr>Office Theme</vt:lpstr>
      <vt:lpstr>Double fertilization in flowering plants</vt:lpstr>
      <vt:lpstr>Formation of female gametes</vt:lpstr>
      <vt:lpstr>PowerPoint Presentation</vt:lpstr>
      <vt:lpstr>PowerPoint Presentation</vt:lpstr>
      <vt:lpstr>Formation of pollen grains</vt:lpstr>
      <vt:lpstr>PowerPoint Presentation</vt:lpstr>
      <vt:lpstr>Double fertilization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fertilization in flowering plants</dc:title>
  <dc:creator>WONG PUI LAN</dc:creator>
  <cp:lastModifiedBy>WONG PUI LAN</cp:lastModifiedBy>
  <cp:revision>3</cp:revision>
  <dcterms:created xsi:type="dcterms:W3CDTF">2017-05-31T04:34:20Z</dcterms:created>
  <dcterms:modified xsi:type="dcterms:W3CDTF">2017-05-31T04:49:47Z</dcterms:modified>
</cp:coreProperties>
</file>