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8627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834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3764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celia.trunz@gmail.com</dc:creator>
  <cp:lastModifiedBy>celia.trunz@gmail.com</cp:lastModifiedBy>
  <cp:revision>3</cp:revision>
  <dcterms:created xsi:type="dcterms:W3CDTF">2017-11-01T23:29:57Z</dcterms:created>
  <dcterms:modified xsi:type="dcterms:W3CDTF">2017-11-02T00:10:21Z</dcterms:modified>
</cp:coreProperties>
</file>