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36D4D8-0F5E-4145-9F6F-B2AB4E5455D7}">
          <p14:sldIdLst>
            <p14:sldId id="260"/>
            <p14:sldId id="261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3C3"/>
    <a:srgbClr val="925F54"/>
    <a:srgbClr val="2CA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2"/>
    <p:restoredTop sz="94714"/>
  </p:normalViewPr>
  <p:slideViewPr>
    <p:cSldViewPr snapToGrid="0" snapToObjects="1">
      <p:cViewPr>
        <p:scale>
          <a:sx n="102" d="100"/>
          <a:sy n="102" d="100"/>
        </p:scale>
        <p:origin x="2984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FE2C-064A-A44C-84D2-75BEFB026B41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2D08-6F90-9848-9BFF-B86E27C4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"/>
          <a:stretch/>
        </p:blipFill>
        <p:spPr>
          <a:xfrm>
            <a:off x="913708" y="397420"/>
            <a:ext cx="11278292" cy="325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"/>
          <a:stretch/>
        </p:blipFill>
        <p:spPr>
          <a:xfrm>
            <a:off x="913708" y="3538795"/>
            <a:ext cx="11278292" cy="325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9915" y="1638299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748" y="4705086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Ac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43747" y="2855498"/>
            <a:ext cx="155042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R=2m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/s</a:t>
            </a:r>
          </a:p>
          <a:p>
            <a:r>
              <a:rPr lang="en-US" sz="2800" dirty="0" smtClean="0"/>
              <a:t>Z=1000m</a:t>
            </a:r>
          </a:p>
          <a:p>
            <a:r>
              <a:rPr lang="en-US" sz="2800" dirty="0" smtClean="0"/>
              <a:t>r=5m</a:t>
            </a:r>
          </a:p>
          <a:p>
            <a:r>
              <a:rPr lang="en-US" sz="2800" dirty="0" smtClean="0"/>
              <a:t>L=1000m</a:t>
            </a:r>
          </a:p>
        </p:txBody>
      </p:sp>
      <p:sp>
        <p:nvSpPr>
          <p:cNvPr id="15" name="Arc 14"/>
          <p:cNvSpPr/>
          <p:nvPr/>
        </p:nvSpPr>
        <p:spPr>
          <a:xfrm rot="10800000">
            <a:off x="2199503" y="-1291855"/>
            <a:ext cx="8044244" cy="3484606"/>
          </a:xfrm>
          <a:prstGeom prst="arc">
            <a:avLst>
              <a:gd name="adj1" fmla="val 16200000"/>
              <a:gd name="adj2" fmla="val 21185704"/>
            </a:avLst>
          </a:prstGeom>
          <a:ln w="3175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17340" y="3061435"/>
            <a:ext cx="407773" cy="0"/>
          </a:xfrm>
          <a:prstGeom prst="line">
            <a:avLst/>
          </a:prstGeom>
          <a:ln w="41275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7748" y="64403"/>
            <a:ext cx="222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Timescales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0269" y="3020939"/>
            <a:ext cx="2415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#1-oscillation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4004" y="1345911"/>
            <a:ext cx="1688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0000"/>
                </a:solidFill>
              </a:rPr>
              <a:t>#2-decay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5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/>
          <a:stretch/>
        </p:blipFill>
        <p:spPr>
          <a:xfrm>
            <a:off x="2" y="3544170"/>
            <a:ext cx="11821294" cy="325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41952" y="4536297"/>
            <a:ext cx="135005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R=2m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/s</a:t>
            </a:r>
          </a:p>
          <a:p>
            <a:r>
              <a:rPr lang="en-US" sz="2400" dirty="0" smtClean="0"/>
              <a:t>Z=1000m</a:t>
            </a:r>
          </a:p>
          <a:p>
            <a:r>
              <a:rPr lang="en-US" sz="2400" dirty="0" smtClean="0"/>
              <a:t>r=5m</a:t>
            </a:r>
          </a:p>
          <a:p>
            <a:r>
              <a:rPr lang="en-US" sz="2400" dirty="0" smtClean="0"/>
              <a:t>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/>
          <a:stretch/>
        </p:blipFill>
        <p:spPr>
          <a:xfrm>
            <a:off x="0" y="409612"/>
            <a:ext cx="11784224" cy="325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41952" y="1550739"/>
            <a:ext cx="135005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R=2m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/s</a:t>
            </a:r>
          </a:p>
          <a:p>
            <a:r>
              <a:rPr lang="en-US" sz="2400" dirty="0" smtClean="0"/>
              <a:t>Z</a:t>
            </a:r>
          </a:p>
          <a:p>
            <a:r>
              <a:rPr lang="en-US" sz="2400" dirty="0" smtClean="0"/>
              <a:t>r=5m</a:t>
            </a:r>
          </a:p>
          <a:p>
            <a:r>
              <a:rPr lang="en-US" sz="2400" dirty="0" smtClean="0"/>
              <a:t>L=1000m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0111" y="1181407"/>
            <a:ext cx="1218603" cy="369332"/>
          </a:xfrm>
          <a:prstGeom prst="rect">
            <a:avLst/>
          </a:prstGeom>
          <a:solidFill>
            <a:srgbClr val="925F54">
              <a:alpha val="70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 = 1200 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12514" y="1554701"/>
            <a:ext cx="377597" cy="414790"/>
          </a:xfrm>
          <a:prstGeom prst="straightConnector1">
            <a:avLst/>
          </a:prstGeom>
          <a:ln>
            <a:solidFill>
              <a:srgbClr val="925F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5981" y="3476146"/>
            <a:ext cx="1119217" cy="369332"/>
          </a:xfrm>
          <a:prstGeom prst="rect">
            <a:avLst/>
          </a:prstGeom>
          <a:solidFill>
            <a:srgbClr val="4E93C3">
              <a:alpha val="56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 = 200 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628240" y="3200517"/>
            <a:ext cx="217741" cy="275630"/>
          </a:xfrm>
          <a:prstGeom prst="straightConnector1">
            <a:avLst/>
          </a:prstGeom>
          <a:ln>
            <a:solidFill>
              <a:srgbClr val="4E9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7748" y="64403"/>
            <a:ext cx="4662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Influence of parameters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5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/>
          <a:stretch/>
        </p:blipFill>
        <p:spPr>
          <a:xfrm>
            <a:off x="-1" y="0"/>
            <a:ext cx="11784223" cy="325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41950" y="1065424"/>
            <a:ext cx="135005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</a:p>
          <a:p>
            <a:r>
              <a:rPr lang="en-US" sz="2400" dirty="0" smtClean="0"/>
              <a:t>Z=1000m</a:t>
            </a:r>
          </a:p>
          <a:p>
            <a:r>
              <a:rPr lang="en-US" sz="2400" dirty="0" smtClean="0"/>
              <a:t>r=5m</a:t>
            </a:r>
          </a:p>
          <a:p>
            <a:r>
              <a:rPr lang="en-US" sz="2400" dirty="0" smtClean="0"/>
              <a:t>L=1000m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7638" y="902729"/>
            <a:ext cx="1138902" cy="369332"/>
          </a:xfrm>
          <a:prstGeom prst="rect">
            <a:avLst/>
          </a:prstGeom>
          <a:solidFill>
            <a:srgbClr val="4E93C3">
              <a:alpha val="6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R = 1 m</a:t>
            </a:r>
            <a:r>
              <a:rPr lang="en-US" baseline="30000" smtClean="0"/>
              <a:t>3</a:t>
            </a:r>
            <a:r>
              <a:rPr lang="en-US" smtClean="0"/>
              <a:t>/s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13407" y="1272061"/>
            <a:ext cx="578703" cy="45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8227" y="2450418"/>
            <a:ext cx="1138902" cy="369332"/>
          </a:xfrm>
          <a:prstGeom prst="rect">
            <a:avLst/>
          </a:prstGeom>
          <a:solidFill>
            <a:srgbClr val="2CA02B">
              <a:alpha val="56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 = 6 m</a:t>
            </a:r>
            <a:r>
              <a:rPr lang="en-US" baseline="30000" dirty="0" smtClean="0"/>
              <a:t>3</a:t>
            </a:r>
            <a:r>
              <a:rPr lang="en-US" dirty="0" smtClean="0"/>
              <a:t>/s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290486" y="2174789"/>
            <a:ext cx="217741" cy="275630"/>
          </a:xfrm>
          <a:prstGeom prst="straightConnector1">
            <a:avLst/>
          </a:prstGeom>
          <a:ln>
            <a:solidFill>
              <a:srgbClr val="2CA0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/>
          <a:stretch/>
        </p:blipFill>
        <p:spPr>
          <a:xfrm>
            <a:off x="0" y="3446850"/>
            <a:ext cx="11821294" cy="32512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841950" y="4269447"/>
            <a:ext cx="135005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R=2m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/s</a:t>
            </a:r>
          </a:p>
          <a:p>
            <a:r>
              <a:rPr lang="en-US" sz="2400" dirty="0" smtClean="0"/>
              <a:t>Z=1000m</a:t>
            </a:r>
          </a:p>
          <a:p>
            <a:r>
              <a:rPr lang="en-US" sz="2400" dirty="0" smtClean="0"/>
              <a:t>r</a:t>
            </a:r>
          </a:p>
          <a:p>
            <a:r>
              <a:rPr lang="en-US" sz="2400" dirty="0" smtClean="0"/>
              <a:t>L=1000m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75589" y="4848317"/>
            <a:ext cx="840295" cy="369332"/>
          </a:xfrm>
          <a:prstGeom prst="rect">
            <a:avLst/>
          </a:prstGeom>
          <a:solidFill>
            <a:srgbClr val="2CA02B">
              <a:alpha val="5600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 = 6 m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533135" y="5217649"/>
            <a:ext cx="242455" cy="219673"/>
          </a:xfrm>
          <a:prstGeom prst="straightConnector1">
            <a:avLst/>
          </a:prstGeom>
          <a:ln>
            <a:solidFill>
              <a:srgbClr val="2CA0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3684" y="3955540"/>
            <a:ext cx="1138902" cy="369332"/>
          </a:xfrm>
          <a:prstGeom prst="rect">
            <a:avLst/>
          </a:prstGeom>
          <a:solidFill>
            <a:srgbClr val="4E93C3">
              <a:alpha val="65000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 = 1 m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680519" y="4324872"/>
            <a:ext cx="277638" cy="1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2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54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celia.trunz@gmail.com</dc:creator>
  <cp:lastModifiedBy>celia.trunz@gmail.com</cp:lastModifiedBy>
  <cp:revision>13</cp:revision>
  <dcterms:created xsi:type="dcterms:W3CDTF">2017-11-01T23:29:57Z</dcterms:created>
  <dcterms:modified xsi:type="dcterms:W3CDTF">2017-11-03T00:18:45Z</dcterms:modified>
</cp:coreProperties>
</file>