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3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D3D3-8D40-BC47-9A23-C7A8487E21F8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27E6-BF15-3C43-9D6F-9EFF64DCE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Moulin’s head fluctuations timescales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Celia Trunz</a:t>
            </a:r>
          </a:p>
          <a:p>
            <a:r>
              <a:rPr lang="en-US" sz="1800" dirty="0" smtClean="0"/>
              <a:t>Class: Mathematical Modeling of Geological Processes, Dr. Matt </a:t>
            </a:r>
            <a:r>
              <a:rPr lang="en-US" sz="1800" dirty="0" err="1" smtClean="0"/>
              <a:t>Covigton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20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2623" y="0"/>
            <a:ext cx="3017520" cy="400692"/>
            <a:chOff x="-2623" y="0"/>
            <a:chExt cx="3017520" cy="400692"/>
          </a:xfrm>
        </p:grpSpPr>
        <p:sp>
          <p:nvSpPr>
            <p:cNvPr id="2" name="Rectangle 1"/>
            <p:cNvSpPr/>
            <p:nvPr/>
          </p:nvSpPr>
          <p:spPr>
            <a:xfrm>
              <a:off x="-2623" y="0"/>
              <a:ext cx="3017520" cy="4006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097" y="31069"/>
              <a:ext cx="2926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BACKGROUND AND MOTIVATION</a:t>
              </a:r>
              <a:endParaRPr lang="en-US" sz="16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69" y="1164688"/>
            <a:ext cx="8521700" cy="47625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49130" y="0"/>
            <a:ext cx="3017520" cy="400692"/>
            <a:chOff x="304886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04886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52705" y="31069"/>
              <a:ext cx="80983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MODEL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1671" y="0"/>
            <a:ext cx="3017520" cy="400692"/>
            <a:chOff x="6111671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6111671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7072" y="31069"/>
              <a:ext cx="88671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RESULTS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4480" y="0"/>
            <a:ext cx="3017520" cy="400692"/>
            <a:chOff x="9174480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9174480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033639" y="31069"/>
              <a:ext cx="129920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CONCLUSION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7128" y="636998"/>
            <a:ext cx="278200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3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623" y="0"/>
            <a:ext cx="3017520" cy="400692"/>
            <a:chOff x="-2623" y="0"/>
            <a:chExt cx="3017520" cy="400692"/>
          </a:xfrm>
        </p:grpSpPr>
        <p:sp>
          <p:nvSpPr>
            <p:cNvPr id="5" name="Rectangle 4"/>
            <p:cNvSpPr/>
            <p:nvPr/>
          </p:nvSpPr>
          <p:spPr>
            <a:xfrm>
              <a:off x="-2623" y="0"/>
              <a:ext cx="3017520" cy="4006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7" y="31069"/>
              <a:ext cx="2926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BACKGROUND AND MOTIVATION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9130" y="0"/>
            <a:ext cx="3017520" cy="400692"/>
            <a:chOff x="304886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4886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705" y="31069"/>
              <a:ext cx="80983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MODEL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1671" y="0"/>
            <a:ext cx="3017520" cy="400692"/>
            <a:chOff x="6111671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6111671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7072" y="31069"/>
              <a:ext cx="88671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RESULTS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4480" y="0"/>
            <a:ext cx="3017520" cy="400692"/>
            <a:chOff x="9174480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174480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3639" y="31069"/>
              <a:ext cx="129920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CONCLUSION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28" y="636998"/>
            <a:ext cx="278200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623" y="0"/>
            <a:ext cx="3017520" cy="400692"/>
            <a:chOff x="-262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-262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7" y="31069"/>
              <a:ext cx="292608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BACKGROUND AND MOTIVATION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9130" y="0"/>
            <a:ext cx="3017520" cy="400692"/>
            <a:chOff x="3048863" y="0"/>
            <a:chExt cx="3017520" cy="40069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4886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705" y="31069"/>
              <a:ext cx="80983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MODEL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1671" y="0"/>
            <a:ext cx="3017520" cy="400692"/>
            <a:chOff x="6111671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6111671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7072" y="31069"/>
              <a:ext cx="88671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RESULTS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4480" y="0"/>
            <a:ext cx="3017520" cy="400692"/>
            <a:chOff x="9174480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174480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3639" y="31069"/>
              <a:ext cx="129920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CONCLUSION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28" y="636998"/>
            <a:ext cx="278200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7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623" y="0"/>
            <a:ext cx="3017520" cy="400692"/>
            <a:chOff x="-262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-262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7" y="31069"/>
              <a:ext cx="292608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BACKGROUND AND MOTIVATION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9130" y="0"/>
            <a:ext cx="3017520" cy="400692"/>
            <a:chOff x="304886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4886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705" y="31069"/>
              <a:ext cx="80983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MODEL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1671" y="0"/>
            <a:ext cx="3017520" cy="400692"/>
            <a:chOff x="6111671" y="0"/>
            <a:chExt cx="3017520" cy="40069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6111671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7072" y="31069"/>
              <a:ext cx="88671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RESULTS</a:t>
              </a:r>
              <a:endParaRPr lang="en-US" sz="1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4480" y="0"/>
            <a:ext cx="3017520" cy="400692"/>
            <a:chOff x="9174480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174480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3639" y="31069"/>
              <a:ext cx="129920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CONCLUSION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28" y="636998"/>
            <a:ext cx="278200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9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623" y="0"/>
            <a:ext cx="3017520" cy="400692"/>
            <a:chOff x="-262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-262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097" y="31069"/>
              <a:ext cx="292608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BACKGROUND AND MOTIVATION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9130" y="0"/>
            <a:ext cx="3017520" cy="400692"/>
            <a:chOff x="3048863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3048863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52705" y="31069"/>
              <a:ext cx="809837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MODEL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1671" y="0"/>
            <a:ext cx="3017520" cy="400692"/>
            <a:chOff x="6111671" y="0"/>
            <a:chExt cx="3017520" cy="40069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6111671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7072" y="31069"/>
              <a:ext cx="886718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50000"/>
                    </a:schemeClr>
                  </a:solidFill>
                </a:rPr>
                <a:t>RESULTS</a:t>
              </a:r>
              <a:endParaRPr 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4480" y="0"/>
            <a:ext cx="3017520" cy="400692"/>
            <a:chOff x="9174480" y="0"/>
            <a:chExt cx="3017520" cy="40069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9174480" y="0"/>
              <a:ext cx="3017520" cy="400692"/>
            </a:xfrm>
            <a:prstGeom prst="rect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3639" y="31069"/>
              <a:ext cx="129920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CONCLUSION</a:t>
              </a:r>
              <a:endParaRPr lang="en-US" sz="16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7128" y="636998"/>
            <a:ext cx="278200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..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63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Moulin’s head fluctuations timescales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celia.trunz@gmail.com</dc:creator>
  <cp:lastModifiedBy>celia.trunz@gmail.com</cp:lastModifiedBy>
  <cp:revision>4</cp:revision>
  <dcterms:created xsi:type="dcterms:W3CDTF">2017-11-05T15:44:37Z</dcterms:created>
  <dcterms:modified xsi:type="dcterms:W3CDTF">2017-11-05T16:11:27Z</dcterms:modified>
</cp:coreProperties>
</file>