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68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46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05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4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6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5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141" y="371547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期中專題</a:t>
            </a:r>
            <a:r>
              <a:rPr lang="en-US" altLang="zh-TW" b="1" dirty="0"/>
              <a:t>-</a:t>
            </a:r>
            <a:r>
              <a:rPr lang="zh-TW" altLang="en-US" b="1" dirty="0"/>
              <a:t>會員功能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D95F2-6A6F-4F1F-A2D7-4461536D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679" y="4653719"/>
            <a:ext cx="5812410" cy="138492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/>
              <a:t>EEIT109_35</a:t>
            </a:r>
          </a:p>
          <a:p>
            <a:pPr algn="ctr"/>
            <a:r>
              <a:rPr lang="zh-TW" altLang="en-US" sz="4800" b="1" dirty="0"/>
              <a:t>葉冠麟</a:t>
            </a:r>
          </a:p>
        </p:txBody>
      </p:sp>
    </p:spTree>
    <p:extLst>
      <p:ext uri="{BB962C8B-B14F-4D97-AF65-F5344CB8AC3E}">
        <p14:creationId xmlns:p14="http://schemas.microsoft.com/office/powerpoint/2010/main" val="34336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Controller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DC75A8-E722-4BC1-9F19-1E7B3400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" t="90080" r="36324" b="-493"/>
          <a:stretch/>
        </p:blipFill>
        <p:spPr>
          <a:xfrm>
            <a:off x="550416" y="1420426"/>
            <a:ext cx="4136994" cy="3754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FDE4E09-597E-431E-B645-6C92BA5B9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4" t="-1451" r="4770"/>
          <a:stretch/>
        </p:blipFill>
        <p:spPr>
          <a:xfrm>
            <a:off x="970961" y="1795907"/>
            <a:ext cx="6683604" cy="47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0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Controller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DC75A8-E722-4BC1-9F19-1E7B3400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" t="90080" r="36324" b="-493"/>
          <a:stretch/>
        </p:blipFill>
        <p:spPr>
          <a:xfrm>
            <a:off x="719092" y="1420426"/>
            <a:ext cx="4136994" cy="3754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8F88EB1-86B3-41FA-BF14-CF8D04D2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" y="2032985"/>
            <a:ext cx="7132429" cy="4615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C19BAFC-1C6D-4D87-B2E5-3C8FF871E623}"/>
              </a:ext>
            </a:extLst>
          </p:cNvPr>
          <p:cNvSpPr/>
          <p:nvPr/>
        </p:nvSpPr>
        <p:spPr>
          <a:xfrm>
            <a:off x="2674171" y="5237826"/>
            <a:ext cx="1135829" cy="13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BE9295-2C41-4FF4-ADD0-F5BB2A81A583}"/>
              </a:ext>
            </a:extLst>
          </p:cNvPr>
          <p:cNvSpPr/>
          <p:nvPr/>
        </p:nvSpPr>
        <p:spPr>
          <a:xfrm>
            <a:off x="2838593" y="5403025"/>
            <a:ext cx="460867" cy="9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24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Controller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DC75A8-E722-4BC1-9F19-1E7B3400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" t="90080" r="36324" b="-493"/>
          <a:stretch/>
        </p:blipFill>
        <p:spPr>
          <a:xfrm>
            <a:off x="550416" y="1420426"/>
            <a:ext cx="4136994" cy="3754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56FABE6-47AA-4791-A55B-0E6ECF57E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24" t="-536" b="1"/>
          <a:stretch/>
        </p:blipFill>
        <p:spPr>
          <a:xfrm>
            <a:off x="636535" y="2032985"/>
            <a:ext cx="8834097" cy="4703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3D5C66F-B590-4BBE-84E2-96D183B35065}"/>
              </a:ext>
            </a:extLst>
          </p:cNvPr>
          <p:cNvSpPr/>
          <p:nvPr/>
        </p:nvSpPr>
        <p:spPr>
          <a:xfrm>
            <a:off x="3868674" y="2944368"/>
            <a:ext cx="1295781" cy="15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1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JSP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1E7B8D-CBC9-4093-9305-C90F2BC5F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" t="-401"/>
          <a:stretch/>
        </p:blipFill>
        <p:spPr>
          <a:xfrm>
            <a:off x="3781887" y="852256"/>
            <a:ext cx="5699774" cy="51329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0B8C8D-3096-46C8-AA78-2839E646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3" y="1298203"/>
            <a:ext cx="3022112" cy="5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JSP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D9EAAB-29CE-4682-A5A5-6FFEE45C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03" y="1264135"/>
            <a:ext cx="5326538" cy="51192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82E586-7CAE-4B1E-94EB-DDB028905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26"/>
          <a:stretch/>
        </p:blipFill>
        <p:spPr>
          <a:xfrm>
            <a:off x="837599" y="1699260"/>
            <a:ext cx="3083404" cy="36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8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 err="1"/>
              <a:t>DataSource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06902E-D141-4F79-86FF-CF5F2B69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7" r="46797" b="-9438"/>
          <a:stretch/>
        </p:blipFill>
        <p:spPr>
          <a:xfrm>
            <a:off x="1074198" y="1324834"/>
            <a:ext cx="2805343" cy="8235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9C6823-1A44-4539-A4FD-CB5548978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0" t="3694" r="2555" b="2949"/>
          <a:stretch/>
        </p:blipFill>
        <p:spPr>
          <a:xfrm>
            <a:off x="1074198" y="2146563"/>
            <a:ext cx="7766936" cy="17948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151303A-88BE-4466-9ABA-143A0F103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5" r="20615" b="21642"/>
          <a:stretch/>
        </p:blipFill>
        <p:spPr>
          <a:xfrm>
            <a:off x="1074199" y="4336730"/>
            <a:ext cx="2956264" cy="5534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EC18EE-E6B4-4796-A50C-401889FFF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297" b="3464"/>
          <a:stretch/>
        </p:blipFill>
        <p:spPr>
          <a:xfrm>
            <a:off x="1074198" y="5107038"/>
            <a:ext cx="7455163" cy="55348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3737773-7CDA-48C8-AA6F-87BE9B9433F3}"/>
              </a:ext>
            </a:extLst>
          </p:cNvPr>
          <p:cNvSpPr/>
          <p:nvPr/>
        </p:nvSpPr>
        <p:spPr>
          <a:xfrm>
            <a:off x="5582921" y="2920708"/>
            <a:ext cx="970280" cy="218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0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677" y="-53397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JavaScript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D1CFD06-7E53-4BE4-85C8-2715694A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507" y="4183999"/>
            <a:ext cx="7766936" cy="1096899"/>
          </a:xfrm>
        </p:spPr>
        <p:txBody>
          <a:bodyPr>
            <a:noAutofit/>
          </a:bodyPr>
          <a:lstStyle/>
          <a:p>
            <a:r>
              <a:rPr lang="zh-TW" altLang="en-US" sz="7200" b="1" dirty="0">
                <a:solidFill>
                  <a:srgbClr val="FF0000"/>
                </a:solidFill>
              </a:rPr>
              <a:t>程式碼太多放不了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B77590-3DD3-4008-8270-88073DD6D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2" r="24234"/>
          <a:stretch/>
        </p:blipFill>
        <p:spPr>
          <a:xfrm>
            <a:off x="770182" y="1501139"/>
            <a:ext cx="8693415" cy="20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6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677" y="-53397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JavaScript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55537B-FD1A-48AC-B85A-D7F7CC13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91" y="1298759"/>
            <a:ext cx="5393828" cy="49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4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677" y="-53397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Ajax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6083FF-3B32-4D7B-BBD8-E83B943C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12" y="1428576"/>
            <a:ext cx="640897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5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6677" y="-53397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CSS</a:t>
            </a:r>
            <a:endParaRPr lang="zh-TW" altLang="en-US" b="1" dirty="0"/>
          </a:p>
        </p:txBody>
      </p:sp>
      <p:sp>
        <p:nvSpPr>
          <p:cNvPr id="5" name="副標題 5">
            <a:extLst>
              <a:ext uri="{FF2B5EF4-FFF2-40B4-BE49-F238E27FC236}">
                <a16:creationId xmlns:a16="http://schemas.microsoft.com/office/drawing/2014/main" id="{3951325B-061E-4EC7-8CF2-79FD51626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86" y="5859335"/>
            <a:ext cx="7766936" cy="1096899"/>
          </a:xfrm>
        </p:spPr>
        <p:txBody>
          <a:bodyPr>
            <a:noAutofit/>
          </a:bodyPr>
          <a:lstStyle/>
          <a:p>
            <a:r>
              <a:rPr lang="zh-TW" altLang="en-US" sz="7200" b="1" dirty="0">
                <a:solidFill>
                  <a:srgbClr val="FF0000"/>
                </a:solidFill>
              </a:rPr>
              <a:t>程式碼太多放不了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975D2E-43DC-4EC1-A418-CD6D4221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82" y="289177"/>
            <a:ext cx="3159994" cy="55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7043" y="-374177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資料庫檢視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F47533-73D5-4DD5-BEB3-E32C5B2C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3" y="1518883"/>
            <a:ext cx="5308822" cy="252933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2A7C9B-9B5E-488A-A54D-EEABC4BB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39" y="1518883"/>
            <a:ext cx="5150989" cy="39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7043" y="-374177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程式碼檢視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D95F2-6A6F-4F1F-A2D7-4461536D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57" y="1272125"/>
            <a:ext cx="5812410" cy="1384920"/>
          </a:xfrm>
        </p:spPr>
        <p:txBody>
          <a:bodyPr>
            <a:noAutofit/>
          </a:bodyPr>
          <a:lstStyle/>
          <a:p>
            <a:pPr algn="l"/>
            <a:r>
              <a:rPr lang="en-US" altLang="zh-TW" sz="4800" b="1" dirty="0"/>
              <a:t>DAO</a:t>
            </a:r>
            <a:r>
              <a:rPr lang="zh-TW" altLang="en-US" sz="4800" b="1" dirty="0"/>
              <a:t>：</a:t>
            </a:r>
            <a:endParaRPr lang="en-US" altLang="zh-TW" sz="4800" b="1" dirty="0"/>
          </a:p>
          <a:p>
            <a:pPr algn="ctr"/>
            <a:endParaRPr lang="zh-TW" altLang="en-US" sz="48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C878C2-44A8-473A-B695-98D21A15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9" y="2550513"/>
            <a:ext cx="8906769" cy="221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1746" y="-735173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程式碼檢視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D95F2-6A6F-4F1F-A2D7-4461536D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56" y="791097"/>
            <a:ext cx="5812410" cy="1384920"/>
          </a:xfrm>
        </p:spPr>
        <p:txBody>
          <a:bodyPr>
            <a:noAutofit/>
          </a:bodyPr>
          <a:lstStyle/>
          <a:p>
            <a:pPr algn="l"/>
            <a:r>
              <a:rPr lang="en-US" altLang="zh-TW" sz="4800" b="1" dirty="0"/>
              <a:t>DAO</a:t>
            </a:r>
            <a:r>
              <a:rPr lang="zh-TW" altLang="en-US" sz="4800" b="1" dirty="0"/>
              <a:t>：</a:t>
            </a:r>
            <a:endParaRPr lang="en-US" altLang="zh-TW" sz="4800" b="1" dirty="0"/>
          </a:p>
          <a:p>
            <a:pPr algn="ctr"/>
            <a:endParaRPr lang="zh-TW" altLang="en-US" sz="48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4C2405-B133-4283-86DB-9AD988D9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58" y="1536542"/>
            <a:ext cx="3903880" cy="39116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E78841-A96A-4208-AB94-391B3990B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38" y="1123423"/>
            <a:ext cx="5782053" cy="27165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D74B356-B23C-49BB-B11F-7FD413982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586" y="3264323"/>
            <a:ext cx="3580731" cy="3292236"/>
          </a:xfrm>
          <a:prstGeom prst="rect">
            <a:avLst/>
          </a:prstGeom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54B3931B-73A2-4A43-801D-6B7B46F7E45D}"/>
              </a:ext>
            </a:extLst>
          </p:cNvPr>
          <p:cNvSpPr txBox="1">
            <a:spLocks/>
          </p:cNvSpPr>
          <p:nvPr/>
        </p:nvSpPr>
        <p:spPr>
          <a:xfrm>
            <a:off x="4492381" y="3147531"/>
            <a:ext cx="5812410" cy="1384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800" b="1" dirty="0"/>
              <a:t>MEMBER</a:t>
            </a:r>
            <a:r>
              <a:rPr lang="zh-TW" altLang="en-US" sz="4800" b="1" dirty="0"/>
              <a:t>：</a:t>
            </a:r>
            <a:endParaRPr lang="en-US" altLang="zh-TW" sz="4800" b="1" dirty="0"/>
          </a:p>
          <a:p>
            <a:pPr algn="ctr"/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835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程式碼檢視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D95F2-6A6F-4F1F-A2D7-4461536D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7857" y="1076817"/>
            <a:ext cx="11023603" cy="1384920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讀取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EB61CC-B37E-4615-9AF9-82B0ED24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4" y="1716011"/>
            <a:ext cx="6485664" cy="39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3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程式碼檢視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D95F2-6A6F-4F1F-A2D7-4461536D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7857" y="1076817"/>
            <a:ext cx="11023603" cy="1384920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新增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24B2F2-8371-4F73-AC3C-A3BCC60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4" y="2005680"/>
            <a:ext cx="9395933" cy="37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zh-TW" altLang="en-US" b="1" dirty="0"/>
              <a:t>程式碼檢視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D95F2-6A6F-4F1F-A2D7-4461536D3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96680" y="1822542"/>
            <a:ext cx="11023603" cy="1384920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dirty="0"/>
              <a:t>修改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AB8A05-B900-4211-8634-A4B04F1F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00" y="1472972"/>
            <a:ext cx="5616427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Controller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DC75A8-E722-4BC1-9F19-1E7B3400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" t="283" r="27742" b="-493"/>
          <a:stretch/>
        </p:blipFill>
        <p:spPr>
          <a:xfrm>
            <a:off x="692458" y="1467434"/>
            <a:ext cx="4758431" cy="36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0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96DD1-140A-4711-B6C9-B04EB0B7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3685" y="-462954"/>
            <a:ext cx="7766936" cy="1646302"/>
          </a:xfrm>
        </p:spPr>
        <p:txBody>
          <a:bodyPr/>
          <a:lstStyle/>
          <a:p>
            <a:pPr algn="ctr"/>
            <a:r>
              <a:rPr lang="en-US" altLang="zh-TW" b="1" dirty="0"/>
              <a:t>Controller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DC75A8-E722-4BC1-9F19-1E7B34004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" t="90080" r="36324" b="-493"/>
          <a:stretch/>
        </p:blipFill>
        <p:spPr>
          <a:xfrm>
            <a:off x="550416" y="1420426"/>
            <a:ext cx="4136994" cy="3754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B5B2398-B914-4A9F-A636-5F211B85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6" y="1907363"/>
            <a:ext cx="7896000" cy="46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024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50</Words>
  <Application>Microsoft Office PowerPoint</Application>
  <PresentationFormat>寬螢幕</PresentationFormat>
  <Paragraphs>29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多面向</vt:lpstr>
      <vt:lpstr>期中專題-會員功能</vt:lpstr>
      <vt:lpstr>資料庫檢視</vt:lpstr>
      <vt:lpstr>程式碼檢視</vt:lpstr>
      <vt:lpstr>程式碼檢視</vt:lpstr>
      <vt:lpstr>程式碼檢視</vt:lpstr>
      <vt:lpstr>程式碼檢視</vt:lpstr>
      <vt:lpstr>程式碼檢視</vt:lpstr>
      <vt:lpstr>Controller</vt:lpstr>
      <vt:lpstr>Controller</vt:lpstr>
      <vt:lpstr>Controller</vt:lpstr>
      <vt:lpstr>Controller</vt:lpstr>
      <vt:lpstr>Controller</vt:lpstr>
      <vt:lpstr>JSP</vt:lpstr>
      <vt:lpstr>JSP</vt:lpstr>
      <vt:lpstr>DataSource</vt:lpstr>
      <vt:lpstr>JavaScript</vt:lpstr>
      <vt:lpstr>JavaScript</vt:lpstr>
      <vt:lpstr>Ajax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第一專題-會員功能</dc:title>
  <dc:creator>User</dc:creator>
  <cp:lastModifiedBy>User</cp:lastModifiedBy>
  <cp:revision>22</cp:revision>
  <dcterms:created xsi:type="dcterms:W3CDTF">2019-09-11T02:54:46Z</dcterms:created>
  <dcterms:modified xsi:type="dcterms:W3CDTF">2019-09-16T05:26:05Z</dcterms:modified>
</cp:coreProperties>
</file>