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80" r:id="rId2"/>
    <p:sldId id="269" r:id="rId3"/>
    <p:sldId id="270" r:id="rId4"/>
    <p:sldId id="281" r:id="rId5"/>
    <p:sldId id="282" r:id="rId6"/>
    <p:sldId id="271" r:id="rId7"/>
    <p:sldId id="273" r:id="rId8"/>
    <p:sldId id="304" r:id="rId9"/>
    <p:sldId id="303" r:id="rId10"/>
    <p:sldId id="272" r:id="rId11"/>
    <p:sldId id="284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293" r:id="rId3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4C291B7-B0A6-4EB9-A546-5D34524218C9}">
          <p14:sldIdLst>
            <p14:sldId id="280"/>
            <p14:sldId id="269"/>
            <p14:sldId id="270"/>
            <p14:sldId id="281"/>
            <p14:sldId id="282"/>
            <p14:sldId id="271"/>
            <p14:sldId id="273"/>
            <p14:sldId id="304"/>
            <p14:sldId id="303"/>
            <p14:sldId id="27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3D30CE-9414-467C-B4BC-CF53B9CED88E}" type="datetime1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9/25/2019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FEF03A-E0DA-40D5-9B02-D24A8D7BE8A8}" type="datetime1">
              <a:rPr lang="en-US" altLang="zh-TW" noProof="0" smtClean="0"/>
              <a:t>9/25/2019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E05635-4EFD-4447-A451-86C57984FA8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64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58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509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1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46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8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081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00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63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37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987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798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452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72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78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921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35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420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42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20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86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8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22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3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74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zh-TW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81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9" name="副標題 8"/>
          <p:cNvSpPr>
            <a:spLocks noGrp="1"/>
          </p:cNvSpPr>
          <p:nvPr>
            <p:ph type="subTitle" idx="1" hasCustomPrompt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kumimoji="0" lang="zh-TW" altLang="en-US" noProof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B3E706-F13A-44C3-82C2-85090E75536C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/>
              <a:t>第二層</a:t>
            </a:r>
          </a:p>
          <a:p>
            <a:pPr lvl="2" rtl="0" eaLnBrk="1" latinLnBrk="0" hangingPunct="1"/>
            <a:r>
              <a:rPr lang="zh-TW" altLang="en-US" noProof="0"/>
              <a:t>第三層</a:t>
            </a:r>
          </a:p>
          <a:p>
            <a:pPr lvl="3" rtl="0" eaLnBrk="1" latinLnBrk="0" hangingPunct="1"/>
            <a:r>
              <a:rPr lang="zh-TW" altLang="en-US" noProof="0"/>
              <a:t>第四層</a:t>
            </a:r>
          </a:p>
          <a:p>
            <a:pPr lvl="4" rtl="0" eaLnBrk="1" latinLnBrk="0" hangingPunct="1"/>
            <a:r>
              <a:rPr lang="zh-TW" altLang="en-US" noProof="0"/>
              <a:t>第五層</a:t>
            </a:r>
            <a:endParaRPr kumimoji="0"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C59CFA6-A47A-4D39-ADDA-3C031E5F2123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/>
              <a:t>第二層</a:t>
            </a:r>
          </a:p>
          <a:p>
            <a:pPr lvl="2" rtl="0" eaLnBrk="1" latinLnBrk="0" hangingPunct="1"/>
            <a:r>
              <a:rPr lang="zh-TW" altLang="en-US" noProof="0"/>
              <a:t>第三層</a:t>
            </a:r>
          </a:p>
          <a:p>
            <a:pPr lvl="3" rtl="0" eaLnBrk="1" latinLnBrk="0" hangingPunct="1"/>
            <a:r>
              <a:rPr lang="zh-TW" altLang="en-US" noProof="0"/>
              <a:t>第四層</a:t>
            </a:r>
          </a:p>
          <a:p>
            <a:pPr lvl="4" rtl="0" eaLnBrk="1" latinLnBrk="0" hangingPunct="1"/>
            <a:r>
              <a:rPr lang="zh-TW" altLang="en-US" noProof="0"/>
              <a:t>第五層</a:t>
            </a:r>
            <a:endParaRPr kumimoji="0"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3949344-5714-4929-A7A8-6B3F49FA350B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8" name="內容預留位置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/>
              <a:t>第二層</a:t>
            </a:r>
          </a:p>
          <a:p>
            <a:pPr lvl="2" rtl="0" eaLnBrk="1" latinLnBrk="0" hangingPunct="1"/>
            <a:r>
              <a:rPr lang="zh-TW" altLang="en-US" noProof="0"/>
              <a:t>第三層</a:t>
            </a:r>
          </a:p>
          <a:p>
            <a:pPr lvl="3" rtl="0" eaLnBrk="1" latinLnBrk="0" hangingPunct="1"/>
            <a:r>
              <a:rPr lang="zh-TW" altLang="en-US" noProof="0"/>
              <a:t>第四層</a:t>
            </a:r>
          </a:p>
          <a:p>
            <a:pPr lvl="4" rtl="0" eaLnBrk="1" latinLnBrk="0" hangingPunct="1"/>
            <a:r>
              <a:rPr lang="zh-TW" altLang="en-US" noProof="0"/>
              <a:t>第五層</a:t>
            </a:r>
            <a:endParaRPr kumimoji="0"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0906646-DB13-4E69-88F1-139C4A8E8625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ACDB5B-BB19-4EC4-AF5B-E675ADE5A7A4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9" name="內容預留位置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/>
              <a:t>第二層</a:t>
            </a:r>
          </a:p>
          <a:p>
            <a:pPr lvl="2" rtl="0" eaLnBrk="1" latinLnBrk="0" hangingPunct="1"/>
            <a:r>
              <a:rPr lang="zh-TW" altLang="en-US" noProof="0"/>
              <a:t>第三層</a:t>
            </a:r>
          </a:p>
          <a:p>
            <a:pPr lvl="3" rtl="0" eaLnBrk="1" latinLnBrk="0" hangingPunct="1"/>
            <a:r>
              <a:rPr lang="zh-TW" altLang="en-US" noProof="0"/>
              <a:t>第四層</a:t>
            </a:r>
          </a:p>
          <a:p>
            <a:pPr lvl="4" rtl="0" eaLnBrk="1" latinLnBrk="0" hangingPunct="1"/>
            <a:r>
              <a:rPr lang="zh-TW" altLang="en-US" noProof="0"/>
              <a:t>第五層</a:t>
            </a:r>
            <a:endParaRPr kumimoji="0" lang="zh-TW" altLang="en-US" noProof="0"/>
          </a:p>
        </p:txBody>
      </p:sp>
      <p:sp>
        <p:nvSpPr>
          <p:cNvPr id="11" name="內容預留位置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/>
              <a:t>第二層</a:t>
            </a:r>
          </a:p>
          <a:p>
            <a:pPr lvl="2" rtl="0" eaLnBrk="1" latinLnBrk="0" hangingPunct="1"/>
            <a:r>
              <a:rPr lang="zh-TW" altLang="en-US" noProof="0"/>
              <a:t>第三層</a:t>
            </a:r>
          </a:p>
          <a:p>
            <a:pPr lvl="3" rtl="0" eaLnBrk="1" latinLnBrk="0" hangingPunct="1"/>
            <a:r>
              <a:rPr lang="zh-TW" altLang="en-US" noProof="0"/>
              <a:t>第四層</a:t>
            </a:r>
          </a:p>
          <a:p>
            <a:pPr lvl="4" rtl="0" eaLnBrk="1" latinLnBrk="0" hangingPunct="1"/>
            <a:r>
              <a:rPr lang="zh-TW" altLang="en-US" noProof="0"/>
              <a:t>第五層</a:t>
            </a:r>
            <a:endParaRPr kumimoji="0"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D65ADC-FF55-4630-8C72-AE2B92F1027A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預留位置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/>
              <a:t>第二層</a:t>
            </a:r>
          </a:p>
          <a:p>
            <a:pPr lvl="2" rtl="0" eaLnBrk="1" latinLnBrk="0" hangingPunct="1"/>
            <a:r>
              <a:rPr lang="zh-TW" altLang="en-US" noProof="0"/>
              <a:t>第三層</a:t>
            </a:r>
          </a:p>
          <a:p>
            <a:pPr lvl="3" rtl="0" eaLnBrk="1" latinLnBrk="0" hangingPunct="1"/>
            <a:r>
              <a:rPr lang="zh-TW" altLang="en-US" noProof="0"/>
              <a:t>第四層</a:t>
            </a:r>
          </a:p>
          <a:p>
            <a:pPr lvl="4" rtl="0" eaLnBrk="1" latinLnBrk="0" hangingPunct="1"/>
            <a:r>
              <a:rPr lang="zh-TW" altLang="en-US" noProof="0"/>
              <a:t>第五層</a:t>
            </a:r>
            <a:endParaRPr kumimoji="0"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/>
              <a:t>第二層</a:t>
            </a:r>
          </a:p>
          <a:p>
            <a:pPr lvl="2" rtl="0" eaLnBrk="1" latinLnBrk="0" hangingPunct="1"/>
            <a:r>
              <a:rPr lang="zh-TW" altLang="en-US" noProof="0"/>
              <a:t>第三層</a:t>
            </a:r>
          </a:p>
          <a:p>
            <a:pPr lvl="3" rtl="0" eaLnBrk="1" latinLnBrk="0" hangingPunct="1"/>
            <a:r>
              <a:rPr lang="zh-TW" altLang="en-US" noProof="0"/>
              <a:t>第四層</a:t>
            </a:r>
          </a:p>
          <a:p>
            <a:pPr lvl="4" rtl="0" eaLnBrk="1" latinLnBrk="0" hangingPunct="1"/>
            <a:r>
              <a:rPr lang="zh-TW" altLang="en-US" noProof="0"/>
              <a:t>第五層</a:t>
            </a:r>
            <a:endParaRPr kumimoji="0"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B68FBBA-3712-4717-8F07-AEEC0ADEDDC8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458174E-3D18-4EAB-8A42-6635A6197A0B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124537-87BD-4252-B6B3-3C105A944562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11" name="內容預留位置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/>
              <a:t>第二層</a:t>
            </a:r>
          </a:p>
          <a:p>
            <a:pPr lvl="2" rtl="0" eaLnBrk="1" latinLnBrk="0" hangingPunct="1"/>
            <a:r>
              <a:rPr lang="zh-TW" altLang="en-US" noProof="0"/>
              <a:t>第三層</a:t>
            </a:r>
          </a:p>
          <a:p>
            <a:pPr lvl="3" rtl="0" eaLnBrk="1" latinLnBrk="0" hangingPunct="1"/>
            <a:r>
              <a:rPr lang="zh-TW" altLang="en-US" noProof="0"/>
              <a:t>第四層</a:t>
            </a:r>
          </a:p>
          <a:p>
            <a:pPr lvl="4" rtl="0" eaLnBrk="1" latinLnBrk="0" hangingPunct="1"/>
            <a:r>
              <a:rPr lang="zh-TW" altLang="en-US" noProof="0"/>
              <a:t>第五層</a:t>
            </a:r>
            <a:endParaRPr kumimoji="0"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EC1AF13-F2B5-41ED-8DEF-69952B1DB4B7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kumimoji="0"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6BFA9D-E5B8-4A2B-9911-0CFBC33E7CAA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/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zh-TW" altLang="en-US" noProof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/>
              <a:t>第二層</a:t>
            </a:r>
          </a:p>
          <a:p>
            <a:pPr lvl="2" rtl="0" eaLnBrk="1" latinLnBrk="0" hangingPunct="1"/>
            <a:r>
              <a:rPr lang="zh-TW" altLang="en-US" noProof="0"/>
              <a:t>第三層</a:t>
            </a:r>
          </a:p>
          <a:p>
            <a:pPr lvl="3" rtl="0" eaLnBrk="1" latinLnBrk="0" hangingPunct="1"/>
            <a:r>
              <a:rPr lang="zh-TW" altLang="en-US" noProof="0"/>
              <a:t>第四層</a:t>
            </a:r>
          </a:p>
          <a:p>
            <a:pPr lvl="4" rtl="0" eaLnBrk="1" latinLnBrk="0" hangingPunct="1"/>
            <a:r>
              <a:rPr lang="zh-TW" altLang="en-US" noProof="0"/>
              <a:t>第五層</a:t>
            </a:r>
            <a:endParaRPr kumimoji="0" lang="zh-TW" altLang="en-US" noProof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79C035F-73C5-4530-9160-B0F5ED56F4E0}" type="datetime1">
              <a:rPr lang="en-US" altLang="zh-TW" noProof="0" smtClean="0"/>
              <a:t>9/25/2019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Hibernate </a:t>
            </a:r>
            <a:r>
              <a:rPr lang="zh-TW" altLang="en-US" dirty="0"/>
              <a:t>小組報告</a:t>
            </a:r>
            <a:r>
              <a:rPr lang="en-US" altLang="zh-TW"/>
              <a:t>:</a:t>
            </a:r>
            <a:br>
              <a:rPr lang="en-US" altLang="zh-TW" dirty="0"/>
            </a:br>
            <a:r>
              <a:rPr lang="zh-TW" altLang="en-US" dirty="0"/>
              <a:t>會員登入及註冊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828800" y="3586579"/>
            <a:ext cx="8534400" cy="3271421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EEIT109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第六組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陳奕兆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組長</a:t>
            </a:r>
            <a:r>
              <a:rPr lang="en-US" altLang="zh-TW" dirty="0"/>
              <a:t>:</a:t>
            </a:r>
            <a:r>
              <a:rPr lang="zh-TW" altLang="en-US" dirty="0"/>
              <a:t>陳冠宇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葉冠麟、廖于慧、</a:t>
            </a:r>
            <a:r>
              <a:rPr lang="zh-TW" altLang="en-US" dirty="0"/>
              <a:t>徐達仁、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葉家榮</a:t>
            </a:r>
            <a:r>
              <a:rPr lang="zh-TW" altLang="en-US" dirty="0"/>
              <a:t>、卓振興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當專案開啟連線資料庫</a:t>
            </a:r>
            <a:endParaRPr lang="en-US" altLang="zh-TW" dirty="0"/>
          </a:p>
        </p:txBody>
      </p:sp>
      <p:sp>
        <p:nvSpPr>
          <p:cNvPr id="25" name="內容預留位置 1">
            <a:extLst>
              <a:ext uri="{FF2B5EF4-FFF2-40B4-BE49-F238E27FC236}">
                <a16:creationId xmlns:a16="http://schemas.microsoft.com/office/drawing/2014/main" id="{D78B38FD-4C8F-48A1-B8CC-80C1FD1543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rtlCol="0">
            <a:noAutofit/>
          </a:bodyPr>
          <a:lstStyle/>
          <a:p>
            <a:r>
              <a:rPr lang="en-US" altLang="zh-TW" dirty="0"/>
              <a:t>SessionFactoryListner.java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AFA764F9-398E-4F79-8B4E-748FA7D50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18" y="1963776"/>
            <a:ext cx="7091035" cy="42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處理</a:t>
            </a:r>
            <a:r>
              <a:rPr lang="en-US" altLang="zh-TW" dirty="0"/>
              <a:t>Transaction</a:t>
            </a:r>
          </a:p>
        </p:txBody>
      </p:sp>
      <p:sp>
        <p:nvSpPr>
          <p:cNvPr id="25" name="內容預留位置 1">
            <a:extLst>
              <a:ext uri="{FF2B5EF4-FFF2-40B4-BE49-F238E27FC236}">
                <a16:creationId xmlns:a16="http://schemas.microsoft.com/office/drawing/2014/main" id="{D78B38FD-4C8F-48A1-B8CC-80C1FD1543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rtlCol="0">
            <a:noAutofit/>
          </a:bodyPr>
          <a:lstStyle/>
          <a:p>
            <a:r>
              <a:rPr lang="en-US" altLang="zh-TW" dirty="0"/>
              <a:t>OpenSessionViewFilter.java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CE4454-F40C-4C68-B27B-3AF422FD2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80" y="2011361"/>
            <a:ext cx="6844448" cy="45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—JavaBean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Member.java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50219F-94C2-41C9-90D3-D36FD806D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55" y="1514956"/>
            <a:ext cx="3987541" cy="48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—DAO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IMemberDao.java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BF41EC-F850-4234-A146-F490439FC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30" y="1414394"/>
            <a:ext cx="5378391" cy="51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en-US" altLang="zh-TW" dirty="0" err="1"/>
              <a:t>DAOImpl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MemberDaoJdbcImpl.java(</a:t>
            </a:r>
            <a:r>
              <a:rPr lang="zh-TW" altLang="en-US" dirty="0"/>
              <a:t>節錄</a:t>
            </a:r>
            <a:r>
              <a:rPr lang="en-US" altLang="zh-TW" dirty="0"/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48BC898-E2B0-4D39-B589-FCE2DD20F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49" y="1961891"/>
            <a:ext cx="5230502" cy="46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5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en-US" altLang="zh-TW" dirty="0" err="1"/>
              <a:t>DAOImpl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MemberDaoJdbcImpl.java(</a:t>
            </a:r>
            <a:r>
              <a:rPr lang="zh-TW" altLang="en-US" dirty="0"/>
              <a:t>節錄</a:t>
            </a:r>
            <a:r>
              <a:rPr lang="en-US" altLang="zh-TW" dirty="0"/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B014534-1C03-4A45-9F6D-197DC6245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79" y="2311656"/>
            <a:ext cx="8350329" cy="34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en-US" altLang="zh-TW" dirty="0" err="1"/>
              <a:t>DAOImpl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MemberDaoJdbcImpl.java(</a:t>
            </a:r>
            <a:r>
              <a:rPr lang="zh-TW" altLang="en-US" dirty="0"/>
              <a:t>節錄</a:t>
            </a:r>
            <a:r>
              <a:rPr lang="en-US" altLang="zh-TW" dirty="0"/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424516-6416-43ED-8072-2542F73E9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01" y="2354133"/>
            <a:ext cx="7356797" cy="34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en-US" altLang="zh-TW" dirty="0" err="1"/>
              <a:t>DAOImpl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MemberDaoJdbcImpl.java(</a:t>
            </a:r>
            <a:r>
              <a:rPr lang="zh-TW" altLang="en-US" dirty="0"/>
              <a:t>節錄</a:t>
            </a:r>
            <a:r>
              <a:rPr lang="en-US" altLang="zh-TW" dirty="0"/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1D976B-5789-4B6C-A455-280C6736D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89" y="2166288"/>
            <a:ext cx="7696287" cy="40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en-US" altLang="zh-TW" dirty="0" err="1"/>
              <a:t>DAOImpl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MemberDaoJdbcImpl.java(</a:t>
            </a:r>
            <a:r>
              <a:rPr lang="zh-TW" altLang="en-US" dirty="0"/>
              <a:t>節錄</a:t>
            </a:r>
            <a:r>
              <a:rPr lang="en-US" altLang="zh-TW" dirty="0"/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D192CD-1E3E-4716-9B41-C650E27FF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15" y="2349104"/>
            <a:ext cx="9650351" cy="339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en-US" altLang="zh-TW" dirty="0" err="1"/>
              <a:t>DAOImpl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MemberDaoJdbcImpl.java(</a:t>
            </a:r>
            <a:r>
              <a:rPr lang="zh-TW" altLang="en-US" dirty="0"/>
              <a:t>節錄</a:t>
            </a:r>
            <a:r>
              <a:rPr lang="en-US" altLang="zh-TW" dirty="0"/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13BCFB-E845-402E-8B98-1A6057341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76" y="2129559"/>
            <a:ext cx="8165062" cy="42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簡報大綱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使用者導覽</a:t>
            </a:r>
            <a:endParaRPr lang="en-US" altLang="zh-TW" dirty="0"/>
          </a:p>
          <a:p>
            <a:pPr rtl="0"/>
            <a:r>
              <a:rPr lang="zh-TW" altLang="en-US" dirty="0"/>
              <a:t>程式架構</a:t>
            </a:r>
            <a:endParaRPr lang="en-US" altLang="zh-TW" dirty="0"/>
          </a:p>
          <a:p>
            <a:pPr rtl="0"/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endParaRPr lang="en-US" altLang="zh-TW" dirty="0"/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en-US" altLang="zh-TW" dirty="0" err="1"/>
              <a:t>DAOImpl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MemberDaoJdbcImpl.java(</a:t>
            </a:r>
            <a:r>
              <a:rPr lang="zh-TW" altLang="en-US" dirty="0"/>
              <a:t>節錄</a:t>
            </a:r>
            <a:r>
              <a:rPr lang="en-US" altLang="zh-TW" dirty="0"/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10A88B-0060-4846-8194-114C22EF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34" y="2365485"/>
            <a:ext cx="9539532" cy="34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會員註冊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RegisteredMember.java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DC7338-9ED6-45BD-B326-EA29FB140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30" y="1632331"/>
            <a:ext cx="5883150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會員註冊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RegisteredMember.java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2257A8-E707-4895-BFDD-57CE5DB2D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08" y="2103672"/>
            <a:ext cx="8584252" cy="40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會員註冊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RegisteredMember.java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B0EEEB-78C0-4751-94BA-4DEE32069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6" y="1417638"/>
            <a:ext cx="6386113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會員註冊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RegisteredMember.java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416EB4-D097-470E-BB13-759E03C91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61" y="2186951"/>
            <a:ext cx="8654759" cy="34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會員註冊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RegisteredMember.java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187EA4-8A91-43E8-8BAB-6F527DEC9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31" y="1951438"/>
            <a:ext cx="68751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會員註冊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RegisteredMember.java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AA183F-E3DA-4A5B-B490-59161FDB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56" y="2317521"/>
            <a:ext cx="8893088" cy="355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會員登入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LoginMember.java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49765D-96C9-40E8-8D46-84DE97804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28" y="1976204"/>
            <a:ext cx="7651143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6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會員登入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zh-TW" dirty="0"/>
              <a:t>LoginMember.java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191031-5512-4444-9556-77D6F811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43" y="1960193"/>
            <a:ext cx="6808011" cy="42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51808" y="2857500"/>
            <a:ext cx="5088384" cy="1143000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簡報結束，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謝謝觀賞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!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29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使用者導覽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A7FF76-BDFE-4AA3-BC93-5294B352B1C5}"/>
              </a:ext>
            </a:extLst>
          </p:cNvPr>
          <p:cNvSpPr/>
          <p:nvPr/>
        </p:nvSpPr>
        <p:spPr>
          <a:xfrm>
            <a:off x="3960921" y="4614169"/>
            <a:ext cx="1452978" cy="1287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舊使用者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CCD01-CFD3-4DFC-BE1A-3F3D472B7D0C}"/>
              </a:ext>
            </a:extLst>
          </p:cNvPr>
          <p:cNvSpPr/>
          <p:nvPr/>
        </p:nvSpPr>
        <p:spPr>
          <a:xfrm>
            <a:off x="6714478" y="4614169"/>
            <a:ext cx="1452978" cy="1287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登入會員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5B7EC3E-9B3B-4679-9989-944910FCF7A8}"/>
              </a:ext>
            </a:extLst>
          </p:cNvPr>
          <p:cNvCxnSpPr/>
          <p:nvPr/>
        </p:nvCxnSpPr>
        <p:spPr>
          <a:xfrm>
            <a:off x="5555942" y="5257800"/>
            <a:ext cx="102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B7C08F3-3424-4D73-A2E3-47E90A0073C6}"/>
              </a:ext>
            </a:extLst>
          </p:cNvPr>
          <p:cNvSpPr/>
          <p:nvPr/>
        </p:nvSpPr>
        <p:spPr>
          <a:xfrm>
            <a:off x="3960921" y="2199158"/>
            <a:ext cx="1452978" cy="1287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新使用者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BFAEF2-19FD-4A0A-A144-F009F62DCBC8}"/>
              </a:ext>
            </a:extLst>
          </p:cNvPr>
          <p:cNvSpPr/>
          <p:nvPr/>
        </p:nvSpPr>
        <p:spPr>
          <a:xfrm>
            <a:off x="6714478" y="2199158"/>
            <a:ext cx="1452978" cy="1287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註冊會員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55A07B4-4411-4771-A61F-20147477811C}"/>
              </a:ext>
            </a:extLst>
          </p:cNvPr>
          <p:cNvCxnSpPr/>
          <p:nvPr/>
        </p:nvCxnSpPr>
        <p:spPr>
          <a:xfrm>
            <a:off x="5555942" y="2842789"/>
            <a:ext cx="102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使用者導覽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—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新使用者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43B185F-27D1-4D46-AA26-93C184E68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5" y="3216377"/>
            <a:ext cx="4864104" cy="5875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CDDBD5-17AC-493E-9001-80C1DC83E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304"/>
            <a:ext cx="5738654" cy="4847213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47A63DA-B331-493C-889E-52B698381317}"/>
              </a:ext>
            </a:extLst>
          </p:cNvPr>
          <p:cNvCxnSpPr/>
          <p:nvPr/>
        </p:nvCxnSpPr>
        <p:spPr>
          <a:xfrm>
            <a:off x="5171894" y="3519445"/>
            <a:ext cx="102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0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使用者導覽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—</a:t>
            </a:r>
            <a:r>
              <a:rPr lang="zh-TW" altLang="en-US" dirty="0"/>
              <a:t>舊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47A63DA-B331-493C-889E-52B698381317}"/>
              </a:ext>
            </a:extLst>
          </p:cNvPr>
          <p:cNvCxnSpPr/>
          <p:nvPr/>
        </p:nvCxnSpPr>
        <p:spPr>
          <a:xfrm>
            <a:off x="5171894" y="3519445"/>
            <a:ext cx="102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43797672-7CDD-4215-B0B6-0409344D5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2" y="3292358"/>
            <a:ext cx="4859616" cy="4541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2DB438-1F43-49E4-9086-06BEB94F0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30" y="2028203"/>
            <a:ext cx="5510456" cy="29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程式架構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DEF434-974C-4D1C-8E57-F96C7791EEB5}"/>
              </a:ext>
            </a:extLst>
          </p:cNvPr>
          <p:cNvSpPr/>
          <p:nvPr/>
        </p:nvSpPr>
        <p:spPr>
          <a:xfrm>
            <a:off x="894057" y="3013568"/>
            <a:ext cx="1233996" cy="710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Home.jsp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5B305D3-F77C-49D3-A3CD-CBA70FDCE878}"/>
              </a:ext>
            </a:extLst>
          </p:cNvPr>
          <p:cNvCxnSpPr>
            <a:cxnSpLocks/>
          </p:cNvCxnSpPr>
          <p:nvPr/>
        </p:nvCxnSpPr>
        <p:spPr>
          <a:xfrm flipV="1">
            <a:off x="2128053" y="1963328"/>
            <a:ext cx="2179099" cy="7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5A646CF-1C0E-45E7-9BFA-9E03A26CED62}"/>
              </a:ext>
            </a:extLst>
          </p:cNvPr>
          <p:cNvCxnSpPr>
            <a:cxnSpLocks/>
          </p:cNvCxnSpPr>
          <p:nvPr/>
        </p:nvCxnSpPr>
        <p:spPr>
          <a:xfrm>
            <a:off x="2041863" y="4124446"/>
            <a:ext cx="1734849" cy="146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D2B9098-4084-4374-818A-9E02B147E234}"/>
              </a:ext>
            </a:extLst>
          </p:cNvPr>
          <p:cNvSpPr/>
          <p:nvPr/>
        </p:nvSpPr>
        <p:spPr>
          <a:xfrm>
            <a:off x="4341182" y="5088984"/>
            <a:ext cx="1482574" cy="710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i="1" dirty="0"/>
              <a:t>LoginMember.html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8DC5C6F-E72E-4DC9-B680-D635D18E545A}"/>
              </a:ext>
            </a:extLst>
          </p:cNvPr>
          <p:cNvCxnSpPr>
            <a:cxnSpLocks/>
          </p:cNvCxnSpPr>
          <p:nvPr/>
        </p:nvCxnSpPr>
        <p:spPr>
          <a:xfrm>
            <a:off x="5947299" y="5444091"/>
            <a:ext cx="859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6A5A593-4621-4261-8C44-2A8BFF82FEED}"/>
              </a:ext>
            </a:extLst>
          </p:cNvPr>
          <p:cNvSpPr/>
          <p:nvPr/>
        </p:nvSpPr>
        <p:spPr>
          <a:xfrm>
            <a:off x="6952697" y="5070490"/>
            <a:ext cx="1482574" cy="710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i="1" dirty="0"/>
              <a:t>LoginMember.java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C5EA2A5-4886-4DD1-AECB-7F879C0C4242}"/>
              </a:ext>
            </a:extLst>
          </p:cNvPr>
          <p:cNvCxnSpPr>
            <a:cxnSpLocks/>
          </p:cNvCxnSpPr>
          <p:nvPr/>
        </p:nvCxnSpPr>
        <p:spPr>
          <a:xfrm>
            <a:off x="9202815" y="1963328"/>
            <a:ext cx="1280231" cy="101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B628C59-012D-4879-9E77-68D1D5FAE2BB}"/>
              </a:ext>
            </a:extLst>
          </p:cNvPr>
          <p:cNvSpPr/>
          <p:nvPr/>
        </p:nvSpPr>
        <p:spPr>
          <a:xfrm>
            <a:off x="10483046" y="3240917"/>
            <a:ext cx="1233996" cy="710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Home.jsp</a:t>
            </a:r>
            <a:endParaRPr lang="zh-TW" altLang="en-US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1A2C182-0C1C-4EA2-BA1F-A49C4418E996}"/>
              </a:ext>
            </a:extLst>
          </p:cNvPr>
          <p:cNvCxnSpPr/>
          <p:nvPr/>
        </p:nvCxnSpPr>
        <p:spPr>
          <a:xfrm flipV="1">
            <a:off x="7992866" y="4188892"/>
            <a:ext cx="0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19C3CF1-B164-4B8D-80D9-3F34F592BF7D}"/>
              </a:ext>
            </a:extLst>
          </p:cNvPr>
          <p:cNvSpPr/>
          <p:nvPr/>
        </p:nvSpPr>
        <p:spPr>
          <a:xfrm>
            <a:off x="2663302" y="3181735"/>
            <a:ext cx="1482574" cy="710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i="1" dirty="0"/>
              <a:t>Member.java</a:t>
            </a:r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2BA73E-BC15-43A5-9284-8F0B52DE2F64}"/>
              </a:ext>
            </a:extLst>
          </p:cNvPr>
          <p:cNvSpPr/>
          <p:nvPr/>
        </p:nvSpPr>
        <p:spPr>
          <a:xfrm>
            <a:off x="5052876" y="3159640"/>
            <a:ext cx="1482574" cy="710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i="1" dirty="0"/>
              <a:t>IMemberDAO.java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C1B09B7-2DD6-45BB-AEC5-C1639753EF05}"/>
              </a:ext>
            </a:extLst>
          </p:cNvPr>
          <p:cNvSpPr/>
          <p:nvPr/>
        </p:nvSpPr>
        <p:spPr>
          <a:xfrm>
            <a:off x="7377341" y="3077553"/>
            <a:ext cx="2672177" cy="1046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MemberDaoJdbcImpl</a:t>
            </a:r>
            <a:endParaRPr lang="en-US" altLang="zh-TW" dirty="0"/>
          </a:p>
          <a:p>
            <a:pPr algn="ctr"/>
            <a:r>
              <a:rPr lang="en-US" altLang="zh-TW" i="1" dirty="0"/>
              <a:t>.java</a:t>
            </a:r>
          </a:p>
          <a:p>
            <a:pPr algn="ctr"/>
            <a:r>
              <a:rPr lang="en-US" altLang="zh-TW" i="1" dirty="0"/>
              <a:t>(</a:t>
            </a:r>
            <a:r>
              <a:rPr lang="zh-TW" altLang="en-US" i="1" dirty="0"/>
              <a:t>使用</a:t>
            </a:r>
            <a:r>
              <a:rPr lang="en-US" altLang="zh-TW" i="1" dirty="0"/>
              <a:t>Hibernate</a:t>
            </a:r>
            <a:r>
              <a:rPr lang="zh-TW" altLang="en-US" i="1" dirty="0"/>
              <a:t>架構</a:t>
            </a:r>
            <a:r>
              <a:rPr lang="en-US" altLang="zh-TW" i="1" dirty="0"/>
              <a:t>)</a:t>
            </a:r>
            <a:endParaRPr lang="zh-TW" altLang="en-US" dirty="0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3B7E052F-7572-470E-A7CD-C4FC2A505E30}"/>
              </a:ext>
            </a:extLst>
          </p:cNvPr>
          <p:cNvCxnSpPr/>
          <p:nvPr/>
        </p:nvCxnSpPr>
        <p:spPr>
          <a:xfrm>
            <a:off x="4307152" y="3548299"/>
            <a:ext cx="53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6EA79A72-8A30-44A0-ABCD-6DC0A5422AA4}"/>
              </a:ext>
            </a:extLst>
          </p:cNvPr>
          <p:cNvCxnSpPr/>
          <p:nvPr/>
        </p:nvCxnSpPr>
        <p:spPr>
          <a:xfrm>
            <a:off x="6696726" y="3558656"/>
            <a:ext cx="53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9118902-FC3A-4B17-86BB-33697F528E56}"/>
              </a:ext>
            </a:extLst>
          </p:cNvPr>
          <p:cNvCxnSpPr/>
          <p:nvPr/>
        </p:nvCxnSpPr>
        <p:spPr>
          <a:xfrm>
            <a:off x="7850824" y="4188892"/>
            <a:ext cx="0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6746FCA-D546-4FF0-A905-E64E761A61F8}"/>
              </a:ext>
            </a:extLst>
          </p:cNvPr>
          <p:cNvSpPr/>
          <p:nvPr/>
        </p:nvSpPr>
        <p:spPr>
          <a:xfrm>
            <a:off x="4728841" y="1513737"/>
            <a:ext cx="1482574" cy="710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i="1" dirty="0"/>
              <a:t>Registered</a:t>
            </a:r>
          </a:p>
          <a:p>
            <a:pPr algn="ctr"/>
            <a:r>
              <a:rPr lang="en-US" altLang="zh-TW" i="1" dirty="0"/>
              <a:t>Member.html</a:t>
            </a:r>
            <a:endParaRPr lang="zh-TW" altLang="en-US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84E532C-4E59-4A2E-8E7C-3711080300A6}"/>
              </a:ext>
            </a:extLst>
          </p:cNvPr>
          <p:cNvCxnSpPr>
            <a:cxnSpLocks/>
          </p:cNvCxnSpPr>
          <p:nvPr/>
        </p:nvCxnSpPr>
        <p:spPr>
          <a:xfrm>
            <a:off x="6346058" y="1854788"/>
            <a:ext cx="859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D2734A01-7B9D-4946-851A-CC23ABE47833}"/>
              </a:ext>
            </a:extLst>
          </p:cNvPr>
          <p:cNvSpPr/>
          <p:nvPr/>
        </p:nvSpPr>
        <p:spPr>
          <a:xfrm>
            <a:off x="7340357" y="1499681"/>
            <a:ext cx="1482574" cy="710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i="1" dirty="0"/>
              <a:t>Registered</a:t>
            </a:r>
          </a:p>
          <a:p>
            <a:pPr algn="ctr"/>
            <a:r>
              <a:rPr lang="en-US" altLang="zh-TW" i="1" dirty="0"/>
              <a:t>Member.java</a:t>
            </a:r>
            <a:endParaRPr lang="zh-TW" altLang="en-US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B43BBFD-9C92-41CD-AC0C-61C1DDA109E1}"/>
              </a:ext>
            </a:extLst>
          </p:cNvPr>
          <p:cNvCxnSpPr/>
          <p:nvPr/>
        </p:nvCxnSpPr>
        <p:spPr>
          <a:xfrm flipV="1">
            <a:off x="8100877" y="2379327"/>
            <a:ext cx="0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766E6118-4344-4001-9133-E474175FA885}"/>
              </a:ext>
            </a:extLst>
          </p:cNvPr>
          <p:cNvCxnSpPr/>
          <p:nvPr/>
        </p:nvCxnSpPr>
        <p:spPr>
          <a:xfrm>
            <a:off x="7958835" y="2379327"/>
            <a:ext cx="0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515ED288-D0AD-45EC-9280-98900C33676F}"/>
              </a:ext>
            </a:extLst>
          </p:cNvPr>
          <p:cNvCxnSpPr>
            <a:cxnSpLocks/>
          </p:cNvCxnSpPr>
          <p:nvPr/>
        </p:nvCxnSpPr>
        <p:spPr>
          <a:xfrm flipV="1">
            <a:off x="8822931" y="4188892"/>
            <a:ext cx="1581698" cy="105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資料庫連線設定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Context.xml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496710-9D6D-427B-9FE2-0076C4D79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32" y="2781244"/>
            <a:ext cx="5951736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zh-TW" altLang="en-US" dirty="0"/>
              <a:t>資料庫連線設定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hibernate.cfg.xml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E7669A-0C08-44FB-B5B3-7CFFFA405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" t="67488" r="2200" b="10166"/>
          <a:stretch/>
        </p:blipFill>
        <p:spPr>
          <a:xfrm>
            <a:off x="135384" y="2277123"/>
            <a:ext cx="11921231" cy="17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Hibernate</a:t>
            </a:r>
            <a:r>
              <a:rPr lang="zh-TW" altLang="en-US" dirty="0"/>
              <a:t>程式片段</a:t>
            </a:r>
            <a:r>
              <a:rPr lang="en-US" altLang="zh-TW" dirty="0"/>
              <a:t>—</a:t>
            </a:r>
            <a:r>
              <a:rPr lang="en-US" altLang="zh-TW" dirty="0" err="1"/>
              <a:t>Sessionfactory</a:t>
            </a:r>
            <a:r>
              <a:rPr lang="zh-TW" altLang="en-US" dirty="0"/>
              <a:t>建立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rtlCol="0">
            <a:normAutofit/>
          </a:bodyPr>
          <a:lstStyle/>
          <a:p>
            <a:r>
              <a:rPr lang="en-US" altLang="zh-TW" sz="2400" dirty="0"/>
              <a:t>HibernateUtil.java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6F99BA-21EC-40C1-A33A-E7777CBDA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21" y="1971056"/>
            <a:ext cx="7727350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業務計劃簡報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59_TF03460662" id="{AA15C42F-978F-4560-9884-E2855A4C20FD}" vid="{BE4C8BC3-4561-499E-8160-6718BCAF5D9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業務計劃簡報</Template>
  <TotalTime>99</TotalTime>
  <Words>348</Words>
  <Application>Microsoft Office PowerPoint</Application>
  <PresentationFormat>寬螢幕</PresentationFormat>
  <Paragraphs>105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Microsoft JhengHei UI</vt:lpstr>
      <vt:lpstr>Arial</vt:lpstr>
      <vt:lpstr>Calibri</vt:lpstr>
      <vt:lpstr>Wingdings 2</vt:lpstr>
      <vt:lpstr>業務計劃簡報</vt:lpstr>
      <vt:lpstr>Hibernate 小組報告: 會員登入及註冊</vt:lpstr>
      <vt:lpstr>簡報大綱</vt:lpstr>
      <vt:lpstr>使用者導覽</vt:lpstr>
      <vt:lpstr>使用者導覽—新使用者</vt:lpstr>
      <vt:lpstr>使用者導覽—舊使用者</vt:lpstr>
      <vt:lpstr>程式架構</vt:lpstr>
      <vt:lpstr>Hibernate程式片段—資料庫連線設定</vt:lpstr>
      <vt:lpstr>Hibernate程式片段—資料庫連線設定</vt:lpstr>
      <vt:lpstr>Hibernate程式片段—Sessionfactory建立</vt:lpstr>
      <vt:lpstr>Hibernate程式片段—當專案開啟連線資料庫</vt:lpstr>
      <vt:lpstr>Hibernate程式片段—處理Transaction</vt:lpstr>
      <vt:lpstr>Hibernate程式片段—JavaBean</vt:lpstr>
      <vt:lpstr>Hibernate程式片段—DAO</vt:lpstr>
      <vt:lpstr>Hibernate程式片段—DAOImpl</vt:lpstr>
      <vt:lpstr>Hibernate程式片段—DAOImpl</vt:lpstr>
      <vt:lpstr>Hibernate程式片段—DAOImpl</vt:lpstr>
      <vt:lpstr>Hibernate程式片段—DAOImpl</vt:lpstr>
      <vt:lpstr>Hibernate程式片段—DAOImpl</vt:lpstr>
      <vt:lpstr>Hibernate程式片段—DAOImpl</vt:lpstr>
      <vt:lpstr>Hibernate程式片段—DAOImpl</vt:lpstr>
      <vt:lpstr>Hibernate程式片段—會員註冊</vt:lpstr>
      <vt:lpstr>Hibernate程式片段—會員註冊</vt:lpstr>
      <vt:lpstr>Hibernate程式片段—會員註冊</vt:lpstr>
      <vt:lpstr>Hibernate程式片段—會員註冊</vt:lpstr>
      <vt:lpstr>Hibernate程式片段—會員註冊</vt:lpstr>
      <vt:lpstr>Hibernate程式片段—會員註冊</vt:lpstr>
      <vt:lpstr>Hibernate程式片段—會員登入</vt:lpstr>
      <vt:lpstr>Hibernate程式片段—會員登入</vt:lpstr>
      <vt:lpstr>簡報結束，謝謝觀賞!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小組報告: 會員登入及註冊</dc:title>
  <dc:creator>User</dc:creator>
  <cp:lastModifiedBy>User</cp:lastModifiedBy>
  <cp:revision>14</cp:revision>
  <dcterms:created xsi:type="dcterms:W3CDTF">2019-09-24T06:30:12Z</dcterms:created>
  <dcterms:modified xsi:type="dcterms:W3CDTF">2019-09-24T22:59:54Z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