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Lst>
  <p:notesMasterIdLst>
    <p:notesMasterId r:id="rId42"/>
  </p:notesMasterIdLst>
  <p:sldIdLst>
    <p:sldId id="256" r:id="rId3"/>
    <p:sldId id="257" r:id="rId4"/>
    <p:sldId id="281" r:id="rId5"/>
    <p:sldId id="284" r:id="rId6"/>
    <p:sldId id="301" r:id="rId7"/>
    <p:sldId id="303" r:id="rId8"/>
    <p:sldId id="305" r:id="rId9"/>
    <p:sldId id="302" r:id="rId10"/>
    <p:sldId id="304" r:id="rId11"/>
    <p:sldId id="259" r:id="rId12"/>
    <p:sldId id="262" r:id="rId13"/>
    <p:sldId id="263" r:id="rId14"/>
    <p:sldId id="264" r:id="rId15"/>
    <p:sldId id="265" r:id="rId16"/>
    <p:sldId id="266" r:id="rId17"/>
    <p:sldId id="306" r:id="rId18"/>
    <p:sldId id="307" r:id="rId19"/>
    <p:sldId id="308" r:id="rId20"/>
    <p:sldId id="309" r:id="rId21"/>
    <p:sldId id="310" r:id="rId22"/>
    <p:sldId id="311" r:id="rId23"/>
    <p:sldId id="312" r:id="rId24"/>
    <p:sldId id="313" r:id="rId25"/>
    <p:sldId id="314" r:id="rId26"/>
    <p:sldId id="315" r:id="rId27"/>
    <p:sldId id="275" r:id="rId28"/>
    <p:sldId id="267" r:id="rId29"/>
    <p:sldId id="269" r:id="rId30"/>
    <p:sldId id="270" r:id="rId31"/>
    <p:sldId id="316" r:id="rId32"/>
    <p:sldId id="271" r:id="rId33"/>
    <p:sldId id="317" r:id="rId34"/>
    <p:sldId id="272" r:id="rId35"/>
    <p:sldId id="318" r:id="rId36"/>
    <p:sldId id="273" r:id="rId37"/>
    <p:sldId id="274" r:id="rId38"/>
    <p:sldId id="319" r:id="rId39"/>
    <p:sldId id="283" r:id="rId40"/>
    <p:sldId id="268" r:id="rId4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01" autoAdjust="0"/>
    <p:restoredTop sz="74593" autoAdjust="0"/>
  </p:normalViewPr>
  <p:slideViewPr>
    <p:cSldViewPr snapToGrid="0">
      <p:cViewPr varScale="1">
        <p:scale>
          <a:sx n="64" d="100"/>
          <a:sy n="64" d="100"/>
        </p:scale>
        <p:origin x="120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8D9131-D347-48FE-9EAA-3F64A31EE5F8}" type="doc">
      <dgm:prSet loTypeId="urn:microsoft.com/office/officeart/2005/8/layout/hChevron3" loCatId="process" qsTypeId="urn:microsoft.com/office/officeart/2005/8/quickstyle/simple1" qsCatId="simple" csTypeId="urn:microsoft.com/office/officeart/2005/8/colors/accent1_2" csCatId="accent1" phldr="1"/>
      <dgm:spPr/>
    </dgm:pt>
    <dgm:pt modelId="{6EC3A77B-7712-421B-B679-D6B1D0EDE508}">
      <dgm:prSet phldrT="[文字]"/>
      <dgm:spPr/>
      <dgm:t>
        <a:bodyPr/>
        <a:lstStyle/>
        <a:p>
          <a:r>
            <a:rPr lang="zh-TW" altLang="en-US" dirty="0"/>
            <a:t>新建外掛開發專案</a:t>
          </a:r>
        </a:p>
      </dgm:t>
    </dgm:pt>
    <dgm:pt modelId="{C3709989-B593-49E7-A9D9-50D7419F700E}" type="parTrans" cxnId="{69F0F196-79D9-4FA8-863F-5FE9C2326B88}">
      <dgm:prSet/>
      <dgm:spPr/>
      <dgm:t>
        <a:bodyPr/>
        <a:lstStyle/>
        <a:p>
          <a:endParaRPr lang="zh-TW" altLang="en-US"/>
        </a:p>
      </dgm:t>
    </dgm:pt>
    <dgm:pt modelId="{69835BD3-B071-4178-B931-21C25EFA93F4}" type="sibTrans" cxnId="{69F0F196-79D9-4FA8-863F-5FE9C2326B88}">
      <dgm:prSet/>
      <dgm:spPr/>
      <dgm:t>
        <a:bodyPr/>
        <a:lstStyle/>
        <a:p>
          <a:endParaRPr lang="zh-TW" altLang="en-US"/>
        </a:p>
      </dgm:t>
    </dgm:pt>
    <dgm:pt modelId="{855CCB32-BA7D-484B-B4ED-02E95617673B}">
      <dgm:prSet phldrT="[文字]"/>
      <dgm:spPr/>
      <dgm:t>
        <a:bodyPr/>
        <a:lstStyle/>
        <a:p>
          <a:r>
            <a:rPr lang="zh-TW" altLang="en-US" dirty="0"/>
            <a:t>定義擴展與擴展點</a:t>
          </a:r>
        </a:p>
      </dgm:t>
    </dgm:pt>
    <dgm:pt modelId="{7B22CF77-CE85-4B91-A62E-7E029342F302}" type="parTrans" cxnId="{C5D1008E-CD36-471B-A600-EC5FF85B8945}">
      <dgm:prSet/>
      <dgm:spPr/>
      <dgm:t>
        <a:bodyPr/>
        <a:lstStyle/>
        <a:p>
          <a:endParaRPr lang="zh-TW" altLang="en-US"/>
        </a:p>
      </dgm:t>
    </dgm:pt>
    <dgm:pt modelId="{03D7008C-E1BE-448B-970C-32412E34DE74}" type="sibTrans" cxnId="{C5D1008E-CD36-471B-A600-EC5FF85B8945}">
      <dgm:prSet/>
      <dgm:spPr/>
      <dgm:t>
        <a:bodyPr/>
        <a:lstStyle/>
        <a:p>
          <a:endParaRPr lang="zh-TW" altLang="en-US"/>
        </a:p>
      </dgm:t>
    </dgm:pt>
    <dgm:pt modelId="{463E370D-BE4A-48D4-93B0-2CDBEC383F0F}">
      <dgm:prSet phldrT="[文字]"/>
      <dgm:spPr/>
      <dgm:t>
        <a:bodyPr/>
        <a:lstStyle/>
        <a:p>
          <a:r>
            <a:rPr lang="zh-TW" altLang="en-US" dirty="0"/>
            <a:t>實作程式</a:t>
          </a:r>
        </a:p>
      </dgm:t>
    </dgm:pt>
    <dgm:pt modelId="{5F69D8AA-6211-4383-BF2C-015CBBF7CA80}" type="parTrans" cxnId="{569EFA25-4062-4246-A312-F62E7941BEEE}">
      <dgm:prSet/>
      <dgm:spPr/>
      <dgm:t>
        <a:bodyPr/>
        <a:lstStyle/>
        <a:p>
          <a:endParaRPr lang="zh-TW" altLang="en-US"/>
        </a:p>
      </dgm:t>
    </dgm:pt>
    <dgm:pt modelId="{31D9F396-85A9-450D-A7B6-0403A7469E3C}" type="sibTrans" cxnId="{569EFA25-4062-4246-A312-F62E7941BEEE}">
      <dgm:prSet/>
      <dgm:spPr/>
      <dgm:t>
        <a:bodyPr/>
        <a:lstStyle/>
        <a:p>
          <a:endParaRPr lang="zh-TW" altLang="en-US"/>
        </a:p>
      </dgm:t>
    </dgm:pt>
    <dgm:pt modelId="{E0FE3B50-E043-4729-973E-5C1A61F2E5C0}">
      <dgm:prSet phldrT="[文字]"/>
      <dgm:spPr/>
      <dgm:t>
        <a:bodyPr/>
        <a:lstStyle/>
        <a:p>
          <a:r>
            <a:rPr lang="zh-TW" altLang="en-US" dirty="0"/>
            <a:t>設定使用的</a:t>
          </a:r>
          <a:r>
            <a:rPr lang="en-US" altLang="zh-TW" dirty="0"/>
            <a:t>Library</a:t>
          </a:r>
          <a:endParaRPr lang="zh-TW" altLang="en-US" dirty="0"/>
        </a:p>
      </dgm:t>
    </dgm:pt>
    <dgm:pt modelId="{1D533257-6388-4986-8B34-E7F0FC97E787}" type="parTrans" cxnId="{F9358CEC-6478-4AD0-B35F-6AEA28485E66}">
      <dgm:prSet/>
      <dgm:spPr/>
      <dgm:t>
        <a:bodyPr/>
        <a:lstStyle/>
        <a:p>
          <a:endParaRPr lang="zh-TW" altLang="en-US"/>
        </a:p>
      </dgm:t>
    </dgm:pt>
    <dgm:pt modelId="{F462F1BF-6740-4082-ADA8-9A245C47434F}" type="sibTrans" cxnId="{F9358CEC-6478-4AD0-B35F-6AEA28485E66}">
      <dgm:prSet/>
      <dgm:spPr/>
      <dgm:t>
        <a:bodyPr/>
        <a:lstStyle/>
        <a:p>
          <a:endParaRPr lang="zh-TW" altLang="en-US"/>
        </a:p>
      </dgm:t>
    </dgm:pt>
    <dgm:pt modelId="{32A3E7C9-3E46-4C1F-B213-C69FBD504276}">
      <dgm:prSet phldrT="[文字]"/>
      <dgm:spPr/>
      <dgm:t>
        <a:bodyPr/>
        <a:lstStyle/>
        <a:p>
          <a:r>
            <a:rPr lang="zh-TW" altLang="en-US" dirty="0"/>
            <a:t>封裝外掛</a:t>
          </a:r>
          <a:r>
            <a:rPr lang="en-US" altLang="zh-TW" dirty="0"/>
            <a:t>(.jar)</a:t>
          </a:r>
          <a:endParaRPr lang="zh-TW" altLang="en-US" dirty="0"/>
        </a:p>
      </dgm:t>
    </dgm:pt>
    <dgm:pt modelId="{02135B0A-83C0-4012-8F65-18EAC9D6C196}" type="parTrans" cxnId="{75D0FED0-6F6C-428C-BA38-657606B35071}">
      <dgm:prSet/>
      <dgm:spPr/>
      <dgm:t>
        <a:bodyPr/>
        <a:lstStyle/>
        <a:p>
          <a:endParaRPr lang="zh-TW" altLang="en-US"/>
        </a:p>
      </dgm:t>
    </dgm:pt>
    <dgm:pt modelId="{2554EE8B-C471-43E9-B643-93F08B830C4C}" type="sibTrans" cxnId="{75D0FED0-6F6C-428C-BA38-657606B35071}">
      <dgm:prSet/>
      <dgm:spPr/>
      <dgm:t>
        <a:bodyPr/>
        <a:lstStyle/>
        <a:p>
          <a:endParaRPr lang="zh-TW" altLang="en-US"/>
        </a:p>
      </dgm:t>
    </dgm:pt>
    <dgm:pt modelId="{8CABC1D7-2ECA-4F5F-A708-48FB1527A2AE}">
      <dgm:prSet phldrT="[文字]"/>
      <dgm:spPr/>
      <dgm:t>
        <a:bodyPr/>
        <a:lstStyle/>
        <a:p>
          <a:r>
            <a:rPr lang="zh-TW" altLang="en-US" dirty="0"/>
            <a:t>安裝</a:t>
          </a:r>
        </a:p>
      </dgm:t>
    </dgm:pt>
    <dgm:pt modelId="{E63298E7-012D-47BD-AFE0-FAD539E3A48E}" type="parTrans" cxnId="{7EEAB8E8-1FE5-4149-A9A8-10AE5CD3E2D3}">
      <dgm:prSet/>
      <dgm:spPr/>
      <dgm:t>
        <a:bodyPr/>
        <a:lstStyle/>
        <a:p>
          <a:endParaRPr lang="zh-TW" altLang="en-US"/>
        </a:p>
      </dgm:t>
    </dgm:pt>
    <dgm:pt modelId="{2A81A3B5-F58F-4446-8AF2-78BDA134FB82}" type="sibTrans" cxnId="{7EEAB8E8-1FE5-4149-A9A8-10AE5CD3E2D3}">
      <dgm:prSet/>
      <dgm:spPr/>
      <dgm:t>
        <a:bodyPr/>
        <a:lstStyle/>
        <a:p>
          <a:endParaRPr lang="zh-TW" altLang="en-US"/>
        </a:p>
      </dgm:t>
    </dgm:pt>
    <dgm:pt modelId="{9ADC5CC7-8395-4150-A234-6F6F3A4E1690}" type="pres">
      <dgm:prSet presAssocID="{968D9131-D347-48FE-9EAA-3F64A31EE5F8}" presName="Name0" presStyleCnt="0">
        <dgm:presLayoutVars>
          <dgm:dir/>
          <dgm:resizeHandles val="exact"/>
        </dgm:presLayoutVars>
      </dgm:prSet>
      <dgm:spPr/>
    </dgm:pt>
    <dgm:pt modelId="{955BF00E-69D1-42E1-BED1-BD594BA10AF8}" type="pres">
      <dgm:prSet presAssocID="{6EC3A77B-7712-421B-B679-D6B1D0EDE508}" presName="parTxOnly" presStyleLbl="node1" presStyleIdx="0" presStyleCnt="6" custScaleX="108436">
        <dgm:presLayoutVars>
          <dgm:bulletEnabled val="1"/>
        </dgm:presLayoutVars>
      </dgm:prSet>
      <dgm:spPr/>
    </dgm:pt>
    <dgm:pt modelId="{CBFCAF5A-0768-4DF4-A075-730964C44AA3}" type="pres">
      <dgm:prSet presAssocID="{69835BD3-B071-4178-B931-21C25EFA93F4}" presName="parSpace" presStyleCnt="0"/>
      <dgm:spPr/>
    </dgm:pt>
    <dgm:pt modelId="{7D212A63-787F-4359-BF14-66982D2C3DE8}" type="pres">
      <dgm:prSet presAssocID="{855CCB32-BA7D-484B-B4ED-02E95617673B}" presName="parTxOnly" presStyleLbl="node1" presStyleIdx="1" presStyleCnt="6">
        <dgm:presLayoutVars>
          <dgm:bulletEnabled val="1"/>
        </dgm:presLayoutVars>
      </dgm:prSet>
      <dgm:spPr/>
    </dgm:pt>
    <dgm:pt modelId="{F1CAD7AB-FF99-4C20-A1DC-635CE925BAE9}" type="pres">
      <dgm:prSet presAssocID="{03D7008C-E1BE-448B-970C-32412E34DE74}" presName="parSpace" presStyleCnt="0"/>
      <dgm:spPr/>
    </dgm:pt>
    <dgm:pt modelId="{4D4339F8-155C-4FA1-8DDB-54104334B8F2}" type="pres">
      <dgm:prSet presAssocID="{463E370D-BE4A-48D4-93B0-2CDBEC383F0F}" presName="parTxOnly" presStyleLbl="node1" presStyleIdx="2" presStyleCnt="6">
        <dgm:presLayoutVars>
          <dgm:bulletEnabled val="1"/>
        </dgm:presLayoutVars>
      </dgm:prSet>
      <dgm:spPr/>
    </dgm:pt>
    <dgm:pt modelId="{ABA68035-7124-4EF7-BF93-A9C8946E743F}" type="pres">
      <dgm:prSet presAssocID="{31D9F396-85A9-450D-A7B6-0403A7469E3C}" presName="parSpace" presStyleCnt="0"/>
      <dgm:spPr/>
    </dgm:pt>
    <dgm:pt modelId="{D62ACADA-5CEC-4B24-A199-8B1CFBA9BDFD}" type="pres">
      <dgm:prSet presAssocID="{E0FE3B50-E043-4729-973E-5C1A61F2E5C0}" presName="parTxOnly" presStyleLbl="node1" presStyleIdx="3" presStyleCnt="6">
        <dgm:presLayoutVars>
          <dgm:bulletEnabled val="1"/>
        </dgm:presLayoutVars>
      </dgm:prSet>
      <dgm:spPr/>
    </dgm:pt>
    <dgm:pt modelId="{195195AF-CBC0-489B-A08C-5FBF127983DC}" type="pres">
      <dgm:prSet presAssocID="{F462F1BF-6740-4082-ADA8-9A245C47434F}" presName="parSpace" presStyleCnt="0"/>
      <dgm:spPr/>
    </dgm:pt>
    <dgm:pt modelId="{25625992-171F-4CC9-83BA-21675CEB17AA}" type="pres">
      <dgm:prSet presAssocID="{32A3E7C9-3E46-4C1F-B213-C69FBD504276}" presName="parTxOnly" presStyleLbl="node1" presStyleIdx="4" presStyleCnt="6">
        <dgm:presLayoutVars>
          <dgm:bulletEnabled val="1"/>
        </dgm:presLayoutVars>
      </dgm:prSet>
      <dgm:spPr/>
    </dgm:pt>
    <dgm:pt modelId="{AC62F82E-8EFB-4C07-B6FF-9AE5D5355BFB}" type="pres">
      <dgm:prSet presAssocID="{2554EE8B-C471-43E9-B643-93F08B830C4C}" presName="parSpace" presStyleCnt="0"/>
      <dgm:spPr/>
    </dgm:pt>
    <dgm:pt modelId="{260C8932-F910-42FA-8B98-7332D18A6B5B}" type="pres">
      <dgm:prSet presAssocID="{8CABC1D7-2ECA-4F5F-A708-48FB1527A2AE}" presName="parTxOnly" presStyleLbl="node1" presStyleIdx="5" presStyleCnt="6">
        <dgm:presLayoutVars>
          <dgm:bulletEnabled val="1"/>
        </dgm:presLayoutVars>
      </dgm:prSet>
      <dgm:spPr/>
    </dgm:pt>
  </dgm:ptLst>
  <dgm:cxnLst>
    <dgm:cxn modelId="{066CD81E-EFEA-4111-86DD-7511ACE84F54}" type="presOf" srcId="{968D9131-D347-48FE-9EAA-3F64A31EE5F8}" destId="{9ADC5CC7-8395-4150-A234-6F6F3A4E1690}" srcOrd="0" destOrd="0" presId="urn:microsoft.com/office/officeart/2005/8/layout/hChevron3"/>
    <dgm:cxn modelId="{569EFA25-4062-4246-A312-F62E7941BEEE}" srcId="{968D9131-D347-48FE-9EAA-3F64A31EE5F8}" destId="{463E370D-BE4A-48D4-93B0-2CDBEC383F0F}" srcOrd="2" destOrd="0" parTransId="{5F69D8AA-6211-4383-BF2C-015CBBF7CA80}" sibTransId="{31D9F396-85A9-450D-A7B6-0403A7469E3C}"/>
    <dgm:cxn modelId="{4638EA6A-0F93-40F9-A8D7-9C72D114B264}" type="presOf" srcId="{463E370D-BE4A-48D4-93B0-2CDBEC383F0F}" destId="{4D4339F8-155C-4FA1-8DDB-54104334B8F2}" srcOrd="0" destOrd="0" presId="urn:microsoft.com/office/officeart/2005/8/layout/hChevron3"/>
    <dgm:cxn modelId="{FB05A96C-CA61-4650-BF7F-3CA489EBBDCF}" type="presOf" srcId="{E0FE3B50-E043-4729-973E-5C1A61F2E5C0}" destId="{D62ACADA-5CEC-4B24-A199-8B1CFBA9BDFD}" srcOrd="0" destOrd="0" presId="urn:microsoft.com/office/officeart/2005/8/layout/hChevron3"/>
    <dgm:cxn modelId="{06452152-3E95-4D3E-953A-EF6980D9955B}" type="presOf" srcId="{32A3E7C9-3E46-4C1F-B213-C69FBD504276}" destId="{25625992-171F-4CC9-83BA-21675CEB17AA}" srcOrd="0" destOrd="0" presId="urn:microsoft.com/office/officeart/2005/8/layout/hChevron3"/>
    <dgm:cxn modelId="{9366AA8C-298D-447B-A8FD-2F0166FC5B58}" type="presOf" srcId="{8CABC1D7-2ECA-4F5F-A708-48FB1527A2AE}" destId="{260C8932-F910-42FA-8B98-7332D18A6B5B}" srcOrd="0" destOrd="0" presId="urn:microsoft.com/office/officeart/2005/8/layout/hChevron3"/>
    <dgm:cxn modelId="{C5D1008E-CD36-471B-A600-EC5FF85B8945}" srcId="{968D9131-D347-48FE-9EAA-3F64A31EE5F8}" destId="{855CCB32-BA7D-484B-B4ED-02E95617673B}" srcOrd="1" destOrd="0" parTransId="{7B22CF77-CE85-4B91-A62E-7E029342F302}" sibTransId="{03D7008C-E1BE-448B-970C-32412E34DE74}"/>
    <dgm:cxn modelId="{69F0F196-79D9-4FA8-863F-5FE9C2326B88}" srcId="{968D9131-D347-48FE-9EAA-3F64A31EE5F8}" destId="{6EC3A77B-7712-421B-B679-D6B1D0EDE508}" srcOrd="0" destOrd="0" parTransId="{C3709989-B593-49E7-A9D9-50D7419F700E}" sibTransId="{69835BD3-B071-4178-B931-21C25EFA93F4}"/>
    <dgm:cxn modelId="{75D0FED0-6F6C-428C-BA38-657606B35071}" srcId="{968D9131-D347-48FE-9EAA-3F64A31EE5F8}" destId="{32A3E7C9-3E46-4C1F-B213-C69FBD504276}" srcOrd="4" destOrd="0" parTransId="{02135B0A-83C0-4012-8F65-18EAC9D6C196}" sibTransId="{2554EE8B-C471-43E9-B643-93F08B830C4C}"/>
    <dgm:cxn modelId="{7EEAB8E8-1FE5-4149-A9A8-10AE5CD3E2D3}" srcId="{968D9131-D347-48FE-9EAA-3F64A31EE5F8}" destId="{8CABC1D7-2ECA-4F5F-A708-48FB1527A2AE}" srcOrd="5" destOrd="0" parTransId="{E63298E7-012D-47BD-AFE0-FAD539E3A48E}" sibTransId="{2A81A3B5-F58F-4446-8AF2-78BDA134FB82}"/>
    <dgm:cxn modelId="{089720EB-381F-494B-8D4C-90FBDE765770}" type="presOf" srcId="{855CCB32-BA7D-484B-B4ED-02E95617673B}" destId="{7D212A63-787F-4359-BF14-66982D2C3DE8}" srcOrd="0" destOrd="0" presId="urn:microsoft.com/office/officeart/2005/8/layout/hChevron3"/>
    <dgm:cxn modelId="{F9358CEC-6478-4AD0-B35F-6AEA28485E66}" srcId="{968D9131-D347-48FE-9EAA-3F64A31EE5F8}" destId="{E0FE3B50-E043-4729-973E-5C1A61F2E5C0}" srcOrd="3" destOrd="0" parTransId="{1D533257-6388-4986-8B34-E7F0FC97E787}" sibTransId="{F462F1BF-6740-4082-ADA8-9A245C47434F}"/>
    <dgm:cxn modelId="{608666F3-4D00-4065-A992-B67C771ED64A}" type="presOf" srcId="{6EC3A77B-7712-421B-B679-D6B1D0EDE508}" destId="{955BF00E-69D1-42E1-BED1-BD594BA10AF8}" srcOrd="0" destOrd="0" presId="urn:microsoft.com/office/officeart/2005/8/layout/hChevron3"/>
    <dgm:cxn modelId="{5969C63E-34E3-4868-A79C-FCC8E4A26DA8}" type="presParOf" srcId="{9ADC5CC7-8395-4150-A234-6F6F3A4E1690}" destId="{955BF00E-69D1-42E1-BED1-BD594BA10AF8}" srcOrd="0" destOrd="0" presId="urn:microsoft.com/office/officeart/2005/8/layout/hChevron3"/>
    <dgm:cxn modelId="{35F9B182-7DD9-4217-9F40-C93295F43F61}" type="presParOf" srcId="{9ADC5CC7-8395-4150-A234-6F6F3A4E1690}" destId="{CBFCAF5A-0768-4DF4-A075-730964C44AA3}" srcOrd="1" destOrd="0" presId="urn:microsoft.com/office/officeart/2005/8/layout/hChevron3"/>
    <dgm:cxn modelId="{9C77C4EA-B7B5-4A82-AA64-7F1161859E16}" type="presParOf" srcId="{9ADC5CC7-8395-4150-A234-6F6F3A4E1690}" destId="{7D212A63-787F-4359-BF14-66982D2C3DE8}" srcOrd="2" destOrd="0" presId="urn:microsoft.com/office/officeart/2005/8/layout/hChevron3"/>
    <dgm:cxn modelId="{32B7C63B-1CB2-4860-A641-878ADCA65935}" type="presParOf" srcId="{9ADC5CC7-8395-4150-A234-6F6F3A4E1690}" destId="{F1CAD7AB-FF99-4C20-A1DC-635CE925BAE9}" srcOrd="3" destOrd="0" presId="urn:microsoft.com/office/officeart/2005/8/layout/hChevron3"/>
    <dgm:cxn modelId="{642CAA6E-2404-40A7-B00C-AE1004894899}" type="presParOf" srcId="{9ADC5CC7-8395-4150-A234-6F6F3A4E1690}" destId="{4D4339F8-155C-4FA1-8DDB-54104334B8F2}" srcOrd="4" destOrd="0" presId="urn:microsoft.com/office/officeart/2005/8/layout/hChevron3"/>
    <dgm:cxn modelId="{72012AF7-D6D4-4905-BAC4-379D5DA331E3}" type="presParOf" srcId="{9ADC5CC7-8395-4150-A234-6F6F3A4E1690}" destId="{ABA68035-7124-4EF7-BF93-A9C8946E743F}" srcOrd="5" destOrd="0" presId="urn:microsoft.com/office/officeart/2005/8/layout/hChevron3"/>
    <dgm:cxn modelId="{11CBFFBF-BE37-44F1-A36C-6D21761E67F9}" type="presParOf" srcId="{9ADC5CC7-8395-4150-A234-6F6F3A4E1690}" destId="{D62ACADA-5CEC-4B24-A199-8B1CFBA9BDFD}" srcOrd="6" destOrd="0" presId="urn:microsoft.com/office/officeart/2005/8/layout/hChevron3"/>
    <dgm:cxn modelId="{6401207D-893D-4C2F-ABF0-3D2BCF46FB78}" type="presParOf" srcId="{9ADC5CC7-8395-4150-A234-6F6F3A4E1690}" destId="{195195AF-CBC0-489B-A08C-5FBF127983DC}" srcOrd="7" destOrd="0" presId="urn:microsoft.com/office/officeart/2005/8/layout/hChevron3"/>
    <dgm:cxn modelId="{6092AA12-D156-4193-B711-CB9BA6781D1A}" type="presParOf" srcId="{9ADC5CC7-8395-4150-A234-6F6F3A4E1690}" destId="{25625992-171F-4CC9-83BA-21675CEB17AA}" srcOrd="8" destOrd="0" presId="urn:microsoft.com/office/officeart/2005/8/layout/hChevron3"/>
    <dgm:cxn modelId="{5164DB7C-7852-42B7-849F-A90EA053224F}" type="presParOf" srcId="{9ADC5CC7-8395-4150-A234-6F6F3A4E1690}" destId="{AC62F82E-8EFB-4C07-B6FF-9AE5D5355BFB}" srcOrd="9" destOrd="0" presId="urn:microsoft.com/office/officeart/2005/8/layout/hChevron3"/>
    <dgm:cxn modelId="{FB75CD36-B61F-4229-90B1-3505A91D63F9}" type="presParOf" srcId="{9ADC5CC7-8395-4150-A234-6F6F3A4E1690}" destId="{260C8932-F910-42FA-8B98-7332D18A6B5B}"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68D9131-D347-48FE-9EAA-3F64A31EE5F8}" type="doc">
      <dgm:prSet loTypeId="urn:microsoft.com/office/officeart/2005/8/layout/hChevron3" loCatId="process" qsTypeId="urn:microsoft.com/office/officeart/2005/8/quickstyle/simple1" qsCatId="simple" csTypeId="urn:microsoft.com/office/officeart/2005/8/colors/accent1_2" csCatId="accent1" phldr="1"/>
      <dgm:spPr/>
    </dgm:pt>
    <dgm:pt modelId="{6EC3A77B-7712-421B-B679-D6B1D0EDE508}">
      <dgm:prSet phldrT="[文字]"/>
      <dgm:spPr>
        <a:solidFill>
          <a:schemeClr val="accent1"/>
        </a:solidFill>
      </dgm:spPr>
      <dgm:t>
        <a:bodyPr/>
        <a:lstStyle/>
        <a:p>
          <a:r>
            <a:rPr lang="zh-TW" altLang="en-US" dirty="0"/>
            <a:t>新建外掛開發專案</a:t>
          </a:r>
        </a:p>
      </dgm:t>
    </dgm:pt>
    <dgm:pt modelId="{C3709989-B593-49E7-A9D9-50D7419F700E}" type="parTrans" cxnId="{69F0F196-79D9-4FA8-863F-5FE9C2326B88}">
      <dgm:prSet/>
      <dgm:spPr/>
      <dgm:t>
        <a:bodyPr/>
        <a:lstStyle/>
        <a:p>
          <a:endParaRPr lang="zh-TW" altLang="en-US"/>
        </a:p>
      </dgm:t>
    </dgm:pt>
    <dgm:pt modelId="{69835BD3-B071-4178-B931-21C25EFA93F4}" type="sibTrans" cxnId="{69F0F196-79D9-4FA8-863F-5FE9C2326B88}">
      <dgm:prSet/>
      <dgm:spPr/>
      <dgm:t>
        <a:bodyPr/>
        <a:lstStyle/>
        <a:p>
          <a:endParaRPr lang="zh-TW" altLang="en-US"/>
        </a:p>
      </dgm:t>
    </dgm:pt>
    <dgm:pt modelId="{855CCB32-BA7D-484B-B4ED-02E95617673B}">
      <dgm:prSet phldrT="[文字]"/>
      <dgm:spPr>
        <a:solidFill>
          <a:schemeClr val="accent4"/>
        </a:solidFill>
      </dgm:spPr>
      <dgm:t>
        <a:bodyPr/>
        <a:lstStyle/>
        <a:p>
          <a:r>
            <a:rPr lang="zh-TW" altLang="en-US" dirty="0"/>
            <a:t>定義擴展與擴展點</a:t>
          </a:r>
        </a:p>
      </dgm:t>
    </dgm:pt>
    <dgm:pt modelId="{7B22CF77-CE85-4B91-A62E-7E029342F302}" type="parTrans" cxnId="{C5D1008E-CD36-471B-A600-EC5FF85B8945}">
      <dgm:prSet/>
      <dgm:spPr/>
      <dgm:t>
        <a:bodyPr/>
        <a:lstStyle/>
        <a:p>
          <a:endParaRPr lang="zh-TW" altLang="en-US"/>
        </a:p>
      </dgm:t>
    </dgm:pt>
    <dgm:pt modelId="{03D7008C-E1BE-448B-970C-32412E34DE74}" type="sibTrans" cxnId="{C5D1008E-CD36-471B-A600-EC5FF85B8945}">
      <dgm:prSet/>
      <dgm:spPr/>
      <dgm:t>
        <a:bodyPr/>
        <a:lstStyle/>
        <a:p>
          <a:endParaRPr lang="zh-TW" altLang="en-US"/>
        </a:p>
      </dgm:t>
    </dgm:pt>
    <dgm:pt modelId="{463E370D-BE4A-48D4-93B0-2CDBEC383F0F}">
      <dgm:prSet phldrT="[文字]"/>
      <dgm:spPr/>
      <dgm:t>
        <a:bodyPr/>
        <a:lstStyle/>
        <a:p>
          <a:r>
            <a:rPr lang="zh-TW" altLang="en-US" dirty="0"/>
            <a:t>實作程式</a:t>
          </a:r>
        </a:p>
      </dgm:t>
    </dgm:pt>
    <dgm:pt modelId="{5F69D8AA-6211-4383-BF2C-015CBBF7CA80}" type="parTrans" cxnId="{569EFA25-4062-4246-A312-F62E7941BEEE}">
      <dgm:prSet/>
      <dgm:spPr/>
      <dgm:t>
        <a:bodyPr/>
        <a:lstStyle/>
        <a:p>
          <a:endParaRPr lang="zh-TW" altLang="en-US"/>
        </a:p>
      </dgm:t>
    </dgm:pt>
    <dgm:pt modelId="{31D9F396-85A9-450D-A7B6-0403A7469E3C}" type="sibTrans" cxnId="{569EFA25-4062-4246-A312-F62E7941BEEE}">
      <dgm:prSet/>
      <dgm:spPr/>
      <dgm:t>
        <a:bodyPr/>
        <a:lstStyle/>
        <a:p>
          <a:endParaRPr lang="zh-TW" altLang="en-US"/>
        </a:p>
      </dgm:t>
    </dgm:pt>
    <dgm:pt modelId="{E0FE3B50-E043-4729-973E-5C1A61F2E5C0}">
      <dgm:prSet phldrT="[文字]"/>
      <dgm:spPr/>
      <dgm:t>
        <a:bodyPr/>
        <a:lstStyle/>
        <a:p>
          <a:r>
            <a:rPr lang="zh-TW" altLang="en-US" dirty="0"/>
            <a:t>設定使用的</a:t>
          </a:r>
          <a:r>
            <a:rPr lang="en-US" altLang="zh-TW" dirty="0"/>
            <a:t>Library</a:t>
          </a:r>
          <a:endParaRPr lang="zh-TW" altLang="en-US" dirty="0"/>
        </a:p>
      </dgm:t>
    </dgm:pt>
    <dgm:pt modelId="{1D533257-6388-4986-8B34-E7F0FC97E787}" type="parTrans" cxnId="{F9358CEC-6478-4AD0-B35F-6AEA28485E66}">
      <dgm:prSet/>
      <dgm:spPr/>
      <dgm:t>
        <a:bodyPr/>
        <a:lstStyle/>
        <a:p>
          <a:endParaRPr lang="zh-TW" altLang="en-US"/>
        </a:p>
      </dgm:t>
    </dgm:pt>
    <dgm:pt modelId="{F462F1BF-6740-4082-ADA8-9A245C47434F}" type="sibTrans" cxnId="{F9358CEC-6478-4AD0-B35F-6AEA28485E66}">
      <dgm:prSet/>
      <dgm:spPr/>
      <dgm:t>
        <a:bodyPr/>
        <a:lstStyle/>
        <a:p>
          <a:endParaRPr lang="zh-TW" altLang="en-US"/>
        </a:p>
      </dgm:t>
    </dgm:pt>
    <dgm:pt modelId="{32A3E7C9-3E46-4C1F-B213-C69FBD504276}">
      <dgm:prSet phldrT="[文字]"/>
      <dgm:spPr/>
      <dgm:t>
        <a:bodyPr/>
        <a:lstStyle/>
        <a:p>
          <a:r>
            <a:rPr lang="zh-TW" altLang="en-US" dirty="0"/>
            <a:t>封裝外掛</a:t>
          </a:r>
          <a:r>
            <a:rPr lang="en-US" altLang="zh-TW" dirty="0"/>
            <a:t>(.jar)</a:t>
          </a:r>
          <a:endParaRPr lang="zh-TW" altLang="en-US" dirty="0"/>
        </a:p>
      </dgm:t>
    </dgm:pt>
    <dgm:pt modelId="{02135B0A-83C0-4012-8F65-18EAC9D6C196}" type="parTrans" cxnId="{75D0FED0-6F6C-428C-BA38-657606B35071}">
      <dgm:prSet/>
      <dgm:spPr/>
      <dgm:t>
        <a:bodyPr/>
        <a:lstStyle/>
        <a:p>
          <a:endParaRPr lang="zh-TW" altLang="en-US"/>
        </a:p>
      </dgm:t>
    </dgm:pt>
    <dgm:pt modelId="{2554EE8B-C471-43E9-B643-93F08B830C4C}" type="sibTrans" cxnId="{75D0FED0-6F6C-428C-BA38-657606B35071}">
      <dgm:prSet/>
      <dgm:spPr/>
      <dgm:t>
        <a:bodyPr/>
        <a:lstStyle/>
        <a:p>
          <a:endParaRPr lang="zh-TW" altLang="en-US"/>
        </a:p>
      </dgm:t>
    </dgm:pt>
    <dgm:pt modelId="{8CABC1D7-2ECA-4F5F-A708-48FB1527A2AE}">
      <dgm:prSet phldrT="[文字]"/>
      <dgm:spPr/>
      <dgm:t>
        <a:bodyPr/>
        <a:lstStyle/>
        <a:p>
          <a:r>
            <a:rPr lang="zh-TW" altLang="en-US" dirty="0"/>
            <a:t>安裝</a:t>
          </a:r>
        </a:p>
      </dgm:t>
    </dgm:pt>
    <dgm:pt modelId="{E63298E7-012D-47BD-AFE0-FAD539E3A48E}" type="parTrans" cxnId="{7EEAB8E8-1FE5-4149-A9A8-10AE5CD3E2D3}">
      <dgm:prSet/>
      <dgm:spPr/>
      <dgm:t>
        <a:bodyPr/>
        <a:lstStyle/>
        <a:p>
          <a:endParaRPr lang="zh-TW" altLang="en-US"/>
        </a:p>
      </dgm:t>
    </dgm:pt>
    <dgm:pt modelId="{2A81A3B5-F58F-4446-8AF2-78BDA134FB82}" type="sibTrans" cxnId="{7EEAB8E8-1FE5-4149-A9A8-10AE5CD3E2D3}">
      <dgm:prSet/>
      <dgm:spPr/>
      <dgm:t>
        <a:bodyPr/>
        <a:lstStyle/>
        <a:p>
          <a:endParaRPr lang="zh-TW" altLang="en-US"/>
        </a:p>
      </dgm:t>
    </dgm:pt>
    <dgm:pt modelId="{9ADC5CC7-8395-4150-A234-6F6F3A4E1690}" type="pres">
      <dgm:prSet presAssocID="{968D9131-D347-48FE-9EAA-3F64A31EE5F8}" presName="Name0" presStyleCnt="0">
        <dgm:presLayoutVars>
          <dgm:dir/>
          <dgm:resizeHandles val="exact"/>
        </dgm:presLayoutVars>
      </dgm:prSet>
      <dgm:spPr/>
    </dgm:pt>
    <dgm:pt modelId="{955BF00E-69D1-42E1-BED1-BD594BA10AF8}" type="pres">
      <dgm:prSet presAssocID="{6EC3A77B-7712-421B-B679-D6B1D0EDE508}" presName="parTxOnly" presStyleLbl="node1" presStyleIdx="0" presStyleCnt="6" custScaleX="108436">
        <dgm:presLayoutVars>
          <dgm:bulletEnabled val="1"/>
        </dgm:presLayoutVars>
      </dgm:prSet>
      <dgm:spPr/>
    </dgm:pt>
    <dgm:pt modelId="{CBFCAF5A-0768-4DF4-A075-730964C44AA3}" type="pres">
      <dgm:prSet presAssocID="{69835BD3-B071-4178-B931-21C25EFA93F4}" presName="parSpace" presStyleCnt="0"/>
      <dgm:spPr/>
    </dgm:pt>
    <dgm:pt modelId="{7D212A63-787F-4359-BF14-66982D2C3DE8}" type="pres">
      <dgm:prSet presAssocID="{855CCB32-BA7D-484B-B4ED-02E95617673B}" presName="parTxOnly" presStyleLbl="node1" presStyleIdx="1" presStyleCnt="6">
        <dgm:presLayoutVars>
          <dgm:bulletEnabled val="1"/>
        </dgm:presLayoutVars>
      </dgm:prSet>
      <dgm:spPr/>
    </dgm:pt>
    <dgm:pt modelId="{F1CAD7AB-FF99-4C20-A1DC-635CE925BAE9}" type="pres">
      <dgm:prSet presAssocID="{03D7008C-E1BE-448B-970C-32412E34DE74}" presName="parSpace" presStyleCnt="0"/>
      <dgm:spPr/>
    </dgm:pt>
    <dgm:pt modelId="{4D4339F8-155C-4FA1-8DDB-54104334B8F2}" type="pres">
      <dgm:prSet presAssocID="{463E370D-BE4A-48D4-93B0-2CDBEC383F0F}" presName="parTxOnly" presStyleLbl="node1" presStyleIdx="2" presStyleCnt="6">
        <dgm:presLayoutVars>
          <dgm:bulletEnabled val="1"/>
        </dgm:presLayoutVars>
      </dgm:prSet>
      <dgm:spPr/>
    </dgm:pt>
    <dgm:pt modelId="{ABA68035-7124-4EF7-BF93-A9C8946E743F}" type="pres">
      <dgm:prSet presAssocID="{31D9F396-85A9-450D-A7B6-0403A7469E3C}" presName="parSpace" presStyleCnt="0"/>
      <dgm:spPr/>
    </dgm:pt>
    <dgm:pt modelId="{D62ACADA-5CEC-4B24-A199-8B1CFBA9BDFD}" type="pres">
      <dgm:prSet presAssocID="{E0FE3B50-E043-4729-973E-5C1A61F2E5C0}" presName="parTxOnly" presStyleLbl="node1" presStyleIdx="3" presStyleCnt="6">
        <dgm:presLayoutVars>
          <dgm:bulletEnabled val="1"/>
        </dgm:presLayoutVars>
      </dgm:prSet>
      <dgm:spPr/>
    </dgm:pt>
    <dgm:pt modelId="{195195AF-CBC0-489B-A08C-5FBF127983DC}" type="pres">
      <dgm:prSet presAssocID="{F462F1BF-6740-4082-ADA8-9A245C47434F}" presName="parSpace" presStyleCnt="0"/>
      <dgm:spPr/>
    </dgm:pt>
    <dgm:pt modelId="{25625992-171F-4CC9-83BA-21675CEB17AA}" type="pres">
      <dgm:prSet presAssocID="{32A3E7C9-3E46-4C1F-B213-C69FBD504276}" presName="parTxOnly" presStyleLbl="node1" presStyleIdx="4" presStyleCnt="6">
        <dgm:presLayoutVars>
          <dgm:bulletEnabled val="1"/>
        </dgm:presLayoutVars>
      </dgm:prSet>
      <dgm:spPr/>
    </dgm:pt>
    <dgm:pt modelId="{AC62F82E-8EFB-4C07-B6FF-9AE5D5355BFB}" type="pres">
      <dgm:prSet presAssocID="{2554EE8B-C471-43E9-B643-93F08B830C4C}" presName="parSpace" presStyleCnt="0"/>
      <dgm:spPr/>
    </dgm:pt>
    <dgm:pt modelId="{260C8932-F910-42FA-8B98-7332D18A6B5B}" type="pres">
      <dgm:prSet presAssocID="{8CABC1D7-2ECA-4F5F-A708-48FB1527A2AE}" presName="parTxOnly" presStyleLbl="node1" presStyleIdx="5" presStyleCnt="6">
        <dgm:presLayoutVars>
          <dgm:bulletEnabled val="1"/>
        </dgm:presLayoutVars>
      </dgm:prSet>
      <dgm:spPr/>
    </dgm:pt>
  </dgm:ptLst>
  <dgm:cxnLst>
    <dgm:cxn modelId="{066CD81E-EFEA-4111-86DD-7511ACE84F54}" type="presOf" srcId="{968D9131-D347-48FE-9EAA-3F64A31EE5F8}" destId="{9ADC5CC7-8395-4150-A234-6F6F3A4E1690}" srcOrd="0" destOrd="0" presId="urn:microsoft.com/office/officeart/2005/8/layout/hChevron3"/>
    <dgm:cxn modelId="{569EFA25-4062-4246-A312-F62E7941BEEE}" srcId="{968D9131-D347-48FE-9EAA-3F64A31EE5F8}" destId="{463E370D-BE4A-48D4-93B0-2CDBEC383F0F}" srcOrd="2" destOrd="0" parTransId="{5F69D8AA-6211-4383-BF2C-015CBBF7CA80}" sibTransId="{31D9F396-85A9-450D-A7B6-0403A7469E3C}"/>
    <dgm:cxn modelId="{4638EA6A-0F93-40F9-A8D7-9C72D114B264}" type="presOf" srcId="{463E370D-BE4A-48D4-93B0-2CDBEC383F0F}" destId="{4D4339F8-155C-4FA1-8DDB-54104334B8F2}" srcOrd="0" destOrd="0" presId="urn:microsoft.com/office/officeart/2005/8/layout/hChevron3"/>
    <dgm:cxn modelId="{FB05A96C-CA61-4650-BF7F-3CA489EBBDCF}" type="presOf" srcId="{E0FE3B50-E043-4729-973E-5C1A61F2E5C0}" destId="{D62ACADA-5CEC-4B24-A199-8B1CFBA9BDFD}" srcOrd="0" destOrd="0" presId="urn:microsoft.com/office/officeart/2005/8/layout/hChevron3"/>
    <dgm:cxn modelId="{06452152-3E95-4D3E-953A-EF6980D9955B}" type="presOf" srcId="{32A3E7C9-3E46-4C1F-B213-C69FBD504276}" destId="{25625992-171F-4CC9-83BA-21675CEB17AA}" srcOrd="0" destOrd="0" presId="urn:microsoft.com/office/officeart/2005/8/layout/hChevron3"/>
    <dgm:cxn modelId="{9366AA8C-298D-447B-A8FD-2F0166FC5B58}" type="presOf" srcId="{8CABC1D7-2ECA-4F5F-A708-48FB1527A2AE}" destId="{260C8932-F910-42FA-8B98-7332D18A6B5B}" srcOrd="0" destOrd="0" presId="urn:microsoft.com/office/officeart/2005/8/layout/hChevron3"/>
    <dgm:cxn modelId="{C5D1008E-CD36-471B-A600-EC5FF85B8945}" srcId="{968D9131-D347-48FE-9EAA-3F64A31EE5F8}" destId="{855CCB32-BA7D-484B-B4ED-02E95617673B}" srcOrd="1" destOrd="0" parTransId="{7B22CF77-CE85-4B91-A62E-7E029342F302}" sibTransId="{03D7008C-E1BE-448B-970C-32412E34DE74}"/>
    <dgm:cxn modelId="{69F0F196-79D9-4FA8-863F-5FE9C2326B88}" srcId="{968D9131-D347-48FE-9EAA-3F64A31EE5F8}" destId="{6EC3A77B-7712-421B-B679-D6B1D0EDE508}" srcOrd="0" destOrd="0" parTransId="{C3709989-B593-49E7-A9D9-50D7419F700E}" sibTransId="{69835BD3-B071-4178-B931-21C25EFA93F4}"/>
    <dgm:cxn modelId="{75D0FED0-6F6C-428C-BA38-657606B35071}" srcId="{968D9131-D347-48FE-9EAA-3F64A31EE5F8}" destId="{32A3E7C9-3E46-4C1F-B213-C69FBD504276}" srcOrd="4" destOrd="0" parTransId="{02135B0A-83C0-4012-8F65-18EAC9D6C196}" sibTransId="{2554EE8B-C471-43E9-B643-93F08B830C4C}"/>
    <dgm:cxn modelId="{7EEAB8E8-1FE5-4149-A9A8-10AE5CD3E2D3}" srcId="{968D9131-D347-48FE-9EAA-3F64A31EE5F8}" destId="{8CABC1D7-2ECA-4F5F-A708-48FB1527A2AE}" srcOrd="5" destOrd="0" parTransId="{E63298E7-012D-47BD-AFE0-FAD539E3A48E}" sibTransId="{2A81A3B5-F58F-4446-8AF2-78BDA134FB82}"/>
    <dgm:cxn modelId="{089720EB-381F-494B-8D4C-90FBDE765770}" type="presOf" srcId="{855CCB32-BA7D-484B-B4ED-02E95617673B}" destId="{7D212A63-787F-4359-BF14-66982D2C3DE8}" srcOrd="0" destOrd="0" presId="urn:microsoft.com/office/officeart/2005/8/layout/hChevron3"/>
    <dgm:cxn modelId="{F9358CEC-6478-4AD0-B35F-6AEA28485E66}" srcId="{968D9131-D347-48FE-9EAA-3F64A31EE5F8}" destId="{E0FE3B50-E043-4729-973E-5C1A61F2E5C0}" srcOrd="3" destOrd="0" parTransId="{1D533257-6388-4986-8B34-E7F0FC97E787}" sibTransId="{F462F1BF-6740-4082-ADA8-9A245C47434F}"/>
    <dgm:cxn modelId="{608666F3-4D00-4065-A992-B67C771ED64A}" type="presOf" srcId="{6EC3A77B-7712-421B-B679-D6B1D0EDE508}" destId="{955BF00E-69D1-42E1-BED1-BD594BA10AF8}" srcOrd="0" destOrd="0" presId="urn:microsoft.com/office/officeart/2005/8/layout/hChevron3"/>
    <dgm:cxn modelId="{5969C63E-34E3-4868-A79C-FCC8E4A26DA8}" type="presParOf" srcId="{9ADC5CC7-8395-4150-A234-6F6F3A4E1690}" destId="{955BF00E-69D1-42E1-BED1-BD594BA10AF8}" srcOrd="0" destOrd="0" presId="urn:microsoft.com/office/officeart/2005/8/layout/hChevron3"/>
    <dgm:cxn modelId="{35F9B182-7DD9-4217-9F40-C93295F43F61}" type="presParOf" srcId="{9ADC5CC7-8395-4150-A234-6F6F3A4E1690}" destId="{CBFCAF5A-0768-4DF4-A075-730964C44AA3}" srcOrd="1" destOrd="0" presId="urn:microsoft.com/office/officeart/2005/8/layout/hChevron3"/>
    <dgm:cxn modelId="{9C77C4EA-B7B5-4A82-AA64-7F1161859E16}" type="presParOf" srcId="{9ADC5CC7-8395-4150-A234-6F6F3A4E1690}" destId="{7D212A63-787F-4359-BF14-66982D2C3DE8}" srcOrd="2" destOrd="0" presId="urn:microsoft.com/office/officeart/2005/8/layout/hChevron3"/>
    <dgm:cxn modelId="{32B7C63B-1CB2-4860-A641-878ADCA65935}" type="presParOf" srcId="{9ADC5CC7-8395-4150-A234-6F6F3A4E1690}" destId="{F1CAD7AB-FF99-4C20-A1DC-635CE925BAE9}" srcOrd="3" destOrd="0" presId="urn:microsoft.com/office/officeart/2005/8/layout/hChevron3"/>
    <dgm:cxn modelId="{642CAA6E-2404-40A7-B00C-AE1004894899}" type="presParOf" srcId="{9ADC5CC7-8395-4150-A234-6F6F3A4E1690}" destId="{4D4339F8-155C-4FA1-8DDB-54104334B8F2}" srcOrd="4" destOrd="0" presId="urn:microsoft.com/office/officeart/2005/8/layout/hChevron3"/>
    <dgm:cxn modelId="{72012AF7-D6D4-4905-BAC4-379D5DA331E3}" type="presParOf" srcId="{9ADC5CC7-8395-4150-A234-6F6F3A4E1690}" destId="{ABA68035-7124-4EF7-BF93-A9C8946E743F}" srcOrd="5" destOrd="0" presId="urn:microsoft.com/office/officeart/2005/8/layout/hChevron3"/>
    <dgm:cxn modelId="{11CBFFBF-BE37-44F1-A36C-6D21761E67F9}" type="presParOf" srcId="{9ADC5CC7-8395-4150-A234-6F6F3A4E1690}" destId="{D62ACADA-5CEC-4B24-A199-8B1CFBA9BDFD}" srcOrd="6" destOrd="0" presId="urn:microsoft.com/office/officeart/2005/8/layout/hChevron3"/>
    <dgm:cxn modelId="{6401207D-893D-4C2F-ABF0-3D2BCF46FB78}" type="presParOf" srcId="{9ADC5CC7-8395-4150-A234-6F6F3A4E1690}" destId="{195195AF-CBC0-489B-A08C-5FBF127983DC}" srcOrd="7" destOrd="0" presId="urn:microsoft.com/office/officeart/2005/8/layout/hChevron3"/>
    <dgm:cxn modelId="{6092AA12-D156-4193-B711-CB9BA6781D1A}" type="presParOf" srcId="{9ADC5CC7-8395-4150-A234-6F6F3A4E1690}" destId="{25625992-171F-4CC9-83BA-21675CEB17AA}" srcOrd="8" destOrd="0" presId="urn:microsoft.com/office/officeart/2005/8/layout/hChevron3"/>
    <dgm:cxn modelId="{5164DB7C-7852-42B7-849F-A90EA053224F}" type="presParOf" srcId="{9ADC5CC7-8395-4150-A234-6F6F3A4E1690}" destId="{AC62F82E-8EFB-4C07-B6FF-9AE5D5355BFB}" srcOrd="9" destOrd="0" presId="urn:microsoft.com/office/officeart/2005/8/layout/hChevron3"/>
    <dgm:cxn modelId="{FB75CD36-B61F-4229-90B1-3505A91D63F9}" type="presParOf" srcId="{9ADC5CC7-8395-4150-A234-6F6F3A4E1690}" destId="{260C8932-F910-42FA-8B98-7332D18A6B5B}"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68D9131-D347-48FE-9EAA-3F64A31EE5F8}" type="doc">
      <dgm:prSet loTypeId="urn:microsoft.com/office/officeart/2005/8/layout/hChevron3" loCatId="process" qsTypeId="urn:microsoft.com/office/officeart/2005/8/quickstyle/simple1" qsCatId="simple" csTypeId="urn:microsoft.com/office/officeart/2005/8/colors/accent1_2" csCatId="accent1" phldr="1"/>
      <dgm:spPr/>
    </dgm:pt>
    <dgm:pt modelId="{6EC3A77B-7712-421B-B679-D6B1D0EDE508}">
      <dgm:prSet phldrT="[文字]"/>
      <dgm:spPr>
        <a:solidFill>
          <a:schemeClr val="accent1"/>
        </a:solidFill>
      </dgm:spPr>
      <dgm:t>
        <a:bodyPr/>
        <a:lstStyle/>
        <a:p>
          <a:r>
            <a:rPr lang="zh-TW" altLang="en-US" dirty="0"/>
            <a:t>新建外掛開發專案</a:t>
          </a:r>
        </a:p>
      </dgm:t>
    </dgm:pt>
    <dgm:pt modelId="{C3709989-B593-49E7-A9D9-50D7419F700E}" type="parTrans" cxnId="{69F0F196-79D9-4FA8-863F-5FE9C2326B88}">
      <dgm:prSet/>
      <dgm:spPr/>
      <dgm:t>
        <a:bodyPr/>
        <a:lstStyle/>
        <a:p>
          <a:endParaRPr lang="zh-TW" altLang="en-US"/>
        </a:p>
      </dgm:t>
    </dgm:pt>
    <dgm:pt modelId="{69835BD3-B071-4178-B931-21C25EFA93F4}" type="sibTrans" cxnId="{69F0F196-79D9-4FA8-863F-5FE9C2326B88}">
      <dgm:prSet/>
      <dgm:spPr/>
      <dgm:t>
        <a:bodyPr/>
        <a:lstStyle/>
        <a:p>
          <a:endParaRPr lang="zh-TW" altLang="en-US"/>
        </a:p>
      </dgm:t>
    </dgm:pt>
    <dgm:pt modelId="{855CCB32-BA7D-484B-B4ED-02E95617673B}">
      <dgm:prSet phldrT="[文字]"/>
      <dgm:spPr>
        <a:solidFill>
          <a:schemeClr val="accent1"/>
        </a:solidFill>
      </dgm:spPr>
      <dgm:t>
        <a:bodyPr/>
        <a:lstStyle/>
        <a:p>
          <a:r>
            <a:rPr lang="zh-TW" altLang="en-US" dirty="0"/>
            <a:t>定義擴展與擴展點</a:t>
          </a:r>
        </a:p>
      </dgm:t>
    </dgm:pt>
    <dgm:pt modelId="{7B22CF77-CE85-4B91-A62E-7E029342F302}" type="parTrans" cxnId="{C5D1008E-CD36-471B-A600-EC5FF85B8945}">
      <dgm:prSet/>
      <dgm:spPr/>
      <dgm:t>
        <a:bodyPr/>
        <a:lstStyle/>
        <a:p>
          <a:endParaRPr lang="zh-TW" altLang="en-US"/>
        </a:p>
      </dgm:t>
    </dgm:pt>
    <dgm:pt modelId="{03D7008C-E1BE-448B-970C-32412E34DE74}" type="sibTrans" cxnId="{C5D1008E-CD36-471B-A600-EC5FF85B8945}">
      <dgm:prSet/>
      <dgm:spPr/>
      <dgm:t>
        <a:bodyPr/>
        <a:lstStyle/>
        <a:p>
          <a:endParaRPr lang="zh-TW" altLang="en-US"/>
        </a:p>
      </dgm:t>
    </dgm:pt>
    <dgm:pt modelId="{463E370D-BE4A-48D4-93B0-2CDBEC383F0F}">
      <dgm:prSet phldrT="[文字]"/>
      <dgm:spPr>
        <a:solidFill>
          <a:schemeClr val="accent4"/>
        </a:solidFill>
      </dgm:spPr>
      <dgm:t>
        <a:bodyPr/>
        <a:lstStyle/>
        <a:p>
          <a:r>
            <a:rPr lang="zh-TW" altLang="en-US" dirty="0"/>
            <a:t>實作程式</a:t>
          </a:r>
        </a:p>
      </dgm:t>
    </dgm:pt>
    <dgm:pt modelId="{5F69D8AA-6211-4383-BF2C-015CBBF7CA80}" type="parTrans" cxnId="{569EFA25-4062-4246-A312-F62E7941BEEE}">
      <dgm:prSet/>
      <dgm:spPr/>
      <dgm:t>
        <a:bodyPr/>
        <a:lstStyle/>
        <a:p>
          <a:endParaRPr lang="zh-TW" altLang="en-US"/>
        </a:p>
      </dgm:t>
    </dgm:pt>
    <dgm:pt modelId="{31D9F396-85A9-450D-A7B6-0403A7469E3C}" type="sibTrans" cxnId="{569EFA25-4062-4246-A312-F62E7941BEEE}">
      <dgm:prSet/>
      <dgm:spPr/>
      <dgm:t>
        <a:bodyPr/>
        <a:lstStyle/>
        <a:p>
          <a:endParaRPr lang="zh-TW" altLang="en-US"/>
        </a:p>
      </dgm:t>
    </dgm:pt>
    <dgm:pt modelId="{E0FE3B50-E043-4729-973E-5C1A61F2E5C0}">
      <dgm:prSet phldrT="[文字]"/>
      <dgm:spPr/>
      <dgm:t>
        <a:bodyPr/>
        <a:lstStyle/>
        <a:p>
          <a:r>
            <a:rPr lang="zh-TW" altLang="en-US" dirty="0"/>
            <a:t>設定使用的</a:t>
          </a:r>
          <a:r>
            <a:rPr lang="en-US" altLang="zh-TW" dirty="0"/>
            <a:t>Library</a:t>
          </a:r>
          <a:endParaRPr lang="zh-TW" altLang="en-US" dirty="0"/>
        </a:p>
      </dgm:t>
    </dgm:pt>
    <dgm:pt modelId="{1D533257-6388-4986-8B34-E7F0FC97E787}" type="parTrans" cxnId="{F9358CEC-6478-4AD0-B35F-6AEA28485E66}">
      <dgm:prSet/>
      <dgm:spPr/>
      <dgm:t>
        <a:bodyPr/>
        <a:lstStyle/>
        <a:p>
          <a:endParaRPr lang="zh-TW" altLang="en-US"/>
        </a:p>
      </dgm:t>
    </dgm:pt>
    <dgm:pt modelId="{F462F1BF-6740-4082-ADA8-9A245C47434F}" type="sibTrans" cxnId="{F9358CEC-6478-4AD0-B35F-6AEA28485E66}">
      <dgm:prSet/>
      <dgm:spPr/>
      <dgm:t>
        <a:bodyPr/>
        <a:lstStyle/>
        <a:p>
          <a:endParaRPr lang="zh-TW" altLang="en-US"/>
        </a:p>
      </dgm:t>
    </dgm:pt>
    <dgm:pt modelId="{32A3E7C9-3E46-4C1F-B213-C69FBD504276}">
      <dgm:prSet phldrT="[文字]"/>
      <dgm:spPr/>
      <dgm:t>
        <a:bodyPr/>
        <a:lstStyle/>
        <a:p>
          <a:r>
            <a:rPr lang="zh-TW" altLang="en-US" dirty="0"/>
            <a:t>封裝外掛</a:t>
          </a:r>
          <a:r>
            <a:rPr lang="en-US" altLang="zh-TW" dirty="0"/>
            <a:t>(.jar)</a:t>
          </a:r>
          <a:endParaRPr lang="zh-TW" altLang="en-US" dirty="0"/>
        </a:p>
      </dgm:t>
    </dgm:pt>
    <dgm:pt modelId="{02135B0A-83C0-4012-8F65-18EAC9D6C196}" type="parTrans" cxnId="{75D0FED0-6F6C-428C-BA38-657606B35071}">
      <dgm:prSet/>
      <dgm:spPr/>
      <dgm:t>
        <a:bodyPr/>
        <a:lstStyle/>
        <a:p>
          <a:endParaRPr lang="zh-TW" altLang="en-US"/>
        </a:p>
      </dgm:t>
    </dgm:pt>
    <dgm:pt modelId="{2554EE8B-C471-43E9-B643-93F08B830C4C}" type="sibTrans" cxnId="{75D0FED0-6F6C-428C-BA38-657606B35071}">
      <dgm:prSet/>
      <dgm:spPr/>
      <dgm:t>
        <a:bodyPr/>
        <a:lstStyle/>
        <a:p>
          <a:endParaRPr lang="zh-TW" altLang="en-US"/>
        </a:p>
      </dgm:t>
    </dgm:pt>
    <dgm:pt modelId="{8CABC1D7-2ECA-4F5F-A708-48FB1527A2AE}">
      <dgm:prSet phldrT="[文字]"/>
      <dgm:spPr/>
      <dgm:t>
        <a:bodyPr/>
        <a:lstStyle/>
        <a:p>
          <a:r>
            <a:rPr lang="zh-TW" altLang="en-US" dirty="0"/>
            <a:t>安裝</a:t>
          </a:r>
        </a:p>
      </dgm:t>
    </dgm:pt>
    <dgm:pt modelId="{E63298E7-012D-47BD-AFE0-FAD539E3A48E}" type="parTrans" cxnId="{7EEAB8E8-1FE5-4149-A9A8-10AE5CD3E2D3}">
      <dgm:prSet/>
      <dgm:spPr/>
      <dgm:t>
        <a:bodyPr/>
        <a:lstStyle/>
        <a:p>
          <a:endParaRPr lang="zh-TW" altLang="en-US"/>
        </a:p>
      </dgm:t>
    </dgm:pt>
    <dgm:pt modelId="{2A81A3B5-F58F-4446-8AF2-78BDA134FB82}" type="sibTrans" cxnId="{7EEAB8E8-1FE5-4149-A9A8-10AE5CD3E2D3}">
      <dgm:prSet/>
      <dgm:spPr/>
      <dgm:t>
        <a:bodyPr/>
        <a:lstStyle/>
        <a:p>
          <a:endParaRPr lang="zh-TW" altLang="en-US"/>
        </a:p>
      </dgm:t>
    </dgm:pt>
    <dgm:pt modelId="{9ADC5CC7-8395-4150-A234-6F6F3A4E1690}" type="pres">
      <dgm:prSet presAssocID="{968D9131-D347-48FE-9EAA-3F64A31EE5F8}" presName="Name0" presStyleCnt="0">
        <dgm:presLayoutVars>
          <dgm:dir/>
          <dgm:resizeHandles val="exact"/>
        </dgm:presLayoutVars>
      </dgm:prSet>
      <dgm:spPr/>
    </dgm:pt>
    <dgm:pt modelId="{955BF00E-69D1-42E1-BED1-BD594BA10AF8}" type="pres">
      <dgm:prSet presAssocID="{6EC3A77B-7712-421B-B679-D6B1D0EDE508}" presName="parTxOnly" presStyleLbl="node1" presStyleIdx="0" presStyleCnt="6" custScaleX="108436">
        <dgm:presLayoutVars>
          <dgm:bulletEnabled val="1"/>
        </dgm:presLayoutVars>
      </dgm:prSet>
      <dgm:spPr/>
    </dgm:pt>
    <dgm:pt modelId="{CBFCAF5A-0768-4DF4-A075-730964C44AA3}" type="pres">
      <dgm:prSet presAssocID="{69835BD3-B071-4178-B931-21C25EFA93F4}" presName="parSpace" presStyleCnt="0"/>
      <dgm:spPr/>
    </dgm:pt>
    <dgm:pt modelId="{7D212A63-787F-4359-BF14-66982D2C3DE8}" type="pres">
      <dgm:prSet presAssocID="{855CCB32-BA7D-484B-B4ED-02E95617673B}" presName="parTxOnly" presStyleLbl="node1" presStyleIdx="1" presStyleCnt="6">
        <dgm:presLayoutVars>
          <dgm:bulletEnabled val="1"/>
        </dgm:presLayoutVars>
      </dgm:prSet>
      <dgm:spPr/>
    </dgm:pt>
    <dgm:pt modelId="{F1CAD7AB-FF99-4C20-A1DC-635CE925BAE9}" type="pres">
      <dgm:prSet presAssocID="{03D7008C-E1BE-448B-970C-32412E34DE74}" presName="parSpace" presStyleCnt="0"/>
      <dgm:spPr/>
    </dgm:pt>
    <dgm:pt modelId="{4D4339F8-155C-4FA1-8DDB-54104334B8F2}" type="pres">
      <dgm:prSet presAssocID="{463E370D-BE4A-48D4-93B0-2CDBEC383F0F}" presName="parTxOnly" presStyleLbl="node1" presStyleIdx="2" presStyleCnt="6">
        <dgm:presLayoutVars>
          <dgm:bulletEnabled val="1"/>
        </dgm:presLayoutVars>
      </dgm:prSet>
      <dgm:spPr/>
    </dgm:pt>
    <dgm:pt modelId="{ABA68035-7124-4EF7-BF93-A9C8946E743F}" type="pres">
      <dgm:prSet presAssocID="{31D9F396-85A9-450D-A7B6-0403A7469E3C}" presName="parSpace" presStyleCnt="0"/>
      <dgm:spPr/>
    </dgm:pt>
    <dgm:pt modelId="{D62ACADA-5CEC-4B24-A199-8B1CFBA9BDFD}" type="pres">
      <dgm:prSet presAssocID="{E0FE3B50-E043-4729-973E-5C1A61F2E5C0}" presName="parTxOnly" presStyleLbl="node1" presStyleIdx="3" presStyleCnt="6">
        <dgm:presLayoutVars>
          <dgm:bulletEnabled val="1"/>
        </dgm:presLayoutVars>
      </dgm:prSet>
      <dgm:spPr/>
    </dgm:pt>
    <dgm:pt modelId="{195195AF-CBC0-489B-A08C-5FBF127983DC}" type="pres">
      <dgm:prSet presAssocID="{F462F1BF-6740-4082-ADA8-9A245C47434F}" presName="parSpace" presStyleCnt="0"/>
      <dgm:spPr/>
    </dgm:pt>
    <dgm:pt modelId="{25625992-171F-4CC9-83BA-21675CEB17AA}" type="pres">
      <dgm:prSet presAssocID="{32A3E7C9-3E46-4C1F-B213-C69FBD504276}" presName="parTxOnly" presStyleLbl="node1" presStyleIdx="4" presStyleCnt="6">
        <dgm:presLayoutVars>
          <dgm:bulletEnabled val="1"/>
        </dgm:presLayoutVars>
      </dgm:prSet>
      <dgm:spPr/>
    </dgm:pt>
    <dgm:pt modelId="{AC62F82E-8EFB-4C07-B6FF-9AE5D5355BFB}" type="pres">
      <dgm:prSet presAssocID="{2554EE8B-C471-43E9-B643-93F08B830C4C}" presName="parSpace" presStyleCnt="0"/>
      <dgm:spPr/>
    </dgm:pt>
    <dgm:pt modelId="{260C8932-F910-42FA-8B98-7332D18A6B5B}" type="pres">
      <dgm:prSet presAssocID="{8CABC1D7-2ECA-4F5F-A708-48FB1527A2AE}" presName="parTxOnly" presStyleLbl="node1" presStyleIdx="5" presStyleCnt="6">
        <dgm:presLayoutVars>
          <dgm:bulletEnabled val="1"/>
        </dgm:presLayoutVars>
      </dgm:prSet>
      <dgm:spPr/>
    </dgm:pt>
  </dgm:ptLst>
  <dgm:cxnLst>
    <dgm:cxn modelId="{066CD81E-EFEA-4111-86DD-7511ACE84F54}" type="presOf" srcId="{968D9131-D347-48FE-9EAA-3F64A31EE5F8}" destId="{9ADC5CC7-8395-4150-A234-6F6F3A4E1690}" srcOrd="0" destOrd="0" presId="urn:microsoft.com/office/officeart/2005/8/layout/hChevron3"/>
    <dgm:cxn modelId="{569EFA25-4062-4246-A312-F62E7941BEEE}" srcId="{968D9131-D347-48FE-9EAA-3F64A31EE5F8}" destId="{463E370D-BE4A-48D4-93B0-2CDBEC383F0F}" srcOrd="2" destOrd="0" parTransId="{5F69D8AA-6211-4383-BF2C-015CBBF7CA80}" sibTransId="{31D9F396-85A9-450D-A7B6-0403A7469E3C}"/>
    <dgm:cxn modelId="{4638EA6A-0F93-40F9-A8D7-9C72D114B264}" type="presOf" srcId="{463E370D-BE4A-48D4-93B0-2CDBEC383F0F}" destId="{4D4339F8-155C-4FA1-8DDB-54104334B8F2}" srcOrd="0" destOrd="0" presId="urn:microsoft.com/office/officeart/2005/8/layout/hChevron3"/>
    <dgm:cxn modelId="{FB05A96C-CA61-4650-BF7F-3CA489EBBDCF}" type="presOf" srcId="{E0FE3B50-E043-4729-973E-5C1A61F2E5C0}" destId="{D62ACADA-5CEC-4B24-A199-8B1CFBA9BDFD}" srcOrd="0" destOrd="0" presId="urn:microsoft.com/office/officeart/2005/8/layout/hChevron3"/>
    <dgm:cxn modelId="{06452152-3E95-4D3E-953A-EF6980D9955B}" type="presOf" srcId="{32A3E7C9-3E46-4C1F-B213-C69FBD504276}" destId="{25625992-171F-4CC9-83BA-21675CEB17AA}" srcOrd="0" destOrd="0" presId="urn:microsoft.com/office/officeart/2005/8/layout/hChevron3"/>
    <dgm:cxn modelId="{9366AA8C-298D-447B-A8FD-2F0166FC5B58}" type="presOf" srcId="{8CABC1D7-2ECA-4F5F-A708-48FB1527A2AE}" destId="{260C8932-F910-42FA-8B98-7332D18A6B5B}" srcOrd="0" destOrd="0" presId="urn:microsoft.com/office/officeart/2005/8/layout/hChevron3"/>
    <dgm:cxn modelId="{C5D1008E-CD36-471B-A600-EC5FF85B8945}" srcId="{968D9131-D347-48FE-9EAA-3F64A31EE5F8}" destId="{855CCB32-BA7D-484B-B4ED-02E95617673B}" srcOrd="1" destOrd="0" parTransId="{7B22CF77-CE85-4B91-A62E-7E029342F302}" sibTransId="{03D7008C-E1BE-448B-970C-32412E34DE74}"/>
    <dgm:cxn modelId="{69F0F196-79D9-4FA8-863F-5FE9C2326B88}" srcId="{968D9131-D347-48FE-9EAA-3F64A31EE5F8}" destId="{6EC3A77B-7712-421B-B679-D6B1D0EDE508}" srcOrd="0" destOrd="0" parTransId="{C3709989-B593-49E7-A9D9-50D7419F700E}" sibTransId="{69835BD3-B071-4178-B931-21C25EFA93F4}"/>
    <dgm:cxn modelId="{75D0FED0-6F6C-428C-BA38-657606B35071}" srcId="{968D9131-D347-48FE-9EAA-3F64A31EE5F8}" destId="{32A3E7C9-3E46-4C1F-B213-C69FBD504276}" srcOrd="4" destOrd="0" parTransId="{02135B0A-83C0-4012-8F65-18EAC9D6C196}" sibTransId="{2554EE8B-C471-43E9-B643-93F08B830C4C}"/>
    <dgm:cxn modelId="{7EEAB8E8-1FE5-4149-A9A8-10AE5CD3E2D3}" srcId="{968D9131-D347-48FE-9EAA-3F64A31EE5F8}" destId="{8CABC1D7-2ECA-4F5F-A708-48FB1527A2AE}" srcOrd="5" destOrd="0" parTransId="{E63298E7-012D-47BD-AFE0-FAD539E3A48E}" sibTransId="{2A81A3B5-F58F-4446-8AF2-78BDA134FB82}"/>
    <dgm:cxn modelId="{089720EB-381F-494B-8D4C-90FBDE765770}" type="presOf" srcId="{855CCB32-BA7D-484B-B4ED-02E95617673B}" destId="{7D212A63-787F-4359-BF14-66982D2C3DE8}" srcOrd="0" destOrd="0" presId="urn:microsoft.com/office/officeart/2005/8/layout/hChevron3"/>
    <dgm:cxn modelId="{F9358CEC-6478-4AD0-B35F-6AEA28485E66}" srcId="{968D9131-D347-48FE-9EAA-3F64A31EE5F8}" destId="{E0FE3B50-E043-4729-973E-5C1A61F2E5C0}" srcOrd="3" destOrd="0" parTransId="{1D533257-6388-4986-8B34-E7F0FC97E787}" sibTransId="{F462F1BF-6740-4082-ADA8-9A245C47434F}"/>
    <dgm:cxn modelId="{608666F3-4D00-4065-A992-B67C771ED64A}" type="presOf" srcId="{6EC3A77B-7712-421B-B679-D6B1D0EDE508}" destId="{955BF00E-69D1-42E1-BED1-BD594BA10AF8}" srcOrd="0" destOrd="0" presId="urn:microsoft.com/office/officeart/2005/8/layout/hChevron3"/>
    <dgm:cxn modelId="{5969C63E-34E3-4868-A79C-FCC8E4A26DA8}" type="presParOf" srcId="{9ADC5CC7-8395-4150-A234-6F6F3A4E1690}" destId="{955BF00E-69D1-42E1-BED1-BD594BA10AF8}" srcOrd="0" destOrd="0" presId="urn:microsoft.com/office/officeart/2005/8/layout/hChevron3"/>
    <dgm:cxn modelId="{35F9B182-7DD9-4217-9F40-C93295F43F61}" type="presParOf" srcId="{9ADC5CC7-8395-4150-A234-6F6F3A4E1690}" destId="{CBFCAF5A-0768-4DF4-A075-730964C44AA3}" srcOrd="1" destOrd="0" presId="urn:microsoft.com/office/officeart/2005/8/layout/hChevron3"/>
    <dgm:cxn modelId="{9C77C4EA-B7B5-4A82-AA64-7F1161859E16}" type="presParOf" srcId="{9ADC5CC7-8395-4150-A234-6F6F3A4E1690}" destId="{7D212A63-787F-4359-BF14-66982D2C3DE8}" srcOrd="2" destOrd="0" presId="urn:microsoft.com/office/officeart/2005/8/layout/hChevron3"/>
    <dgm:cxn modelId="{32B7C63B-1CB2-4860-A641-878ADCA65935}" type="presParOf" srcId="{9ADC5CC7-8395-4150-A234-6F6F3A4E1690}" destId="{F1CAD7AB-FF99-4C20-A1DC-635CE925BAE9}" srcOrd="3" destOrd="0" presId="urn:microsoft.com/office/officeart/2005/8/layout/hChevron3"/>
    <dgm:cxn modelId="{642CAA6E-2404-40A7-B00C-AE1004894899}" type="presParOf" srcId="{9ADC5CC7-8395-4150-A234-6F6F3A4E1690}" destId="{4D4339F8-155C-4FA1-8DDB-54104334B8F2}" srcOrd="4" destOrd="0" presId="urn:microsoft.com/office/officeart/2005/8/layout/hChevron3"/>
    <dgm:cxn modelId="{72012AF7-D6D4-4905-BAC4-379D5DA331E3}" type="presParOf" srcId="{9ADC5CC7-8395-4150-A234-6F6F3A4E1690}" destId="{ABA68035-7124-4EF7-BF93-A9C8946E743F}" srcOrd="5" destOrd="0" presId="urn:microsoft.com/office/officeart/2005/8/layout/hChevron3"/>
    <dgm:cxn modelId="{11CBFFBF-BE37-44F1-A36C-6D21761E67F9}" type="presParOf" srcId="{9ADC5CC7-8395-4150-A234-6F6F3A4E1690}" destId="{D62ACADA-5CEC-4B24-A199-8B1CFBA9BDFD}" srcOrd="6" destOrd="0" presId="urn:microsoft.com/office/officeart/2005/8/layout/hChevron3"/>
    <dgm:cxn modelId="{6401207D-893D-4C2F-ABF0-3D2BCF46FB78}" type="presParOf" srcId="{9ADC5CC7-8395-4150-A234-6F6F3A4E1690}" destId="{195195AF-CBC0-489B-A08C-5FBF127983DC}" srcOrd="7" destOrd="0" presId="urn:microsoft.com/office/officeart/2005/8/layout/hChevron3"/>
    <dgm:cxn modelId="{6092AA12-D156-4193-B711-CB9BA6781D1A}" type="presParOf" srcId="{9ADC5CC7-8395-4150-A234-6F6F3A4E1690}" destId="{25625992-171F-4CC9-83BA-21675CEB17AA}" srcOrd="8" destOrd="0" presId="urn:microsoft.com/office/officeart/2005/8/layout/hChevron3"/>
    <dgm:cxn modelId="{5164DB7C-7852-42B7-849F-A90EA053224F}" type="presParOf" srcId="{9ADC5CC7-8395-4150-A234-6F6F3A4E1690}" destId="{AC62F82E-8EFB-4C07-B6FF-9AE5D5355BFB}" srcOrd="9" destOrd="0" presId="urn:microsoft.com/office/officeart/2005/8/layout/hChevron3"/>
    <dgm:cxn modelId="{FB75CD36-B61F-4229-90B1-3505A91D63F9}" type="presParOf" srcId="{9ADC5CC7-8395-4150-A234-6F6F3A4E1690}" destId="{260C8932-F910-42FA-8B98-7332D18A6B5B}"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68D9131-D347-48FE-9EAA-3F64A31EE5F8}" type="doc">
      <dgm:prSet loTypeId="urn:microsoft.com/office/officeart/2005/8/layout/hChevron3" loCatId="process" qsTypeId="urn:microsoft.com/office/officeart/2005/8/quickstyle/simple1" qsCatId="simple" csTypeId="urn:microsoft.com/office/officeart/2005/8/colors/accent1_2" csCatId="accent1" phldr="1"/>
      <dgm:spPr/>
    </dgm:pt>
    <dgm:pt modelId="{6EC3A77B-7712-421B-B679-D6B1D0EDE508}">
      <dgm:prSet phldrT="[文字]"/>
      <dgm:spPr>
        <a:solidFill>
          <a:schemeClr val="accent1"/>
        </a:solidFill>
      </dgm:spPr>
      <dgm:t>
        <a:bodyPr/>
        <a:lstStyle/>
        <a:p>
          <a:r>
            <a:rPr lang="zh-TW" altLang="en-US" dirty="0"/>
            <a:t>新建外掛開發專案</a:t>
          </a:r>
        </a:p>
      </dgm:t>
    </dgm:pt>
    <dgm:pt modelId="{C3709989-B593-49E7-A9D9-50D7419F700E}" type="parTrans" cxnId="{69F0F196-79D9-4FA8-863F-5FE9C2326B88}">
      <dgm:prSet/>
      <dgm:spPr/>
      <dgm:t>
        <a:bodyPr/>
        <a:lstStyle/>
        <a:p>
          <a:endParaRPr lang="zh-TW" altLang="en-US"/>
        </a:p>
      </dgm:t>
    </dgm:pt>
    <dgm:pt modelId="{69835BD3-B071-4178-B931-21C25EFA93F4}" type="sibTrans" cxnId="{69F0F196-79D9-4FA8-863F-5FE9C2326B88}">
      <dgm:prSet/>
      <dgm:spPr/>
      <dgm:t>
        <a:bodyPr/>
        <a:lstStyle/>
        <a:p>
          <a:endParaRPr lang="zh-TW" altLang="en-US"/>
        </a:p>
      </dgm:t>
    </dgm:pt>
    <dgm:pt modelId="{855CCB32-BA7D-484B-B4ED-02E95617673B}">
      <dgm:prSet phldrT="[文字]"/>
      <dgm:spPr>
        <a:solidFill>
          <a:schemeClr val="accent1"/>
        </a:solidFill>
      </dgm:spPr>
      <dgm:t>
        <a:bodyPr/>
        <a:lstStyle/>
        <a:p>
          <a:r>
            <a:rPr lang="zh-TW" altLang="en-US" dirty="0"/>
            <a:t>定義擴展與擴展點</a:t>
          </a:r>
        </a:p>
      </dgm:t>
    </dgm:pt>
    <dgm:pt modelId="{7B22CF77-CE85-4B91-A62E-7E029342F302}" type="parTrans" cxnId="{C5D1008E-CD36-471B-A600-EC5FF85B8945}">
      <dgm:prSet/>
      <dgm:spPr/>
      <dgm:t>
        <a:bodyPr/>
        <a:lstStyle/>
        <a:p>
          <a:endParaRPr lang="zh-TW" altLang="en-US"/>
        </a:p>
      </dgm:t>
    </dgm:pt>
    <dgm:pt modelId="{03D7008C-E1BE-448B-970C-32412E34DE74}" type="sibTrans" cxnId="{C5D1008E-CD36-471B-A600-EC5FF85B8945}">
      <dgm:prSet/>
      <dgm:spPr/>
      <dgm:t>
        <a:bodyPr/>
        <a:lstStyle/>
        <a:p>
          <a:endParaRPr lang="zh-TW" altLang="en-US"/>
        </a:p>
      </dgm:t>
    </dgm:pt>
    <dgm:pt modelId="{463E370D-BE4A-48D4-93B0-2CDBEC383F0F}">
      <dgm:prSet phldrT="[文字]"/>
      <dgm:spPr>
        <a:solidFill>
          <a:schemeClr val="accent1"/>
        </a:solidFill>
      </dgm:spPr>
      <dgm:t>
        <a:bodyPr/>
        <a:lstStyle/>
        <a:p>
          <a:r>
            <a:rPr lang="zh-TW" altLang="en-US" dirty="0"/>
            <a:t>實作程式</a:t>
          </a:r>
        </a:p>
      </dgm:t>
    </dgm:pt>
    <dgm:pt modelId="{5F69D8AA-6211-4383-BF2C-015CBBF7CA80}" type="parTrans" cxnId="{569EFA25-4062-4246-A312-F62E7941BEEE}">
      <dgm:prSet/>
      <dgm:spPr/>
      <dgm:t>
        <a:bodyPr/>
        <a:lstStyle/>
        <a:p>
          <a:endParaRPr lang="zh-TW" altLang="en-US"/>
        </a:p>
      </dgm:t>
    </dgm:pt>
    <dgm:pt modelId="{31D9F396-85A9-450D-A7B6-0403A7469E3C}" type="sibTrans" cxnId="{569EFA25-4062-4246-A312-F62E7941BEEE}">
      <dgm:prSet/>
      <dgm:spPr/>
      <dgm:t>
        <a:bodyPr/>
        <a:lstStyle/>
        <a:p>
          <a:endParaRPr lang="zh-TW" altLang="en-US"/>
        </a:p>
      </dgm:t>
    </dgm:pt>
    <dgm:pt modelId="{E0FE3B50-E043-4729-973E-5C1A61F2E5C0}">
      <dgm:prSet phldrT="[文字]"/>
      <dgm:spPr>
        <a:solidFill>
          <a:schemeClr val="accent4"/>
        </a:solidFill>
      </dgm:spPr>
      <dgm:t>
        <a:bodyPr/>
        <a:lstStyle/>
        <a:p>
          <a:r>
            <a:rPr lang="zh-TW" altLang="en-US" dirty="0"/>
            <a:t>設定使用的</a:t>
          </a:r>
          <a:r>
            <a:rPr lang="en-US" altLang="zh-TW" dirty="0"/>
            <a:t>Library</a:t>
          </a:r>
          <a:endParaRPr lang="zh-TW" altLang="en-US" dirty="0"/>
        </a:p>
      </dgm:t>
    </dgm:pt>
    <dgm:pt modelId="{1D533257-6388-4986-8B34-E7F0FC97E787}" type="parTrans" cxnId="{F9358CEC-6478-4AD0-B35F-6AEA28485E66}">
      <dgm:prSet/>
      <dgm:spPr/>
      <dgm:t>
        <a:bodyPr/>
        <a:lstStyle/>
        <a:p>
          <a:endParaRPr lang="zh-TW" altLang="en-US"/>
        </a:p>
      </dgm:t>
    </dgm:pt>
    <dgm:pt modelId="{F462F1BF-6740-4082-ADA8-9A245C47434F}" type="sibTrans" cxnId="{F9358CEC-6478-4AD0-B35F-6AEA28485E66}">
      <dgm:prSet/>
      <dgm:spPr/>
      <dgm:t>
        <a:bodyPr/>
        <a:lstStyle/>
        <a:p>
          <a:endParaRPr lang="zh-TW" altLang="en-US"/>
        </a:p>
      </dgm:t>
    </dgm:pt>
    <dgm:pt modelId="{32A3E7C9-3E46-4C1F-B213-C69FBD504276}">
      <dgm:prSet phldrT="[文字]"/>
      <dgm:spPr/>
      <dgm:t>
        <a:bodyPr/>
        <a:lstStyle/>
        <a:p>
          <a:r>
            <a:rPr lang="zh-TW" altLang="en-US" dirty="0"/>
            <a:t>封裝外掛</a:t>
          </a:r>
          <a:r>
            <a:rPr lang="en-US" altLang="zh-TW" dirty="0"/>
            <a:t>(.jar)</a:t>
          </a:r>
          <a:endParaRPr lang="zh-TW" altLang="en-US" dirty="0"/>
        </a:p>
      </dgm:t>
    </dgm:pt>
    <dgm:pt modelId="{02135B0A-83C0-4012-8F65-18EAC9D6C196}" type="parTrans" cxnId="{75D0FED0-6F6C-428C-BA38-657606B35071}">
      <dgm:prSet/>
      <dgm:spPr/>
      <dgm:t>
        <a:bodyPr/>
        <a:lstStyle/>
        <a:p>
          <a:endParaRPr lang="zh-TW" altLang="en-US"/>
        </a:p>
      </dgm:t>
    </dgm:pt>
    <dgm:pt modelId="{2554EE8B-C471-43E9-B643-93F08B830C4C}" type="sibTrans" cxnId="{75D0FED0-6F6C-428C-BA38-657606B35071}">
      <dgm:prSet/>
      <dgm:spPr/>
      <dgm:t>
        <a:bodyPr/>
        <a:lstStyle/>
        <a:p>
          <a:endParaRPr lang="zh-TW" altLang="en-US"/>
        </a:p>
      </dgm:t>
    </dgm:pt>
    <dgm:pt modelId="{8CABC1D7-2ECA-4F5F-A708-48FB1527A2AE}">
      <dgm:prSet phldrT="[文字]"/>
      <dgm:spPr/>
      <dgm:t>
        <a:bodyPr/>
        <a:lstStyle/>
        <a:p>
          <a:r>
            <a:rPr lang="zh-TW" altLang="en-US" dirty="0"/>
            <a:t>安裝</a:t>
          </a:r>
        </a:p>
      </dgm:t>
    </dgm:pt>
    <dgm:pt modelId="{E63298E7-012D-47BD-AFE0-FAD539E3A48E}" type="parTrans" cxnId="{7EEAB8E8-1FE5-4149-A9A8-10AE5CD3E2D3}">
      <dgm:prSet/>
      <dgm:spPr/>
      <dgm:t>
        <a:bodyPr/>
        <a:lstStyle/>
        <a:p>
          <a:endParaRPr lang="zh-TW" altLang="en-US"/>
        </a:p>
      </dgm:t>
    </dgm:pt>
    <dgm:pt modelId="{2A81A3B5-F58F-4446-8AF2-78BDA134FB82}" type="sibTrans" cxnId="{7EEAB8E8-1FE5-4149-A9A8-10AE5CD3E2D3}">
      <dgm:prSet/>
      <dgm:spPr/>
      <dgm:t>
        <a:bodyPr/>
        <a:lstStyle/>
        <a:p>
          <a:endParaRPr lang="zh-TW" altLang="en-US"/>
        </a:p>
      </dgm:t>
    </dgm:pt>
    <dgm:pt modelId="{9ADC5CC7-8395-4150-A234-6F6F3A4E1690}" type="pres">
      <dgm:prSet presAssocID="{968D9131-D347-48FE-9EAA-3F64A31EE5F8}" presName="Name0" presStyleCnt="0">
        <dgm:presLayoutVars>
          <dgm:dir/>
          <dgm:resizeHandles val="exact"/>
        </dgm:presLayoutVars>
      </dgm:prSet>
      <dgm:spPr/>
    </dgm:pt>
    <dgm:pt modelId="{955BF00E-69D1-42E1-BED1-BD594BA10AF8}" type="pres">
      <dgm:prSet presAssocID="{6EC3A77B-7712-421B-B679-D6B1D0EDE508}" presName="parTxOnly" presStyleLbl="node1" presStyleIdx="0" presStyleCnt="6" custScaleX="108436">
        <dgm:presLayoutVars>
          <dgm:bulletEnabled val="1"/>
        </dgm:presLayoutVars>
      </dgm:prSet>
      <dgm:spPr/>
    </dgm:pt>
    <dgm:pt modelId="{CBFCAF5A-0768-4DF4-A075-730964C44AA3}" type="pres">
      <dgm:prSet presAssocID="{69835BD3-B071-4178-B931-21C25EFA93F4}" presName="parSpace" presStyleCnt="0"/>
      <dgm:spPr/>
    </dgm:pt>
    <dgm:pt modelId="{7D212A63-787F-4359-BF14-66982D2C3DE8}" type="pres">
      <dgm:prSet presAssocID="{855CCB32-BA7D-484B-B4ED-02E95617673B}" presName="parTxOnly" presStyleLbl="node1" presStyleIdx="1" presStyleCnt="6">
        <dgm:presLayoutVars>
          <dgm:bulletEnabled val="1"/>
        </dgm:presLayoutVars>
      </dgm:prSet>
      <dgm:spPr/>
    </dgm:pt>
    <dgm:pt modelId="{F1CAD7AB-FF99-4C20-A1DC-635CE925BAE9}" type="pres">
      <dgm:prSet presAssocID="{03D7008C-E1BE-448B-970C-32412E34DE74}" presName="parSpace" presStyleCnt="0"/>
      <dgm:spPr/>
    </dgm:pt>
    <dgm:pt modelId="{4D4339F8-155C-4FA1-8DDB-54104334B8F2}" type="pres">
      <dgm:prSet presAssocID="{463E370D-BE4A-48D4-93B0-2CDBEC383F0F}" presName="parTxOnly" presStyleLbl="node1" presStyleIdx="2" presStyleCnt="6">
        <dgm:presLayoutVars>
          <dgm:bulletEnabled val="1"/>
        </dgm:presLayoutVars>
      </dgm:prSet>
      <dgm:spPr/>
    </dgm:pt>
    <dgm:pt modelId="{ABA68035-7124-4EF7-BF93-A9C8946E743F}" type="pres">
      <dgm:prSet presAssocID="{31D9F396-85A9-450D-A7B6-0403A7469E3C}" presName="parSpace" presStyleCnt="0"/>
      <dgm:spPr/>
    </dgm:pt>
    <dgm:pt modelId="{D62ACADA-5CEC-4B24-A199-8B1CFBA9BDFD}" type="pres">
      <dgm:prSet presAssocID="{E0FE3B50-E043-4729-973E-5C1A61F2E5C0}" presName="parTxOnly" presStyleLbl="node1" presStyleIdx="3" presStyleCnt="6">
        <dgm:presLayoutVars>
          <dgm:bulletEnabled val="1"/>
        </dgm:presLayoutVars>
      </dgm:prSet>
      <dgm:spPr/>
    </dgm:pt>
    <dgm:pt modelId="{195195AF-CBC0-489B-A08C-5FBF127983DC}" type="pres">
      <dgm:prSet presAssocID="{F462F1BF-6740-4082-ADA8-9A245C47434F}" presName="parSpace" presStyleCnt="0"/>
      <dgm:spPr/>
    </dgm:pt>
    <dgm:pt modelId="{25625992-171F-4CC9-83BA-21675CEB17AA}" type="pres">
      <dgm:prSet presAssocID="{32A3E7C9-3E46-4C1F-B213-C69FBD504276}" presName="parTxOnly" presStyleLbl="node1" presStyleIdx="4" presStyleCnt="6">
        <dgm:presLayoutVars>
          <dgm:bulletEnabled val="1"/>
        </dgm:presLayoutVars>
      </dgm:prSet>
      <dgm:spPr/>
    </dgm:pt>
    <dgm:pt modelId="{AC62F82E-8EFB-4C07-B6FF-9AE5D5355BFB}" type="pres">
      <dgm:prSet presAssocID="{2554EE8B-C471-43E9-B643-93F08B830C4C}" presName="parSpace" presStyleCnt="0"/>
      <dgm:spPr/>
    </dgm:pt>
    <dgm:pt modelId="{260C8932-F910-42FA-8B98-7332D18A6B5B}" type="pres">
      <dgm:prSet presAssocID="{8CABC1D7-2ECA-4F5F-A708-48FB1527A2AE}" presName="parTxOnly" presStyleLbl="node1" presStyleIdx="5" presStyleCnt="6">
        <dgm:presLayoutVars>
          <dgm:bulletEnabled val="1"/>
        </dgm:presLayoutVars>
      </dgm:prSet>
      <dgm:spPr/>
    </dgm:pt>
  </dgm:ptLst>
  <dgm:cxnLst>
    <dgm:cxn modelId="{066CD81E-EFEA-4111-86DD-7511ACE84F54}" type="presOf" srcId="{968D9131-D347-48FE-9EAA-3F64A31EE5F8}" destId="{9ADC5CC7-8395-4150-A234-6F6F3A4E1690}" srcOrd="0" destOrd="0" presId="urn:microsoft.com/office/officeart/2005/8/layout/hChevron3"/>
    <dgm:cxn modelId="{569EFA25-4062-4246-A312-F62E7941BEEE}" srcId="{968D9131-D347-48FE-9EAA-3F64A31EE5F8}" destId="{463E370D-BE4A-48D4-93B0-2CDBEC383F0F}" srcOrd="2" destOrd="0" parTransId="{5F69D8AA-6211-4383-BF2C-015CBBF7CA80}" sibTransId="{31D9F396-85A9-450D-A7B6-0403A7469E3C}"/>
    <dgm:cxn modelId="{4638EA6A-0F93-40F9-A8D7-9C72D114B264}" type="presOf" srcId="{463E370D-BE4A-48D4-93B0-2CDBEC383F0F}" destId="{4D4339F8-155C-4FA1-8DDB-54104334B8F2}" srcOrd="0" destOrd="0" presId="urn:microsoft.com/office/officeart/2005/8/layout/hChevron3"/>
    <dgm:cxn modelId="{FB05A96C-CA61-4650-BF7F-3CA489EBBDCF}" type="presOf" srcId="{E0FE3B50-E043-4729-973E-5C1A61F2E5C0}" destId="{D62ACADA-5CEC-4B24-A199-8B1CFBA9BDFD}" srcOrd="0" destOrd="0" presId="urn:microsoft.com/office/officeart/2005/8/layout/hChevron3"/>
    <dgm:cxn modelId="{06452152-3E95-4D3E-953A-EF6980D9955B}" type="presOf" srcId="{32A3E7C9-3E46-4C1F-B213-C69FBD504276}" destId="{25625992-171F-4CC9-83BA-21675CEB17AA}" srcOrd="0" destOrd="0" presId="urn:microsoft.com/office/officeart/2005/8/layout/hChevron3"/>
    <dgm:cxn modelId="{9366AA8C-298D-447B-A8FD-2F0166FC5B58}" type="presOf" srcId="{8CABC1D7-2ECA-4F5F-A708-48FB1527A2AE}" destId="{260C8932-F910-42FA-8B98-7332D18A6B5B}" srcOrd="0" destOrd="0" presId="urn:microsoft.com/office/officeart/2005/8/layout/hChevron3"/>
    <dgm:cxn modelId="{C5D1008E-CD36-471B-A600-EC5FF85B8945}" srcId="{968D9131-D347-48FE-9EAA-3F64A31EE5F8}" destId="{855CCB32-BA7D-484B-B4ED-02E95617673B}" srcOrd="1" destOrd="0" parTransId="{7B22CF77-CE85-4B91-A62E-7E029342F302}" sibTransId="{03D7008C-E1BE-448B-970C-32412E34DE74}"/>
    <dgm:cxn modelId="{69F0F196-79D9-4FA8-863F-5FE9C2326B88}" srcId="{968D9131-D347-48FE-9EAA-3F64A31EE5F8}" destId="{6EC3A77B-7712-421B-B679-D6B1D0EDE508}" srcOrd="0" destOrd="0" parTransId="{C3709989-B593-49E7-A9D9-50D7419F700E}" sibTransId="{69835BD3-B071-4178-B931-21C25EFA93F4}"/>
    <dgm:cxn modelId="{75D0FED0-6F6C-428C-BA38-657606B35071}" srcId="{968D9131-D347-48FE-9EAA-3F64A31EE5F8}" destId="{32A3E7C9-3E46-4C1F-B213-C69FBD504276}" srcOrd="4" destOrd="0" parTransId="{02135B0A-83C0-4012-8F65-18EAC9D6C196}" sibTransId="{2554EE8B-C471-43E9-B643-93F08B830C4C}"/>
    <dgm:cxn modelId="{7EEAB8E8-1FE5-4149-A9A8-10AE5CD3E2D3}" srcId="{968D9131-D347-48FE-9EAA-3F64A31EE5F8}" destId="{8CABC1D7-2ECA-4F5F-A708-48FB1527A2AE}" srcOrd="5" destOrd="0" parTransId="{E63298E7-012D-47BD-AFE0-FAD539E3A48E}" sibTransId="{2A81A3B5-F58F-4446-8AF2-78BDA134FB82}"/>
    <dgm:cxn modelId="{089720EB-381F-494B-8D4C-90FBDE765770}" type="presOf" srcId="{855CCB32-BA7D-484B-B4ED-02E95617673B}" destId="{7D212A63-787F-4359-BF14-66982D2C3DE8}" srcOrd="0" destOrd="0" presId="urn:microsoft.com/office/officeart/2005/8/layout/hChevron3"/>
    <dgm:cxn modelId="{F9358CEC-6478-4AD0-B35F-6AEA28485E66}" srcId="{968D9131-D347-48FE-9EAA-3F64A31EE5F8}" destId="{E0FE3B50-E043-4729-973E-5C1A61F2E5C0}" srcOrd="3" destOrd="0" parTransId="{1D533257-6388-4986-8B34-E7F0FC97E787}" sibTransId="{F462F1BF-6740-4082-ADA8-9A245C47434F}"/>
    <dgm:cxn modelId="{608666F3-4D00-4065-A992-B67C771ED64A}" type="presOf" srcId="{6EC3A77B-7712-421B-B679-D6B1D0EDE508}" destId="{955BF00E-69D1-42E1-BED1-BD594BA10AF8}" srcOrd="0" destOrd="0" presId="urn:microsoft.com/office/officeart/2005/8/layout/hChevron3"/>
    <dgm:cxn modelId="{5969C63E-34E3-4868-A79C-FCC8E4A26DA8}" type="presParOf" srcId="{9ADC5CC7-8395-4150-A234-6F6F3A4E1690}" destId="{955BF00E-69D1-42E1-BED1-BD594BA10AF8}" srcOrd="0" destOrd="0" presId="urn:microsoft.com/office/officeart/2005/8/layout/hChevron3"/>
    <dgm:cxn modelId="{35F9B182-7DD9-4217-9F40-C93295F43F61}" type="presParOf" srcId="{9ADC5CC7-8395-4150-A234-6F6F3A4E1690}" destId="{CBFCAF5A-0768-4DF4-A075-730964C44AA3}" srcOrd="1" destOrd="0" presId="urn:microsoft.com/office/officeart/2005/8/layout/hChevron3"/>
    <dgm:cxn modelId="{9C77C4EA-B7B5-4A82-AA64-7F1161859E16}" type="presParOf" srcId="{9ADC5CC7-8395-4150-A234-6F6F3A4E1690}" destId="{7D212A63-787F-4359-BF14-66982D2C3DE8}" srcOrd="2" destOrd="0" presId="urn:microsoft.com/office/officeart/2005/8/layout/hChevron3"/>
    <dgm:cxn modelId="{32B7C63B-1CB2-4860-A641-878ADCA65935}" type="presParOf" srcId="{9ADC5CC7-8395-4150-A234-6F6F3A4E1690}" destId="{F1CAD7AB-FF99-4C20-A1DC-635CE925BAE9}" srcOrd="3" destOrd="0" presId="urn:microsoft.com/office/officeart/2005/8/layout/hChevron3"/>
    <dgm:cxn modelId="{642CAA6E-2404-40A7-B00C-AE1004894899}" type="presParOf" srcId="{9ADC5CC7-8395-4150-A234-6F6F3A4E1690}" destId="{4D4339F8-155C-4FA1-8DDB-54104334B8F2}" srcOrd="4" destOrd="0" presId="urn:microsoft.com/office/officeart/2005/8/layout/hChevron3"/>
    <dgm:cxn modelId="{72012AF7-D6D4-4905-BAC4-379D5DA331E3}" type="presParOf" srcId="{9ADC5CC7-8395-4150-A234-6F6F3A4E1690}" destId="{ABA68035-7124-4EF7-BF93-A9C8946E743F}" srcOrd="5" destOrd="0" presId="urn:microsoft.com/office/officeart/2005/8/layout/hChevron3"/>
    <dgm:cxn modelId="{11CBFFBF-BE37-44F1-A36C-6D21761E67F9}" type="presParOf" srcId="{9ADC5CC7-8395-4150-A234-6F6F3A4E1690}" destId="{D62ACADA-5CEC-4B24-A199-8B1CFBA9BDFD}" srcOrd="6" destOrd="0" presId="urn:microsoft.com/office/officeart/2005/8/layout/hChevron3"/>
    <dgm:cxn modelId="{6401207D-893D-4C2F-ABF0-3D2BCF46FB78}" type="presParOf" srcId="{9ADC5CC7-8395-4150-A234-6F6F3A4E1690}" destId="{195195AF-CBC0-489B-A08C-5FBF127983DC}" srcOrd="7" destOrd="0" presId="urn:microsoft.com/office/officeart/2005/8/layout/hChevron3"/>
    <dgm:cxn modelId="{6092AA12-D156-4193-B711-CB9BA6781D1A}" type="presParOf" srcId="{9ADC5CC7-8395-4150-A234-6F6F3A4E1690}" destId="{25625992-171F-4CC9-83BA-21675CEB17AA}" srcOrd="8" destOrd="0" presId="urn:microsoft.com/office/officeart/2005/8/layout/hChevron3"/>
    <dgm:cxn modelId="{5164DB7C-7852-42B7-849F-A90EA053224F}" type="presParOf" srcId="{9ADC5CC7-8395-4150-A234-6F6F3A4E1690}" destId="{AC62F82E-8EFB-4C07-B6FF-9AE5D5355BFB}" srcOrd="9" destOrd="0" presId="urn:microsoft.com/office/officeart/2005/8/layout/hChevron3"/>
    <dgm:cxn modelId="{FB75CD36-B61F-4229-90B1-3505A91D63F9}" type="presParOf" srcId="{9ADC5CC7-8395-4150-A234-6F6F3A4E1690}" destId="{260C8932-F910-42FA-8B98-7332D18A6B5B}"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68D9131-D347-48FE-9EAA-3F64A31EE5F8}" type="doc">
      <dgm:prSet loTypeId="urn:microsoft.com/office/officeart/2005/8/layout/hChevron3" loCatId="process" qsTypeId="urn:microsoft.com/office/officeart/2005/8/quickstyle/simple1" qsCatId="simple" csTypeId="urn:microsoft.com/office/officeart/2005/8/colors/accent1_2" csCatId="accent1" phldr="1"/>
      <dgm:spPr/>
    </dgm:pt>
    <dgm:pt modelId="{6EC3A77B-7712-421B-B679-D6B1D0EDE508}">
      <dgm:prSet phldrT="[文字]"/>
      <dgm:spPr>
        <a:solidFill>
          <a:schemeClr val="accent1"/>
        </a:solidFill>
      </dgm:spPr>
      <dgm:t>
        <a:bodyPr/>
        <a:lstStyle/>
        <a:p>
          <a:r>
            <a:rPr lang="zh-TW" altLang="en-US" dirty="0"/>
            <a:t>新建外掛開發專案</a:t>
          </a:r>
        </a:p>
      </dgm:t>
    </dgm:pt>
    <dgm:pt modelId="{C3709989-B593-49E7-A9D9-50D7419F700E}" type="parTrans" cxnId="{69F0F196-79D9-4FA8-863F-5FE9C2326B88}">
      <dgm:prSet/>
      <dgm:spPr/>
      <dgm:t>
        <a:bodyPr/>
        <a:lstStyle/>
        <a:p>
          <a:endParaRPr lang="zh-TW" altLang="en-US"/>
        </a:p>
      </dgm:t>
    </dgm:pt>
    <dgm:pt modelId="{69835BD3-B071-4178-B931-21C25EFA93F4}" type="sibTrans" cxnId="{69F0F196-79D9-4FA8-863F-5FE9C2326B88}">
      <dgm:prSet/>
      <dgm:spPr/>
      <dgm:t>
        <a:bodyPr/>
        <a:lstStyle/>
        <a:p>
          <a:endParaRPr lang="zh-TW" altLang="en-US"/>
        </a:p>
      </dgm:t>
    </dgm:pt>
    <dgm:pt modelId="{855CCB32-BA7D-484B-B4ED-02E95617673B}">
      <dgm:prSet phldrT="[文字]"/>
      <dgm:spPr>
        <a:solidFill>
          <a:schemeClr val="accent1"/>
        </a:solidFill>
      </dgm:spPr>
      <dgm:t>
        <a:bodyPr/>
        <a:lstStyle/>
        <a:p>
          <a:r>
            <a:rPr lang="zh-TW" altLang="en-US" dirty="0"/>
            <a:t>定義擴展與擴展點</a:t>
          </a:r>
        </a:p>
      </dgm:t>
    </dgm:pt>
    <dgm:pt modelId="{7B22CF77-CE85-4B91-A62E-7E029342F302}" type="parTrans" cxnId="{C5D1008E-CD36-471B-A600-EC5FF85B8945}">
      <dgm:prSet/>
      <dgm:spPr/>
      <dgm:t>
        <a:bodyPr/>
        <a:lstStyle/>
        <a:p>
          <a:endParaRPr lang="zh-TW" altLang="en-US"/>
        </a:p>
      </dgm:t>
    </dgm:pt>
    <dgm:pt modelId="{03D7008C-E1BE-448B-970C-32412E34DE74}" type="sibTrans" cxnId="{C5D1008E-CD36-471B-A600-EC5FF85B8945}">
      <dgm:prSet/>
      <dgm:spPr/>
      <dgm:t>
        <a:bodyPr/>
        <a:lstStyle/>
        <a:p>
          <a:endParaRPr lang="zh-TW" altLang="en-US"/>
        </a:p>
      </dgm:t>
    </dgm:pt>
    <dgm:pt modelId="{463E370D-BE4A-48D4-93B0-2CDBEC383F0F}">
      <dgm:prSet phldrT="[文字]"/>
      <dgm:spPr>
        <a:solidFill>
          <a:schemeClr val="accent1"/>
        </a:solidFill>
      </dgm:spPr>
      <dgm:t>
        <a:bodyPr/>
        <a:lstStyle/>
        <a:p>
          <a:r>
            <a:rPr lang="zh-TW" altLang="en-US" dirty="0"/>
            <a:t>實作程式</a:t>
          </a:r>
        </a:p>
      </dgm:t>
    </dgm:pt>
    <dgm:pt modelId="{5F69D8AA-6211-4383-BF2C-015CBBF7CA80}" type="parTrans" cxnId="{569EFA25-4062-4246-A312-F62E7941BEEE}">
      <dgm:prSet/>
      <dgm:spPr/>
      <dgm:t>
        <a:bodyPr/>
        <a:lstStyle/>
        <a:p>
          <a:endParaRPr lang="zh-TW" altLang="en-US"/>
        </a:p>
      </dgm:t>
    </dgm:pt>
    <dgm:pt modelId="{31D9F396-85A9-450D-A7B6-0403A7469E3C}" type="sibTrans" cxnId="{569EFA25-4062-4246-A312-F62E7941BEEE}">
      <dgm:prSet/>
      <dgm:spPr/>
      <dgm:t>
        <a:bodyPr/>
        <a:lstStyle/>
        <a:p>
          <a:endParaRPr lang="zh-TW" altLang="en-US"/>
        </a:p>
      </dgm:t>
    </dgm:pt>
    <dgm:pt modelId="{E0FE3B50-E043-4729-973E-5C1A61F2E5C0}">
      <dgm:prSet phldrT="[文字]"/>
      <dgm:spPr>
        <a:solidFill>
          <a:schemeClr val="accent4"/>
        </a:solidFill>
      </dgm:spPr>
      <dgm:t>
        <a:bodyPr/>
        <a:lstStyle/>
        <a:p>
          <a:r>
            <a:rPr lang="zh-TW" altLang="en-US" dirty="0"/>
            <a:t>設定使用的</a:t>
          </a:r>
          <a:r>
            <a:rPr lang="en-US" altLang="zh-TW" dirty="0"/>
            <a:t>Library</a:t>
          </a:r>
          <a:endParaRPr lang="zh-TW" altLang="en-US" dirty="0"/>
        </a:p>
      </dgm:t>
    </dgm:pt>
    <dgm:pt modelId="{1D533257-6388-4986-8B34-E7F0FC97E787}" type="parTrans" cxnId="{F9358CEC-6478-4AD0-B35F-6AEA28485E66}">
      <dgm:prSet/>
      <dgm:spPr/>
      <dgm:t>
        <a:bodyPr/>
        <a:lstStyle/>
        <a:p>
          <a:endParaRPr lang="zh-TW" altLang="en-US"/>
        </a:p>
      </dgm:t>
    </dgm:pt>
    <dgm:pt modelId="{F462F1BF-6740-4082-ADA8-9A245C47434F}" type="sibTrans" cxnId="{F9358CEC-6478-4AD0-B35F-6AEA28485E66}">
      <dgm:prSet/>
      <dgm:spPr/>
      <dgm:t>
        <a:bodyPr/>
        <a:lstStyle/>
        <a:p>
          <a:endParaRPr lang="zh-TW" altLang="en-US"/>
        </a:p>
      </dgm:t>
    </dgm:pt>
    <dgm:pt modelId="{32A3E7C9-3E46-4C1F-B213-C69FBD504276}">
      <dgm:prSet phldrT="[文字]"/>
      <dgm:spPr/>
      <dgm:t>
        <a:bodyPr/>
        <a:lstStyle/>
        <a:p>
          <a:r>
            <a:rPr lang="zh-TW" altLang="en-US" dirty="0"/>
            <a:t>封裝外掛</a:t>
          </a:r>
          <a:r>
            <a:rPr lang="en-US" altLang="zh-TW" dirty="0"/>
            <a:t>(.jar)</a:t>
          </a:r>
          <a:endParaRPr lang="zh-TW" altLang="en-US" dirty="0"/>
        </a:p>
      </dgm:t>
    </dgm:pt>
    <dgm:pt modelId="{02135B0A-83C0-4012-8F65-18EAC9D6C196}" type="parTrans" cxnId="{75D0FED0-6F6C-428C-BA38-657606B35071}">
      <dgm:prSet/>
      <dgm:spPr/>
      <dgm:t>
        <a:bodyPr/>
        <a:lstStyle/>
        <a:p>
          <a:endParaRPr lang="zh-TW" altLang="en-US"/>
        </a:p>
      </dgm:t>
    </dgm:pt>
    <dgm:pt modelId="{2554EE8B-C471-43E9-B643-93F08B830C4C}" type="sibTrans" cxnId="{75D0FED0-6F6C-428C-BA38-657606B35071}">
      <dgm:prSet/>
      <dgm:spPr/>
      <dgm:t>
        <a:bodyPr/>
        <a:lstStyle/>
        <a:p>
          <a:endParaRPr lang="zh-TW" altLang="en-US"/>
        </a:p>
      </dgm:t>
    </dgm:pt>
    <dgm:pt modelId="{8CABC1D7-2ECA-4F5F-A708-48FB1527A2AE}">
      <dgm:prSet phldrT="[文字]"/>
      <dgm:spPr/>
      <dgm:t>
        <a:bodyPr/>
        <a:lstStyle/>
        <a:p>
          <a:r>
            <a:rPr lang="zh-TW" altLang="en-US" dirty="0"/>
            <a:t>安裝</a:t>
          </a:r>
        </a:p>
      </dgm:t>
    </dgm:pt>
    <dgm:pt modelId="{E63298E7-012D-47BD-AFE0-FAD539E3A48E}" type="parTrans" cxnId="{7EEAB8E8-1FE5-4149-A9A8-10AE5CD3E2D3}">
      <dgm:prSet/>
      <dgm:spPr/>
      <dgm:t>
        <a:bodyPr/>
        <a:lstStyle/>
        <a:p>
          <a:endParaRPr lang="zh-TW" altLang="en-US"/>
        </a:p>
      </dgm:t>
    </dgm:pt>
    <dgm:pt modelId="{2A81A3B5-F58F-4446-8AF2-78BDA134FB82}" type="sibTrans" cxnId="{7EEAB8E8-1FE5-4149-A9A8-10AE5CD3E2D3}">
      <dgm:prSet/>
      <dgm:spPr/>
      <dgm:t>
        <a:bodyPr/>
        <a:lstStyle/>
        <a:p>
          <a:endParaRPr lang="zh-TW" altLang="en-US"/>
        </a:p>
      </dgm:t>
    </dgm:pt>
    <dgm:pt modelId="{9ADC5CC7-8395-4150-A234-6F6F3A4E1690}" type="pres">
      <dgm:prSet presAssocID="{968D9131-D347-48FE-9EAA-3F64A31EE5F8}" presName="Name0" presStyleCnt="0">
        <dgm:presLayoutVars>
          <dgm:dir/>
          <dgm:resizeHandles val="exact"/>
        </dgm:presLayoutVars>
      </dgm:prSet>
      <dgm:spPr/>
    </dgm:pt>
    <dgm:pt modelId="{955BF00E-69D1-42E1-BED1-BD594BA10AF8}" type="pres">
      <dgm:prSet presAssocID="{6EC3A77B-7712-421B-B679-D6B1D0EDE508}" presName="parTxOnly" presStyleLbl="node1" presStyleIdx="0" presStyleCnt="6" custScaleX="108436">
        <dgm:presLayoutVars>
          <dgm:bulletEnabled val="1"/>
        </dgm:presLayoutVars>
      </dgm:prSet>
      <dgm:spPr/>
    </dgm:pt>
    <dgm:pt modelId="{CBFCAF5A-0768-4DF4-A075-730964C44AA3}" type="pres">
      <dgm:prSet presAssocID="{69835BD3-B071-4178-B931-21C25EFA93F4}" presName="parSpace" presStyleCnt="0"/>
      <dgm:spPr/>
    </dgm:pt>
    <dgm:pt modelId="{7D212A63-787F-4359-BF14-66982D2C3DE8}" type="pres">
      <dgm:prSet presAssocID="{855CCB32-BA7D-484B-B4ED-02E95617673B}" presName="parTxOnly" presStyleLbl="node1" presStyleIdx="1" presStyleCnt="6">
        <dgm:presLayoutVars>
          <dgm:bulletEnabled val="1"/>
        </dgm:presLayoutVars>
      </dgm:prSet>
      <dgm:spPr/>
    </dgm:pt>
    <dgm:pt modelId="{F1CAD7AB-FF99-4C20-A1DC-635CE925BAE9}" type="pres">
      <dgm:prSet presAssocID="{03D7008C-E1BE-448B-970C-32412E34DE74}" presName="parSpace" presStyleCnt="0"/>
      <dgm:spPr/>
    </dgm:pt>
    <dgm:pt modelId="{4D4339F8-155C-4FA1-8DDB-54104334B8F2}" type="pres">
      <dgm:prSet presAssocID="{463E370D-BE4A-48D4-93B0-2CDBEC383F0F}" presName="parTxOnly" presStyleLbl="node1" presStyleIdx="2" presStyleCnt="6">
        <dgm:presLayoutVars>
          <dgm:bulletEnabled val="1"/>
        </dgm:presLayoutVars>
      </dgm:prSet>
      <dgm:spPr/>
    </dgm:pt>
    <dgm:pt modelId="{ABA68035-7124-4EF7-BF93-A9C8946E743F}" type="pres">
      <dgm:prSet presAssocID="{31D9F396-85A9-450D-A7B6-0403A7469E3C}" presName="parSpace" presStyleCnt="0"/>
      <dgm:spPr/>
    </dgm:pt>
    <dgm:pt modelId="{D62ACADA-5CEC-4B24-A199-8B1CFBA9BDFD}" type="pres">
      <dgm:prSet presAssocID="{E0FE3B50-E043-4729-973E-5C1A61F2E5C0}" presName="parTxOnly" presStyleLbl="node1" presStyleIdx="3" presStyleCnt="6">
        <dgm:presLayoutVars>
          <dgm:bulletEnabled val="1"/>
        </dgm:presLayoutVars>
      </dgm:prSet>
      <dgm:spPr/>
    </dgm:pt>
    <dgm:pt modelId="{195195AF-CBC0-489B-A08C-5FBF127983DC}" type="pres">
      <dgm:prSet presAssocID="{F462F1BF-6740-4082-ADA8-9A245C47434F}" presName="parSpace" presStyleCnt="0"/>
      <dgm:spPr/>
    </dgm:pt>
    <dgm:pt modelId="{25625992-171F-4CC9-83BA-21675CEB17AA}" type="pres">
      <dgm:prSet presAssocID="{32A3E7C9-3E46-4C1F-B213-C69FBD504276}" presName="parTxOnly" presStyleLbl="node1" presStyleIdx="4" presStyleCnt="6">
        <dgm:presLayoutVars>
          <dgm:bulletEnabled val="1"/>
        </dgm:presLayoutVars>
      </dgm:prSet>
      <dgm:spPr/>
    </dgm:pt>
    <dgm:pt modelId="{AC62F82E-8EFB-4C07-B6FF-9AE5D5355BFB}" type="pres">
      <dgm:prSet presAssocID="{2554EE8B-C471-43E9-B643-93F08B830C4C}" presName="parSpace" presStyleCnt="0"/>
      <dgm:spPr/>
    </dgm:pt>
    <dgm:pt modelId="{260C8932-F910-42FA-8B98-7332D18A6B5B}" type="pres">
      <dgm:prSet presAssocID="{8CABC1D7-2ECA-4F5F-A708-48FB1527A2AE}" presName="parTxOnly" presStyleLbl="node1" presStyleIdx="5" presStyleCnt="6">
        <dgm:presLayoutVars>
          <dgm:bulletEnabled val="1"/>
        </dgm:presLayoutVars>
      </dgm:prSet>
      <dgm:spPr/>
    </dgm:pt>
  </dgm:ptLst>
  <dgm:cxnLst>
    <dgm:cxn modelId="{066CD81E-EFEA-4111-86DD-7511ACE84F54}" type="presOf" srcId="{968D9131-D347-48FE-9EAA-3F64A31EE5F8}" destId="{9ADC5CC7-8395-4150-A234-6F6F3A4E1690}" srcOrd="0" destOrd="0" presId="urn:microsoft.com/office/officeart/2005/8/layout/hChevron3"/>
    <dgm:cxn modelId="{569EFA25-4062-4246-A312-F62E7941BEEE}" srcId="{968D9131-D347-48FE-9EAA-3F64A31EE5F8}" destId="{463E370D-BE4A-48D4-93B0-2CDBEC383F0F}" srcOrd="2" destOrd="0" parTransId="{5F69D8AA-6211-4383-BF2C-015CBBF7CA80}" sibTransId="{31D9F396-85A9-450D-A7B6-0403A7469E3C}"/>
    <dgm:cxn modelId="{4638EA6A-0F93-40F9-A8D7-9C72D114B264}" type="presOf" srcId="{463E370D-BE4A-48D4-93B0-2CDBEC383F0F}" destId="{4D4339F8-155C-4FA1-8DDB-54104334B8F2}" srcOrd="0" destOrd="0" presId="urn:microsoft.com/office/officeart/2005/8/layout/hChevron3"/>
    <dgm:cxn modelId="{FB05A96C-CA61-4650-BF7F-3CA489EBBDCF}" type="presOf" srcId="{E0FE3B50-E043-4729-973E-5C1A61F2E5C0}" destId="{D62ACADA-5CEC-4B24-A199-8B1CFBA9BDFD}" srcOrd="0" destOrd="0" presId="urn:microsoft.com/office/officeart/2005/8/layout/hChevron3"/>
    <dgm:cxn modelId="{06452152-3E95-4D3E-953A-EF6980D9955B}" type="presOf" srcId="{32A3E7C9-3E46-4C1F-B213-C69FBD504276}" destId="{25625992-171F-4CC9-83BA-21675CEB17AA}" srcOrd="0" destOrd="0" presId="urn:microsoft.com/office/officeart/2005/8/layout/hChevron3"/>
    <dgm:cxn modelId="{9366AA8C-298D-447B-A8FD-2F0166FC5B58}" type="presOf" srcId="{8CABC1D7-2ECA-4F5F-A708-48FB1527A2AE}" destId="{260C8932-F910-42FA-8B98-7332D18A6B5B}" srcOrd="0" destOrd="0" presId="urn:microsoft.com/office/officeart/2005/8/layout/hChevron3"/>
    <dgm:cxn modelId="{C5D1008E-CD36-471B-A600-EC5FF85B8945}" srcId="{968D9131-D347-48FE-9EAA-3F64A31EE5F8}" destId="{855CCB32-BA7D-484B-B4ED-02E95617673B}" srcOrd="1" destOrd="0" parTransId="{7B22CF77-CE85-4B91-A62E-7E029342F302}" sibTransId="{03D7008C-E1BE-448B-970C-32412E34DE74}"/>
    <dgm:cxn modelId="{69F0F196-79D9-4FA8-863F-5FE9C2326B88}" srcId="{968D9131-D347-48FE-9EAA-3F64A31EE5F8}" destId="{6EC3A77B-7712-421B-B679-D6B1D0EDE508}" srcOrd="0" destOrd="0" parTransId="{C3709989-B593-49E7-A9D9-50D7419F700E}" sibTransId="{69835BD3-B071-4178-B931-21C25EFA93F4}"/>
    <dgm:cxn modelId="{75D0FED0-6F6C-428C-BA38-657606B35071}" srcId="{968D9131-D347-48FE-9EAA-3F64A31EE5F8}" destId="{32A3E7C9-3E46-4C1F-B213-C69FBD504276}" srcOrd="4" destOrd="0" parTransId="{02135B0A-83C0-4012-8F65-18EAC9D6C196}" sibTransId="{2554EE8B-C471-43E9-B643-93F08B830C4C}"/>
    <dgm:cxn modelId="{7EEAB8E8-1FE5-4149-A9A8-10AE5CD3E2D3}" srcId="{968D9131-D347-48FE-9EAA-3F64A31EE5F8}" destId="{8CABC1D7-2ECA-4F5F-A708-48FB1527A2AE}" srcOrd="5" destOrd="0" parTransId="{E63298E7-012D-47BD-AFE0-FAD539E3A48E}" sibTransId="{2A81A3B5-F58F-4446-8AF2-78BDA134FB82}"/>
    <dgm:cxn modelId="{089720EB-381F-494B-8D4C-90FBDE765770}" type="presOf" srcId="{855CCB32-BA7D-484B-B4ED-02E95617673B}" destId="{7D212A63-787F-4359-BF14-66982D2C3DE8}" srcOrd="0" destOrd="0" presId="urn:microsoft.com/office/officeart/2005/8/layout/hChevron3"/>
    <dgm:cxn modelId="{F9358CEC-6478-4AD0-B35F-6AEA28485E66}" srcId="{968D9131-D347-48FE-9EAA-3F64A31EE5F8}" destId="{E0FE3B50-E043-4729-973E-5C1A61F2E5C0}" srcOrd="3" destOrd="0" parTransId="{1D533257-6388-4986-8B34-E7F0FC97E787}" sibTransId="{F462F1BF-6740-4082-ADA8-9A245C47434F}"/>
    <dgm:cxn modelId="{608666F3-4D00-4065-A992-B67C771ED64A}" type="presOf" srcId="{6EC3A77B-7712-421B-B679-D6B1D0EDE508}" destId="{955BF00E-69D1-42E1-BED1-BD594BA10AF8}" srcOrd="0" destOrd="0" presId="urn:microsoft.com/office/officeart/2005/8/layout/hChevron3"/>
    <dgm:cxn modelId="{5969C63E-34E3-4868-A79C-FCC8E4A26DA8}" type="presParOf" srcId="{9ADC5CC7-8395-4150-A234-6F6F3A4E1690}" destId="{955BF00E-69D1-42E1-BED1-BD594BA10AF8}" srcOrd="0" destOrd="0" presId="urn:microsoft.com/office/officeart/2005/8/layout/hChevron3"/>
    <dgm:cxn modelId="{35F9B182-7DD9-4217-9F40-C93295F43F61}" type="presParOf" srcId="{9ADC5CC7-8395-4150-A234-6F6F3A4E1690}" destId="{CBFCAF5A-0768-4DF4-A075-730964C44AA3}" srcOrd="1" destOrd="0" presId="urn:microsoft.com/office/officeart/2005/8/layout/hChevron3"/>
    <dgm:cxn modelId="{9C77C4EA-B7B5-4A82-AA64-7F1161859E16}" type="presParOf" srcId="{9ADC5CC7-8395-4150-A234-6F6F3A4E1690}" destId="{7D212A63-787F-4359-BF14-66982D2C3DE8}" srcOrd="2" destOrd="0" presId="urn:microsoft.com/office/officeart/2005/8/layout/hChevron3"/>
    <dgm:cxn modelId="{32B7C63B-1CB2-4860-A641-878ADCA65935}" type="presParOf" srcId="{9ADC5CC7-8395-4150-A234-6F6F3A4E1690}" destId="{F1CAD7AB-FF99-4C20-A1DC-635CE925BAE9}" srcOrd="3" destOrd="0" presId="urn:microsoft.com/office/officeart/2005/8/layout/hChevron3"/>
    <dgm:cxn modelId="{642CAA6E-2404-40A7-B00C-AE1004894899}" type="presParOf" srcId="{9ADC5CC7-8395-4150-A234-6F6F3A4E1690}" destId="{4D4339F8-155C-4FA1-8DDB-54104334B8F2}" srcOrd="4" destOrd="0" presId="urn:microsoft.com/office/officeart/2005/8/layout/hChevron3"/>
    <dgm:cxn modelId="{72012AF7-D6D4-4905-BAC4-379D5DA331E3}" type="presParOf" srcId="{9ADC5CC7-8395-4150-A234-6F6F3A4E1690}" destId="{ABA68035-7124-4EF7-BF93-A9C8946E743F}" srcOrd="5" destOrd="0" presId="urn:microsoft.com/office/officeart/2005/8/layout/hChevron3"/>
    <dgm:cxn modelId="{11CBFFBF-BE37-44F1-A36C-6D21761E67F9}" type="presParOf" srcId="{9ADC5CC7-8395-4150-A234-6F6F3A4E1690}" destId="{D62ACADA-5CEC-4B24-A199-8B1CFBA9BDFD}" srcOrd="6" destOrd="0" presId="urn:microsoft.com/office/officeart/2005/8/layout/hChevron3"/>
    <dgm:cxn modelId="{6401207D-893D-4C2F-ABF0-3D2BCF46FB78}" type="presParOf" srcId="{9ADC5CC7-8395-4150-A234-6F6F3A4E1690}" destId="{195195AF-CBC0-489B-A08C-5FBF127983DC}" srcOrd="7" destOrd="0" presId="urn:microsoft.com/office/officeart/2005/8/layout/hChevron3"/>
    <dgm:cxn modelId="{6092AA12-D156-4193-B711-CB9BA6781D1A}" type="presParOf" srcId="{9ADC5CC7-8395-4150-A234-6F6F3A4E1690}" destId="{25625992-171F-4CC9-83BA-21675CEB17AA}" srcOrd="8" destOrd="0" presId="urn:microsoft.com/office/officeart/2005/8/layout/hChevron3"/>
    <dgm:cxn modelId="{5164DB7C-7852-42B7-849F-A90EA053224F}" type="presParOf" srcId="{9ADC5CC7-8395-4150-A234-6F6F3A4E1690}" destId="{AC62F82E-8EFB-4C07-B6FF-9AE5D5355BFB}" srcOrd="9" destOrd="0" presId="urn:microsoft.com/office/officeart/2005/8/layout/hChevron3"/>
    <dgm:cxn modelId="{FB75CD36-B61F-4229-90B1-3505A91D63F9}" type="presParOf" srcId="{9ADC5CC7-8395-4150-A234-6F6F3A4E1690}" destId="{260C8932-F910-42FA-8B98-7332D18A6B5B}"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68D9131-D347-48FE-9EAA-3F64A31EE5F8}" type="doc">
      <dgm:prSet loTypeId="urn:microsoft.com/office/officeart/2005/8/layout/hChevron3" loCatId="process" qsTypeId="urn:microsoft.com/office/officeart/2005/8/quickstyle/simple1" qsCatId="simple" csTypeId="urn:microsoft.com/office/officeart/2005/8/colors/accent1_2" csCatId="accent1" phldr="1"/>
      <dgm:spPr/>
    </dgm:pt>
    <dgm:pt modelId="{6EC3A77B-7712-421B-B679-D6B1D0EDE508}">
      <dgm:prSet phldrT="[文字]"/>
      <dgm:spPr>
        <a:solidFill>
          <a:schemeClr val="accent1"/>
        </a:solidFill>
      </dgm:spPr>
      <dgm:t>
        <a:bodyPr/>
        <a:lstStyle/>
        <a:p>
          <a:r>
            <a:rPr lang="zh-TW" altLang="en-US" dirty="0"/>
            <a:t>新建外掛開發專案</a:t>
          </a:r>
        </a:p>
      </dgm:t>
    </dgm:pt>
    <dgm:pt modelId="{C3709989-B593-49E7-A9D9-50D7419F700E}" type="parTrans" cxnId="{69F0F196-79D9-4FA8-863F-5FE9C2326B88}">
      <dgm:prSet/>
      <dgm:spPr/>
      <dgm:t>
        <a:bodyPr/>
        <a:lstStyle/>
        <a:p>
          <a:endParaRPr lang="zh-TW" altLang="en-US"/>
        </a:p>
      </dgm:t>
    </dgm:pt>
    <dgm:pt modelId="{69835BD3-B071-4178-B931-21C25EFA93F4}" type="sibTrans" cxnId="{69F0F196-79D9-4FA8-863F-5FE9C2326B88}">
      <dgm:prSet/>
      <dgm:spPr/>
      <dgm:t>
        <a:bodyPr/>
        <a:lstStyle/>
        <a:p>
          <a:endParaRPr lang="zh-TW" altLang="en-US"/>
        </a:p>
      </dgm:t>
    </dgm:pt>
    <dgm:pt modelId="{855CCB32-BA7D-484B-B4ED-02E95617673B}">
      <dgm:prSet phldrT="[文字]"/>
      <dgm:spPr>
        <a:solidFill>
          <a:schemeClr val="accent1"/>
        </a:solidFill>
      </dgm:spPr>
      <dgm:t>
        <a:bodyPr/>
        <a:lstStyle/>
        <a:p>
          <a:r>
            <a:rPr lang="zh-TW" altLang="en-US" dirty="0"/>
            <a:t>定義擴展與擴展點</a:t>
          </a:r>
        </a:p>
      </dgm:t>
    </dgm:pt>
    <dgm:pt modelId="{7B22CF77-CE85-4B91-A62E-7E029342F302}" type="parTrans" cxnId="{C5D1008E-CD36-471B-A600-EC5FF85B8945}">
      <dgm:prSet/>
      <dgm:spPr/>
      <dgm:t>
        <a:bodyPr/>
        <a:lstStyle/>
        <a:p>
          <a:endParaRPr lang="zh-TW" altLang="en-US"/>
        </a:p>
      </dgm:t>
    </dgm:pt>
    <dgm:pt modelId="{03D7008C-E1BE-448B-970C-32412E34DE74}" type="sibTrans" cxnId="{C5D1008E-CD36-471B-A600-EC5FF85B8945}">
      <dgm:prSet/>
      <dgm:spPr/>
      <dgm:t>
        <a:bodyPr/>
        <a:lstStyle/>
        <a:p>
          <a:endParaRPr lang="zh-TW" altLang="en-US"/>
        </a:p>
      </dgm:t>
    </dgm:pt>
    <dgm:pt modelId="{463E370D-BE4A-48D4-93B0-2CDBEC383F0F}">
      <dgm:prSet phldrT="[文字]"/>
      <dgm:spPr>
        <a:solidFill>
          <a:schemeClr val="accent1"/>
        </a:solidFill>
      </dgm:spPr>
      <dgm:t>
        <a:bodyPr/>
        <a:lstStyle/>
        <a:p>
          <a:r>
            <a:rPr lang="zh-TW" altLang="en-US" dirty="0"/>
            <a:t>實作程式</a:t>
          </a:r>
        </a:p>
      </dgm:t>
    </dgm:pt>
    <dgm:pt modelId="{5F69D8AA-6211-4383-BF2C-015CBBF7CA80}" type="parTrans" cxnId="{569EFA25-4062-4246-A312-F62E7941BEEE}">
      <dgm:prSet/>
      <dgm:spPr/>
      <dgm:t>
        <a:bodyPr/>
        <a:lstStyle/>
        <a:p>
          <a:endParaRPr lang="zh-TW" altLang="en-US"/>
        </a:p>
      </dgm:t>
    </dgm:pt>
    <dgm:pt modelId="{31D9F396-85A9-450D-A7B6-0403A7469E3C}" type="sibTrans" cxnId="{569EFA25-4062-4246-A312-F62E7941BEEE}">
      <dgm:prSet/>
      <dgm:spPr/>
      <dgm:t>
        <a:bodyPr/>
        <a:lstStyle/>
        <a:p>
          <a:endParaRPr lang="zh-TW" altLang="en-US"/>
        </a:p>
      </dgm:t>
    </dgm:pt>
    <dgm:pt modelId="{E0FE3B50-E043-4729-973E-5C1A61F2E5C0}">
      <dgm:prSet phldrT="[文字]"/>
      <dgm:spPr>
        <a:solidFill>
          <a:schemeClr val="accent4"/>
        </a:solidFill>
      </dgm:spPr>
      <dgm:t>
        <a:bodyPr/>
        <a:lstStyle/>
        <a:p>
          <a:r>
            <a:rPr lang="zh-TW" altLang="en-US" dirty="0"/>
            <a:t>設定使用的</a:t>
          </a:r>
          <a:r>
            <a:rPr lang="en-US" altLang="zh-TW" dirty="0"/>
            <a:t>Library</a:t>
          </a:r>
          <a:endParaRPr lang="zh-TW" altLang="en-US" dirty="0"/>
        </a:p>
      </dgm:t>
    </dgm:pt>
    <dgm:pt modelId="{1D533257-6388-4986-8B34-E7F0FC97E787}" type="parTrans" cxnId="{F9358CEC-6478-4AD0-B35F-6AEA28485E66}">
      <dgm:prSet/>
      <dgm:spPr/>
      <dgm:t>
        <a:bodyPr/>
        <a:lstStyle/>
        <a:p>
          <a:endParaRPr lang="zh-TW" altLang="en-US"/>
        </a:p>
      </dgm:t>
    </dgm:pt>
    <dgm:pt modelId="{F462F1BF-6740-4082-ADA8-9A245C47434F}" type="sibTrans" cxnId="{F9358CEC-6478-4AD0-B35F-6AEA28485E66}">
      <dgm:prSet/>
      <dgm:spPr/>
      <dgm:t>
        <a:bodyPr/>
        <a:lstStyle/>
        <a:p>
          <a:endParaRPr lang="zh-TW" altLang="en-US"/>
        </a:p>
      </dgm:t>
    </dgm:pt>
    <dgm:pt modelId="{32A3E7C9-3E46-4C1F-B213-C69FBD504276}">
      <dgm:prSet phldrT="[文字]"/>
      <dgm:spPr/>
      <dgm:t>
        <a:bodyPr/>
        <a:lstStyle/>
        <a:p>
          <a:r>
            <a:rPr lang="zh-TW" altLang="en-US" dirty="0"/>
            <a:t>封裝外掛</a:t>
          </a:r>
          <a:r>
            <a:rPr lang="en-US" altLang="zh-TW" dirty="0"/>
            <a:t>(.jar)</a:t>
          </a:r>
          <a:endParaRPr lang="zh-TW" altLang="en-US" dirty="0"/>
        </a:p>
      </dgm:t>
    </dgm:pt>
    <dgm:pt modelId="{02135B0A-83C0-4012-8F65-18EAC9D6C196}" type="parTrans" cxnId="{75D0FED0-6F6C-428C-BA38-657606B35071}">
      <dgm:prSet/>
      <dgm:spPr/>
      <dgm:t>
        <a:bodyPr/>
        <a:lstStyle/>
        <a:p>
          <a:endParaRPr lang="zh-TW" altLang="en-US"/>
        </a:p>
      </dgm:t>
    </dgm:pt>
    <dgm:pt modelId="{2554EE8B-C471-43E9-B643-93F08B830C4C}" type="sibTrans" cxnId="{75D0FED0-6F6C-428C-BA38-657606B35071}">
      <dgm:prSet/>
      <dgm:spPr/>
      <dgm:t>
        <a:bodyPr/>
        <a:lstStyle/>
        <a:p>
          <a:endParaRPr lang="zh-TW" altLang="en-US"/>
        </a:p>
      </dgm:t>
    </dgm:pt>
    <dgm:pt modelId="{8CABC1D7-2ECA-4F5F-A708-48FB1527A2AE}">
      <dgm:prSet phldrT="[文字]"/>
      <dgm:spPr/>
      <dgm:t>
        <a:bodyPr/>
        <a:lstStyle/>
        <a:p>
          <a:r>
            <a:rPr lang="zh-TW" altLang="en-US" dirty="0"/>
            <a:t>安裝</a:t>
          </a:r>
        </a:p>
      </dgm:t>
    </dgm:pt>
    <dgm:pt modelId="{E63298E7-012D-47BD-AFE0-FAD539E3A48E}" type="parTrans" cxnId="{7EEAB8E8-1FE5-4149-A9A8-10AE5CD3E2D3}">
      <dgm:prSet/>
      <dgm:spPr/>
      <dgm:t>
        <a:bodyPr/>
        <a:lstStyle/>
        <a:p>
          <a:endParaRPr lang="zh-TW" altLang="en-US"/>
        </a:p>
      </dgm:t>
    </dgm:pt>
    <dgm:pt modelId="{2A81A3B5-F58F-4446-8AF2-78BDA134FB82}" type="sibTrans" cxnId="{7EEAB8E8-1FE5-4149-A9A8-10AE5CD3E2D3}">
      <dgm:prSet/>
      <dgm:spPr/>
      <dgm:t>
        <a:bodyPr/>
        <a:lstStyle/>
        <a:p>
          <a:endParaRPr lang="zh-TW" altLang="en-US"/>
        </a:p>
      </dgm:t>
    </dgm:pt>
    <dgm:pt modelId="{9ADC5CC7-8395-4150-A234-6F6F3A4E1690}" type="pres">
      <dgm:prSet presAssocID="{968D9131-D347-48FE-9EAA-3F64A31EE5F8}" presName="Name0" presStyleCnt="0">
        <dgm:presLayoutVars>
          <dgm:dir/>
          <dgm:resizeHandles val="exact"/>
        </dgm:presLayoutVars>
      </dgm:prSet>
      <dgm:spPr/>
    </dgm:pt>
    <dgm:pt modelId="{955BF00E-69D1-42E1-BED1-BD594BA10AF8}" type="pres">
      <dgm:prSet presAssocID="{6EC3A77B-7712-421B-B679-D6B1D0EDE508}" presName="parTxOnly" presStyleLbl="node1" presStyleIdx="0" presStyleCnt="6" custScaleX="108436">
        <dgm:presLayoutVars>
          <dgm:bulletEnabled val="1"/>
        </dgm:presLayoutVars>
      </dgm:prSet>
      <dgm:spPr/>
    </dgm:pt>
    <dgm:pt modelId="{CBFCAF5A-0768-4DF4-A075-730964C44AA3}" type="pres">
      <dgm:prSet presAssocID="{69835BD3-B071-4178-B931-21C25EFA93F4}" presName="parSpace" presStyleCnt="0"/>
      <dgm:spPr/>
    </dgm:pt>
    <dgm:pt modelId="{7D212A63-787F-4359-BF14-66982D2C3DE8}" type="pres">
      <dgm:prSet presAssocID="{855CCB32-BA7D-484B-B4ED-02E95617673B}" presName="parTxOnly" presStyleLbl="node1" presStyleIdx="1" presStyleCnt="6">
        <dgm:presLayoutVars>
          <dgm:bulletEnabled val="1"/>
        </dgm:presLayoutVars>
      </dgm:prSet>
      <dgm:spPr/>
    </dgm:pt>
    <dgm:pt modelId="{F1CAD7AB-FF99-4C20-A1DC-635CE925BAE9}" type="pres">
      <dgm:prSet presAssocID="{03D7008C-E1BE-448B-970C-32412E34DE74}" presName="parSpace" presStyleCnt="0"/>
      <dgm:spPr/>
    </dgm:pt>
    <dgm:pt modelId="{4D4339F8-155C-4FA1-8DDB-54104334B8F2}" type="pres">
      <dgm:prSet presAssocID="{463E370D-BE4A-48D4-93B0-2CDBEC383F0F}" presName="parTxOnly" presStyleLbl="node1" presStyleIdx="2" presStyleCnt="6">
        <dgm:presLayoutVars>
          <dgm:bulletEnabled val="1"/>
        </dgm:presLayoutVars>
      </dgm:prSet>
      <dgm:spPr/>
    </dgm:pt>
    <dgm:pt modelId="{ABA68035-7124-4EF7-BF93-A9C8946E743F}" type="pres">
      <dgm:prSet presAssocID="{31D9F396-85A9-450D-A7B6-0403A7469E3C}" presName="parSpace" presStyleCnt="0"/>
      <dgm:spPr/>
    </dgm:pt>
    <dgm:pt modelId="{D62ACADA-5CEC-4B24-A199-8B1CFBA9BDFD}" type="pres">
      <dgm:prSet presAssocID="{E0FE3B50-E043-4729-973E-5C1A61F2E5C0}" presName="parTxOnly" presStyleLbl="node1" presStyleIdx="3" presStyleCnt="6">
        <dgm:presLayoutVars>
          <dgm:bulletEnabled val="1"/>
        </dgm:presLayoutVars>
      </dgm:prSet>
      <dgm:spPr/>
    </dgm:pt>
    <dgm:pt modelId="{195195AF-CBC0-489B-A08C-5FBF127983DC}" type="pres">
      <dgm:prSet presAssocID="{F462F1BF-6740-4082-ADA8-9A245C47434F}" presName="parSpace" presStyleCnt="0"/>
      <dgm:spPr/>
    </dgm:pt>
    <dgm:pt modelId="{25625992-171F-4CC9-83BA-21675CEB17AA}" type="pres">
      <dgm:prSet presAssocID="{32A3E7C9-3E46-4C1F-B213-C69FBD504276}" presName="parTxOnly" presStyleLbl="node1" presStyleIdx="4" presStyleCnt="6">
        <dgm:presLayoutVars>
          <dgm:bulletEnabled val="1"/>
        </dgm:presLayoutVars>
      </dgm:prSet>
      <dgm:spPr/>
    </dgm:pt>
    <dgm:pt modelId="{AC62F82E-8EFB-4C07-B6FF-9AE5D5355BFB}" type="pres">
      <dgm:prSet presAssocID="{2554EE8B-C471-43E9-B643-93F08B830C4C}" presName="parSpace" presStyleCnt="0"/>
      <dgm:spPr/>
    </dgm:pt>
    <dgm:pt modelId="{260C8932-F910-42FA-8B98-7332D18A6B5B}" type="pres">
      <dgm:prSet presAssocID="{8CABC1D7-2ECA-4F5F-A708-48FB1527A2AE}" presName="parTxOnly" presStyleLbl="node1" presStyleIdx="5" presStyleCnt="6">
        <dgm:presLayoutVars>
          <dgm:bulletEnabled val="1"/>
        </dgm:presLayoutVars>
      </dgm:prSet>
      <dgm:spPr/>
    </dgm:pt>
  </dgm:ptLst>
  <dgm:cxnLst>
    <dgm:cxn modelId="{066CD81E-EFEA-4111-86DD-7511ACE84F54}" type="presOf" srcId="{968D9131-D347-48FE-9EAA-3F64A31EE5F8}" destId="{9ADC5CC7-8395-4150-A234-6F6F3A4E1690}" srcOrd="0" destOrd="0" presId="urn:microsoft.com/office/officeart/2005/8/layout/hChevron3"/>
    <dgm:cxn modelId="{569EFA25-4062-4246-A312-F62E7941BEEE}" srcId="{968D9131-D347-48FE-9EAA-3F64A31EE5F8}" destId="{463E370D-BE4A-48D4-93B0-2CDBEC383F0F}" srcOrd="2" destOrd="0" parTransId="{5F69D8AA-6211-4383-BF2C-015CBBF7CA80}" sibTransId="{31D9F396-85A9-450D-A7B6-0403A7469E3C}"/>
    <dgm:cxn modelId="{4638EA6A-0F93-40F9-A8D7-9C72D114B264}" type="presOf" srcId="{463E370D-BE4A-48D4-93B0-2CDBEC383F0F}" destId="{4D4339F8-155C-4FA1-8DDB-54104334B8F2}" srcOrd="0" destOrd="0" presId="urn:microsoft.com/office/officeart/2005/8/layout/hChevron3"/>
    <dgm:cxn modelId="{FB05A96C-CA61-4650-BF7F-3CA489EBBDCF}" type="presOf" srcId="{E0FE3B50-E043-4729-973E-5C1A61F2E5C0}" destId="{D62ACADA-5CEC-4B24-A199-8B1CFBA9BDFD}" srcOrd="0" destOrd="0" presId="urn:microsoft.com/office/officeart/2005/8/layout/hChevron3"/>
    <dgm:cxn modelId="{06452152-3E95-4D3E-953A-EF6980D9955B}" type="presOf" srcId="{32A3E7C9-3E46-4C1F-B213-C69FBD504276}" destId="{25625992-171F-4CC9-83BA-21675CEB17AA}" srcOrd="0" destOrd="0" presId="urn:microsoft.com/office/officeart/2005/8/layout/hChevron3"/>
    <dgm:cxn modelId="{9366AA8C-298D-447B-A8FD-2F0166FC5B58}" type="presOf" srcId="{8CABC1D7-2ECA-4F5F-A708-48FB1527A2AE}" destId="{260C8932-F910-42FA-8B98-7332D18A6B5B}" srcOrd="0" destOrd="0" presId="urn:microsoft.com/office/officeart/2005/8/layout/hChevron3"/>
    <dgm:cxn modelId="{C5D1008E-CD36-471B-A600-EC5FF85B8945}" srcId="{968D9131-D347-48FE-9EAA-3F64A31EE5F8}" destId="{855CCB32-BA7D-484B-B4ED-02E95617673B}" srcOrd="1" destOrd="0" parTransId="{7B22CF77-CE85-4B91-A62E-7E029342F302}" sibTransId="{03D7008C-E1BE-448B-970C-32412E34DE74}"/>
    <dgm:cxn modelId="{69F0F196-79D9-4FA8-863F-5FE9C2326B88}" srcId="{968D9131-D347-48FE-9EAA-3F64A31EE5F8}" destId="{6EC3A77B-7712-421B-B679-D6B1D0EDE508}" srcOrd="0" destOrd="0" parTransId="{C3709989-B593-49E7-A9D9-50D7419F700E}" sibTransId="{69835BD3-B071-4178-B931-21C25EFA93F4}"/>
    <dgm:cxn modelId="{75D0FED0-6F6C-428C-BA38-657606B35071}" srcId="{968D9131-D347-48FE-9EAA-3F64A31EE5F8}" destId="{32A3E7C9-3E46-4C1F-B213-C69FBD504276}" srcOrd="4" destOrd="0" parTransId="{02135B0A-83C0-4012-8F65-18EAC9D6C196}" sibTransId="{2554EE8B-C471-43E9-B643-93F08B830C4C}"/>
    <dgm:cxn modelId="{7EEAB8E8-1FE5-4149-A9A8-10AE5CD3E2D3}" srcId="{968D9131-D347-48FE-9EAA-3F64A31EE5F8}" destId="{8CABC1D7-2ECA-4F5F-A708-48FB1527A2AE}" srcOrd="5" destOrd="0" parTransId="{E63298E7-012D-47BD-AFE0-FAD539E3A48E}" sibTransId="{2A81A3B5-F58F-4446-8AF2-78BDA134FB82}"/>
    <dgm:cxn modelId="{089720EB-381F-494B-8D4C-90FBDE765770}" type="presOf" srcId="{855CCB32-BA7D-484B-B4ED-02E95617673B}" destId="{7D212A63-787F-4359-BF14-66982D2C3DE8}" srcOrd="0" destOrd="0" presId="urn:microsoft.com/office/officeart/2005/8/layout/hChevron3"/>
    <dgm:cxn modelId="{F9358CEC-6478-4AD0-B35F-6AEA28485E66}" srcId="{968D9131-D347-48FE-9EAA-3F64A31EE5F8}" destId="{E0FE3B50-E043-4729-973E-5C1A61F2E5C0}" srcOrd="3" destOrd="0" parTransId="{1D533257-6388-4986-8B34-E7F0FC97E787}" sibTransId="{F462F1BF-6740-4082-ADA8-9A245C47434F}"/>
    <dgm:cxn modelId="{608666F3-4D00-4065-A992-B67C771ED64A}" type="presOf" srcId="{6EC3A77B-7712-421B-B679-D6B1D0EDE508}" destId="{955BF00E-69D1-42E1-BED1-BD594BA10AF8}" srcOrd="0" destOrd="0" presId="urn:microsoft.com/office/officeart/2005/8/layout/hChevron3"/>
    <dgm:cxn modelId="{5969C63E-34E3-4868-A79C-FCC8E4A26DA8}" type="presParOf" srcId="{9ADC5CC7-8395-4150-A234-6F6F3A4E1690}" destId="{955BF00E-69D1-42E1-BED1-BD594BA10AF8}" srcOrd="0" destOrd="0" presId="urn:microsoft.com/office/officeart/2005/8/layout/hChevron3"/>
    <dgm:cxn modelId="{35F9B182-7DD9-4217-9F40-C93295F43F61}" type="presParOf" srcId="{9ADC5CC7-8395-4150-A234-6F6F3A4E1690}" destId="{CBFCAF5A-0768-4DF4-A075-730964C44AA3}" srcOrd="1" destOrd="0" presId="urn:microsoft.com/office/officeart/2005/8/layout/hChevron3"/>
    <dgm:cxn modelId="{9C77C4EA-B7B5-4A82-AA64-7F1161859E16}" type="presParOf" srcId="{9ADC5CC7-8395-4150-A234-6F6F3A4E1690}" destId="{7D212A63-787F-4359-BF14-66982D2C3DE8}" srcOrd="2" destOrd="0" presId="urn:microsoft.com/office/officeart/2005/8/layout/hChevron3"/>
    <dgm:cxn modelId="{32B7C63B-1CB2-4860-A641-878ADCA65935}" type="presParOf" srcId="{9ADC5CC7-8395-4150-A234-6F6F3A4E1690}" destId="{F1CAD7AB-FF99-4C20-A1DC-635CE925BAE9}" srcOrd="3" destOrd="0" presId="urn:microsoft.com/office/officeart/2005/8/layout/hChevron3"/>
    <dgm:cxn modelId="{642CAA6E-2404-40A7-B00C-AE1004894899}" type="presParOf" srcId="{9ADC5CC7-8395-4150-A234-6F6F3A4E1690}" destId="{4D4339F8-155C-4FA1-8DDB-54104334B8F2}" srcOrd="4" destOrd="0" presId="urn:microsoft.com/office/officeart/2005/8/layout/hChevron3"/>
    <dgm:cxn modelId="{72012AF7-D6D4-4905-BAC4-379D5DA331E3}" type="presParOf" srcId="{9ADC5CC7-8395-4150-A234-6F6F3A4E1690}" destId="{ABA68035-7124-4EF7-BF93-A9C8946E743F}" srcOrd="5" destOrd="0" presId="urn:microsoft.com/office/officeart/2005/8/layout/hChevron3"/>
    <dgm:cxn modelId="{11CBFFBF-BE37-44F1-A36C-6D21761E67F9}" type="presParOf" srcId="{9ADC5CC7-8395-4150-A234-6F6F3A4E1690}" destId="{D62ACADA-5CEC-4B24-A199-8B1CFBA9BDFD}" srcOrd="6" destOrd="0" presId="urn:microsoft.com/office/officeart/2005/8/layout/hChevron3"/>
    <dgm:cxn modelId="{6401207D-893D-4C2F-ABF0-3D2BCF46FB78}" type="presParOf" srcId="{9ADC5CC7-8395-4150-A234-6F6F3A4E1690}" destId="{195195AF-CBC0-489B-A08C-5FBF127983DC}" srcOrd="7" destOrd="0" presId="urn:microsoft.com/office/officeart/2005/8/layout/hChevron3"/>
    <dgm:cxn modelId="{6092AA12-D156-4193-B711-CB9BA6781D1A}" type="presParOf" srcId="{9ADC5CC7-8395-4150-A234-6F6F3A4E1690}" destId="{25625992-171F-4CC9-83BA-21675CEB17AA}" srcOrd="8" destOrd="0" presId="urn:microsoft.com/office/officeart/2005/8/layout/hChevron3"/>
    <dgm:cxn modelId="{5164DB7C-7852-42B7-849F-A90EA053224F}" type="presParOf" srcId="{9ADC5CC7-8395-4150-A234-6F6F3A4E1690}" destId="{AC62F82E-8EFB-4C07-B6FF-9AE5D5355BFB}" srcOrd="9" destOrd="0" presId="urn:microsoft.com/office/officeart/2005/8/layout/hChevron3"/>
    <dgm:cxn modelId="{FB75CD36-B61F-4229-90B1-3505A91D63F9}" type="presParOf" srcId="{9ADC5CC7-8395-4150-A234-6F6F3A4E1690}" destId="{260C8932-F910-42FA-8B98-7332D18A6B5B}"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68D9131-D347-48FE-9EAA-3F64A31EE5F8}" type="doc">
      <dgm:prSet loTypeId="urn:microsoft.com/office/officeart/2005/8/layout/hChevron3" loCatId="process" qsTypeId="urn:microsoft.com/office/officeart/2005/8/quickstyle/simple1" qsCatId="simple" csTypeId="urn:microsoft.com/office/officeart/2005/8/colors/accent1_2" csCatId="accent1" phldr="1"/>
      <dgm:spPr/>
    </dgm:pt>
    <dgm:pt modelId="{6EC3A77B-7712-421B-B679-D6B1D0EDE508}">
      <dgm:prSet phldrT="[文字]"/>
      <dgm:spPr>
        <a:solidFill>
          <a:schemeClr val="accent1"/>
        </a:solidFill>
      </dgm:spPr>
      <dgm:t>
        <a:bodyPr/>
        <a:lstStyle/>
        <a:p>
          <a:r>
            <a:rPr lang="zh-TW" altLang="en-US" dirty="0"/>
            <a:t>新建外掛開發專案</a:t>
          </a:r>
        </a:p>
      </dgm:t>
    </dgm:pt>
    <dgm:pt modelId="{C3709989-B593-49E7-A9D9-50D7419F700E}" type="parTrans" cxnId="{69F0F196-79D9-4FA8-863F-5FE9C2326B88}">
      <dgm:prSet/>
      <dgm:spPr/>
      <dgm:t>
        <a:bodyPr/>
        <a:lstStyle/>
        <a:p>
          <a:endParaRPr lang="zh-TW" altLang="en-US"/>
        </a:p>
      </dgm:t>
    </dgm:pt>
    <dgm:pt modelId="{69835BD3-B071-4178-B931-21C25EFA93F4}" type="sibTrans" cxnId="{69F0F196-79D9-4FA8-863F-5FE9C2326B88}">
      <dgm:prSet/>
      <dgm:spPr/>
      <dgm:t>
        <a:bodyPr/>
        <a:lstStyle/>
        <a:p>
          <a:endParaRPr lang="zh-TW" altLang="en-US"/>
        </a:p>
      </dgm:t>
    </dgm:pt>
    <dgm:pt modelId="{855CCB32-BA7D-484B-B4ED-02E95617673B}">
      <dgm:prSet phldrT="[文字]"/>
      <dgm:spPr>
        <a:solidFill>
          <a:schemeClr val="accent1"/>
        </a:solidFill>
      </dgm:spPr>
      <dgm:t>
        <a:bodyPr/>
        <a:lstStyle/>
        <a:p>
          <a:r>
            <a:rPr lang="zh-TW" altLang="en-US" dirty="0"/>
            <a:t>定義擴展與擴展點</a:t>
          </a:r>
        </a:p>
      </dgm:t>
    </dgm:pt>
    <dgm:pt modelId="{7B22CF77-CE85-4B91-A62E-7E029342F302}" type="parTrans" cxnId="{C5D1008E-CD36-471B-A600-EC5FF85B8945}">
      <dgm:prSet/>
      <dgm:spPr/>
      <dgm:t>
        <a:bodyPr/>
        <a:lstStyle/>
        <a:p>
          <a:endParaRPr lang="zh-TW" altLang="en-US"/>
        </a:p>
      </dgm:t>
    </dgm:pt>
    <dgm:pt modelId="{03D7008C-E1BE-448B-970C-32412E34DE74}" type="sibTrans" cxnId="{C5D1008E-CD36-471B-A600-EC5FF85B8945}">
      <dgm:prSet/>
      <dgm:spPr/>
      <dgm:t>
        <a:bodyPr/>
        <a:lstStyle/>
        <a:p>
          <a:endParaRPr lang="zh-TW" altLang="en-US"/>
        </a:p>
      </dgm:t>
    </dgm:pt>
    <dgm:pt modelId="{463E370D-BE4A-48D4-93B0-2CDBEC383F0F}">
      <dgm:prSet phldrT="[文字]"/>
      <dgm:spPr>
        <a:solidFill>
          <a:schemeClr val="accent1"/>
        </a:solidFill>
      </dgm:spPr>
      <dgm:t>
        <a:bodyPr/>
        <a:lstStyle/>
        <a:p>
          <a:r>
            <a:rPr lang="zh-TW" altLang="en-US" dirty="0"/>
            <a:t>實作程式</a:t>
          </a:r>
        </a:p>
      </dgm:t>
    </dgm:pt>
    <dgm:pt modelId="{5F69D8AA-6211-4383-BF2C-015CBBF7CA80}" type="parTrans" cxnId="{569EFA25-4062-4246-A312-F62E7941BEEE}">
      <dgm:prSet/>
      <dgm:spPr/>
      <dgm:t>
        <a:bodyPr/>
        <a:lstStyle/>
        <a:p>
          <a:endParaRPr lang="zh-TW" altLang="en-US"/>
        </a:p>
      </dgm:t>
    </dgm:pt>
    <dgm:pt modelId="{31D9F396-85A9-450D-A7B6-0403A7469E3C}" type="sibTrans" cxnId="{569EFA25-4062-4246-A312-F62E7941BEEE}">
      <dgm:prSet/>
      <dgm:spPr/>
      <dgm:t>
        <a:bodyPr/>
        <a:lstStyle/>
        <a:p>
          <a:endParaRPr lang="zh-TW" altLang="en-US"/>
        </a:p>
      </dgm:t>
    </dgm:pt>
    <dgm:pt modelId="{E0FE3B50-E043-4729-973E-5C1A61F2E5C0}">
      <dgm:prSet phldrT="[文字]"/>
      <dgm:spPr>
        <a:solidFill>
          <a:schemeClr val="accent1"/>
        </a:solidFill>
      </dgm:spPr>
      <dgm:t>
        <a:bodyPr/>
        <a:lstStyle/>
        <a:p>
          <a:r>
            <a:rPr lang="zh-TW" altLang="en-US" dirty="0"/>
            <a:t>設定使用的</a:t>
          </a:r>
          <a:r>
            <a:rPr lang="en-US" altLang="zh-TW" dirty="0"/>
            <a:t>Library</a:t>
          </a:r>
          <a:endParaRPr lang="zh-TW" altLang="en-US" dirty="0"/>
        </a:p>
      </dgm:t>
    </dgm:pt>
    <dgm:pt modelId="{1D533257-6388-4986-8B34-E7F0FC97E787}" type="parTrans" cxnId="{F9358CEC-6478-4AD0-B35F-6AEA28485E66}">
      <dgm:prSet/>
      <dgm:spPr/>
      <dgm:t>
        <a:bodyPr/>
        <a:lstStyle/>
        <a:p>
          <a:endParaRPr lang="zh-TW" altLang="en-US"/>
        </a:p>
      </dgm:t>
    </dgm:pt>
    <dgm:pt modelId="{F462F1BF-6740-4082-ADA8-9A245C47434F}" type="sibTrans" cxnId="{F9358CEC-6478-4AD0-B35F-6AEA28485E66}">
      <dgm:prSet/>
      <dgm:spPr/>
      <dgm:t>
        <a:bodyPr/>
        <a:lstStyle/>
        <a:p>
          <a:endParaRPr lang="zh-TW" altLang="en-US"/>
        </a:p>
      </dgm:t>
    </dgm:pt>
    <dgm:pt modelId="{32A3E7C9-3E46-4C1F-B213-C69FBD504276}">
      <dgm:prSet phldrT="[文字]"/>
      <dgm:spPr>
        <a:solidFill>
          <a:schemeClr val="accent4"/>
        </a:solidFill>
      </dgm:spPr>
      <dgm:t>
        <a:bodyPr/>
        <a:lstStyle/>
        <a:p>
          <a:r>
            <a:rPr lang="zh-TW" altLang="en-US" dirty="0"/>
            <a:t>封裝外掛</a:t>
          </a:r>
          <a:r>
            <a:rPr lang="en-US" altLang="zh-TW" dirty="0"/>
            <a:t>(.jar)</a:t>
          </a:r>
          <a:endParaRPr lang="zh-TW" altLang="en-US" dirty="0"/>
        </a:p>
      </dgm:t>
    </dgm:pt>
    <dgm:pt modelId="{02135B0A-83C0-4012-8F65-18EAC9D6C196}" type="parTrans" cxnId="{75D0FED0-6F6C-428C-BA38-657606B35071}">
      <dgm:prSet/>
      <dgm:spPr/>
      <dgm:t>
        <a:bodyPr/>
        <a:lstStyle/>
        <a:p>
          <a:endParaRPr lang="zh-TW" altLang="en-US"/>
        </a:p>
      </dgm:t>
    </dgm:pt>
    <dgm:pt modelId="{2554EE8B-C471-43E9-B643-93F08B830C4C}" type="sibTrans" cxnId="{75D0FED0-6F6C-428C-BA38-657606B35071}">
      <dgm:prSet/>
      <dgm:spPr/>
      <dgm:t>
        <a:bodyPr/>
        <a:lstStyle/>
        <a:p>
          <a:endParaRPr lang="zh-TW" altLang="en-US"/>
        </a:p>
      </dgm:t>
    </dgm:pt>
    <dgm:pt modelId="{8CABC1D7-2ECA-4F5F-A708-48FB1527A2AE}">
      <dgm:prSet phldrT="[文字]"/>
      <dgm:spPr/>
      <dgm:t>
        <a:bodyPr/>
        <a:lstStyle/>
        <a:p>
          <a:r>
            <a:rPr lang="zh-TW" altLang="en-US" dirty="0"/>
            <a:t>安裝</a:t>
          </a:r>
        </a:p>
      </dgm:t>
    </dgm:pt>
    <dgm:pt modelId="{E63298E7-012D-47BD-AFE0-FAD539E3A48E}" type="parTrans" cxnId="{7EEAB8E8-1FE5-4149-A9A8-10AE5CD3E2D3}">
      <dgm:prSet/>
      <dgm:spPr/>
      <dgm:t>
        <a:bodyPr/>
        <a:lstStyle/>
        <a:p>
          <a:endParaRPr lang="zh-TW" altLang="en-US"/>
        </a:p>
      </dgm:t>
    </dgm:pt>
    <dgm:pt modelId="{2A81A3B5-F58F-4446-8AF2-78BDA134FB82}" type="sibTrans" cxnId="{7EEAB8E8-1FE5-4149-A9A8-10AE5CD3E2D3}">
      <dgm:prSet/>
      <dgm:spPr/>
      <dgm:t>
        <a:bodyPr/>
        <a:lstStyle/>
        <a:p>
          <a:endParaRPr lang="zh-TW" altLang="en-US"/>
        </a:p>
      </dgm:t>
    </dgm:pt>
    <dgm:pt modelId="{9ADC5CC7-8395-4150-A234-6F6F3A4E1690}" type="pres">
      <dgm:prSet presAssocID="{968D9131-D347-48FE-9EAA-3F64A31EE5F8}" presName="Name0" presStyleCnt="0">
        <dgm:presLayoutVars>
          <dgm:dir/>
          <dgm:resizeHandles val="exact"/>
        </dgm:presLayoutVars>
      </dgm:prSet>
      <dgm:spPr/>
    </dgm:pt>
    <dgm:pt modelId="{955BF00E-69D1-42E1-BED1-BD594BA10AF8}" type="pres">
      <dgm:prSet presAssocID="{6EC3A77B-7712-421B-B679-D6B1D0EDE508}" presName="parTxOnly" presStyleLbl="node1" presStyleIdx="0" presStyleCnt="6" custScaleX="108436">
        <dgm:presLayoutVars>
          <dgm:bulletEnabled val="1"/>
        </dgm:presLayoutVars>
      </dgm:prSet>
      <dgm:spPr/>
    </dgm:pt>
    <dgm:pt modelId="{CBFCAF5A-0768-4DF4-A075-730964C44AA3}" type="pres">
      <dgm:prSet presAssocID="{69835BD3-B071-4178-B931-21C25EFA93F4}" presName="parSpace" presStyleCnt="0"/>
      <dgm:spPr/>
    </dgm:pt>
    <dgm:pt modelId="{7D212A63-787F-4359-BF14-66982D2C3DE8}" type="pres">
      <dgm:prSet presAssocID="{855CCB32-BA7D-484B-B4ED-02E95617673B}" presName="parTxOnly" presStyleLbl="node1" presStyleIdx="1" presStyleCnt="6">
        <dgm:presLayoutVars>
          <dgm:bulletEnabled val="1"/>
        </dgm:presLayoutVars>
      </dgm:prSet>
      <dgm:spPr/>
    </dgm:pt>
    <dgm:pt modelId="{F1CAD7AB-FF99-4C20-A1DC-635CE925BAE9}" type="pres">
      <dgm:prSet presAssocID="{03D7008C-E1BE-448B-970C-32412E34DE74}" presName="parSpace" presStyleCnt="0"/>
      <dgm:spPr/>
    </dgm:pt>
    <dgm:pt modelId="{4D4339F8-155C-4FA1-8DDB-54104334B8F2}" type="pres">
      <dgm:prSet presAssocID="{463E370D-BE4A-48D4-93B0-2CDBEC383F0F}" presName="parTxOnly" presStyleLbl="node1" presStyleIdx="2" presStyleCnt="6">
        <dgm:presLayoutVars>
          <dgm:bulletEnabled val="1"/>
        </dgm:presLayoutVars>
      </dgm:prSet>
      <dgm:spPr/>
    </dgm:pt>
    <dgm:pt modelId="{ABA68035-7124-4EF7-BF93-A9C8946E743F}" type="pres">
      <dgm:prSet presAssocID="{31D9F396-85A9-450D-A7B6-0403A7469E3C}" presName="parSpace" presStyleCnt="0"/>
      <dgm:spPr/>
    </dgm:pt>
    <dgm:pt modelId="{D62ACADA-5CEC-4B24-A199-8B1CFBA9BDFD}" type="pres">
      <dgm:prSet presAssocID="{E0FE3B50-E043-4729-973E-5C1A61F2E5C0}" presName="parTxOnly" presStyleLbl="node1" presStyleIdx="3" presStyleCnt="6">
        <dgm:presLayoutVars>
          <dgm:bulletEnabled val="1"/>
        </dgm:presLayoutVars>
      </dgm:prSet>
      <dgm:spPr/>
    </dgm:pt>
    <dgm:pt modelId="{195195AF-CBC0-489B-A08C-5FBF127983DC}" type="pres">
      <dgm:prSet presAssocID="{F462F1BF-6740-4082-ADA8-9A245C47434F}" presName="parSpace" presStyleCnt="0"/>
      <dgm:spPr/>
    </dgm:pt>
    <dgm:pt modelId="{25625992-171F-4CC9-83BA-21675CEB17AA}" type="pres">
      <dgm:prSet presAssocID="{32A3E7C9-3E46-4C1F-B213-C69FBD504276}" presName="parTxOnly" presStyleLbl="node1" presStyleIdx="4" presStyleCnt="6">
        <dgm:presLayoutVars>
          <dgm:bulletEnabled val="1"/>
        </dgm:presLayoutVars>
      </dgm:prSet>
      <dgm:spPr/>
    </dgm:pt>
    <dgm:pt modelId="{AC62F82E-8EFB-4C07-B6FF-9AE5D5355BFB}" type="pres">
      <dgm:prSet presAssocID="{2554EE8B-C471-43E9-B643-93F08B830C4C}" presName="parSpace" presStyleCnt="0"/>
      <dgm:spPr/>
    </dgm:pt>
    <dgm:pt modelId="{260C8932-F910-42FA-8B98-7332D18A6B5B}" type="pres">
      <dgm:prSet presAssocID="{8CABC1D7-2ECA-4F5F-A708-48FB1527A2AE}" presName="parTxOnly" presStyleLbl="node1" presStyleIdx="5" presStyleCnt="6">
        <dgm:presLayoutVars>
          <dgm:bulletEnabled val="1"/>
        </dgm:presLayoutVars>
      </dgm:prSet>
      <dgm:spPr/>
    </dgm:pt>
  </dgm:ptLst>
  <dgm:cxnLst>
    <dgm:cxn modelId="{066CD81E-EFEA-4111-86DD-7511ACE84F54}" type="presOf" srcId="{968D9131-D347-48FE-9EAA-3F64A31EE5F8}" destId="{9ADC5CC7-8395-4150-A234-6F6F3A4E1690}" srcOrd="0" destOrd="0" presId="urn:microsoft.com/office/officeart/2005/8/layout/hChevron3"/>
    <dgm:cxn modelId="{569EFA25-4062-4246-A312-F62E7941BEEE}" srcId="{968D9131-D347-48FE-9EAA-3F64A31EE5F8}" destId="{463E370D-BE4A-48D4-93B0-2CDBEC383F0F}" srcOrd="2" destOrd="0" parTransId="{5F69D8AA-6211-4383-BF2C-015CBBF7CA80}" sibTransId="{31D9F396-85A9-450D-A7B6-0403A7469E3C}"/>
    <dgm:cxn modelId="{4638EA6A-0F93-40F9-A8D7-9C72D114B264}" type="presOf" srcId="{463E370D-BE4A-48D4-93B0-2CDBEC383F0F}" destId="{4D4339F8-155C-4FA1-8DDB-54104334B8F2}" srcOrd="0" destOrd="0" presId="urn:microsoft.com/office/officeart/2005/8/layout/hChevron3"/>
    <dgm:cxn modelId="{FB05A96C-CA61-4650-BF7F-3CA489EBBDCF}" type="presOf" srcId="{E0FE3B50-E043-4729-973E-5C1A61F2E5C0}" destId="{D62ACADA-5CEC-4B24-A199-8B1CFBA9BDFD}" srcOrd="0" destOrd="0" presId="urn:microsoft.com/office/officeart/2005/8/layout/hChevron3"/>
    <dgm:cxn modelId="{06452152-3E95-4D3E-953A-EF6980D9955B}" type="presOf" srcId="{32A3E7C9-3E46-4C1F-B213-C69FBD504276}" destId="{25625992-171F-4CC9-83BA-21675CEB17AA}" srcOrd="0" destOrd="0" presId="urn:microsoft.com/office/officeart/2005/8/layout/hChevron3"/>
    <dgm:cxn modelId="{9366AA8C-298D-447B-A8FD-2F0166FC5B58}" type="presOf" srcId="{8CABC1D7-2ECA-4F5F-A708-48FB1527A2AE}" destId="{260C8932-F910-42FA-8B98-7332D18A6B5B}" srcOrd="0" destOrd="0" presId="urn:microsoft.com/office/officeart/2005/8/layout/hChevron3"/>
    <dgm:cxn modelId="{C5D1008E-CD36-471B-A600-EC5FF85B8945}" srcId="{968D9131-D347-48FE-9EAA-3F64A31EE5F8}" destId="{855CCB32-BA7D-484B-B4ED-02E95617673B}" srcOrd="1" destOrd="0" parTransId="{7B22CF77-CE85-4B91-A62E-7E029342F302}" sibTransId="{03D7008C-E1BE-448B-970C-32412E34DE74}"/>
    <dgm:cxn modelId="{69F0F196-79D9-4FA8-863F-5FE9C2326B88}" srcId="{968D9131-D347-48FE-9EAA-3F64A31EE5F8}" destId="{6EC3A77B-7712-421B-B679-D6B1D0EDE508}" srcOrd="0" destOrd="0" parTransId="{C3709989-B593-49E7-A9D9-50D7419F700E}" sibTransId="{69835BD3-B071-4178-B931-21C25EFA93F4}"/>
    <dgm:cxn modelId="{75D0FED0-6F6C-428C-BA38-657606B35071}" srcId="{968D9131-D347-48FE-9EAA-3F64A31EE5F8}" destId="{32A3E7C9-3E46-4C1F-B213-C69FBD504276}" srcOrd="4" destOrd="0" parTransId="{02135B0A-83C0-4012-8F65-18EAC9D6C196}" sibTransId="{2554EE8B-C471-43E9-B643-93F08B830C4C}"/>
    <dgm:cxn modelId="{7EEAB8E8-1FE5-4149-A9A8-10AE5CD3E2D3}" srcId="{968D9131-D347-48FE-9EAA-3F64A31EE5F8}" destId="{8CABC1D7-2ECA-4F5F-A708-48FB1527A2AE}" srcOrd="5" destOrd="0" parTransId="{E63298E7-012D-47BD-AFE0-FAD539E3A48E}" sibTransId="{2A81A3B5-F58F-4446-8AF2-78BDA134FB82}"/>
    <dgm:cxn modelId="{089720EB-381F-494B-8D4C-90FBDE765770}" type="presOf" srcId="{855CCB32-BA7D-484B-B4ED-02E95617673B}" destId="{7D212A63-787F-4359-BF14-66982D2C3DE8}" srcOrd="0" destOrd="0" presId="urn:microsoft.com/office/officeart/2005/8/layout/hChevron3"/>
    <dgm:cxn modelId="{F9358CEC-6478-4AD0-B35F-6AEA28485E66}" srcId="{968D9131-D347-48FE-9EAA-3F64A31EE5F8}" destId="{E0FE3B50-E043-4729-973E-5C1A61F2E5C0}" srcOrd="3" destOrd="0" parTransId="{1D533257-6388-4986-8B34-E7F0FC97E787}" sibTransId="{F462F1BF-6740-4082-ADA8-9A245C47434F}"/>
    <dgm:cxn modelId="{608666F3-4D00-4065-A992-B67C771ED64A}" type="presOf" srcId="{6EC3A77B-7712-421B-B679-D6B1D0EDE508}" destId="{955BF00E-69D1-42E1-BED1-BD594BA10AF8}" srcOrd="0" destOrd="0" presId="urn:microsoft.com/office/officeart/2005/8/layout/hChevron3"/>
    <dgm:cxn modelId="{5969C63E-34E3-4868-A79C-FCC8E4A26DA8}" type="presParOf" srcId="{9ADC5CC7-8395-4150-A234-6F6F3A4E1690}" destId="{955BF00E-69D1-42E1-BED1-BD594BA10AF8}" srcOrd="0" destOrd="0" presId="urn:microsoft.com/office/officeart/2005/8/layout/hChevron3"/>
    <dgm:cxn modelId="{35F9B182-7DD9-4217-9F40-C93295F43F61}" type="presParOf" srcId="{9ADC5CC7-8395-4150-A234-6F6F3A4E1690}" destId="{CBFCAF5A-0768-4DF4-A075-730964C44AA3}" srcOrd="1" destOrd="0" presId="urn:microsoft.com/office/officeart/2005/8/layout/hChevron3"/>
    <dgm:cxn modelId="{9C77C4EA-B7B5-4A82-AA64-7F1161859E16}" type="presParOf" srcId="{9ADC5CC7-8395-4150-A234-6F6F3A4E1690}" destId="{7D212A63-787F-4359-BF14-66982D2C3DE8}" srcOrd="2" destOrd="0" presId="urn:microsoft.com/office/officeart/2005/8/layout/hChevron3"/>
    <dgm:cxn modelId="{32B7C63B-1CB2-4860-A641-878ADCA65935}" type="presParOf" srcId="{9ADC5CC7-8395-4150-A234-6F6F3A4E1690}" destId="{F1CAD7AB-FF99-4C20-A1DC-635CE925BAE9}" srcOrd="3" destOrd="0" presId="urn:microsoft.com/office/officeart/2005/8/layout/hChevron3"/>
    <dgm:cxn modelId="{642CAA6E-2404-40A7-B00C-AE1004894899}" type="presParOf" srcId="{9ADC5CC7-8395-4150-A234-6F6F3A4E1690}" destId="{4D4339F8-155C-4FA1-8DDB-54104334B8F2}" srcOrd="4" destOrd="0" presId="urn:microsoft.com/office/officeart/2005/8/layout/hChevron3"/>
    <dgm:cxn modelId="{72012AF7-D6D4-4905-BAC4-379D5DA331E3}" type="presParOf" srcId="{9ADC5CC7-8395-4150-A234-6F6F3A4E1690}" destId="{ABA68035-7124-4EF7-BF93-A9C8946E743F}" srcOrd="5" destOrd="0" presId="urn:microsoft.com/office/officeart/2005/8/layout/hChevron3"/>
    <dgm:cxn modelId="{11CBFFBF-BE37-44F1-A36C-6D21761E67F9}" type="presParOf" srcId="{9ADC5CC7-8395-4150-A234-6F6F3A4E1690}" destId="{D62ACADA-5CEC-4B24-A199-8B1CFBA9BDFD}" srcOrd="6" destOrd="0" presId="urn:microsoft.com/office/officeart/2005/8/layout/hChevron3"/>
    <dgm:cxn modelId="{6401207D-893D-4C2F-ABF0-3D2BCF46FB78}" type="presParOf" srcId="{9ADC5CC7-8395-4150-A234-6F6F3A4E1690}" destId="{195195AF-CBC0-489B-A08C-5FBF127983DC}" srcOrd="7" destOrd="0" presId="urn:microsoft.com/office/officeart/2005/8/layout/hChevron3"/>
    <dgm:cxn modelId="{6092AA12-D156-4193-B711-CB9BA6781D1A}" type="presParOf" srcId="{9ADC5CC7-8395-4150-A234-6F6F3A4E1690}" destId="{25625992-171F-4CC9-83BA-21675CEB17AA}" srcOrd="8" destOrd="0" presId="urn:microsoft.com/office/officeart/2005/8/layout/hChevron3"/>
    <dgm:cxn modelId="{5164DB7C-7852-42B7-849F-A90EA053224F}" type="presParOf" srcId="{9ADC5CC7-8395-4150-A234-6F6F3A4E1690}" destId="{AC62F82E-8EFB-4C07-B6FF-9AE5D5355BFB}" srcOrd="9" destOrd="0" presId="urn:microsoft.com/office/officeart/2005/8/layout/hChevron3"/>
    <dgm:cxn modelId="{FB75CD36-B61F-4229-90B1-3505A91D63F9}" type="presParOf" srcId="{9ADC5CC7-8395-4150-A234-6F6F3A4E1690}" destId="{260C8932-F910-42FA-8B98-7332D18A6B5B}"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68D9131-D347-48FE-9EAA-3F64A31EE5F8}" type="doc">
      <dgm:prSet loTypeId="urn:microsoft.com/office/officeart/2005/8/layout/hChevron3" loCatId="process" qsTypeId="urn:microsoft.com/office/officeart/2005/8/quickstyle/simple1" qsCatId="simple" csTypeId="urn:microsoft.com/office/officeart/2005/8/colors/accent1_2" csCatId="accent1" phldr="1"/>
      <dgm:spPr/>
    </dgm:pt>
    <dgm:pt modelId="{6EC3A77B-7712-421B-B679-D6B1D0EDE508}">
      <dgm:prSet phldrT="[文字]"/>
      <dgm:spPr>
        <a:solidFill>
          <a:schemeClr val="accent1"/>
        </a:solidFill>
      </dgm:spPr>
      <dgm:t>
        <a:bodyPr/>
        <a:lstStyle/>
        <a:p>
          <a:r>
            <a:rPr lang="zh-TW" altLang="en-US" dirty="0"/>
            <a:t>新建外掛開發專案</a:t>
          </a:r>
        </a:p>
      </dgm:t>
    </dgm:pt>
    <dgm:pt modelId="{C3709989-B593-49E7-A9D9-50D7419F700E}" type="parTrans" cxnId="{69F0F196-79D9-4FA8-863F-5FE9C2326B88}">
      <dgm:prSet/>
      <dgm:spPr/>
      <dgm:t>
        <a:bodyPr/>
        <a:lstStyle/>
        <a:p>
          <a:endParaRPr lang="zh-TW" altLang="en-US"/>
        </a:p>
      </dgm:t>
    </dgm:pt>
    <dgm:pt modelId="{69835BD3-B071-4178-B931-21C25EFA93F4}" type="sibTrans" cxnId="{69F0F196-79D9-4FA8-863F-5FE9C2326B88}">
      <dgm:prSet/>
      <dgm:spPr/>
      <dgm:t>
        <a:bodyPr/>
        <a:lstStyle/>
        <a:p>
          <a:endParaRPr lang="zh-TW" altLang="en-US"/>
        </a:p>
      </dgm:t>
    </dgm:pt>
    <dgm:pt modelId="{855CCB32-BA7D-484B-B4ED-02E95617673B}">
      <dgm:prSet phldrT="[文字]"/>
      <dgm:spPr>
        <a:solidFill>
          <a:schemeClr val="accent1"/>
        </a:solidFill>
      </dgm:spPr>
      <dgm:t>
        <a:bodyPr/>
        <a:lstStyle/>
        <a:p>
          <a:r>
            <a:rPr lang="zh-TW" altLang="en-US" dirty="0"/>
            <a:t>定義擴展與擴展點</a:t>
          </a:r>
        </a:p>
      </dgm:t>
    </dgm:pt>
    <dgm:pt modelId="{7B22CF77-CE85-4B91-A62E-7E029342F302}" type="parTrans" cxnId="{C5D1008E-CD36-471B-A600-EC5FF85B8945}">
      <dgm:prSet/>
      <dgm:spPr/>
      <dgm:t>
        <a:bodyPr/>
        <a:lstStyle/>
        <a:p>
          <a:endParaRPr lang="zh-TW" altLang="en-US"/>
        </a:p>
      </dgm:t>
    </dgm:pt>
    <dgm:pt modelId="{03D7008C-E1BE-448B-970C-32412E34DE74}" type="sibTrans" cxnId="{C5D1008E-CD36-471B-A600-EC5FF85B8945}">
      <dgm:prSet/>
      <dgm:spPr/>
      <dgm:t>
        <a:bodyPr/>
        <a:lstStyle/>
        <a:p>
          <a:endParaRPr lang="zh-TW" altLang="en-US"/>
        </a:p>
      </dgm:t>
    </dgm:pt>
    <dgm:pt modelId="{463E370D-BE4A-48D4-93B0-2CDBEC383F0F}">
      <dgm:prSet phldrT="[文字]"/>
      <dgm:spPr>
        <a:solidFill>
          <a:schemeClr val="accent1"/>
        </a:solidFill>
      </dgm:spPr>
      <dgm:t>
        <a:bodyPr/>
        <a:lstStyle/>
        <a:p>
          <a:r>
            <a:rPr lang="zh-TW" altLang="en-US" dirty="0"/>
            <a:t>實作程式</a:t>
          </a:r>
        </a:p>
      </dgm:t>
    </dgm:pt>
    <dgm:pt modelId="{5F69D8AA-6211-4383-BF2C-015CBBF7CA80}" type="parTrans" cxnId="{569EFA25-4062-4246-A312-F62E7941BEEE}">
      <dgm:prSet/>
      <dgm:spPr/>
      <dgm:t>
        <a:bodyPr/>
        <a:lstStyle/>
        <a:p>
          <a:endParaRPr lang="zh-TW" altLang="en-US"/>
        </a:p>
      </dgm:t>
    </dgm:pt>
    <dgm:pt modelId="{31D9F396-85A9-450D-A7B6-0403A7469E3C}" type="sibTrans" cxnId="{569EFA25-4062-4246-A312-F62E7941BEEE}">
      <dgm:prSet/>
      <dgm:spPr/>
      <dgm:t>
        <a:bodyPr/>
        <a:lstStyle/>
        <a:p>
          <a:endParaRPr lang="zh-TW" altLang="en-US"/>
        </a:p>
      </dgm:t>
    </dgm:pt>
    <dgm:pt modelId="{E0FE3B50-E043-4729-973E-5C1A61F2E5C0}">
      <dgm:prSet phldrT="[文字]"/>
      <dgm:spPr>
        <a:solidFill>
          <a:schemeClr val="accent1"/>
        </a:solidFill>
      </dgm:spPr>
      <dgm:t>
        <a:bodyPr/>
        <a:lstStyle/>
        <a:p>
          <a:r>
            <a:rPr lang="zh-TW" altLang="en-US" dirty="0"/>
            <a:t>設定使用的</a:t>
          </a:r>
          <a:r>
            <a:rPr lang="en-US" altLang="zh-TW" dirty="0"/>
            <a:t>Library</a:t>
          </a:r>
          <a:endParaRPr lang="zh-TW" altLang="en-US" dirty="0"/>
        </a:p>
      </dgm:t>
    </dgm:pt>
    <dgm:pt modelId="{1D533257-6388-4986-8B34-E7F0FC97E787}" type="parTrans" cxnId="{F9358CEC-6478-4AD0-B35F-6AEA28485E66}">
      <dgm:prSet/>
      <dgm:spPr/>
      <dgm:t>
        <a:bodyPr/>
        <a:lstStyle/>
        <a:p>
          <a:endParaRPr lang="zh-TW" altLang="en-US"/>
        </a:p>
      </dgm:t>
    </dgm:pt>
    <dgm:pt modelId="{F462F1BF-6740-4082-ADA8-9A245C47434F}" type="sibTrans" cxnId="{F9358CEC-6478-4AD0-B35F-6AEA28485E66}">
      <dgm:prSet/>
      <dgm:spPr/>
      <dgm:t>
        <a:bodyPr/>
        <a:lstStyle/>
        <a:p>
          <a:endParaRPr lang="zh-TW" altLang="en-US"/>
        </a:p>
      </dgm:t>
    </dgm:pt>
    <dgm:pt modelId="{32A3E7C9-3E46-4C1F-B213-C69FBD504276}">
      <dgm:prSet phldrT="[文字]"/>
      <dgm:spPr>
        <a:solidFill>
          <a:schemeClr val="accent4"/>
        </a:solidFill>
      </dgm:spPr>
      <dgm:t>
        <a:bodyPr/>
        <a:lstStyle/>
        <a:p>
          <a:r>
            <a:rPr lang="zh-TW" altLang="en-US" dirty="0"/>
            <a:t>封裝外掛</a:t>
          </a:r>
          <a:r>
            <a:rPr lang="en-US" altLang="zh-TW" dirty="0"/>
            <a:t>(.jar)</a:t>
          </a:r>
          <a:endParaRPr lang="zh-TW" altLang="en-US" dirty="0"/>
        </a:p>
      </dgm:t>
    </dgm:pt>
    <dgm:pt modelId="{02135B0A-83C0-4012-8F65-18EAC9D6C196}" type="parTrans" cxnId="{75D0FED0-6F6C-428C-BA38-657606B35071}">
      <dgm:prSet/>
      <dgm:spPr/>
      <dgm:t>
        <a:bodyPr/>
        <a:lstStyle/>
        <a:p>
          <a:endParaRPr lang="zh-TW" altLang="en-US"/>
        </a:p>
      </dgm:t>
    </dgm:pt>
    <dgm:pt modelId="{2554EE8B-C471-43E9-B643-93F08B830C4C}" type="sibTrans" cxnId="{75D0FED0-6F6C-428C-BA38-657606B35071}">
      <dgm:prSet/>
      <dgm:spPr/>
      <dgm:t>
        <a:bodyPr/>
        <a:lstStyle/>
        <a:p>
          <a:endParaRPr lang="zh-TW" altLang="en-US"/>
        </a:p>
      </dgm:t>
    </dgm:pt>
    <dgm:pt modelId="{8CABC1D7-2ECA-4F5F-A708-48FB1527A2AE}">
      <dgm:prSet phldrT="[文字]"/>
      <dgm:spPr/>
      <dgm:t>
        <a:bodyPr/>
        <a:lstStyle/>
        <a:p>
          <a:r>
            <a:rPr lang="zh-TW" altLang="en-US" dirty="0"/>
            <a:t>安裝</a:t>
          </a:r>
        </a:p>
      </dgm:t>
    </dgm:pt>
    <dgm:pt modelId="{E63298E7-012D-47BD-AFE0-FAD539E3A48E}" type="parTrans" cxnId="{7EEAB8E8-1FE5-4149-A9A8-10AE5CD3E2D3}">
      <dgm:prSet/>
      <dgm:spPr/>
      <dgm:t>
        <a:bodyPr/>
        <a:lstStyle/>
        <a:p>
          <a:endParaRPr lang="zh-TW" altLang="en-US"/>
        </a:p>
      </dgm:t>
    </dgm:pt>
    <dgm:pt modelId="{2A81A3B5-F58F-4446-8AF2-78BDA134FB82}" type="sibTrans" cxnId="{7EEAB8E8-1FE5-4149-A9A8-10AE5CD3E2D3}">
      <dgm:prSet/>
      <dgm:spPr/>
      <dgm:t>
        <a:bodyPr/>
        <a:lstStyle/>
        <a:p>
          <a:endParaRPr lang="zh-TW" altLang="en-US"/>
        </a:p>
      </dgm:t>
    </dgm:pt>
    <dgm:pt modelId="{9ADC5CC7-8395-4150-A234-6F6F3A4E1690}" type="pres">
      <dgm:prSet presAssocID="{968D9131-D347-48FE-9EAA-3F64A31EE5F8}" presName="Name0" presStyleCnt="0">
        <dgm:presLayoutVars>
          <dgm:dir/>
          <dgm:resizeHandles val="exact"/>
        </dgm:presLayoutVars>
      </dgm:prSet>
      <dgm:spPr/>
    </dgm:pt>
    <dgm:pt modelId="{955BF00E-69D1-42E1-BED1-BD594BA10AF8}" type="pres">
      <dgm:prSet presAssocID="{6EC3A77B-7712-421B-B679-D6B1D0EDE508}" presName="parTxOnly" presStyleLbl="node1" presStyleIdx="0" presStyleCnt="6" custScaleX="108436">
        <dgm:presLayoutVars>
          <dgm:bulletEnabled val="1"/>
        </dgm:presLayoutVars>
      </dgm:prSet>
      <dgm:spPr/>
    </dgm:pt>
    <dgm:pt modelId="{CBFCAF5A-0768-4DF4-A075-730964C44AA3}" type="pres">
      <dgm:prSet presAssocID="{69835BD3-B071-4178-B931-21C25EFA93F4}" presName="parSpace" presStyleCnt="0"/>
      <dgm:spPr/>
    </dgm:pt>
    <dgm:pt modelId="{7D212A63-787F-4359-BF14-66982D2C3DE8}" type="pres">
      <dgm:prSet presAssocID="{855CCB32-BA7D-484B-B4ED-02E95617673B}" presName="parTxOnly" presStyleLbl="node1" presStyleIdx="1" presStyleCnt="6">
        <dgm:presLayoutVars>
          <dgm:bulletEnabled val="1"/>
        </dgm:presLayoutVars>
      </dgm:prSet>
      <dgm:spPr/>
    </dgm:pt>
    <dgm:pt modelId="{F1CAD7AB-FF99-4C20-A1DC-635CE925BAE9}" type="pres">
      <dgm:prSet presAssocID="{03D7008C-E1BE-448B-970C-32412E34DE74}" presName="parSpace" presStyleCnt="0"/>
      <dgm:spPr/>
    </dgm:pt>
    <dgm:pt modelId="{4D4339F8-155C-4FA1-8DDB-54104334B8F2}" type="pres">
      <dgm:prSet presAssocID="{463E370D-BE4A-48D4-93B0-2CDBEC383F0F}" presName="parTxOnly" presStyleLbl="node1" presStyleIdx="2" presStyleCnt="6">
        <dgm:presLayoutVars>
          <dgm:bulletEnabled val="1"/>
        </dgm:presLayoutVars>
      </dgm:prSet>
      <dgm:spPr/>
    </dgm:pt>
    <dgm:pt modelId="{ABA68035-7124-4EF7-BF93-A9C8946E743F}" type="pres">
      <dgm:prSet presAssocID="{31D9F396-85A9-450D-A7B6-0403A7469E3C}" presName="parSpace" presStyleCnt="0"/>
      <dgm:spPr/>
    </dgm:pt>
    <dgm:pt modelId="{D62ACADA-5CEC-4B24-A199-8B1CFBA9BDFD}" type="pres">
      <dgm:prSet presAssocID="{E0FE3B50-E043-4729-973E-5C1A61F2E5C0}" presName="parTxOnly" presStyleLbl="node1" presStyleIdx="3" presStyleCnt="6">
        <dgm:presLayoutVars>
          <dgm:bulletEnabled val="1"/>
        </dgm:presLayoutVars>
      </dgm:prSet>
      <dgm:spPr/>
    </dgm:pt>
    <dgm:pt modelId="{195195AF-CBC0-489B-A08C-5FBF127983DC}" type="pres">
      <dgm:prSet presAssocID="{F462F1BF-6740-4082-ADA8-9A245C47434F}" presName="parSpace" presStyleCnt="0"/>
      <dgm:spPr/>
    </dgm:pt>
    <dgm:pt modelId="{25625992-171F-4CC9-83BA-21675CEB17AA}" type="pres">
      <dgm:prSet presAssocID="{32A3E7C9-3E46-4C1F-B213-C69FBD504276}" presName="parTxOnly" presStyleLbl="node1" presStyleIdx="4" presStyleCnt="6">
        <dgm:presLayoutVars>
          <dgm:bulletEnabled val="1"/>
        </dgm:presLayoutVars>
      </dgm:prSet>
      <dgm:spPr/>
    </dgm:pt>
    <dgm:pt modelId="{AC62F82E-8EFB-4C07-B6FF-9AE5D5355BFB}" type="pres">
      <dgm:prSet presAssocID="{2554EE8B-C471-43E9-B643-93F08B830C4C}" presName="parSpace" presStyleCnt="0"/>
      <dgm:spPr/>
    </dgm:pt>
    <dgm:pt modelId="{260C8932-F910-42FA-8B98-7332D18A6B5B}" type="pres">
      <dgm:prSet presAssocID="{8CABC1D7-2ECA-4F5F-A708-48FB1527A2AE}" presName="parTxOnly" presStyleLbl="node1" presStyleIdx="5" presStyleCnt="6">
        <dgm:presLayoutVars>
          <dgm:bulletEnabled val="1"/>
        </dgm:presLayoutVars>
      </dgm:prSet>
      <dgm:spPr/>
    </dgm:pt>
  </dgm:ptLst>
  <dgm:cxnLst>
    <dgm:cxn modelId="{066CD81E-EFEA-4111-86DD-7511ACE84F54}" type="presOf" srcId="{968D9131-D347-48FE-9EAA-3F64A31EE5F8}" destId="{9ADC5CC7-8395-4150-A234-6F6F3A4E1690}" srcOrd="0" destOrd="0" presId="urn:microsoft.com/office/officeart/2005/8/layout/hChevron3"/>
    <dgm:cxn modelId="{569EFA25-4062-4246-A312-F62E7941BEEE}" srcId="{968D9131-D347-48FE-9EAA-3F64A31EE5F8}" destId="{463E370D-BE4A-48D4-93B0-2CDBEC383F0F}" srcOrd="2" destOrd="0" parTransId="{5F69D8AA-6211-4383-BF2C-015CBBF7CA80}" sibTransId="{31D9F396-85A9-450D-A7B6-0403A7469E3C}"/>
    <dgm:cxn modelId="{4638EA6A-0F93-40F9-A8D7-9C72D114B264}" type="presOf" srcId="{463E370D-BE4A-48D4-93B0-2CDBEC383F0F}" destId="{4D4339F8-155C-4FA1-8DDB-54104334B8F2}" srcOrd="0" destOrd="0" presId="urn:microsoft.com/office/officeart/2005/8/layout/hChevron3"/>
    <dgm:cxn modelId="{FB05A96C-CA61-4650-BF7F-3CA489EBBDCF}" type="presOf" srcId="{E0FE3B50-E043-4729-973E-5C1A61F2E5C0}" destId="{D62ACADA-5CEC-4B24-A199-8B1CFBA9BDFD}" srcOrd="0" destOrd="0" presId="urn:microsoft.com/office/officeart/2005/8/layout/hChevron3"/>
    <dgm:cxn modelId="{06452152-3E95-4D3E-953A-EF6980D9955B}" type="presOf" srcId="{32A3E7C9-3E46-4C1F-B213-C69FBD504276}" destId="{25625992-171F-4CC9-83BA-21675CEB17AA}" srcOrd="0" destOrd="0" presId="urn:microsoft.com/office/officeart/2005/8/layout/hChevron3"/>
    <dgm:cxn modelId="{9366AA8C-298D-447B-A8FD-2F0166FC5B58}" type="presOf" srcId="{8CABC1D7-2ECA-4F5F-A708-48FB1527A2AE}" destId="{260C8932-F910-42FA-8B98-7332D18A6B5B}" srcOrd="0" destOrd="0" presId="urn:microsoft.com/office/officeart/2005/8/layout/hChevron3"/>
    <dgm:cxn modelId="{C5D1008E-CD36-471B-A600-EC5FF85B8945}" srcId="{968D9131-D347-48FE-9EAA-3F64A31EE5F8}" destId="{855CCB32-BA7D-484B-B4ED-02E95617673B}" srcOrd="1" destOrd="0" parTransId="{7B22CF77-CE85-4B91-A62E-7E029342F302}" sibTransId="{03D7008C-E1BE-448B-970C-32412E34DE74}"/>
    <dgm:cxn modelId="{69F0F196-79D9-4FA8-863F-5FE9C2326B88}" srcId="{968D9131-D347-48FE-9EAA-3F64A31EE5F8}" destId="{6EC3A77B-7712-421B-B679-D6B1D0EDE508}" srcOrd="0" destOrd="0" parTransId="{C3709989-B593-49E7-A9D9-50D7419F700E}" sibTransId="{69835BD3-B071-4178-B931-21C25EFA93F4}"/>
    <dgm:cxn modelId="{75D0FED0-6F6C-428C-BA38-657606B35071}" srcId="{968D9131-D347-48FE-9EAA-3F64A31EE5F8}" destId="{32A3E7C9-3E46-4C1F-B213-C69FBD504276}" srcOrd="4" destOrd="0" parTransId="{02135B0A-83C0-4012-8F65-18EAC9D6C196}" sibTransId="{2554EE8B-C471-43E9-B643-93F08B830C4C}"/>
    <dgm:cxn modelId="{7EEAB8E8-1FE5-4149-A9A8-10AE5CD3E2D3}" srcId="{968D9131-D347-48FE-9EAA-3F64A31EE5F8}" destId="{8CABC1D7-2ECA-4F5F-A708-48FB1527A2AE}" srcOrd="5" destOrd="0" parTransId="{E63298E7-012D-47BD-AFE0-FAD539E3A48E}" sibTransId="{2A81A3B5-F58F-4446-8AF2-78BDA134FB82}"/>
    <dgm:cxn modelId="{089720EB-381F-494B-8D4C-90FBDE765770}" type="presOf" srcId="{855CCB32-BA7D-484B-B4ED-02E95617673B}" destId="{7D212A63-787F-4359-BF14-66982D2C3DE8}" srcOrd="0" destOrd="0" presId="urn:microsoft.com/office/officeart/2005/8/layout/hChevron3"/>
    <dgm:cxn modelId="{F9358CEC-6478-4AD0-B35F-6AEA28485E66}" srcId="{968D9131-D347-48FE-9EAA-3F64A31EE5F8}" destId="{E0FE3B50-E043-4729-973E-5C1A61F2E5C0}" srcOrd="3" destOrd="0" parTransId="{1D533257-6388-4986-8B34-E7F0FC97E787}" sibTransId="{F462F1BF-6740-4082-ADA8-9A245C47434F}"/>
    <dgm:cxn modelId="{608666F3-4D00-4065-A992-B67C771ED64A}" type="presOf" srcId="{6EC3A77B-7712-421B-B679-D6B1D0EDE508}" destId="{955BF00E-69D1-42E1-BED1-BD594BA10AF8}" srcOrd="0" destOrd="0" presId="urn:microsoft.com/office/officeart/2005/8/layout/hChevron3"/>
    <dgm:cxn modelId="{5969C63E-34E3-4868-A79C-FCC8E4A26DA8}" type="presParOf" srcId="{9ADC5CC7-8395-4150-A234-6F6F3A4E1690}" destId="{955BF00E-69D1-42E1-BED1-BD594BA10AF8}" srcOrd="0" destOrd="0" presId="urn:microsoft.com/office/officeart/2005/8/layout/hChevron3"/>
    <dgm:cxn modelId="{35F9B182-7DD9-4217-9F40-C93295F43F61}" type="presParOf" srcId="{9ADC5CC7-8395-4150-A234-6F6F3A4E1690}" destId="{CBFCAF5A-0768-4DF4-A075-730964C44AA3}" srcOrd="1" destOrd="0" presId="urn:microsoft.com/office/officeart/2005/8/layout/hChevron3"/>
    <dgm:cxn modelId="{9C77C4EA-B7B5-4A82-AA64-7F1161859E16}" type="presParOf" srcId="{9ADC5CC7-8395-4150-A234-6F6F3A4E1690}" destId="{7D212A63-787F-4359-BF14-66982D2C3DE8}" srcOrd="2" destOrd="0" presId="urn:microsoft.com/office/officeart/2005/8/layout/hChevron3"/>
    <dgm:cxn modelId="{32B7C63B-1CB2-4860-A641-878ADCA65935}" type="presParOf" srcId="{9ADC5CC7-8395-4150-A234-6F6F3A4E1690}" destId="{F1CAD7AB-FF99-4C20-A1DC-635CE925BAE9}" srcOrd="3" destOrd="0" presId="urn:microsoft.com/office/officeart/2005/8/layout/hChevron3"/>
    <dgm:cxn modelId="{642CAA6E-2404-40A7-B00C-AE1004894899}" type="presParOf" srcId="{9ADC5CC7-8395-4150-A234-6F6F3A4E1690}" destId="{4D4339F8-155C-4FA1-8DDB-54104334B8F2}" srcOrd="4" destOrd="0" presId="urn:microsoft.com/office/officeart/2005/8/layout/hChevron3"/>
    <dgm:cxn modelId="{72012AF7-D6D4-4905-BAC4-379D5DA331E3}" type="presParOf" srcId="{9ADC5CC7-8395-4150-A234-6F6F3A4E1690}" destId="{ABA68035-7124-4EF7-BF93-A9C8946E743F}" srcOrd="5" destOrd="0" presId="urn:microsoft.com/office/officeart/2005/8/layout/hChevron3"/>
    <dgm:cxn modelId="{11CBFFBF-BE37-44F1-A36C-6D21761E67F9}" type="presParOf" srcId="{9ADC5CC7-8395-4150-A234-6F6F3A4E1690}" destId="{D62ACADA-5CEC-4B24-A199-8B1CFBA9BDFD}" srcOrd="6" destOrd="0" presId="urn:microsoft.com/office/officeart/2005/8/layout/hChevron3"/>
    <dgm:cxn modelId="{6401207D-893D-4C2F-ABF0-3D2BCF46FB78}" type="presParOf" srcId="{9ADC5CC7-8395-4150-A234-6F6F3A4E1690}" destId="{195195AF-CBC0-489B-A08C-5FBF127983DC}" srcOrd="7" destOrd="0" presId="urn:microsoft.com/office/officeart/2005/8/layout/hChevron3"/>
    <dgm:cxn modelId="{6092AA12-D156-4193-B711-CB9BA6781D1A}" type="presParOf" srcId="{9ADC5CC7-8395-4150-A234-6F6F3A4E1690}" destId="{25625992-171F-4CC9-83BA-21675CEB17AA}" srcOrd="8" destOrd="0" presId="urn:microsoft.com/office/officeart/2005/8/layout/hChevron3"/>
    <dgm:cxn modelId="{5164DB7C-7852-42B7-849F-A90EA053224F}" type="presParOf" srcId="{9ADC5CC7-8395-4150-A234-6F6F3A4E1690}" destId="{AC62F82E-8EFB-4C07-B6FF-9AE5D5355BFB}" srcOrd="9" destOrd="0" presId="urn:microsoft.com/office/officeart/2005/8/layout/hChevron3"/>
    <dgm:cxn modelId="{FB75CD36-B61F-4229-90B1-3505A91D63F9}" type="presParOf" srcId="{9ADC5CC7-8395-4150-A234-6F6F3A4E1690}" destId="{260C8932-F910-42FA-8B98-7332D18A6B5B}"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68D9131-D347-48FE-9EAA-3F64A31EE5F8}" type="doc">
      <dgm:prSet loTypeId="urn:microsoft.com/office/officeart/2005/8/layout/hChevron3" loCatId="process" qsTypeId="urn:microsoft.com/office/officeart/2005/8/quickstyle/simple1" qsCatId="simple" csTypeId="urn:microsoft.com/office/officeart/2005/8/colors/accent1_2" csCatId="accent1" phldr="1"/>
      <dgm:spPr/>
    </dgm:pt>
    <dgm:pt modelId="{6EC3A77B-7712-421B-B679-D6B1D0EDE508}">
      <dgm:prSet phldrT="[文字]"/>
      <dgm:spPr>
        <a:solidFill>
          <a:schemeClr val="accent1"/>
        </a:solidFill>
      </dgm:spPr>
      <dgm:t>
        <a:bodyPr/>
        <a:lstStyle/>
        <a:p>
          <a:r>
            <a:rPr lang="zh-TW" altLang="en-US" dirty="0"/>
            <a:t>新建外掛開發專案</a:t>
          </a:r>
        </a:p>
      </dgm:t>
    </dgm:pt>
    <dgm:pt modelId="{C3709989-B593-49E7-A9D9-50D7419F700E}" type="parTrans" cxnId="{69F0F196-79D9-4FA8-863F-5FE9C2326B88}">
      <dgm:prSet/>
      <dgm:spPr/>
      <dgm:t>
        <a:bodyPr/>
        <a:lstStyle/>
        <a:p>
          <a:endParaRPr lang="zh-TW" altLang="en-US"/>
        </a:p>
      </dgm:t>
    </dgm:pt>
    <dgm:pt modelId="{69835BD3-B071-4178-B931-21C25EFA93F4}" type="sibTrans" cxnId="{69F0F196-79D9-4FA8-863F-5FE9C2326B88}">
      <dgm:prSet/>
      <dgm:spPr/>
      <dgm:t>
        <a:bodyPr/>
        <a:lstStyle/>
        <a:p>
          <a:endParaRPr lang="zh-TW" altLang="en-US"/>
        </a:p>
      </dgm:t>
    </dgm:pt>
    <dgm:pt modelId="{855CCB32-BA7D-484B-B4ED-02E95617673B}">
      <dgm:prSet phldrT="[文字]"/>
      <dgm:spPr>
        <a:solidFill>
          <a:schemeClr val="accent1"/>
        </a:solidFill>
      </dgm:spPr>
      <dgm:t>
        <a:bodyPr/>
        <a:lstStyle/>
        <a:p>
          <a:r>
            <a:rPr lang="zh-TW" altLang="en-US" dirty="0"/>
            <a:t>定義擴展與擴展點</a:t>
          </a:r>
        </a:p>
      </dgm:t>
    </dgm:pt>
    <dgm:pt modelId="{7B22CF77-CE85-4B91-A62E-7E029342F302}" type="parTrans" cxnId="{C5D1008E-CD36-471B-A600-EC5FF85B8945}">
      <dgm:prSet/>
      <dgm:spPr/>
      <dgm:t>
        <a:bodyPr/>
        <a:lstStyle/>
        <a:p>
          <a:endParaRPr lang="zh-TW" altLang="en-US"/>
        </a:p>
      </dgm:t>
    </dgm:pt>
    <dgm:pt modelId="{03D7008C-E1BE-448B-970C-32412E34DE74}" type="sibTrans" cxnId="{C5D1008E-CD36-471B-A600-EC5FF85B8945}">
      <dgm:prSet/>
      <dgm:spPr/>
      <dgm:t>
        <a:bodyPr/>
        <a:lstStyle/>
        <a:p>
          <a:endParaRPr lang="zh-TW" altLang="en-US"/>
        </a:p>
      </dgm:t>
    </dgm:pt>
    <dgm:pt modelId="{463E370D-BE4A-48D4-93B0-2CDBEC383F0F}">
      <dgm:prSet phldrT="[文字]"/>
      <dgm:spPr>
        <a:solidFill>
          <a:schemeClr val="accent1"/>
        </a:solidFill>
      </dgm:spPr>
      <dgm:t>
        <a:bodyPr/>
        <a:lstStyle/>
        <a:p>
          <a:r>
            <a:rPr lang="zh-TW" altLang="en-US" dirty="0"/>
            <a:t>實作程式</a:t>
          </a:r>
        </a:p>
      </dgm:t>
    </dgm:pt>
    <dgm:pt modelId="{5F69D8AA-6211-4383-BF2C-015CBBF7CA80}" type="parTrans" cxnId="{569EFA25-4062-4246-A312-F62E7941BEEE}">
      <dgm:prSet/>
      <dgm:spPr/>
      <dgm:t>
        <a:bodyPr/>
        <a:lstStyle/>
        <a:p>
          <a:endParaRPr lang="zh-TW" altLang="en-US"/>
        </a:p>
      </dgm:t>
    </dgm:pt>
    <dgm:pt modelId="{31D9F396-85A9-450D-A7B6-0403A7469E3C}" type="sibTrans" cxnId="{569EFA25-4062-4246-A312-F62E7941BEEE}">
      <dgm:prSet/>
      <dgm:spPr/>
      <dgm:t>
        <a:bodyPr/>
        <a:lstStyle/>
        <a:p>
          <a:endParaRPr lang="zh-TW" altLang="en-US"/>
        </a:p>
      </dgm:t>
    </dgm:pt>
    <dgm:pt modelId="{E0FE3B50-E043-4729-973E-5C1A61F2E5C0}">
      <dgm:prSet phldrT="[文字]"/>
      <dgm:spPr>
        <a:solidFill>
          <a:schemeClr val="accent1"/>
        </a:solidFill>
      </dgm:spPr>
      <dgm:t>
        <a:bodyPr/>
        <a:lstStyle/>
        <a:p>
          <a:r>
            <a:rPr lang="zh-TW" altLang="en-US" dirty="0"/>
            <a:t>設定使用的</a:t>
          </a:r>
          <a:r>
            <a:rPr lang="en-US" altLang="zh-TW" dirty="0"/>
            <a:t>Library</a:t>
          </a:r>
          <a:endParaRPr lang="zh-TW" altLang="en-US" dirty="0"/>
        </a:p>
      </dgm:t>
    </dgm:pt>
    <dgm:pt modelId="{1D533257-6388-4986-8B34-E7F0FC97E787}" type="parTrans" cxnId="{F9358CEC-6478-4AD0-B35F-6AEA28485E66}">
      <dgm:prSet/>
      <dgm:spPr/>
      <dgm:t>
        <a:bodyPr/>
        <a:lstStyle/>
        <a:p>
          <a:endParaRPr lang="zh-TW" altLang="en-US"/>
        </a:p>
      </dgm:t>
    </dgm:pt>
    <dgm:pt modelId="{F462F1BF-6740-4082-ADA8-9A245C47434F}" type="sibTrans" cxnId="{F9358CEC-6478-4AD0-B35F-6AEA28485E66}">
      <dgm:prSet/>
      <dgm:spPr/>
      <dgm:t>
        <a:bodyPr/>
        <a:lstStyle/>
        <a:p>
          <a:endParaRPr lang="zh-TW" altLang="en-US"/>
        </a:p>
      </dgm:t>
    </dgm:pt>
    <dgm:pt modelId="{32A3E7C9-3E46-4C1F-B213-C69FBD504276}">
      <dgm:prSet phldrT="[文字]"/>
      <dgm:spPr>
        <a:solidFill>
          <a:schemeClr val="accent1"/>
        </a:solidFill>
      </dgm:spPr>
      <dgm:t>
        <a:bodyPr/>
        <a:lstStyle/>
        <a:p>
          <a:r>
            <a:rPr lang="zh-TW" altLang="en-US" dirty="0"/>
            <a:t>封裝外掛</a:t>
          </a:r>
          <a:r>
            <a:rPr lang="en-US" altLang="zh-TW" dirty="0"/>
            <a:t>(.jar)</a:t>
          </a:r>
          <a:endParaRPr lang="zh-TW" altLang="en-US" dirty="0"/>
        </a:p>
      </dgm:t>
    </dgm:pt>
    <dgm:pt modelId="{02135B0A-83C0-4012-8F65-18EAC9D6C196}" type="parTrans" cxnId="{75D0FED0-6F6C-428C-BA38-657606B35071}">
      <dgm:prSet/>
      <dgm:spPr/>
      <dgm:t>
        <a:bodyPr/>
        <a:lstStyle/>
        <a:p>
          <a:endParaRPr lang="zh-TW" altLang="en-US"/>
        </a:p>
      </dgm:t>
    </dgm:pt>
    <dgm:pt modelId="{2554EE8B-C471-43E9-B643-93F08B830C4C}" type="sibTrans" cxnId="{75D0FED0-6F6C-428C-BA38-657606B35071}">
      <dgm:prSet/>
      <dgm:spPr/>
      <dgm:t>
        <a:bodyPr/>
        <a:lstStyle/>
        <a:p>
          <a:endParaRPr lang="zh-TW" altLang="en-US"/>
        </a:p>
      </dgm:t>
    </dgm:pt>
    <dgm:pt modelId="{8CABC1D7-2ECA-4F5F-A708-48FB1527A2AE}">
      <dgm:prSet phldrT="[文字]"/>
      <dgm:spPr>
        <a:solidFill>
          <a:schemeClr val="accent4"/>
        </a:solidFill>
      </dgm:spPr>
      <dgm:t>
        <a:bodyPr/>
        <a:lstStyle/>
        <a:p>
          <a:r>
            <a:rPr lang="zh-TW" altLang="en-US" dirty="0"/>
            <a:t>安裝</a:t>
          </a:r>
        </a:p>
      </dgm:t>
    </dgm:pt>
    <dgm:pt modelId="{E63298E7-012D-47BD-AFE0-FAD539E3A48E}" type="parTrans" cxnId="{7EEAB8E8-1FE5-4149-A9A8-10AE5CD3E2D3}">
      <dgm:prSet/>
      <dgm:spPr/>
      <dgm:t>
        <a:bodyPr/>
        <a:lstStyle/>
        <a:p>
          <a:endParaRPr lang="zh-TW" altLang="en-US"/>
        </a:p>
      </dgm:t>
    </dgm:pt>
    <dgm:pt modelId="{2A81A3B5-F58F-4446-8AF2-78BDA134FB82}" type="sibTrans" cxnId="{7EEAB8E8-1FE5-4149-A9A8-10AE5CD3E2D3}">
      <dgm:prSet/>
      <dgm:spPr/>
      <dgm:t>
        <a:bodyPr/>
        <a:lstStyle/>
        <a:p>
          <a:endParaRPr lang="zh-TW" altLang="en-US"/>
        </a:p>
      </dgm:t>
    </dgm:pt>
    <dgm:pt modelId="{9ADC5CC7-8395-4150-A234-6F6F3A4E1690}" type="pres">
      <dgm:prSet presAssocID="{968D9131-D347-48FE-9EAA-3F64A31EE5F8}" presName="Name0" presStyleCnt="0">
        <dgm:presLayoutVars>
          <dgm:dir/>
          <dgm:resizeHandles val="exact"/>
        </dgm:presLayoutVars>
      </dgm:prSet>
      <dgm:spPr/>
    </dgm:pt>
    <dgm:pt modelId="{955BF00E-69D1-42E1-BED1-BD594BA10AF8}" type="pres">
      <dgm:prSet presAssocID="{6EC3A77B-7712-421B-B679-D6B1D0EDE508}" presName="parTxOnly" presStyleLbl="node1" presStyleIdx="0" presStyleCnt="6" custScaleX="108436">
        <dgm:presLayoutVars>
          <dgm:bulletEnabled val="1"/>
        </dgm:presLayoutVars>
      </dgm:prSet>
      <dgm:spPr/>
    </dgm:pt>
    <dgm:pt modelId="{CBFCAF5A-0768-4DF4-A075-730964C44AA3}" type="pres">
      <dgm:prSet presAssocID="{69835BD3-B071-4178-B931-21C25EFA93F4}" presName="parSpace" presStyleCnt="0"/>
      <dgm:spPr/>
    </dgm:pt>
    <dgm:pt modelId="{7D212A63-787F-4359-BF14-66982D2C3DE8}" type="pres">
      <dgm:prSet presAssocID="{855CCB32-BA7D-484B-B4ED-02E95617673B}" presName="parTxOnly" presStyleLbl="node1" presStyleIdx="1" presStyleCnt="6">
        <dgm:presLayoutVars>
          <dgm:bulletEnabled val="1"/>
        </dgm:presLayoutVars>
      </dgm:prSet>
      <dgm:spPr/>
    </dgm:pt>
    <dgm:pt modelId="{F1CAD7AB-FF99-4C20-A1DC-635CE925BAE9}" type="pres">
      <dgm:prSet presAssocID="{03D7008C-E1BE-448B-970C-32412E34DE74}" presName="parSpace" presStyleCnt="0"/>
      <dgm:spPr/>
    </dgm:pt>
    <dgm:pt modelId="{4D4339F8-155C-4FA1-8DDB-54104334B8F2}" type="pres">
      <dgm:prSet presAssocID="{463E370D-BE4A-48D4-93B0-2CDBEC383F0F}" presName="parTxOnly" presStyleLbl="node1" presStyleIdx="2" presStyleCnt="6">
        <dgm:presLayoutVars>
          <dgm:bulletEnabled val="1"/>
        </dgm:presLayoutVars>
      </dgm:prSet>
      <dgm:spPr/>
    </dgm:pt>
    <dgm:pt modelId="{ABA68035-7124-4EF7-BF93-A9C8946E743F}" type="pres">
      <dgm:prSet presAssocID="{31D9F396-85A9-450D-A7B6-0403A7469E3C}" presName="parSpace" presStyleCnt="0"/>
      <dgm:spPr/>
    </dgm:pt>
    <dgm:pt modelId="{D62ACADA-5CEC-4B24-A199-8B1CFBA9BDFD}" type="pres">
      <dgm:prSet presAssocID="{E0FE3B50-E043-4729-973E-5C1A61F2E5C0}" presName="parTxOnly" presStyleLbl="node1" presStyleIdx="3" presStyleCnt="6">
        <dgm:presLayoutVars>
          <dgm:bulletEnabled val="1"/>
        </dgm:presLayoutVars>
      </dgm:prSet>
      <dgm:spPr/>
    </dgm:pt>
    <dgm:pt modelId="{195195AF-CBC0-489B-A08C-5FBF127983DC}" type="pres">
      <dgm:prSet presAssocID="{F462F1BF-6740-4082-ADA8-9A245C47434F}" presName="parSpace" presStyleCnt="0"/>
      <dgm:spPr/>
    </dgm:pt>
    <dgm:pt modelId="{25625992-171F-4CC9-83BA-21675CEB17AA}" type="pres">
      <dgm:prSet presAssocID="{32A3E7C9-3E46-4C1F-B213-C69FBD504276}" presName="parTxOnly" presStyleLbl="node1" presStyleIdx="4" presStyleCnt="6">
        <dgm:presLayoutVars>
          <dgm:bulletEnabled val="1"/>
        </dgm:presLayoutVars>
      </dgm:prSet>
      <dgm:spPr/>
    </dgm:pt>
    <dgm:pt modelId="{AC62F82E-8EFB-4C07-B6FF-9AE5D5355BFB}" type="pres">
      <dgm:prSet presAssocID="{2554EE8B-C471-43E9-B643-93F08B830C4C}" presName="parSpace" presStyleCnt="0"/>
      <dgm:spPr/>
    </dgm:pt>
    <dgm:pt modelId="{260C8932-F910-42FA-8B98-7332D18A6B5B}" type="pres">
      <dgm:prSet presAssocID="{8CABC1D7-2ECA-4F5F-A708-48FB1527A2AE}" presName="parTxOnly" presStyleLbl="node1" presStyleIdx="5" presStyleCnt="6">
        <dgm:presLayoutVars>
          <dgm:bulletEnabled val="1"/>
        </dgm:presLayoutVars>
      </dgm:prSet>
      <dgm:spPr/>
    </dgm:pt>
  </dgm:ptLst>
  <dgm:cxnLst>
    <dgm:cxn modelId="{066CD81E-EFEA-4111-86DD-7511ACE84F54}" type="presOf" srcId="{968D9131-D347-48FE-9EAA-3F64A31EE5F8}" destId="{9ADC5CC7-8395-4150-A234-6F6F3A4E1690}" srcOrd="0" destOrd="0" presId="urn:microsoft.com/office/officeart/2005/8/layout/hChevron3"/>
    <dgm:cxn modelId="{569EFA25-4062-4246-A312-F62E7941BEEE}" srcId="{968D9131-D347-48FE-9EAA-3F64A31EE5F8}" destId="{463E370D-BE4A-48D4-93B0-2CDBEC383F0F}" srcOrd="2" destOrd="0" parTransId="{5F69D8AA-6211-4383-BF2C-015CBBF7CA80}" sibTransId="{31D9F396-85A9-450D-A7B6-0403A7469E3C}"/>
    <dgm:cxn modelId="{4638EA6A-0F93-40F9-A8D7-9C72D114B264}" type="presOf" srcId="{463E370D-BE4A-48D4-93B0-2CDBEC383F0F}" destId="{4D4339F8-155C-4FA1-8DDB-54104334B8F2}" srcOrd="0" destOrd="0" presId="urn:microsoft.com/office/officeart/2005/8/layout/hChevron3"/>
    <dgm:cxn modelId="{FB05A96C-CA61-4650-BF7F-3CA489EBBDCF}" type="presOf" srcId="{E0FE3B50-E043-4729-973E-5C1A61F2E5C0}" destId="{D62ACADA-5CEC-4B24-A199-8B1CFBA9BDFD}" srcOrd="0" destOrd="0" presId="urn:microsoft.com/office/officeart/2005/8/layout/hChevron3"/>
    <dgm:cxn modelId="{06452152-3E95-4D3E-953A-EF6980D9955B}" type="presOf" srcId="{32A3E7C9-3E46-4C1F-B213-C69FBD504276}" destId="{25625992-171F-4CC9-83BA-21675CEB17AA}" srcOrd="0" destOrd="0" presId="urn:microsoft.com/office/officeart/2005/8/layout/hChevron3"/>
    <dgm:cxn modelId="{9366AA8C-298D-447B-A8FD-2F0166FC5B58}" type="presOf" srcId="{8CABC1D7-2ECA-4F5F-A708-48FB1527A2AE}" destId="{260C8932-F910-42FA-8B98-7332D18A6B5B}" srcOrd="0" destOrd="0" presId="urn:microsoft.com/office/officeart/2005/8/layout/hChevron3"/>
    <dgm:cxn modelId="{C5D1008E-CD36-471B-A600-EC5FF85B8945}" srcId="{968D9131-D347-48FE-9EAA-3F64A31EE5F8}" destId="{855CCB32-BA7D-484B-B4ED-02E95617673B}" srcOrd="1" destOrd="0" parTransId="{7B22CF77-CE85-4B91-A62E-7E029342F302}" sibTransId="{03D7008C-E1BE-448B-970C-32412E34DE74}"/>
    <dgm:cxn modelId="{69F0F196-79D9-4FA8-863F-5FE9C2326B88}" srcId="{968D9131-D347-48FE-9EAA-3F64A31EE5F8}" destId="{6EC3A77B-7712-421B-B679-D6B1D0EDE508}" srcOrd="0" destOrd="0" parTransId="{C3709989-B593-49E7-A9D9-50D7419F700E}" sibTransId="{69835BD3-B071-4178-B931-21C25EFA93F4}"/>
    <dgm:cxn modelId="{75D0FED0-6F6C-428C-BA38-657606B35071}" srcId="{968D9131-D347-48FE-9EAA-3F64A31EE5F8}" destId="{32A3E7C9-3E46-4C1F-B213-C69FBD504276}" srcOrd="4" destOrd="0" parTransId="{02135B0A-83C0-4012-8F65-18EAC9D6C196}" sibTransId="{2554EE8B-C471-43E9-B643-93F08B830C4C}"/>
    <dgm:cxn modelId="{7EEAB8E8-1FE5-4149-A9A8-10AE5CD3E2D3}" srcId="{968D9131-D347-48FE-9EAA-3F64A31EE5F8}" destId="{8CABC1D7-2ECA-4F5F-A708-48FB1527A2AE}" srcOrd="5" destOrd="0" parTransId="{E63298E7-012D-47BD-AFE0-FAD539E3A48E}" sibTransId="{2A81A3B5-F58F-4446-8AF2-78BDA134FB82}"/>
    <dgm:cxn modelId="{089720EB-381F-494B-8D4C-90FBDE765770}" type="presOf" srcId="{855CCB32-BA7D-484B-B4ED-02E95617673B}" destId="{7D212A63-787F-4359-BF14-66982D2C3DE8}" srcOrd="0" destOrd="0" presId="urn:microsoft.com/office/officeart/2005/8/layout/hChevron3"/>
    <dgm:cxn modelId="{F9358CEC-6478-4AD0-B35F-6AEA28485E66}" srcId="{968D9131-D347-48FE-9EAA-3F64A31EE5F8}" destId="{E0FE3B50-E043-4729-973E-5C1A61F2E5C0}" srcOrd="3" destOrd="0" parTransId="{1D533257-6388-4986-8B34-E7F0FC97E787}" sibTransId="{F462F1BF-6740-4082-ADA8-9A245C47434F}"/>
    <dgm:cxn modelId="{608666F3-4D00-4065-A992-B67C771ED64A}" type="presOf" srcId="{6EC3A77B-7712-421B-B679-D6B1D0EDE508}" destId="{955BF00E-69D1-42E1-BED1-BD594BA10AF8}" srcOrd="0" destOrd="0" presId="urn:microsoft.com/office/officeart/2005/8/layout/hChevron3"/>
    <dgm:cxn modelId="{5969C63E-34E3-4868-A79C-FCC8E4A26DA8}" type="presParOf" srcId="{9ADC5CC7-8395-4150-A234-6F6F3A4E1690}" destId="{955BF00E-69D1-42E1-BED1-BD594BA10AF8}" srcOrd="0" destOrd="0" presId="urn:microsoft.com/office/officeart/2005/8/layout/hChevron3"/>
    <dgm:cxn modelId="{35F9B182-7DD9-4217-9F40-C93295F43F61}" type="presParOf" srcId="{9ADC5CC7-8395-4150-A234-6F6F3A4E1690}" destId="{CBFCAF5A-0768-4DF4-A075-730964C44AA3}" srcOrd="1" destOrd="0" presId="urn:microsoft.com/office/officeart/2005/8/layout/hChevron3"/>
    <dgm:cxn modelId="{9C77C4EA-B7B5-4A82-AA64-7F1161859E16}" type="presParOf" srcId="{9ADC5CC7-8395-4150-A234-6F6F3A4E1690}" destId="{7D212A63-787F-4359-BF14-66982D2C3DE8}" srcOrd="2" destOrd="0" presId="urn:microsoft.com/office/officeart/2005/8/layout/hChevron3"/>
    <dgm:cxn modelId="{32B7C63B-1CB2-4860-A641-878ADCA65935}" type="presParOf" srcId="{9ADC5CC7-8395-4150-A234-6F6F3A4E1690}" destId="{F1CAD7AB-FF99-4C20-A1DC-635CE925BAE9}" srcOrd="3" destOrd="0" presId="urn:microsoft.com/office/officeart/2005/8/layout/hChevron3"/>
    <dgm:cxn modelId="{642CAA6E-2404-40A7-B00C-AE1004894899}" type="presParOf" srcId="{9ADC5CC7-8395-4150-A234-6F6F3A4E1690}" destId="{4D4339F8-155C-4FA1-8DDB-54104334B8F2}" srcOrd="4" destOrd="0" presId="urn:microsoft.com/office/officeart/2005/8/layout/hChevron3"/>
    <dgm:cxn modelId="{72012AF7-D6D4-4905-BAC4-379D5DA331E3}" type="presParOf" srcId="{9ADC5CC7-8395-4150-A234-6F6F3A4E1690}" destId="{ABA68035-7124-4EF7-BF93-A9C8946E743F}" srcOrd="5" destOrd="0" presId="urn:microsoft.com/office/officeart/2005/8/layout/hChevron3"/>
    <dgm:cxn modelId="{11CBFFBF-BE37-44F1-A36C-6D21761E67F9}" type="presParOf" srcId="{9ADC5CC7-8395-4150-A234-6F6F3A4E1690}" destId="{D62ACADA-5CEC-4B24-A199-8B1CFBA9BDFD}" srcOrd="6" destOrd="0" presId="urn:microsoft.com/office/officeart/2005/8/layout/hChevron3"/>
    <dgm:cxn modelId="{6401207D-893D-4C2F-ABF0-3D2BCF46FB78}" type="presParOf" srcId="{9ADC5CC7-8395-4150-A234-6F6F3A4E1690}" destId="{195195AF-CBC0-489B-A08C-5FBF127983DC}" srcOrd="7" destOrd="0" presId="urn:microsoft.com/office/officeart/2005/8/layout/hChevron3"/>
    <dgm:cxn modelId="{6092AA12-D156-4193-B711-CB9BA6781D1A}" type="presParOf" srcId="{9ADC5CC7-8395-4150-A234-6F6F3A4E1690}" destId="{25625992-171F-4CC9-83BA-21675CEB17AA}" srcOrd="8" destOrd="0" presId="urn:microsoft.com/office/officeart/2005/8/layout/hChevron3"/>
    <dgm:cxn modelId="{5164DB7C-7852-42B7-849F-A90EA053224F}" type="presParOf" srcId="{9ADC5CC7-8395-4150-A234-6F6F3A4E1690}" destId="{AC62F82E-8EFB-4C07-B6FF-9AE5D5355BFB}" srcOrd="9" destOrd="0" presId="urn:microsoft.com/office/officeart/2005/8/layout/hChevron3"/>
    <dgm:cxn modelId="{FB75CD36-B61F-4229-90B1-3505A91D63F9}" type="presParOf" srcId="{9ADC5CC7-8395-4150-A234-6F6F3A4E1690}" destId="{260C8932-F910-42FA-8B98-7332D18A6B5B}"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8D9131-D347-48FE-9EAA-3F64A31EE5F8}" type="doc">
      <dgm:prSet loTypeId="urn:microsoft.com/office/officeart/2005/8/layout/hChevron3" loCatId="process" qsTypeId="urn:microsoft.com/office/officeart/2005/8/quickstyle/simple1" qsCatId="simple" csTypeId="urn:microsoft.com/office/officeart/2005/8/colors/accent1_2" csCatId="accent1" phldr="1"/>
      <dgm:spPr/>
    </dgm:pt>
    <dgm:pt modelId="{6EC3A77B-7712-421B-B679-D6B1D0EDE508}">
      <dgm:prSet phldrT="[文字]"/>
      <dgm:spPr>
        <a:solidFill>
          <a:schemeClr val="accent4"/>
        </a:solidFill>
      </dgm:spPr>
      <dgm:t>
        <a:bodyPr/>
        <a:lstStyle/>
        <a:p>
          <a:r>
            <a:rPr lang="zh-TW" altLang="en-US" dirty="0"/>
            <a:t>新建外掛開發專案</a:t>
          </a:r>
        </a:p>
      </dgm:t>
    </dgm:pt>
    <dgm:pt modelId="{C3709989-B593-49E7-A9D9-50D7419F700E}" type="parTrans" cxnId="{69F0F196-79D9-4FA8-863F-5FE9C2326B88}">
      <dgm:prSet/>
      <dgm:spPr/>
      <dgm:t>
        <a:bodyPr/>
        <a:lstStyle/>
        <a:p>
          <a:endParaRPr lang="zh-TW" altLang="en-US"/>
        </a:p>
      </dgm:t>
    </dgm:pt>
    <dgm:pt modelId="{69835BD3-B071-4178-B931-21C25EFA93F4}" type="sibTrans" cxnId="{69F0F196-79D9-4FA8-863F-5FE9C2326B88}">
      <dgm:prSet/>
      <dgm:spPr/>
      <dgm:t>
        <a:bodyPr/>
        <a:lstStyle/>
        <a:p>
          <a:endParaRPr lang="zh-TW" altLang="en-US"/>
        </a:p>
      </dgm:t>
    </dgm:pt>
    <dgm:pt modelId="{855CCB32-BA7D-484B-B4ED-02E95617673B}">
      <dgm:prSet phldrT="[文字]"/>
      <dgm:spPr/>
      <dgm:t>
        <a:bodyPr/>
        <a:lstStyle/>
        <a:p>
          <a:r>
            <a:rPr lang="zh-TW" altLang="en-US" dirty="0"/>
            <a:t>定義擴展與擴展點</a:t>
          </a:r>
        </a:p>
      </dgm:t>
    </dgm:pt>
    <dgm:pt modelId="{7B22CF77-CE85-4B91-A62E-7E029342F302}" type="parTrans" cxnId="{C5D1008E-CD36-471B-A600-EC5FF85B8945}">
      <dgm:prSet/>
      <dgm:spPr/>
      <dgm:t>
        <a:bodyPr/>
        <a:lstStyle/>
        <a:p>
          <a:endParaRPr lang="zh-TW" altLang="en-US"/>
        </a:p>
      </dgm:t>
    </dgm:pt>
    <dgm:pt modelId="{03D7008C-E1BE-448B-970C-32412E34DE74}" type="sibTrans" cxnId="{C5D1008E-CD36-471B-A600-EC5FF85B8945}">
      <dgm:prSet/>
      <dgm:spPr/>
      <dgm:t>
        <a:bodyPr/>
        <a:lstStyle/>
        <a:p>
          <a:endParaRPr lang="zh-TW" altLang="en-US"/>
        </a:p>
      </dgm:t>
    </dgm:pt>
    <dgm:pt modelId="{463E370D-BE4A-48D4-93B0-2CDBEC383F0F}">
      <dgm:prSet phldrT="[文字]"/>
      <dgm:spPr/>
      <dgm:t>
        <a:bodyPr/>
        <a:lstStyle/>
        <a:p>
          <a:r>
            <a:rPr lang="zh-TW" altLang="en-US" dirty="0"/>
            <a:t>實作程式</a:t>
          </a:r>
        </a:p>
      </dgm:t>
    </dgm:pt>
    <dgm:pt modelId="{5F69D8AA-6211-4383-BF2C-015CBBF7CA80}" type="parTrans" cxnId="{569EFA25-4062-4246-A312-F62E7941BEEE}">
      <dgm:prSet/>
      <dgm:spPr/>
      <dgm:t>
        <a:bodyPr/>
        <a:lstStyle/>
        <a:p>
          <a:endParaRPr lang="zh-TW" altLang="en-US"/>
        </a:p>
      </dgm:t>
    </dgm:pt>
    <dgm:pt modelId="{31D9F396-85A9-450D-A7B6-0403A7469E3C}" type="sibTrans" cxnId="{569EFA25-4062-4246-A312-F62E7941BEEE}">
      <dgm:prSet/>
      <dgm:spPr/>
      <dgm:t>
        <a:bodyPr/>
        <a:lstStyle/>
        <a:p>
          <a:endParaRPr lang="zh-TW" altLang="en-US"/>
        </a:p>
      </dgm:t>
    </dgm:pt>
    <dgm:pt modelId="{E0FE3B50-E043-4729-973E-5C1A61F2E5C0}">
      <dgm:prSet phldrT="[文字]"/>
      <dgm:spPr/>
      <dgm:t>
        <a:bodyPr/>
        <a:lstStyle/>
        <a:p>
          <a:r>
            <a:rPr lang="zh-TW" altLang="en-US" dirty="0"/>
            <a:t>設定使用的</a:t>
          </a:r>
          <a:r>
            <a:rPr lang="en-US" altLang="zh-TW" dirty="0"/>
            <a:t>Library</a:t>
          </a:r>
          <a:endParaRPr lang="zh-TW" altLang="en-US" dirty="0"/>
        </a:p>
      </dgm:t>
    </dgm:pt>
    <dgm:pt modelId="{1D533257-6388-4986-8B34-E7F0FC97E787}" type="parTrans" cxnId="{F9358CEC-6478-4AD0-B35F-6AEA28485E66}">
      <dgm:prSet/>
      <dgm:spPr/>
      <dgm:t>
        <a:bodyPr/>
        <a:lstStyle/>
        <a:p>
          <a:endParaRPr lang="zh-TW" altLang="en-US"/>
        </a:p>
      </dgm:t>
    </dgm:pt>
    <dgm:pt modelId="{F462F1BF-6740-4082-ADA8-9A245C47434F}" type="sibTrans" cxnId="{F9358CEC-6478-4AD0-B35F-6AEA28485E66}">
      <dgm:prSet/>
      <dgm:spPr/>
      <dgm:t>
        <a:bodyPr/>
        <a:lstStyle/>
        <a:p>
          <a:endParaRPr lang="zh-TW" altLang="en-US"/>
        </a:p>
      </dgm:t>
    </dgm:pt>
    <dgm:pt modelId="{32A3E7C9-3E46-4C1F-B213-C69FBD504276}">
      <dgm:prSet phldrT="[文字]"/>
      <dgm:spPr/>
      <dgm:t>
        <a:bodyPr/>
        <a:lstStyle/>
        <a:p>
          <a:r>
            <a:rPr lang="zh-TW" altLang="en-US" dirty="0"/>
            <a:t>封裝外掛</a:t>
          </a:r>
          <a:r>
            <a:rPr lang="en-US" altLang="zh-TW" dirty="0"/>
            <a:t>(.jar)</a:t>
          </a:r>
          <a:endParaRPr lang="zh-TW" altLang="en-US" dirty="0"/>
        </a:p>
      </dgm:t>
    </dgm:pt>
    <dgm:pt modelId="{02135B0A-83C0-4012-8F65-18EAC9D6C196}" type="parTrans" cxnId="{75D0FED0-6F6C-428C-BA38-657606B35071}">
      <dgm:prSet/>
      <dgm:spPr/>
      <dgm:t>
        <a:bodyPr/>
        <a:lstStyle/>
        <a:p>
          <a:endParaRPr lang="zh-TW" altLang="en-US"/>
        </a:p>
      </dgm:t>
    </dgm:pt>
    <dgm:pt modelId="{2554EE8B-C471-43E9-B643-93F08B830C4C}" type="sibTrans" cxnId="{75D0FED0-6F6C-428C-BA38-657606B35071}">
      <dgm:prSet/>
      <dgm:spPr/>
      <dgm:t>
        <a:bodyPr/>
        <a:lstStyle/>
        <a:p>
          <a:endParaRPr lang="zh-TW" altLang="en-US"/>
        </a:p>
      </dgm:t>
    </dgm:pt>
    <dgm:pt modelId="{8CABC1D7-2ECA-4F5F-A708-48FB1527A2AE}">
      <dgm:prSet phldrT="[文字]"/>
      <dgm:spPr/>
      <dgm:t>
        <a:bodyPr/>
        <a:lstStyle/>
        <a:p>
          <a:r>
            <a:rPr lang="zh-TW" altLang="en-US" dirty="0"/>
            <a:t>安裝</a:t>
          </a:r>
        </a:p>
      </dgm:t>
    </dgm:pt>
    <dgm:pt modelId="{E63298E7-012D-47BD-AFE0-FAD539E3A48E}" type="parTrans" cxnId="{7EEAB8E8-1FE5-4149-A9A8-10AE5CD3E2D3}">
      <dgm:prSet/>
      <dgm:spPr/>
      <dgm:t>
        <a:bodyPr/>
        <a:lstStyle/>
        <a:p>
          <a:endParaRPr lang="zh-TW" altLang="en-US"/>
        </a:p>
      </dgm:t>
    </dgm:pt>
    <dgm:pt modelId="{2A81A3B5-F58F-4446-8AF2-78BDA134FB82}" type="sibTrans" cxnId="{7EEAB8E8-1FE5-4149-A9A8-10AE5CD3E2D3}">
      <dgm:prSet/>
      <dgm:spPr/>
      <dgm:t>
        <a:bodyPr/>
        <a:lstStyle/>
        <a:p>
          <a:endParaRPr lang="zh-TW" altLang="en-US"/>
        </a:p>
      </dgm:t>
    </dgm:pt>
    <dgm:pt modelId="{9ADC5CC7-8395-4150-A234-6F6F3A4E1690}" type="pres">
      <dgm:prSet presAssocID="{968D9131-D347-48FE-9EAA-3F64A31EE5F8}" presName="Name0" presStyleCnt="0">
        <dgm:presLayoutVars>
          <dgm:dir/>
          <dgm:resizeHandles val="exact"/>
        </dgm:presLayoutVars>
      </dgm:prSet>
      <dgm:spPr/>
    </dgm:pt>
    <dgm:pt modelId="{955BF00E-69D1-42E1-BED1-BD594BA10AF8}" type="pres">
      <dgm:prSet presAssocID="{6EC3A77B-7712-421B-B679-D6B1D0EDE508}" presName="parTxOnly" presStyleLbl="node1" presStyleIdx="0" presStyleCnt="6" custScaleX="108436">
        <dgm:presLayoutVars>
          <dgm:bulletEnabled val="1"/>
        </dgm:presLayoutVars>
      </dgm:prSet>
      <dgm:spPr/>
    </dgm:pt>
    <dgm:pt modelId="{CBFCAF5A-0768-4DF4-A075-730964C44AA3}" type="pres">
      <dgm:prSet presAssocID="{69835BD3-B071-4178-B931-21C25EFA93F4}" presName="parSpace" presStyleCnt="0"/>
      <dgm:spPr/>
    </dgm:pt>
    <dgm:pt modelId="{7D212A63-787F-4359-BF14-66982D2C3DE8}" type="pres">
      <dgm:prSet presAssocID="{855CCB32-BA7D-484B-B4ED-02E95617673B}" presName="parTxOnly" presStyleLbl="node1" presStyleIdx="1" presStyleCnt="6">
        <dgm:presLayoutVars>
          <dgm:bulletEnabled val="1"/>
        </dgm:presLayoutVars>
      </dgm:prSet>
      <dgm:spPr/>
    </dgm:pt>
    <dgm:pt modelId="{F1CAD7AB-FF99-4C20-A1DC-635CE925BAE9}" type="pres">
      <dgm:prSet presAssocID="{03D7008C-E1BE-448B-970C-32412E34DE74}" presName="parSpace" presStyleCnt="0"/>
      <dgm:spPr/>
    </dgm:pt>
    <dgm:pt modelId="{4D4339F8-155C-4FA1-8DDB-54104334B8F2}" type="pres">
      <dgm:prSet presAssocID="{463E370D-BE4A-48D4-93B0-2CDBEC383F0F}" presName="parTxOnly" presStyleLbl="node1" presStyleIdx="2" presStyleCnt="6">
        <dgm:presLayoutVars>
          <dgm:bulletEnabled val="1"/>
        </dgm:presLayoutVars>
      </dgm:prSet>
      <dgm:spPr/>
    </dgm:pt>
    <dgm:pt modelId="{ABA68035-7124-4EF7-BF93-A9C8946E743F}" type="pres">
      <dgm:prSet presAssocID="{31D9F396-85A9-450D-A7B6-0403A7469E3C}" presName="parSpace" presStyleCnt="0"/>
      <dgm:spPr/>
    </dgm:pt>
    <dgm:pt modelId="{D62ACADA-5CEC-4B24-A199-8B1CFBA9BDFD}" type="pres">
      <dgm:prSet presAssocID="{E0FE3B50-E043-4729-973E-5C1A61F2E5C0}" presName="parTxOnly" presStyleLbl="node1" presStyleIdx="3" presStyleCnt="6">
        <dgm:presLayoutVars>
          <dgm:bulletEnabled val="1"/>
        </dgm:presLayoutVars>
      </dgm:prSet>
      <dgm:spPr/>
    </dgm:pt>
    <dgm:pt modelId="{195195AF-CBC0-489B-A08C-5FBF127983DC}" type="pres">
      <dgm:prSet presAssocID="{F462F1BF-6740-4082-ADA8-9A245C47434F}" presName="parSpace" presStyleCnt="0"/>
      <dgm:spPr/>
    </dgm:pt>
    <dgm:pt modelId="{25625992-171F-4CC9-83BA-21675CEB17AA}" type="pres">
      <dgm:prSet presAssocID="{32A3E7C9-3E46-4C1F-B213-C69FBD504276}" presName="parTxOnly" presStyleLbl="node1" presStyleIdx="4" presStyleCnt="6">
        <dgm:presLayoutVars>
          <dgm:bulletEnabled val="1"/>
        </dgm:presLayoutVars>
      </dgm:prSet>
      <dgm:spPr/>
    </dgm:pt>
    <dgm:pt modelId="{AC62F82E-8EFB-4C07-B6FF-9AE5D5355BFB}" type="pres">
      <dgm:prSet presAssocID="{2554EE8B-C471-43E9-B643-93F08B830C4C}" presName="parSpace" presStyleCnt="0"/>
      <dgm:spPr/>
    </dgm:pt>
    <dgm:pt modelId="{260C8932-F910-42FA-8B98-7332D18A6B5B}" type="pres">
      <dgm:prSet presAssocID="{8CABC1D7-2ECA-4F5F-A708-48FB1527A2AE}" presName="parTxOnly" presStyleLbl="node1" presStyleIdx="5" presStyleCnt="6">
        <dgm:presLayoutVars>
          <dgm:bulletEnabled val="1"/>
        </dgm:presLayoutVars>
      </dgm:prSet>
      <dgm:spPr/>
    </dgm:pt>
  </dgm:ptLst>
  <dgm:cxnLst>
    <dgm:cxn modelId="{066CD81E-EFEA-4111-86DD-7511ACE84F54}" type="presOf" srcId="{968D9131-D347-48FE-9EAA-3F64A31EE5F8}" destId="{9ADC5CC7-8395-4150-A234-6F6F3A4E1690}" srcOrd="0" destOrd="0" presId="urn:microsoft.com/office/officeart/2005/8/layout/hChevron3"/>
    <dgm:cxn modelId="{569EFA25-4062-4246-A312-F62E7941BEEE}" srcId="{968D9131-D347-48FE-9EAA-3F64A31EE5F8}" destId="{463E370D-BE4A-48D4-93B0-2CDBEC383F0F}" srcOrd="2" destOrd="0" parTransId="{5F69D8AA-6211-4383-BF2C-015CBBF7CA80}" sibTransId="{31D9F396-85A9-450D-A7B6-0403A7469E3C}"/>
    <dgm:cxn modelId="{4638EA6A-0F93-40F9-A8D7-9C72D114B264}" type="presOf" srcId="{463E370D-BE4A-48D4-93B0-2CDBEC383F0F}" destId="{4D4339F8-155C-4FA1-8DDB-54104334B8F2}" srcOrd="0" destOrd="0" presId="urn:microsoft.com/office/officeart/2005/8/layout/hChevron3"/>
    <dgm:cxn modelId="{FB05A96C-CA61-4650-BF7F-3CA489EBBDCF}" type="presOf" srcId="{E0FE3B50-E043-4729-973E-5C1A61F2E5C0}" destId="{D62ACADA-5CEC-4B24-A199-8B1CFBA9BDFD}" srcOrd="0" destOrd="0" presId="urn:microsoft.com/office/officeart/2005/8/layout/hChevron3"/>
    <dgm:cxn modelId="{06452152-3E95-4D3E-953A-EF6980D9955B}" type="presOf" srcId="{32A3E7C9-3E46-4C1F-B213-C69FBD504276}" destId="{25625992-171F-4CC9-83BA-21675CEB17AA}" srcOrd="0" destOrd="0" presId="urn:microsoft.com/office/officeart/2005/8/layout/hChevron3"/>
    <dgm:cxn modelId="{9366AA8C-298D-447B-A8FD-2F0166FC5B58}" type="presOf" srcId="{8CABC1D7-2ECA-4F5F-A708-48FB1527A2AE}" destId="{260C8932-F910-42FA-8B98-7332D18A6B5B}" srcOrd="0" destOrd="0" presId="urn:microsoft.com/office/officeart/2005/8/layout/hChevron3"/>
    <dgm:cxn modelId="{C5D1008E-CD36-471B-A600-EC5FF85B8945}" srcId="{968D9131-D347-48FE-9EAA-3F64A31EE5F8}" destId="{855CCB32-BA7D-484B-B4ED-02E95617673B}" srcOrd="1" destOrd="0" parTransId="{7B22CF77-CE85-4B91-A62E-7E029342F302}" sibTransId="{03D7008C-E1BE-448B-970C-32412E34DE74}"/>
    <dgm:cxn modelId="{69F0F196-79D9-4FA8-863F-5FE9C2326B88}" srcId="{968D9131-D347-48FE-9EAA-3F64A31EE5F8}" destId="{6EC3A77B-7712-421B-B679-D6B1D0EDE508}" srcOrd="0" destOrd="0" parTransId="{C3709989-B593-49E7-A9D9-50D7419F700E}" sibTransId="{69835BD3-B071-4178-B931-21C25EFA93F4}"/>
    <dgm:cxn modelId="{75D0FED0-6F6C-428C-BA38-657606B35071}" srcId="{968D9131-D347-48FE-9EAA-3F64A31EE5F8}" destId="{32A3E7C9-3E46-4C1F-B213-C69FBD504276}" srcOrd="4" destOrd="0" parTransId="{02135B0A-83C0-4012-8F65-18EAC9D6C196}" sibTransId="{2554EE8B-C471-43E9-B643-93F08B830C4C}"/>
    <dgm:cxn modelId="{7EEAB8E8-1FE5-4149-A9A8-10AE5CD3E2D3}" srcId="{968D9131-D347-48FE-9EAA-3F64A31EE5F8}" destId="{8CABC1D7-2ECA-4F5F-A708-48FB1527A2AE}" srcOrd="5" destOrd="0" parTransId="{E63298E7-012D-47BD-AFE0-FAD539E3A48E}" sibTransId="{2A81A3B5-F58F-4446-8AF2-78BDA134FB82}"/>
    <dgm:cxn modelId="{089720EB-381F-494B-8D4C-90FBDE765770}" type="presOf" srcId="{855CCB32-BA7D-484B-B4ED-02E95617673B}" destId="{7D212A63-787F-4359-BF14-66982D2C3DE8}" srcOrd="0" destOrd="0" presId="urn:microsoft.com/office/officeart/2005/8/layout/hChevron3"/>
    <dgm:cxn modelId="{F9358CEC-6478-4AD0-B35F-6AEA28485E66}" srcId="{968D9131-D347-48FE-9EAA-3F64A31EE5F8}" destId="{E0FE3B50-E043-4729-973E-5C1A61F2E5C0}" srcOrd="3" destOrd="0" parTransId="{1D533257-6388-4986-8B34-E7F0FC97E787}" sibTransId="{F462F1BF-6740-4082-ADA8-9A245C47434F}"/>
    <dgm:cxn modelId="{608666F3-4D00-4065-A992-B67C771ED64A}" type="presOf" srcId="{6EC3A77B-7712-421B-B679-D6B1D0EDE508}" destId="{955BF00E-69D1-42E1-BED1-BD594BA10AF8}" srcOrd="0" destOrd="0" presId="urn:microsoft.com/office/officeart/2005/8/layout/hChevron3"/>
    <dgm:cxn modelId="{5969C63E-34E3-4868-A79C-FCC8E4A26DA8}" type="presParOf" srcId="{9ADC5CC7-8395-4150-A234-6F6F3A4E1690}" destId="{955BF00E-69D1-42E1-BED1-BD594BA10AF8}" srcOrd="0" destOrd="0" presId="urn:microsoft.com/office/officeart/2005/8/layout/hChevron3"/>
    <dgm:cxn modelId="{35F9B182-7DD9-4217-9F40-C93295F43F61}" type="presParOf" srcId="{9ADC5CC7-8395-4150-A234-6F6F3A4E1690}" destId="{CBFCAF5A-0768-4DF4-A075-730964C44AA3}" srcOrd="1" destOrd="0" presId="urn:microsoft.com/office/officeart/2005/8/layout/hChevron3"/>
    <dgm:cxn modelId="{9C77C4EA-B7B5-4A82-AA64-7F1161859E16}" type="presParOf" srcId="{9ADC5CC7-8395-4150-A234-6F6F3A4E1690}" destId="{7D212A63-787F-4359-BF14-66982D2C3DE8}" srcOrd="2" destOrd="0" presId="urn:microsoft.com/office/officeart/2005/8/layout/hChevron3"/>
    <dgm:cxn modelId="{32B7C63B-1CB2-4860-A641-878ADCA65935}" type="presParOf" srcId="{9ADC5CC7-8395-4150-A234-6F6F3A4E1690}" destId="{F1CAD7AB-FF99-4C20-A1DC-635CE925BAE9}" srcOrd="3" destOrd="0" presId="urn:microsoft.com/office/officeart/2005/8/layout/hChevron3"/>
    <dgm:cxn modelId="{642CAA6E-2404-40A7-B00C-AE1004894899}" type="presParOf" srcId="{9ADC5CC7-8395-4150-A234-6F6F3A4E1690}" destId="{4D4339F8-155C-4FA1-8DDB-54104334B8F2}" srcOrd="4" destOrd="0" presId="urn:microsoft.com/office/officeart/2005/8/layout/hChevron3"/>
    <dgm:cxn modelId="{72012AF7-D6D4-4905-BAC4-379D5DA331E3}" type="presParOf" srcId="{9ADC5CC7-8395-4150-A234-6F6F3A4E1690}" destId="{ABA68035-7124-4EF7-BF93-A9C8946E743F}" srcOrd="5" destOrd="0" presId="urn:microsoft.com/office/officeart/2005/8/layout/hChevron3"/>
    <dgm:cxn modelId="{11CBFFBF-BE37-44F1-A36C-6D21761E67F9}" type="presParOf" srcId="{9ADC5CC7-8395-4150-A234-6F6F3A4E1690}" destId="{D62ACADA-5CEC-4B24-A199-8B1CFBA9BDFD}" srcOrd="6" destOrd="0" presId="urn:microsoft.com/office/officeart/2005/8/layout/hChevron3"/>
    <dgm:cxn modelId="{6401207D-893D-4C2F-ABF0-3D2BCF46FB78}" type="presParOf" srcId="{9ADC5CC7-8395-4150-A234-6F6F3A4E1690}" destId="{195195AF-CBC0-489B-A08C-5FBF127983DC}" srcOrd="7" destOrd="0" presId="urn:microsoft.com/office/officeart/2005/8/layout/hChevron3"/>
    <dgm:cxn modelId="{6092AA12-D156-4193-B711-CB9BA6781D1A}" type="presParOf" srcId="{9ADC5CC7-8395-4150-A234-6F6F3A4E1690}" destId="{25625992-171F-4CC9-83BA-21675CEB17AA}" srcOrd="8" destOrd="0" presId="urn:microsoft.com/office/officeart/2005/8/layout/hChevron3"/>
    <dgm:cxn modelId="{5164DB7C-7852-42B7-849F-A90EA053224F}" type="presParOf" srcId="{9ADC5CC7-8395-4150-A234-6F6F3A4E1690}" destId="{AC62F82E-8EFB-4C07-B6FF-9AE5D5355BFB}" srcOrd="9" destOrd="0" presId="urn:microsoft.com/office/officeart/2005/8/layout/hChevron3"/>
    <dgm:cxn modelId="{FB75CD36-B61F-4229-90B1-3505A91D63F9}" type="presParOf" srcId="{9ADC5CC7-8395-4150-A234-6F6F3A4E1690}" destId="{260C8932-F910-42FA-8B98-7332D18A6B5B}"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8D9131-D347-48FE-9EAA-3F64A31EE5F8}" type="doc">
      <dgm:prSet loTypeId="urn:microsoft.com/office/officeart/2005/8/layout/hChevron3" loCatId="process" qsTypeId="urn:microsoft.com/office/officeart/2005/8/quickstyle/simple1" qsCatId="simple" csTypeId="urn:microsoft.com/office/officeart/2005/8/colors/accent1_2" csCatId="accent1" phldr="1"/>
      <dgm:spPr/>
    </dgm:pt>
    <dgm:pt modelId="{6EC3A77B-7712-421B-B679-D6B1D0EDE508}">
      <dgm:prSet phldrT="[文字]"/>
      <dgm:spPr>
        <a:solidFill>
          <a:schemeClr val="accent4"/>
        </a:solidFill>
      </dgm:spPr>
      <dgm:t>
        <a:bodyPr/>
        <a:lstStyle/>
        <a:p>
          <a:r>
            <a:rPr lang="zh-TW" altLang="en-US" dirty="0"/>
            <a:t>新建外掛開發專案</a:t>
          </a:r>
        </a:p>
      </dgm:t>
    </dgm:pt>
    <dgm:pt modelId="{C3709989-B593-49E7-A9D9-50D7419F700E}" type="parTrans" cxnId="{69F0F196-79D9-4FA8-863F-5FE9C2326B88}">
      <dgm:prSet/>
      <dgm:spPr/>
      <dgm:t>
        <a:bodyPr/>
        <a:lstStyle/>
        <a:p>
          <a:endParaRPr lang="zh-TW" altLang="en-US"/>
        </a:p>
      </dgm:t>
    </dgm:pt>
    <dgm:pt modelId="{69835BD3-B071-4178-B931-21C25EFA93F4}" type="sibTrans" cxnId="{69F0F196-79D9-4FA8-863F-5FE9C2326B88}">
      <dgm:prSet/>
      <dgm:spPr/>
      <dgm:t>
        <a:bodyPr/>
        <a:lstStyle/>
        <a:p>
          <a:endParaRPr lang="zh-TW" altLang="en-US"/>
        </a:p>
      </dgm:t>
    </dgm:pt>
    <dgm:pt modelId="{855CCB32-BA7D-484B-B4ED-02E95617673B}">
      <dgm:prSet phldrT="[文字]"/>
      <dgm:spPr/>
      <dgm:t>
        <a:bodyPr/>
        <a:lstStyle/>
        <a:p>
          <a:r>
            <a:rPr lang="zh-TW" altLang="en-US" dirty="0"/>
            <a:t>定義擴展與擴展點</a:t>
          </a:r>
        </a:p>
      </dgm:t>
    </dgm:pt>
    <dgm:pt modelId="{7B22CF77-CE85-4B91-A62E-7E029342F302}" type="parTrans" cxnId="{C5D1008E-CD36-471B-A600-EC5FF85B8945}">
      <dgm:prSet/>
      <dgm:spPr/>
      <dgm:t>
        <a:bodyPr/>
        <a:lstStyle/>
        <a:p>
          <a:endParaRPr lang="zh-TW" altLang="en-US"/>
        </a:p>
      </dgm:t>
    </dgm:pt>
    <dgm:pt modelId="{03D7008C-E1BE-448B-970C-32412E34DE74}" type="sibTrans" cxnId="{C5D1008E-CD36-471B-A600-EC5FF85B8945}">
      <dgm:prSet/>
      <dgm:spPr/>
      <dgm:t>
        <a:bodyPr/>
        <a:lstStyle/>
        <a:p>
          <a:endParaRPr lang="zh-TW" altLang="en-US"/>
        </a:p>
      </dgm:t>
    </dgm:pt>
    <dgm:pt modelId="{463E370D-BE4A-48D4-93B0-2CDBEC383F0F}">
      <dgm:prSet phldrT="[文字]"/>
      <dgm:spPr/>
      <dgm:t>
        <a:bodyPr/>
        <a:lstStyle/>
        <a:p>
          <a:r>
            <a:rPr lang="zh-TW" altLang="en-US" dirty="0"/>
            <a:t>實作程式</a:t>
          </a:r>
        </a:p>
      </dgm:t>
    </dgm:pt>
    <dgm:pt modelId="{5F69D8AA-6211-4383-BF2C-015CBBF7CA80}" type="parTrans" cxnId="{569EFA25-4062-4246-A312-F62E7941BEEE}">
      <dgm:prSet/>
      <dgm:spPr/>
      <dgm:t>
        <a:bodyPr/>
        <a:lstStyle/>
        <a:p>
          <a:endParaRPr lang="zh-TW" altLang="en-US"/>
        </a:p>
      </dgm:t>
    </dgm:pt>
    <dgm:pt modelId="{31D9F396-85A9-450D-A7B6-0403A7469E3C}" type="sibTrans" cxnId="{569EFA25-4062-4246-A312-F62E7941BEEE}">
      <dgm:prSet/>
      <dgm:spPr/>
      <dgm:t>
        <a:bodyPr/>
        <a:lstStyle/>
        <a:p>
          <a:endParaRPr lang="zh-TW" altLang="en-US"/>
        </a:p>
      </dgm:t>
    </dgm:pt>
    <dgm:pt modelId="{E0FE3B50-E043-4729-973E-5C1A61F2E5C0}">
      <dgm:prSet phldrT="[文字]"/>
      <dgm:spPr/>
      <dgm:t>
        <a:bodyPr/>
        <a:lstStyle/>
        <a:p>
          <a:r>
            <a:rPr lang="zh-TW" altLang="en-US" dirty="0"/>
            <a:t>設定使用的</a:t>
          </a:r>
          <a:r>
            <a:rPr lang="en-US" altLang="zh-TW" dirty="0"/>
            <a:t>Library</a:t>
          </a:r>
          <a:endParaRPr lang="zh-TW" altLang="en-US" dirty="0"/>
        </a:p>
      </dgm:t>
    </dgm:pt>
    <dgm:pt modelId="{1D533257-6388-4986-8B34-E7F0FC97E787}" type="parTrans" cxnId="{F9358CEC-6478-4AD0-B35F-6AEA28485E66}">
      <dgm:prSet/>
      <dgm:spPr/>
      <dgm:t>
        <a:bodyPr/>
        <a:lstStyle/>
        <a:p>
          <a:endParaRPr lang="zh-TW" altLang="en-US"/>
        </a:p>
      </dgm:t>
    </dgm:pt>
    <dgm:pt modelId="{F462F1BF-6740-4082-ADA8-9A245C47434F}" type="sibTrans" cxnId="{F9358CEC-6478-4AD0-B35F-6AEA28485E66}">
      <dgm:prSet/>
      <dgm:spPr/>
      <dgm:t>
        <a:bodyPr/>
        <a:lstStyle/>
        <a:p>
          <a:endParaRPr lang="zh-TW" altLang="en-US"/>
        </a:p>
      </dgm:t>
    </dgm:pt>
    <dgm:pt modelId="{32A3E7C9-3E46-4C1F-B213-C69FBD504276}">
      <dgm:prSet phldrT="[文字]"/>
      <dgm:spPr/>
      <dgm:t>
        <a:bodyPr/>
        <a:lstStyle/>
        <a:p>
          <a:r>
            <a:rPr lang="zh-TW" altLang="en-US" dirty="0"/>
            <a:t>封裝外掛</a:t>
          </a:r>
          <a:r>
            <a:rPr lang="en-US" altLang="zh-TW" dirty="0"/>
            <a:t>(.jar)</a:t>
          </a:r>
          <a:endParaRPr lang="zh-TW" altLang="en-US" dirty="0"/>
        </a:p>
      </dgm:t>
    </dgm:pt>
    <dgm:pt modelId="{02135B0A-83C0-4012-8F65-18EAC9D6C196}" type="parTrans" cxnId="{75D0FED0-6F6C-428C-BA38-657606B35071}">
      <dgm:prSet/>
      <dgm:spPr/>
      <dgm:t>
        <a:bodyPr/>
        <a:lstStyle/>
        <a:p>
          <a:endParaRPr lang="zh-TW" altLang="en-US"/>
        </a:p>
      </dgm:t>
    </dgm:pt>
    <dgm:pt modelId="{2554EE8B-C471-43E9-B643-93F08B830C4C}" type="sibTrans" cxnId="{75D0FED0-6F6C-428C-BA38-657606B35071}">
      <dgm:prSet/>
      <dgm:spPr/>
      <dgm:t>
        <a:bodyPr/>
        <a:lstStyle/>
        <a:p>
          <a:endParaRPr lang="zh-TW" altLang="en-US"/>
        </a:p>
      </dgm:t>
    </dgm:pt>
    <dgm:pt modelId="{8CABC1D7-2ECA-4F5F-A708-48FB1527A2AE}">
      <dgm:prSet phldrT="[文字]"/>
      <dgm:spPr/>
      <dgm:t>
        <a:bodyPr/>
        <a:lstStyle/>
        <a:p>
          <a:r>
            <a:rPr lang="zh-TW" altLang="en-US" dirty="0"/>
            <a:t>安裝</a:t>
          </a:r>
        </a:p>
      </dgm:t>
    </dgm:pt>
    <dgm:pt modelId="{E63298E7-012D-47BD-AFE0-FAD539E3A48E}" type="parTrans" cxnId="{7EEAB8E8-1FE5-4149-A9A8-10AE5CD3E2D3}">
      <dgm:prSet/>
      <dgm:spPr/>
      <dgm:t>
        <a:bodyPr/>
        <a:lstStyle/>
        <a:p>
          <a:endParaRPr lang="zh-TW" altLang="en-US"/>
        </a:p>
      </dgm:t>
    </dgm:pt>
    <dgm:pt modelId="{2A81A3B5-F58F-4446-8AF2-78BDA134FB82}" type="sibTrans" cxnId="{7EEAB8E8-1FE5-4149-A9A8-10AE5CD3E2D3}">
      <dgm:prSet/>
      <dgm:spPr/>
      <dgm:t>
        <a:bodyPr/>
        <a:lstStyle/>
        <a:p>
          <a:endParaRPr lang="zh-TW" altLang="en-US"/>
        </a:p>
      </dgm:t>
    </dgm:pt>
    <dgm:pt modelId="{9ADC5CC7-8395-4150-A234-6F6F3A4E1690}" type="pres">
      <dgm:prSet presAssocID="{968D9131-D347-48FE-9EAA-3F64A31EE5F8}" presName="Name0" presStyleCnt="0">
        <dgm:presLayoutVars>
          <dgm:dir/>
          <dgm:resizeHandles val="exact"/>
        </dgm:presLayoutVars>
      </dgm:prSet>
      <dgm:spPr/>
    </dgm:pt>
    <dgm:pt modelId="{955BF00E-69D1-42E1-BED1-BD594BA10AF8}" type="pres">
      <dgm:prSet presAssocID="{6EC3A77B-7712-421B-B679-D6B1D0EDE508}" presName="parTxOnly" presStyleLbl="node1" presStyleIdx="0" presStyleCnt="6" custScaleX="108436">
        <dgm:presLayoutVars>
          <dgm:bulletEnabled val="1"/>
        </dgm:presLayoutVars>
      </dgm:prSet>
      <dgm:spPr/>
    </dgm:pt>
    <dgm:pt modelId="{CBFCAF5A-0768-4DF4-A075-730964C44AA3}" type="pres">
      <dgm:prSet presAssocID="{69835BD3-B071-4178-B931-21C25EFA93F4}" presName="parSpace" presStyleCnt="0"/>
      <dgm:spPr/>
    </dgm:pt>
    <dgm:pt modelId="{7D212A63-787F-4359-BF14-66982D2C3DE8}" type="pres">
      <dgm:prSet presAssocID="{855CCB32-BA7D-484B-B4ED-02E95617673B}" presName="parTxOnly" presStyleLbl="node1" presStyleIdx="1" presStyleCnt="6">
        <dgm:presLayoutVars>
          <dgm:bulletEnabled val="1"/>
        </dgm:presLayoutVars>
      </dgm:prSet>
      <dgm:spPr/>
    </dgm:pt>
    <dgm:pt modelId="{F1CAD7AB-FF99-4C20-A1DC-635CE925BAE9}" type="pres">
      <dgm:prSet presAssocID="{03D7008C-E1BE-448B-970C-32412E34DE74}" presName="parSpace" presStyleCnt="0"/>
      <dgm:spPr/>
    </dgm:pt>
    <dgm:pt modelId="{4D4339F8-155C-4FA1-8DDB-54104334B8F2}" type="pres">
      <dgm:prSet presAssocID="{463E370D-BE4A-48D4-93B0-2CDBEC383F0F}" presName="parTxOnly" presStyleLbl="node1" presStyleIdx="2" presStyleCnt="6">
        <dgm:presLayoutVars>
          <dgm:bulletEnabled val="1"/>
        </dgm:presLayoutVars>
      </dgm:prSet>
      <dgm:spPr/>
    </dgm:pt>
    <dgm:pt modelId="{ABA68035-7124-4EF7-BF93-A9C8946E743F}" type="pres">
      <dgm:prSet presAssocID="{31D9F396-85A9-450D-A7B6-0403A7469E3C}" presName="parSpace" presStyleCnt="0"/>
      <dgm:spPr/>
    </dgm:pt>
    <dgm:pt modelId="{D62ACADA-5CEC-4B24-A199-8B1CFBA9BDFD}" type="pres">
      <dgm:prSet presAssocID="{E0FE3B50-E043-4729-973E-5C1A61F2E5C0}" presName="parTxOnly" presStyleLbl="node1" presStyleIdx="3" presStyleCnt="6">
        <dgm:presLayoutVars>
          <dgm:bulletEnabled val="1"/>
        </dgm:presLayoutVars>
      </dgm:prSet>
      <dgm:spPr/>
    </dgm:pt>
    <dgm:pt modelId="{195195AF-CBC0-489B-A08C-5FBF127983DC}" type="pres">
      <dgm:prSet presAssocID="{F462F1BF-6740-4082-ADA8-9A245C47434F}" presName="parSpace" presStyleCnt="0"/>
      <dgm:spPr/>
    </dgm:pt>
    <dgm:pt modelId="{25625992-171F-4CC9-83BA-21675CEB17AA}" type="pres">
      <dgm:prSet presAssocID="{32A3E7C9-3E46-4C1F-B213-C69FBD504276}" presName="parTxOnly" presStyleLbl="node1" presStyleIdx="4" presStyleCnt="6">
        <dgm:presLayoutVars>
          <dgm:bulletEnabled val="1"/>
        </dgm:presLayoutVars>
      </dgm:prSet>
      <dgm:spPr/>
    </dgm:pt>
    <dgm:pt modelId="{AC62F82E-8EFB-4C07-B6FF-9AE5D5355BFB}" type="pres">
      <dgm:prSet presAssocID="{2554EE8B-C471-43E9-B643-93F08B830C4C}" presName="parSpace" presStyleCnt="0"/>
      <dgm:spPr/>
    </dgm:pt>
    <dgm:pt modelId="{260C8932-F910-42FA-8B98-7332D18A6B5B}" type="pres">
      <dgm:prSet presAssocID="{8CABC1D7-2ECA-4F5F-A708-48FB1527A2AE}" presName="parTxOnly" presStyleLbl="node1" presStyleIdx="5" presStyleCnt="6">
        <dgm:presLayoutVars>
          <dgm:bulletEnabled val="1"/>
        </dgm:presLayoutVars>
      </dgm:prSet>
      <dgm:spPr/>
    </dgm:pt>
  </dgm:ptLst>
  <dgm:cxnLst>
    <dgm:cxn modelId="{066CD81E-EFEA-4111-86DD-7511ACE84F54}" type="presOf" srcId="{968D9131-D347-48FE-9EAA-3F64A31EE5F8}" destId="{9ADC5CC7-8395-4150-A234-6F6F3A4E1690}" srcOrd="0" destOrd="0" presId="urn:microsoft.com/office/officeart/2005/8/layout/hChevron3"/>
    <dgm:cxn modelId="{569EFA25-4062-4246-A312-F62E7941BEEE}" srcId="{968D9131-D347-48FE-9EAA-3F64A31EE5F8}" destId="{463E370D-BE4A-48D4-93B0-2CDBEC383F0F}" srcOrd="2" destOrd="0" parTransId="{5F69D8AA-6211-4383-BF2C-015CBBF7CA80}" sibTransId="{31D9F396-85A9-450D-A7B6-0403A7469E3C}"/>
    <dgm:cxn modelId="{4638EA6A-0F93-40F9-A8D7-9C72D114B264}" type="presOf" srcId="{463E370D-BE4A-48D4-93B0-2CDBEC383F0F}" destId="{4D4339F8-155C-4FA1-8DDB-54104334B8F2}" srcOrd="0" destOrd="0" presId="urn:microsoft.com/office/officeart/2005/8/layout/hChevron3"/>
    <dgm:cxn modelId="{FB05A96C-CA61-4650-BF7F-3CA489EBBDCF}" type="presOf" srcId="{E0FE3B50-E043-4729-973E-5C1A61F2E5C0}" destId="{D62ACADA-5CEC-4B24-A199-8B1CFBA9BDFD}" srcOrd="0" destOrd="0" presId="urn:microsoft.com/office/officeart/2005/8/layout/hChevron3"/>
    <dgm:cxn modelId="{06452152-3E95-4D3E-953A-EF6980D9955B}" type="presOf" srcId="{32A3E7C9-3E46-4C1F-B213-C69FBD504276}" destId="{25625992-171F-4CC9-83BA-21675CEB17AA}" srcOrd="0" destOrd="0" presId="urn:microsoft.com/office/officeart/2005/8/layout/hChevron3"/>
    <dgm:cxn modelId="{9366AA8C-298D-447B-A8FD-2F0166FC5B58}" type="presOf" srcId="{8CABC1D7-2ECA-4F5F-A708-48FB1527A2AE}" destId="{260C8932-F910-42FA-8B98-7332D18A6B5B}" srcOrd="0" destOrd="0" presId="urn:microsoft.com/office/officeart/2005/8/layout/hChevron3"/>
    <dgm:cxn modelId="{C5D1008E-CD36-471B-A600-EC5FF85B8945}" srcId="{968D9131-D347-48FE-9EAA-3F64A31EE5F8}" destId="{855CCB32-BA7D-484B-B4ED-02E95617673B}" srcOrd="1" destOrd="0" parTransId="{7B22CF77-CE85-4B91-A62E-7E029342F302}" sibTransId="{03D7008C-E1BE-448B-970C-32412E34DE74}"/>
    <dgm:cxn modelId="{69F0F196-79D9-4FA8-863F-5FE9C2326B88}" srcId="{968D9131-D347-48FE-9EAA-3F64A31EE5F8}" destId="{6EC3A77B-7712-421B-B679-D6B1D0EDE508}" srcOrd="0" destOrd="0" parTransId="{C3709989-B593-49E7-A9D9-50D7419F700E}" sibTransId="{69835BD3-B071-4178-B931-21C25EFA93F4}"/>
    <dgm:cxn modelId="{75D0FED0-6F6C-428C-BA38-657606B35071}" srcId="{968D9131-D347-48FE-9EAA-3F64A31EE5F8}" destId="{32A3E7C9-3E46-4C1F-B213-C69FBD504276}" srcOrd="4" destOrd="0" parTransId="{02135B0A-83C0-4012-8F65-18EAC9D6C196}" sibTransId="{2554EE8B-C471-43E9-B643-93F08B830C4C}"/>
    <dgm:cxn modelId="{7EEAB8E8-1FE5-4149-A9A8-10AE5CD3E2D3}" srcId="{968D9131-D347-48FE-9EAA-3F64A31EE5F8}" destId="{8CABC1D7-2ECA-4F5F-A708-48FB1527A2AE}" srcOrd="5" destOrd="0" parTransId="{E63298E7-012D-47BD-AFE0-FAD539E3A48E}" sibTransId="{2A81A3B5-F58F-4446-8AF2-78BDA134FB82}"/>
    <dgm:cxn modelId="{089720EB-381F-494B-8D4C-90FBDE765770}" type="presOf" srcId="{855CCB32-BA7D-484B-B4ED-02E95617673B}" destId="{7D212A63-787F-4359-BF14-66982D2C3DE8}" srcOrd="0" destOrd="0" presId="urn:microsoft.com/office/officeart/2005/8/layout/hChevron3"/>
    <dgm:cxn modelId="{F9358CEC-6478-4AD0-B35F-6AEA28485E66}" srcId="{968D9131-D347-48FE-9EAA-3F64A31EE5F8}" destId="{E0FE3B50-E043-4729-973E-5C1A61F2E5C0}" srcOrd="3" destOrd="0" parTransId="{1D533257-6388-4986-8B34-E7F0FC97E787}" sibTransId="{F462F1BF-6740-4082-ADA8-9A245C47434F}"/>
    <dgm:cxn modelId="{608666F3-4D00-4065-A992-B67C771ED64A}" type="presOf" srcId="{6EC3A77B-7712-421B-B679-D6B1D0EDE508}" destId="{955BF00E-69D1-42E1-BED1-BD594BA10AF8}" srcOrd="0" destOrd="0" presId="urn:microsoft.com/office/officeart/2005/8/layout/hChevron3"/>
    <dgm:cxn modelId="{5969C63E-34E3-4868-A79C-FCC8E4A26DA8}" type="presParOf" srcId="{9ADC5CC7-8395-4150-A234-6F6F3A4E1690}" destId="{955BF00E-69D1-42E1-BED1-BD594BA10AF8}" srcOrd="0" destOrd="0" presId="urn:microsoft.com/office/officeart/2005/8/layout/hChevron3"/>
    <dgm:cxn modelId="{35F9B182-7DD9-4217-9F40-C93295F43F61}" type="presParOf" srcId="{9ADC5CC7-8395-4150-A234-6F6F3A4E1690}" destId="{CBFCAF5A-0768-4DF4-A075-730964C44AA3}" srcOrd="1" destOrd="0" presId="urn:microsoft.com/office/officeart/2005/8/layout/hChevron3"/>
    <dgm:cxn modelId="{9C77C4EA-B7B5-4A82-AA64-7F1161859E16}" type="presParOf" srcId="{9ADC5CC7-8395-4150-A234-6F6F3A4E1690}" destId="{7D212A63-787F-4359-BF14-66982D2C3DE8}" srcOrd="2" destOrd="0" presId="urn:microsoft.com/office/officeart/2005/8/layout/hChevron3"/>
    <dgm:cxn modelId="{32B7C63B-1CB2-4860-A641-878ADCA65935}" type="presParOf" srcId="{9ADC5CC7-8395-4150-A234-6F6F3A4E1690}" destId="{F1CAD7AB-FF99-4C20-A1DC-635CE925BAE9}" srcOrd="3" destOrd="0" presId="urn:microsoft.com/office/officeart/2005/8/layout/hChevron3"/>
    <dgm:cxn modelId="{642CAA6E-2404-40A7-B00C-AE1004894899}" type="presParOf" srcId="{9ADC5CC7-8395-4150-A234-6F6F3A4E1690}" destId="{4D4339F8-155C-4FA1-8DDB-54104334B8F2}" srcOrd="4" destOrd="0" presId="urn:microsoft.com/office/officeart/2005/8/layout/hChevron3"/>
    <dgm:cxn modelId="{72012AF7-D6D4-4905-BAC4-379D5DA331E3}" type="presParOf" srcId="{9ADC5CC7-8395-4150-A234-6F6F3A4E1690}" destId="{ABA68035-7124-4EF7-BF93-A9C8946E743F}" srcOrd="5" destOrd="0" presId="urn:microsoft.com/office/officeart/2005/8/layout/hChevron3"/>
    <dgm:cxn modelId="{11CBFFBF-BE37-44F1-A36C-6D21761E67F9}" type="presParOf" srcId="{9ADC5CC7-8395-4150-A234-6F6F3A4E1690}" destId="{D62ACADA-5CEC-4B24-A199-8B1CFBA9BDFD}" srcOrd="6" destOrd="0" presId="urn:microsoft.com/office/officeart/2005/8/layout/hChevron3"/>
    <dgm:cxn modelId="{6401207D-893D-4C2F-ABF0-3D2BCF46FB78}" type="presParOf" srcId="{9ADC5CC7-8395-4150-A234-6F6F3A4E1690}" destId="{195195AF-CBC0-489B-A08C-5FBF127983DC}" srcOrd="7" destOrd="0" presId="urn:microsoft.com/office/officeart/2005/8/layout/hChevron3"/>
    <dgm:cxn modelId="{6092AA12-D156-4193-B711-CB9BA6781D1A}" type="presParOf" srcId="{9ADC5CC7-8395-4150-A234-6F6F3A4E1690}" destId="{25625992-171F-4CC9-83BA-21675CEB17AA}" srcOrd="8" destOrd="0" presId="urn:microsoft.com/office/officeart/2005/8/layout/hChevron3"/>
    <dgm:cxn modelId="{5164DB7C-7852-42B7-849F-A90EA053224F}" type="presParOf" srcId="{9ADC5CC7-8395-4150-A234-6F6F3A4E1690}" destId="{AC62F82E-8EFB-4C07-B6FF-9AE5D5355BFB}" srcOrd="9" destOrd="0" presId="urn:microsoft.com/office/officeart/2005/8/layout/hChevron3"/>
    <dgm:cxn modelId="{FB75CD36-B61F-4229-90B1-3505A91D63F9}" type="presParOf" srcId="{9ADC5CC7-8395-4150-A234-6F6F3A4E1690}" destId="{260C8932-F910-42FA-8B98-7332D18A6B5B}"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8D9131-D347-48FE-9EAA-3F64A31EE5F8}" type="doc">
      <dgm:prSet loTypeId="urn:microsoft.com/office/officeart/2005/8/layout/hChevron3" loCatId="process" qsTypeId="urn:microsoft.com/office/officeart/2005/8/quickstyle/simple1" qsCatId="simple" csTypeId="urn:microsoft.com/office/officeart/2005/8/colors/accent1_2" csCatId="accent1" phldr="1"/>
      <dgm:spPr/>
    </dgm:pt>
    <dgm:pt modelId="{6EC3A77B-7712-421B-B679-D6B1D0EDE508}">
      <dgm:prSet phldrT="[文字]"/>
      <dgm:spPr>
        <a:solidFill>
          <a:schemeClr val="accent4"/>
        </a:solidFill>
      </dgm:spPr>
      <dgm:t>
        <a:bodyPr/>
        <a:lstStyle/>
        <a:p>
          <a:r>
            <a:rPr lang="zh-TW" altLang="en-US" dirty="0"/>
            <a:t>新建外掛開發專案</a:t>
          </a:r>
        </a:p>
      </dgm:t>
    </dgm:pt>
    <dgm:pt modelId="{C3709989-B593-49E7-A9D9-50D7419F700E}" type="parTrans" cxnId="{69F0F196-79D9-4FA8-863F-5FE9C2326B88}">
      <dgm:prSet/>
      <dgm:spPr/>
      <dgm:t>
        <a:bodyPr/>
        <a:lstStyle/>
        <a:p>
          <a:endParaRPr lang="zh-TW" altLang="en-US"/>
        </a:p>
      </dgm:t>
    </dgm:pt>
    <dgm:pt modelId="{69835BD3-B071-4178-B931-21C25EFA93F4}" type="sibTrans" cxnId="{69F0F196-79D9-4FA8-863F-5FE9C2326B88}">
      <dgm:prSet/>
      <dgm:spPr/>
      <dgm:t>
        <a:bodyPr/>
        <a:lstStyle/>
        <a:p>
          <a:endParaRPr lang="zh-TW" altLang="en-US"/>
        </a:p>
      </dgm:t>
    </dgm:pt>
    <dgm:pt modelId="{855CCB32-BA7D-484B-B4ED-02E95617673B}">
      <dgm:prSet phldrT="[文字]"/>
      <dgm:spPr/>
      <dgm:t>
        <a:bodyPr/>
        <a:lstStyle/>
        <a:p>
          <a:r>
            <a:rPr lang="zh-TW" altLang="en-US" dirty="0"/>
            <a:t>定義擴展與擴展點</a:t>
          </a:r>
        </a:p>
      </dgm:t>
    </dgm:pt>
    <dgm:pt modelId="{7B22CF77-CE85-4B91-A62E-7E029342F302}" type="parTrans" cxnId="{C5D1008E-CD36-471B-A600-EC5FF85B8945}">
      <dgm:prSet/>
      <dgm:spPr/>
      <dgm:t>
        <a:bodyPr/>
        <a:lstStyle/>
        <a:p>
          <a:endParaRPr lang="zh-TW" altLang="en-US"/>
        </a:p>
      </dgm:t>
    </dgm:pt>
    <dgm:pt modelId="{03D7008C-E1BE-448B-970C-32412E34DE74}" type="sibTrans" cxnId="{C5D1008E-CD36-471B-A600-EC5FF85B8945}">
      <dgm:prSet/>
      <dgm:spPr/>
      <dgm:t>
        <a:bodyPr/>
        <a:lstStyle/>
        <a:p>
          <a:endParaRPr lang="zh-TW" altLang="en-US"/>
        </a:p>
      </dgm:t>
    </dgm:pt>
    <dgm:pt modelId="{463E370D-BE4A-48D4-93B0-2CDBEC383F0F}">
      <dgm:prSet phldrT="[文字]"/>
      <dgm:spPr/>
      <dgm:t>
        <a:bodyPr/>
        <a:lstStyle/>
        <a:p>
          <a:r>
            <a:rPr lang="zh-TW" altLang="en-US" dirty="0"/>
            <a:t>實作程式</a:t>
          </a:r>
        </a:p>
      </dgm:t>
    </dgm:pt>
    <dgm:pt modelId="{5F69D8AA-6211-4383-BF2C-015CBBF7CA80}" type="parTrans" cxnId="{569EFA25-4062-4246-A312-F62E7941BEEE}">
      <dgm:prSet/>
      <dgm:spPr/>
      <dgm:t>
        <a:bodyPr/>
        <a:lstStyle/>
        <a:p>
          <a:endParaRPr lang="zh-TW" altLang="en-US"/>
        </a:p>
      </dgm:t>
    </dgm:pt>
    <dgm:pt modelId="{31D9F396-85A9-450D-A7B6-0403A7469E3C}" type="sibTrans" cxnId="{569EFA25-4062-4246-A312-F62E7941BEEE}">
      <dgm:prSet/>
      <dgm:spPr/>
      <dgm:t>
        <a:bodyPr/>
        <a:lstStyle/>
        <a:p>
          <a:endParaRPr lang="zh-TW" altLang="en-US"/>
        </a:p>
      </dgm:t>
    </dgm:pt>
    <dgm:pt modelId="{E0FE3B50-E043-4729-973E-5C1A61F2E5C0}">
      <dgm:prSet phldrT="[文字]"/>
      <dgm:spPr/>
      <dgm:t>
        <a:bodyPr/>
        <a:lstStyle/>
        <a:p>
          <a:r>
            <a:rPr lang="zh-TW" altLang="en-US" dirty="0"/>
            <a:t>設定使用的</a:t>
          </a:r>
          <a:r>
            <a:rPr lang="en-US" altLang="zh-TW" dirty="0"/>
            <a:t>Library</a:t>
          </a:r>
          <a:endParaRPr lang="zh-TW" altLang="en-US" dirty="0"/>
        </a:p>
      </dgm:t>
    </dgm:pt>
    <dgm:pt modelId="{1D533257-6388-4986-8B34-E7F0FC97E787}" type="parTrans" cxnId="{F9358CEC-6478-4AD0-B35F-6AEA28485E66}">
      <dgm:prSet/>
      <dgm:spPr/>
      <dgm:t>
        <a:bodyPr/>
        <a:lstStyle/>
        <a:p>
          <a:endParaRPr lang="zh-TW" altLang="en-US"/>
        </a:p>
      </dgm:t>
    </dgm:pt>
    <dgm:pt modelId="{F462F1BF-6740-4082-ADA8-9A245C47434F}" type="sibTrans" cxnId="{F9358CEC-6478-4AD0-B35F-6AEA28485E66}">
      <dgm:prSet/>
      <dgm:spPr/>
      <dgm:t>
        <a:bodyPr/>
        <a:lstStyle/>
        <a:p>
          <a:endParaRPr lang="zh-TW" altLang="en-US"/>
        </a:p>
      </dgm:t>
    </dgm:pt>
    <dgm:pt modelId="{32A3E7C9-3E46-4C1F-B213-C69FBD504276}">
      <dgm:prSet phldrT="[文字]"/>
      <dgm:spPr/>
      <dgm:t>
        <a:bodyPr/>
        <a:lstStyle/>
        <a:p>
          <a:r>
            <a:rPr lang="zh-TW" altLang="en-US" dirty="0"/>
            <a:t>封裝外掛</a:t>
          </a:r>
          <a:r>
            <a:rPr lang="en-US" altLang="zh-TW" dirty="0"/>
            <a:t>(.jar)</a:t>
          </a:r>
          <a:endParaRPr lang="zh-TW" altLang="en-US" dirty="0"/>
        </a:p>
      </dgm:t>
    </dgm:pt>
    <dgm:pt modelId="{02135B0A-83C0-4012-8F65-18EAC9D6C196}" type="parTrans" cxnId="{75D0FED0-6F6C-428C-BA38-657606B35071}">
      <dgm:prSet/>
      <dgm:spPr/>
      <dgm:t>
        <a:bodyPr/>
        <a:lstStyle/>
        <a:p>
          <a:endParaRPr lang="zh-TW" altLang="en-US"/>
        </a:p>
      </dgm:t>
    </dgm:pt>
    <dgm:pt modelId="{2554EE8B-C471-43E9-B643-93F08B830C4C}" type="sibTrans" cxnId="{75D0FED0-6F6C-428C-BA38-657606B35071}">
      <dgm:prSet/>
      <dgm:spPr/>
      <dgm:t>
        <a:bodyPr/>
        <a:lstStyle/>
        <a:p>
          <a:endParaRPr lang="zh-TW" altLang="en-US"/>
        </a:p>
      </dgm:t>
    </dgm:pt>
    <dgm:pt modelId="{8CABC1D7-2ECA-4F5F-A708-48FB1527A2AE}">
      <dgm:prSet phldrT="[文字]"/>
      <dgm:spPr/>
      <dgm:t>
        <a:bodyPr/>
        <a:lstStyle/>
        <a:p>
          <a:r>
            <a:rPr lang="zh-TW" altLang="en-US" dirty="0"/>
            <a:t>安裝</a:t>
          </a:r>
        </a:p>
      </dgm:t>
    </dgm:pt>
    <dgm:pt modelId="{E63298E7-012D-47BD-AFE0-FAD539E3A48E}" type="parTrans" cxnId="{7EEAB8E8-1FE5-4149-A9A8-10AE5CD3E2D3}">
      <dgm:prSet/>
      <dgm:spPr/>
      <dgm:t>
        <a:bodyPr/>
        <a:lstStyle/>
        <a:p>
          <a:endParaRPr lang="zh-TW" altLang="en-US"/>
        </a:p>
      </dgm:t>
    </dgm:pt>
    <dgm:pt modelId="{2A81A3B5-F58F-4446-8AF2-78BDA134FB82}" type="sibTrans" cxnId="{7EEAB8E8-1FE5-4149-A9A8-10AE5CD3E2D3}">
      <dgm:prSet/>
      <dgm:spPr/>
      <dgm:t>
        <a:bodyPr/>
        <a:lstStyle/>
        <a:p>
          <a:endParaRPr lang="zh-TW" altLang="en-US"/>
        </a:p>
      </dgm:t>
    </dgm:pt>
    <dgm:pt modelId="{9ADC5CC7-8395-4150-A234-6F6F3A4E1690}" type="pres">
      <dgm:prSet presAssocID="{968D9131-D347-48FE-9EAA-3F64A31EE5F8}" presName="Name0" presStyleCnt="0">
        <dgm:presLayoutVars>
          <dgm:dir/>
          <dgm:resizeHandles val="exact"/>
        </dgm:presLayoutVars>
      </dgm:prSet>
      <dgm:spPr/>
    </dgm:pt>
    <dgm:pt modelId="{955BF00E-69D1-42E1-BED1-BD594BA10AF8}" type="pres">
      <dgm:prSet presAssocID="{6EC3A77B-7712-421B-B679-D6B1D0EDE508}" presName="parTxOnly" presStyleLbl="node1" presStyleIdx="0" presStyleCnt="6" custScaleX="108436">
        <dgm:presLayoutVars>
          <dgm:bulletEnabled val="1"/>
        </dgm:presLayoutVars>
      </dgm:prSet>
      <dgm:spPr/>
    </dgm:pt>
    <dgm:pt modelId="{CBFCAF5A-0768-4DF4-A075-730964C44AA3}" type="pres">
      <dgm:prSet presAssocID="{69835BD3-B071-4178-B931-21C25EFA93F4}" presName="parSpace" presStyleCnt="0"/>
      <dgm:spPr/>
    </dgm:pt>
    <dgm:pt modelId="{7D212A63-787F-4359-BF14-66982D2C3DE8}" type="pres">
      <dgm:prSet presAssocID="{855CCB32-BA7D-484B-B4ED-02E95617673B}" presName="parTxOnly" presStyleLbl="node1" presStyleIdx="1" presStyleCnt="6">
        <dgm:presLayoutVars>
          <dgm:bulletEnabled val="1"/>
        </dgm:presLayoutVars>
      </dgm:prSet>
      <dgm:spPr/>
    </dgm:pt>
    <dgm:pt modelId="{F1CAD7AB-FF99-4C20-A1DC-635CE925BAE9}" type="pres">
      <dgm:prSet presAssocID="{03D7008C-E1BE-448B-970C-32412E34DE74}" presName="parSpace" presStyleCnt="0"/>
      <dgm:spPr/>
    </dgm:pt>
    <dgm:pt modelId="{4D4339F8-155C-4FA1-8DDB-54104334B8F2}" type="pres">
      <dgm:prSet presAssocID="{463E370D-BE4A-48D4-93B0-2CDBEC383F0F}" presName="parTxOnly" presStyleLbl="node1" presStyleIdx="2" presStyleCnt="6">
        <dgm:presLayoutVars>
          <dgm:bulletEnabled val="1"/>
        </dgm:presLayoutVars>
      </dgm:prSet>
      <dgm:spPr/>
    </dgm:pt>
    <dgm:pt modelId="{ABA68035-7124-4EF7-BF93-A9C8946E743F}" type="pres">
      <dgm:prSet presAssocID="{31D9F396-85A9-450D-A7B6-0403A7469E3C}" presName="parSpace" presStyleCnt="0"/>
      <dgm:spPr/>
    </dgm:pt>
    <dgm:pt modelId="{D62ACADA-5CEC-4B24-A199-8B1CFBA9BDFD}" type="pres">
      <dgm:prSet presAssocID="{E0FE3B50-E043-4729-973E-5C1A61F2E5C0}" presName="parTxOnly" presStyleLbl="node1" presStyleIdx="3" presStyleCnt="6">
        <dgm:presLayoutVars>
          <dgm:bulletEnabled val="1"/>
        </dgm:presLayoutVars>
      </dgm:prSet>
      <dgm:spPr/>
    </dgm:pt>
    <dgm:pt modelId="{195195AF-CBC0-489B-A08C-5FBF127983DC}" type="pres">
      <dgm:prSet presAssocID="{F462F1BF-6740-4082-ADA8-9A245C47434F}" presName="parSpace" presStyleCnt="0"/>
      <dgm:spPr/>
    </dgm:pt>
    <dgm:pt modelId="{25625992-171F-4CC9-83BA-21675CEB17AA}" type="pres">
      <dgm:prSet presAssocID="{32A3E7C9-3E46-4C1F-B213-C69FBD504276}" presName="parTxOnly" presStyleLbl="node1" presStyleIdx="4" presStyleCnt="6">
        <dgm:presLayoutVars>
          <dgm:bulletEnabled val="1"/>
        </dgm:presLayoutVars>
      </dgm:prSet>
      <dgm:spPr/>
    </dgm:pt>
    <dgm:pt modelId="{AC62F82E-8EFB-4C07-B6FF-9AE5D5355BFB}" type="pres">
      <dgm:prSet presAssocID="{2554EE8B-C471-43E9-B643-93F08B830C4C}" presName="parSpace" presStyleCnt="0"/>
      <dgm:spPr/>
    </dgm:pt>
    <dgm:pt modelId="{260C8932-F910-42FA-8B98-7332D18A6B5B}" type="pres">
      <dgm:prSet presAssocID="{8CABC1D7-2ECA-4F5F-A708-48FB1527A2AE}" presName="parTxOnly" presStyleLbl="node1" presStyleIdx="5" presStyleCnt="6">
        <dgm:presLayoutVars>
          <dgm:bulletEnabled val="1"/>
        </dgm:presLayoutVars>
      </dgm:prSet>
      <dgm:spPr/>
    </dgm:pt>
  </dgm:ptLst>
  <dgm:cxnLst>
    <dgm:cxn modelId="{066CD81E-EFEA-4111-86DD-7511ACE84F54}" type="presOf" srcId="{968D9131-D347-48FE-9EAA-3F64A31EE5F8}" destId="{9ADC5CC7-8395-4150-A234-6F6F3A4E1690}" srcOrd="0" destOrd="0" presId="urn:microsoft.com/office/officeart/2005/8/layout/hChevron3"/>
    <dgm:cxn modelId="{569EFA25-4062-4246-A312-F62E7941BEEE}" srcId="{968D9131-D347-48FE-9EAA-3F64A31EE5F8}" destId="{463E370D-BE4A-48D4-93B0-2CDBEC383F0F}" srcOrd="2" destOrd="0" parTransId="{5F69D8AA-6211-4383-BF2C-015CBBF7CA80}" sibTransId="{31D9F396-85A9-450D-A7B6-0403A7469E3C}"/>
    <dgm:cxn modelId="{4638EA6A-0F93-40F9-A8D7-9C72D114B264}" type="presOf" srcId="{463E370D-BE4A-48D4-93B0-2CDBEC383F0F}" destId="{4D4339F8-155C-4FA1-8DDB-54104334B8F2}" srcOrd="0" destOrd="0" presId="urn:microsoft.com/office/officeart/2005/8/layout/hChevron3"/>
    <dgm:cxn modelId="{FB05A96C-CA61-4650-BF7F-3CA489EBBDCF}" type="presOf" srcId="{E0FE3B50-E043-4729-973E-5C1A61F2E5C0}" destId="{D62ACADA-5CEC-4B24-A199-8B1CFBA9BDFD}" srcOrd="0" destOrd="0" presId="urn:microsoft.com/office/officeart/2005/8/layout/hChevron3"/>
    <dgm:cxn modelId="{06452152-3E95-4D3E-953A-EF6980D9955B}" type="presOf" srcId="{32A3E7C9-3E46-4C1F-B213-C69FBD504276}" destId="{25625992-171F-4CC9-83BA-21675CEB17AA}" srcOrd="0" destOrd="0" presId="urn:microsoft.com/office/officeart/2005/8/layout/hChevron3"/>
    <dgm:cxn modelId="{9366AA8C-298D-447B-A8FD-2F0166FC5B58}" type="presOf" srcId="{8CABC1D7-2ECA-4F5F-A708-48FB1527A2AE}" destId="{260C8932-F910-42FA-8B98-7332D18A6B5B}" srcOrd="0" destOrd="0" presId="urn:microsoft.com/office/officeart/2005/8/layout/hChevron3"/>
    <dgm:cxn modelId="{C5D1008E-CD36-471B-A600-EC5FF85B8945}" srcId="{968D9131-D347-48FE-9EAA-3F64A31EE5F8}" destId="{855CCB32-BA7D-484B-B4ED-02E95617673B}" srcOrd="1" destOrd="0" parTransId="{7B22CF77-CE85-4B91-A62E-7E029342F302}" sibTransId="{03D7008C-E1BE-448B-970C-32412E34DE74}"/>
    <dgm:cxn modelId="{69F0F196-79D9-4FA8-863F-5FE9C2326B88}" srcId="{968D9131-D347-48FE-9EAA-3F64A31EE5F8}" destId="{6EC3A77B-7712-421B-B679-D6B1D0EDE508}" srcOrd="0" destOrd="0" parTransId="{C3709989-B593-49E7-A9D9-50D7419F700E}" sibTransId="{69835BD3-B071-4178-B931-21C25EFA93F4}"/>
    <dgm:cxn modelId="{75D0FED0-6F6C-428C-BA38-657606B35071}" srcId="{968D9131-D347-48FE-9EAA-3F64A31EE5F8}" destId="{32A3E7C9-3E46-4C1F-B213-C69FBD504276}" srcOrd="4" destOrd="0" parTransId="{02135B0A-83C0-4012-8F65-18EAC9D6C196}" sibTransId="{2554EE8B-C471-43E9-B643-93F08B830C4C}"/>
    <dgm:cxn modelId="{7EEAB8E8-1FE5-4149-A9A8-10AE5CD3E2D3}" srcId="{968D9131-D347-48FE-9EAA-3F64A31EE5F8}" destId="{8CABC1D7-2ECA-4F5F-A708-48FB1527A2AE}" srcOrd="5" destOrd="0" parTransId="{E63298E7-012D-47BD-AFE0-FAD539E3A48E}" sibTransId="{2A81A3B5-F58F-4446-8AF2-78BDA134FB82}"/>
    <dgm:cxn modelId="{089720EB-381F-494B-8D4C-90FBDE765770}" type="presOf" srcId="{855CCB32-BA7D-484B-B4ED-02E95617673B}" destId="{7D212A63-787F-4359-BF14-66982D2C3DE8}" srcOrd="0" destOrd="0" presId="urn:microsoft.com/office/officeart/2005/8/layout/hChevron3"/>
    <dgm:cxn modelId="{F9358CEC-6478-4AD0-B35F-6AEA28485E66}" srcId="{968D9131-D347-48FE-9EAA-3F64A31EE5F8}" destId="{E0FE3B50-E043-4729-973E-5C1A61F2E5C0}" srcOrd="3" destOrd="0" parTransId="{1D533257-6388-4986-8B34-E7F0FC97E787}" sibTransId="{F462F1BF-6740-4082-ADA8-9A245C47434F}"/>
    <dgm:cxn modelId="{608666F3-4D00-4065-A992-B67C771ED64A}" type="presOf" srcId="{6EC3A77B-7712-421B-B679-D6B1D0EDE508}" destId="{955BF00E-69D1-42E1-BED1-BD594BA10AF8}" srcOrd="0" destOrd="0" presId="urn:microsoft.com/office/officeart/2005/8/layout/hChevron3"/>
    <dgm:cxn modelId="{5969C63E-34E3-4868-A79C-FCC8E4A26DA8}" type="presParOf" srcId="{9ADC5CC7-8395-4150-A234-6F6F3A4E1690}" destId="{955BF00E-69D1-42E1-BED1-BD594BA10AF8}" srcOrd="0" destOrd="0" presId="urn:microsoft.com/office/officeart/2005/8/layout/hChevron3"/>
    <dgm:cxn modelId="{35F9B182-7DD9-4217-9F40-C93295F43F61}" type="presParOf" srcId="{9ADC5CC7-8395-4150-A234-6F6F3A4E1690}" destId="{CBFCAF5A-0768-4DF4-A075-730964C44AA3}" srcOrd="1" destOrd="0" presId="urn:microsoft.com/office/officeart/2005/8/layout/hChevron3"/>
    <dgm:cxn modelId="{9C77C4EA-B7B5-4A82-AA64-7F1161859E16}" type="presParOf" srcId="{9ADC5CC7-8395-4150-A234-6F6F3A4E1690}" destId="{7D212A63-787F-4359-BF14-66982D2C3DE8}" srcOrd="2" destOrd="0" presId="urn:microsoft.com/office/officeart/2005/8/layout/hChevron3"/>
    <dgm:cxn modelId="{32B7C63B-1CB2-4860-A641-878ADCA65935}" type="presParOf" srcId="{9ADC5CC7-8395-4150-A234-6F6F3A4E1690}" destId="{F1CAD7AB-FF99-4C20-A1DC-635CE925BAE9}" srcOrd="3" destOrd="0" presId="urn:microsoft.com/office/officeart/2005/8/layout/hChevron3"/>
    <dgm:cxn modelId="{642CAA6E-2404-40A7-B00C-AE1004894899}" type="presParOf" srcId="{9ADC5CC7-8395-4150-A234-6F6F3A4E1690}" destId="{4D4339F8-155C-4FA1-8DDB-54104334B8F2}" srcOrd="4" destOrd="0" presId="urn:microsoft.com/office/officeart/2005/8/layout/hChevron3"/>
    <dgm:cxn modelId="{72012AF7-D6D4-4905-BAC4-379D5DA331E3}" type="presParOf" srcId="{9ADC5CC7-8395-4150-A234-6F6F3A4E1690}" destId="{ABA68035-7124-4EF7-BF93-A9C8946E743F}" srcOrd="5" destOrd="0" presId="urn:microsoft.com/office/officeart/2005/8/layout/hChevron3"/>
    <dgm:cxn modelId="{11CBFFBF-BE37-44F1-A36C-6D21761E67F9}" type="presParOf" srcId="{9ADC5CC7-8395-4150-A234-6F6F3A4E1690}" destId="{D62ACADA-5CEC-4B24-A199-8B1CFBA9BDFD}" srcOrd="6" destOrd="0" presId="urn:microsoft.com/office/officeart/2005/8/layout/hChevron3"/>
    <dgm:cxn modelId="{6401207D-893D-4C2F-ABF0-3D2BCF46FB78}" type="presParOf" srcId="{9ADC5CC7-8395-4150-A234-6F6F3A4E1690}" destId="{195195AF-CBC0-489B-A08C-5FBF127983DC}" srcOrd="7" destOrd="0" presId="urn:microsoft.com/office/officeart/2005/8/layout/hChevron3"/>
    <dgm:cxn modelId="{6092AA12-D156-4193-B711-CB9BA6781D1A}" type="presParOf" srcId="{9ADC5CC7-8395-4150-A234-6F6F3A4E1690}" destId="{25625992-171F-4CC9-83BA-21675CEB17AA}" srcOrd="8" destOrd="0" presId="urn:microsoft.com/office/officeart/2005/8/layout/hChevron3"/>
    <dgm:cxn modelId="{5164DB7C-7852-42B7-849F-A90EA053224F}" type="presParOf" srcId="{9ADC5CC7-8395-4150-A234-6F6F3A4E1690}" destId="{AC62F82E-8EFB-4C07-B6FF-9AE5D5355BFB}" srcOrd="9" destOrd="0" presId="urn:microsoft.com/office/officeart/2005/8/layout/hChevron3"/>
    <dgm:cxn modelId="{FB75CD36-B61F-4229-90B1-3505A91D63F9}" type="presParOf" srcId="{9ADC5CC7-8395-4150-A234-6F6F3A4E1690}" destId="{260C8932-F910-42FA-8B98-7332D18A6B5B}"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8D9131-D347-48FE-9EAA-3F64A31EE5F8}" type="doc">
      <dgm:prSet loTypeId="urn:microsoft.com/office/officeart/2005/8/layout/hChevron3" loCatId="process" qsTypeId="urn:microsoft.com/office/officeart/2005/8/quickstyle/simple1" qsCatId="simple" csTypeId="urn:microsoft.com/office/officeart/2005/8/colors/accent1_2" csCatId="accent1" phldr="1"/>
      <dgm:spPr/>
    </dgm:pt>
    <dgm:pt modelId="{6EC3A77B-7712-421B-B679-D6B1D0EDE508}">
      <dgm:prSet phldrT="[文字]"/>
      <dgm:spPr>
        <a:solidFill>
          <a:schemeClr val="accent4"/>
        </a:solidFill>
      </dgm:spPr>
      <dgm:t>
        <a:bodyPr/>
        <a:lstStyle/>
        <a:p>
          <a:r>
            <a:rPr lang="zh-TW" altLang="en-US" dirty="0"/>
            <a:t>新建外掛開發專案</a:t>
          </a:r>
        </a:p>
      </dgm:t>
    </dgm:pt>
    <dgm:pt modelId="{C3709989-B593-49E7-A9D9-50D7419F700E}" type="parTrans" cxnId="{69F0F196-79D9-4FA8-863F-5FE9C2326B88}">
      <dgm:prSet/>
      <dgm:spPr/>
      <dgm:t>
        <a:bodyPr/>
        <a:lstStyle/>
        <a:p>
          <a:endParaRPr lang="zh-TW" altLang="en-US"/>
        </a:p>
      </dgm:t>
    </dgm:pt>
    <dgm:pt modelId="{69835BD3-B071-4178-B931-21C25EFA93F4}" type="sibTrans" cxnId="{69F0F196-79D9-4FA8-863F-5FE9C2326B88}">
      <dgm:prSet/>
      <dgm:spPr/>
      <dgm:t>
        <a:bodyPr/>
        <a:lstStyle/>
        <a:p>
          <a:endParaRPr lang="zh-TW" altLang="en-US"/>
        </a:p>
      </dgm:t>
    </dgm:pt>
    <dgm:pt modelId="{855CCB32-BA7D-484B-B4ED-02E95617673B}">
      <dgm:prSet phldrT="[文字]"/>
      <dgm:spPr/>
      <dgm:t>
        <a:bodyPr/>
        <a:lstStyle/>
        <a:p>
          <a:r>
            <a:rPr lang="zh-TW" altLang="en-US" dirty="0"/>
            <a:t>定義擴展與擴展點</a:t>
          </a:r>
        </a:p>
      </dgm:t>
    </dgm:pt>
    <dgm:pt modelId="{7B22CF77-CE85-4B91-A62E-7E029342F302}" type="parTrans" cxnId="{C5D1008E-CD36-471B-A600-EC5FF85B8945}">
      <dgm:prSet/>
      <dgm:spPr/>
      <dgm:t>
        <a:bodyPr/>
        <a:lstStyle/>
        <a:p>
          <a:endParaRPr lang="zh-TW" altLang="en-US"/>
        </a:p>
      </dgm:t>
    </dgm:pt>
    <dgm:pt modelId="{03D7008C-E1BE-448B-970C-32412E34DE74}" type="sibTrans" cxnId="{C5D1008E-CD36-471B-A600-EC5FF85B8945}">
      <dgm:prSet/>
      <dgm:spPr/>
      <dgm:t>
        <a:bodyPr/>
        <a:lstStyle/>
        <a:p>
          <a:endParaRPr lang="zh-TW" altLang="en-US"/>
        </a:p>
      </dgm:t>
    </dgm:pt>
    <dgm:pt modelId="{463E370D-BE4A-48D4-93B0-2CDBEC383F0F}">
      <dgm:prSet phldrT="[文字]"/>
      <dgm:spPr/>
      <dgm:t>
        <a:bodyPr/>
        <a:lstStyle/>
        <a:p>
          <a:r>
            <a:rPr lang="zh-TW" altLang="en-US" dirty="0"/>
            <a:t>實作程式</a:t>
          </a:r>
        </a:p>
      </dgm:t>
    </dgm:pt>
    <dgm:pt modelId="{5F69D8AA-6211-4383-BF2C-015CBBF7CA80}" type="parTrans" cxnId="{569EFA25-4062-4246-A312-F62E7941BEEE}">
      <dgm:prSet/>
      <dgm:spPr/>
      <dgm:t>
        <a:bodyPr/>
        <a:lstStyle/>
        <a:p>
          <a:endParaRPr lang="zh-TW" altLang="en-US"/>
        </a:p>
      </dgm:t>
    </dgm:pt>
    <dgm:pt modelId="{31D9F396-85A9-450D-A7B6-0403A7469E3C}" type="sibTrans" cxnId="{569EFA25-4062-4246-A312-F62E7941BEEE}">
      <dgm:prSet/>
      <dgm:spPr/>
      <dgm:t>
        <a:bodyPr/>
        <a:lstStyle/>
        <a:p>
          <a:endParaRPr lang="zh-TW" altLang="en-US"/>
        </a:p>
      </dgm:t>
    </dgm:pt>
    <dgm:pt modelId="{E0FE3B50-E043-4729-973E-5C1A61F2E5C0}">
      <dgm:prSet phldrT="[文字]"/>
      <dgm:spPr/>
      <dgm:t>
        <a:bodyPr/>
        <a:lstStyle/>
        <a:p>
          <a:r>
            <a:rPr lang="zh-TW" altLang="en-US" dirty="0"/>
            <a:t>設定使用的</a:t>
          </a:r>
          <a:r>
            <a:rPr lang="en-US" altLang="zh-TW" dirty="0"/>
            <a:t>Library</a:t>
          </a:r>
          <a:endParaRPr lang="zh-TW" altLang="en-US" dirty="0"/>
        </a:p>
      </dgm:t>
    </dgm:pt>
    <dgm:pt modelId="{1D533257-6388-4986-8B34-E7F0FC97E787}" type="parTrans" cxnId="{F9358CEC-6478-4AD0-B35F-6AEA28485E66}">
      <dgm:prSet/>
      <dgm:spPr/>
      <dgm:t>
        <a:bodyPr/>
        <a:lstStyle/>
        <a:p>
          <a:endParaRPr lang="zh-TW" altLang="en-US"/>
        </a:p>
      </dgm:t>
    </dgm:pt>
    <dgm:pt modelId="{F462F1BF-6740-4082-ADA8-9A245C47434F}" type="sibTrans" cxnId="{F9358CEC-6478-4AD0-B35F-6AEA28485E66}">
      <dgm:prSet/>
      <dgm:spPr/>
      <dgm:t>
        <a:bodyPr/>
        <a:lstStyle/>
        <a:p>
          <a:endParaRPr lang="zh-TW" altLang="en-US"/>
        </a:p>
      </dgm:t>
    </dgm:pt>
    <dgm:pt modelId="{32A3E7C9-3E46-4C1F-B213-C69FBD504276}">
      <dgm:prSet phldrT="[文字]"/>
      <dgm:spPr/>
      <dgm:t>
        <a:bodyPr/>
        <a:lstStyle/>
        <a:p>
          <a:r>
            <a:rPr lang="zh-TW" altLang="en-US" dirty="0"/>
            <a:t>封裝外掛</a:t>
          </a:r>
          <a:r>
            <a:rPr lang="en-US" altLang="zh-TW" dirty="0"/>
            <a:t>(.jar)</a:t>
          </a:r>
          <a:endParaRPr lang="zh-TW" altLang="en-US" dirty="0"/>
        </a:p>
      </dgm:t>
    </dgm:pt>
    <dgm:pt modelId="{02135B0A-83C0-4012-8F65-18EAC9D6C196}" type="parTrans" cxnId="{75D0FED0-6F6C-428C-BA38-657606B35071}">
      <dgm:prSet/>
      <dgm:spPr/>
      <dgm:t>
        <a:bodyPr/>
        <a:lstStyle/>
        <a:p>
          <a:endParaRPr lang="zh-TW" altLang="en-US"/>
        </a:p>
      </dgm:t>
    </dgm:pt>
    <dgm:pt modelId="{2554EE8B-C471-43E9-B643-93F08B830C4C}" type="sibTrans" cxnId="{75D0FED0-6F6C-428C-BA38-657606B35071}">
      <dgm:prSet/>
      <dgm:spPr/>
      <dgm:t>
        <a:bodyPr/>
        <a:lstStyle/>
        <a:p>
          <a:endParaRPr lang="zh-TW" altLang="en-US"/>
        </a:p>
      </dgm:t>
    </dgm:pt>
    <dgm:pt modelId="{8CABC1D7-2ECA-4F5F-A708-48FB1527A2AE}">
      <dgm:prSet phldrT="[文字]"/>
      <dgm:spPr/>
      <dgm:t>
        <a:bodyPr/>
        <a:lstStyle/>
        <a:p>
          <a:r>
            <a:rPr lang="zh-TW" altLang="en-US" dirty="0"/>
            <a:t>安裝</a:t>
          </a:r>
        </a:p>
      </dgm:t>
    </dgm:pt>
    <dgm:pt modelId="{E63298E7-012D-47BD-AFE0-FAD539E3A48E}" type="parTrans" cxnId="{7EEAB8E8-1FE5-4149-A9A8-10AE5CD3E2D3}">
      <dgm:prSet/>
      <dgm:spPr/>
      <dgm:t>
        <a:bodyPr/>
        <a:lstStyle/>
        <a:p>
          <a:endParaRPr lang="zh-TW" altLang="en-US"/>
        </a:p>
      </dgm:t>
    </dgm:pt>
    <dgm:pt modelId="{2A81A3B5-F58F-4446-8AF2-78BDA134FB82}" type="sibTrans" cxnId="{7EEAB8E8-1FE5-4149-A9A8-10AE5CD3E2D3}">
      <dgm:prSet/>
      <dgm:spPr/>
      <dgm:t>
        <a:bodyPr/>
        <a:lstStyle/>
        <a:p>
          <a:endParaRPr lang="zh-TW" altLang="en-US"/>
        </a:p>
      </dgm:t>
    </dgm:pt>
    <dgm:pt modelId="{9ADC5CC7-8395-4150-A234-6F6F3A4E1690}" type="pres">
      <dgm:prSet presAssocID="{968D9131-D347-48FE-9EAA-3F64A31EE5F8}" presName="Name0" presStyleCnt="0">
        <dgm:presLayoutVars>
          <dgm:dir/>
          <dgm:resizeHandles val="exact"/>
        </dgm:presLayoutVars>
      </dgm:prSet>
      <dgm:spPr/>
    </dgm:pt>
    <dgm:pt modelId="{955BF00E-69D1-42E1-BED1-BD594BA10AF8}" type="pres">
      <dgm:prSet presAssocID="{6EC3A77B-7712-421B-B679-D6B1D0EDE508}" presName="parTxOnly" presStyleLbl="node1" presStyleIdx="0" presStyleCnt="6" custScaleX="108436">
        <dgm:presLayoutVars>
          <dgm:bulletEnabled val="1"/>
        </dgm:presLayoutVars>
      </dgm:prSet>
      <dgm:spPr/>
    </dgm:pt>
    <dgm:pt modelId="{CBFCAF5A-0768-4DF4-A075-730964C44AA3}" type="pres">
      <dgm:prSet presAssocID="{69835BD3-B071-4178-B931-21C25EFA93F4}" presName="parSpace" presStyleCnt="0"/>
      <dgm:spPr/>
    </dgm:pt>
    <dgm:pt modelId="{7D212A63-787F-4359-BF14-66982D2C3DE8}" type="pres">
      <dgm:prSet presAssocID="{855CCB32-BA7D-484B-B4ED-02E95617673B}" presName="parTxOnly" presStyleLbl="node1" presStyleIdx="1" presStyleCnt="6">
        <dgm:presLayoutVars>
          <dgm:bulletEnabled val="1"/>
        </dgm:presLayoutVars>
      </dgm:prSet>
      <dgm:spPr/>
    </dgm:pt>
    <dgm:pt modelId="{F1CAD7AB-FF99-4C20-A1DC-635CE925BAE9}" type="pres">
      <dgm:prSet presAssocID="{03D7008C-E1BE-448B-970C-32412E34DE74}" presName="parSpace" presStyleCnt="0"/>
      <dgm:spPr/>
    </dgm:pt>
    <dgm:pt modelId="{4D4339F8-155C-4FA1-8DDB-54104334B8F2}" type="pres">
      <dgm:prSet presAssocID="{463E370D-BE4A-48D4-93B0-2CDBEC383F0F}" presName="parTxOnly" presStyleLbl="node1" presStyleIdx="2" presStyleCnt="6">
        <dgm:presLayoutVars>
          <dgm:bulletEnabled val="1"/>
        </dgm:presLayoutVars>
      </dgm:prSet>
      <dgm:spPr/>
    </dgm:pt>
    <dgm:pt modelId="{ABA68035-7124-4EF7-BF93-A9C8946E743F}" type="pres">
      <dgm:prSet presAssocID="{31D9F396-85A9-450D-A7B6-0403A7469E3C}" presName="parSpace" presStyleCnt="0"/>
      <dgm:spPr/>
    </dgm:pt>
    <dgm:pt modelId="{D62ACADA-5CEC-4B24-A199-8B1CFBA9BDFD}" type="pres">
      <dgm:prSet presAssocID="{E0FE3B50-E043-4729-973E-5C1A61F2E5C0}" presName="parTxOnly" presStyleLbl="node1" presStyleIdx="3" presStyleCnt="6">
        <dgm:presLayoutVars>
          <dgm:bulletEnabled val="1"/>
        </dgm:presLayoutVars>
      </dgm:prSet>
      <dgm:spPr/>
    </dgm:pt>
    <dgm:pt modelId="{195195AF-CBC0-489B-A08C-5FBF127983DC}" type="pres">
      <dgm:prSet presAssocID="{F462F1BF-6740-4082-ADA8-9A245C47434F}" presName="parSpace" presStyleCnt="0"/>
      <dgm:spPr/>
    </dgm:pt>
    <dgm:pt modelId="{25625992-171F-4CC9-83BA-21675CEB17AA}" type="pres">
      <dgm:prSet presAssocID="{32A3E7C9-3E46-4C1F-B213-C69FBD504276}" presName="parTxOnly" presStyleLbl="node1" presStyleIdx="4" presStyleCnt="6">
        <dgm:presLayoutVars>
          <dgm:bulletEnabled val="1"/>
        </dgm:presLayoutVars>
      </dgm:prSet>
      <dgm:spPr/>
    </dgm:pt>
    <dgm:pt modelId="{AC62F82E-8EFB-4C07-B6FF-9AE5D5355BFB}" type="pres">
      <dgm:prSet presAssocID="{2554EE8B-C471-43E9-B643-93F08B830C4C}" presName="parSpace" presStyleCnt="0"/>
      <dgm:spPr/>
    </dgm:pt>
    <dgm:pt modelId="{260C8932-F910-42FA-8B98-7332D18A6B5B}" type="pres">
      <dgm:prSet presAssocID="{8CABC1D7-2ECA-4F5F-A708-48FB1527A2AE}" presName="parTxOnly" presStyleLbl="node1" presStyleIdx="5" presStyleCnt="6">
        <dgm:presLayoutVars>
          <dgm:bulletEnabled val="1"/>
        </dgm:presLayoutVars>
      </dgm:prSet>
      <dgm:spPr/>
    </dgm:pt>
  </dgm:ptLst>
  <dgm:cxnLst>
    <dgm:cxn modelId="{066CD81E-EFEA-4111-86DD-7511ACE84F54}" type="presOf" srcId="{968D9131-D347-48FE-9EAA-3F64A31EE5F8}" destId="{9ADC5CC7-8395-4150-A234-6F6F3A4E1690}" srcOrd="0" destOrd="0" presId="urn:microsoft.com/office/officeart/2005/8/layout/hChevron3"/>
    <dgm:cxn modelId="{569EFA25-4062-4246-A312-F62E7941BEEE}" srcId="{968D9131-D347-48FE-9EAA-3F64A31EE5F8}" destId="{463E370D-BE4A-48D4-93B0-2CDBEC383F0F}" srcOrd="2" destOrd="0" parTransId="{5F69D8AA-6211-4383-BF2C-015CBBF7CA80}" sibTransId="{31D9F396-85A9-450D-A7B6-0403A7469E3C}"/>
    <dgm:cxn modelId="{4638EA6A-0F93-40F9-A8D7-9C72D114B264}" type="presOf" srcId="{463E370D-BE4A-48D4-93B0-2CDBEC383F0F}" destId="{4D4339F8-155C-4FA1-8DDB-54104334B8F2}" srcOrd="0" destOrd="0" presId="urn:microsoft.com/office/officeart/2005/8/layout/hChevron3"/>
    <dgm:cxn modelId="{FB05A96C-CA61-4650-BF7F-3CA489EBBDCF}" type="presOf" srcId="{E0FE3B50-E043-4729-973E-5C1A61F2E5C0}" destId="{D62ACADA-5CEC-4B24-A199-8B1CFBA9BDFD}" srcOrd="0" destOrd="0" presId="urn:microsoft.com/office/officeart/2005/8/layout/hChevron3"/>
    <dgm:cxn modelId="{06452152-3E95-4D3E-953A-EF6980D9955B}" type="presOf" srcId="{32A3E7C9-3E46-4C1F-B213-C69FBD504276}" destId="{25625992-171F-4CC9-83BA-21675CEB17AA}" srcOrd="0" destOrd="0" presId="urn:microsoft.com/office/officeart/2005/8/layout/hChevron3"/>
    <dgm:cxn modelId="{9366AA8C-298D-447B-A8FD-2F0166FC5B58}" type="presOf" srcId="{8CABC1D7-2ECA-4F5F-A708-48FB1527A2AE}" destId="{260C8932-F910-42FA-8B98-7332D18A6B5B}" srcOrd="0" destOrd="0" presId="urn:microsoft.com/office/officeart/2005/8/layout/hChevron3"/>
    <dgm:cxn modelId="{C5D1008E-CD36-471B-A600-EC5FF85B8945}" srcId="{968D9131-D347-48FE-9EAA-3F64A31EE5F8}" destId="{855CCB32-BA7D-484B-B4ED-02E95617673B}" srcOrd="1" destOrd="0" parTransId="{7B22CF77-CE85-4B91-A62E-7E029342F302}" sibTransId="{03D7008C-E1BE-448B-970C-32412E34DE74}"/>
    <dgm:cxn modelId="{69F0F196-79D9-4FA8-863F-5FE9C2326B88}" srcId="{968D9131-D347-48FE-9EAA-3F64A31EE5F8}" destId="{6EC3A77B-7712-421B-B679-D6B1D0EDE508}" srcOrd="0" destOrd="0" parTransId="{C3709989-B593-49E7-A9D9-50D7419F700E}" sibTransId="{69835BD3-B071-4178-B931-21C25EFA93F4}"/>
    <dgm:cxn modelId="{75D0FED0-6F6C-428C-BA38-657606B35071}" srcId="{968D9131-D347-48FE-9EAA-3F64A31EE5F8}" destId="{32A3E7C9-3E46-4C1F-B213-C69FBD504276}" srcOrd="4" destOrd="0" parTransId="{02135B0A-83C0-4012-8F65-18EAC9D6C196}" sibTransId="{2554EE8B-C471-43E9-B643-93F08B830C4C}"/>
    <dgm:cxn modelId="{7EEAB8E8-1FE5-4149-A9A8-10AE5CD3E2D3}" srcId="{968D9131-D347-48FE-9EAA-3F64A31EE5F8}" destId="{8CABC1D7-2ECA-4F5F-A708-48FB1527A2AE}" srcOrd="5" destOrd="0" parTransId="{E63298E7-012D-47BD-AFE0-FAD539E3A48E}" sibTransId="{2A81A3B5-F58F-4446-8AF2-78BDA134FB82}"/>
    <dgm:cxn modelId="{089720EB-381F-494B-8D4C-90FBDE765770}" type="presOf" srcId="{855CCB32-BA7D-484B-B4ED-02E95617673B}" destId="{7D212A63-787F-4359-BF14-66982D2C3DE8}" srcOrd="0" destOrd="0" presId="urn:microsoft.com/office/officeart/2005/8/layout/hChevron3"/>
    <dgm:cxn modelId="{F9358CEC-6478-4AD0-B35F-6AEA28485E66}" srcId="{968D9131-D347-48FE-9EAA-3F64A31EE5F8}" destId="{E0FE3B50-E043-4729-973E-5C1A61F2E5C0}" srcOrd="3" destOrd="0" parTransId="{1D533257-6388-4986-8B34-E7F0FC97E787}" sibTransId="{F462F1BF-6740-4082-ADA8-9A245C47434F}"/>
    <dgm:cxn modelId="{608666F3-4D00-4065-A992-B67C771ED64A}" type="presOf" srcId="{6EC3A77B-7712-421B-B679-D6B1D0EDE508}" destId="{955BF00E-69D1-42E1-BED1-BD594BA10AF8}" srcOrd="0" destOrd="0" presId="urn:microsoft.com/office/officeart/2005/8/layout/hChevron3"/>
    <dgm:cxn modelId="{5969C63E-34E3-4868-A79C-FCC8E4A26DA8}" type="presParOf" srcId="{9ADC5CC7-8395-4150-A234-6F6F3A4E1690}" destId="{955BF00E-69D1-42E1-BED1-BD594BA10AF8}" srcOrd="0" destOrd="0" presId="urn:microsoft.com/office/officeart/2005/8/layout/hChevron3"/>
    <dgm:cxn modelId="{35F9B182-7DD9-4217-9F40-C93295F43F61}" type="presParOf" srcId="{9ADC5CC7-8395-4150-A234-6F6F3A4E1690}" destId="{CBFCAF5A-0768-4DF4-A075-730964C44AA3}" srcOrd="1" destOrd="0" presId="urn:microsoft.com/office/officeart/2005/8/layout/hChevron3"/>
    <dgm:cxn modelId="{9C77C4EA-B7B5-4A82-AA64-7F1161859E16}" type="presParOf" srcId="{9ADC5CC7-8395-4150-A234-6F6F3A4E1690}" destId="{7D212A63-787F-4359-BF14-66982D2C3DE8}" srcOrd="2" destOrd="0" presId="urn:microsoft.com/office/officeart/2005/8/layout/hChevron3"/>
    <dgm:cxn modelId="{32B7C63B-1CB2-4860-A641-878ADCA65935}" type="presParOf" srcId="{9ADC5CC7-8395-4150-A234-6F6F3A4E1690}" destId="{F1CAD7AB-FF99-4C20-A1DC-635CE925BAE9}" srcOrd="3" destOrd="0" presId="urn:microsoft.com/office/officeart/2005/8/layout/hChevron3"/>
    <dgm:cxn modelId="{642CAA6E-2404-40A7-B00C-AE1004894899}" type="presParOf" srcId="{9ADC5CC7-8395-4150-A234-6F6F3A4E1690}" destId="{4D4339F8-155C-4FA1-8DDB-54104334B8F2}" srcOrd="4" destOrd="0" presId="urn:microsoft.com/office/officeart/2005/8/layout/hChevron3"/>
    <dgm:cxn modelId="{72012AF7-D6D4-4905-BAC4-379D5DA331E3}" type="presParOf" srcId="{9ADC5CC7-8395-4150-A234-6F6F3A4E1690}" destId="{ABA68035-7124-4EF7-BF93-A9C8946E743F}" srcOrd="5" destOrd="0" presId="urn:microsoft.com/office/officeart/2005/8/layout/hChevron3"/>
    <dgm:cxn modelId="{11CBFFBF-BE37-44F1-A36C-6D21761E67F9}" type="presParOf" srcId="{9ADC5CC7-8395-4150-A234-6F6F3A4E1690}" destId="{D62ACADA-5CEC-4B24-A199-8B1CFBA9BDFD}" srcOrd="6" destOrd="0" presId="urn:microsoft.com/office/officeart/2005/8/layout/hChevron3"/>
    <dgm:cxn modelId="{6401207D-893D-4C2F-ABF0-3D2BCF46FB78}" type="presParOf" srcId="{9ADC5CC7-8395-4150-A234-6F6F3A4E1690}" destId="{195195AF-CBC0-489B-A08C-5FBF127983DC}" srcOrd="7" destOrd="0" presId="urn:microsoft.com/office/officeart/2005/8/layout/hChevron3"/>
    <dgm:cxn modelId="{6092AA12-D156-4193-B711-CB9BA6781D1A}" type="presParOf" srcId="{9ADC5CC7-8395-4150-A234-6F6F3A4E1690}" destId="{25625992-171F-4CC9-83BA-21675CEB17AA}" srcOrd="8" destOrd="0" presId="urn:microsoft.com/office/officeart/2005/8/layout/hChevron3"/>
    <dgm:cxn modelId="{5164DB7C-7852-42B7-849F-A90EA053224F}" type="presParOf" srcId="{9ADC5CC7-8395-4150-A234-6F6F3A4E1690}" destId="{AC62F82E-8EFB-4C07-B6FF-9AE5D5355BFB}" srcOrd="9" destOrd="0" presId="urn:microsoft.com/office/officeart/2005/8/layout/hChevron3"/>
    <dgm:cxn modelId="{FB75CD36-B61F-4229-90B1-3505A91D63F9}" type="presParOf" srcId="{9ADC5CC7-8395-4150-A234-6F6F3A4E1690}" destId="{260C8932-F910-42FA-8B98-7332D18A6B5B}"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8D9131-D347-48FE-9EAA-3F64A31EE5F8}" type="doc">
      <dgm:prSet loTypeId="urn:microsoft.com/office/officeart/2005/8/layout/hChevron3" loCatId="process" qsTypeId="urn:microsoft.com/office/officeart/2005/8/quickstyle/simple1" qsCatId="simple" csTypeId="urn:microsoft.com/office/officeart/2005/8/colors/accent1_2" csCatId="accent1" phldr="1"/>
      <dgm:spPr/>
    </dgm:pt>
    <dgm:pt modelId="{6EC3A77B-7712-421B-B679-D6B1D0EDE508}">
      <dgm:prSet phldrT="[文字]"/>
      <dgm:spPr>
        <a:solidFill>
          <a:schemeClr val="accent4"/>
        </a:solidFill>
      </dgm:spPr>
      <dgm:t>
        <a:bodyPr/>
        <a:lstStyle/>
        <a:p>
          <a:r>
            <a:rPr lang="zh-TW" altLang="en-US" dirty="0"/>
            <a:t>新建外掛開發專案</a:t>
          </a:r>
        </a:p>
      </dgm:t>
    </dgm:pt>
    <dgm:pt modelId="{C3709989-B593-49E7-A9D9-50D7419F700E}" type="parTrans" cxnId="{69F0F196-79D9-4FA8-863F-5FE9C2326B88}">
      <dgm:prSet/>
      <dgm:spPr/>
      <dgm:t>
        <a:bodyPr/>
        <a:lstStyle/>
        <a:p>
          <a:endParaRPr lang="zh-TW" altLang="en-US"/>
        </a:p>
      </dgm:t>
    </dgm:pt>
    <dgm:pt modelId="{69835BD3-B071-4178-B931-21C25EFA93F4}" type="sibTrans" cxnId="{69F0F196-79D9-4FA8-863F-5FE9C2326B88}">
      <dgm:prSet/>
      <dgm:spPr/>
      <dgm:t>
        <a:bodyPr/>
        <a:lstStyle/>
        <a:p>
          <a:endParaRPr lang="zh-TW" altLang="en-US"/>
        </a:p>
      </dgm:t>
    </dgm:pt>
    <dgm:pt modelId="{855CCB32-BA7D-484B-B4ED-02E95617673B}">
      <dgm:prSet phldrT="[文字]"/>
      <dgm:spPr/>
      <dgm:t>
        <a:bodyPr/>
        <a:lstStyle/>
        <a:p>
          <a:r>
            <a:rPr lang="zh-TW" altLang="en-US" dirty="0"/>
            <a:t>定義擴展與擴展點</a:t>
          </a:r>
        </a:p>
      </dgm:t>
    </dgm:pt>
    <dgm:pt modelId="{7B22CF77-CE85-4B91-A62E-7E029342F302}" type="parTrans" cxnId="{C5D1008E-CD36-471B-A600-EC5FF85B8945}">
      <dgm:prSet/>
      <dgm:spPr/>
      <dgm:t>
        <a:bodyPr/>
        <a:lstStyle/>
        <a:p>
          <a:endParaRPr lang="zh-TW" altLang="en-US"/>
        </a:p>
      </dgm:t>
    </dgm:pt>
    <dgm:pt modelId="{03D7008C-E1BE-448B-970C-32412E34DE74}" type="sibTrans" cxnId="{C5D1008E-CD36-471B-A600-EC5FF85B8945}">
      <dgm:prSet/>
      <dgm:spPr/>
      <dgm:t>
        <a:bodyPr/>
        <a:lstStyle/>
        <a:p>
          <a:endParaRPr lang="zh-TW" altLang="en-US"/>
        </a:p>
      </dgm:t>
    </dgm:pt>
    <dgm:pt modelId="{463E370D-BE4A-48D4-93B0-2CDBEC383F0F}">
      <dgm:prSet phldrT="[文字]"/>
      <dgm:spPr/>
      <dgm:t>
        <a:bodyPr/>
        <a:lstStyle/>
        <a:p>
          <a:r>
            <a:rPr lang="zh-TW" altLang="en-US" dirty="0"/>
            <a:t>實作程式</a:t>
          </a:r>
        </a:p>
      </dgm:t>
    </dgm:pt>
    <dgm:pt modelId="{5F69D8AA-6211-4383-BF2C-015CBBF7CA80}" type="parTrans" cxnId="{569EFA25-4062-4246-A312-F62E7941BEEE}">
      <dgm:prSet/>
      <dgm:spPr/>
      <dgm:t>
        <a:bodyPr/>
        <a:lstStyle/>
        <a:p>
          <a:endParaRPr lang="zh-TW" altLang="en-US"/>
        </a:p>
      </dgm:t>
    </dgm:pt>
    <dgm:pt modelId="{31D9F396-85A9-450D-A7B6-0403A7469E3C}" type="sibTrans" cxnId="{569EFA25-4062-4246-A312-F62E7941BEEE}">
      <dgm:prSet/>
      <dgm:spPr/>
      <dgm:t>
        <a:bodyPr/>
        <a:lstStyle/>
        <a:p>
          <a:endParaRPr lang="zh-TW" altLang="en-US"/>
        </a:p>
      </dgm:t>
    </dgm:pt>
    <dgm:pt modelId="{E0FE3B50-E043-4729-973E-5C1A61F2E5C0}">
      <dgm:prSet phldrT="[文字]"/>
      <dgm:spPr/>
      <dgm:t>
        <a:bodyPr/>
        <a:lstStyle/>
        <a:p>
          <a:r>
            <a:rPr lang="zh-TW" altLang="en-US" dirty="0"/>
            <a:t>設定使用的</a:t>
          </a:r>
          <a:r>
            <a:rPr lang="en-US" altLang="zh-TW" dirty="0"/>
            <a:t>Library</a:t>
          </a:r>
          <a:endParaRPr lang="zh-TW" altLang="en-US" dirty="0"/>
        </a:p>
      </dgm:t>
    </dgm:pt>
    <dgm:pt modelId="{1D533257-6388-4986-8B34-E7F0FC97E787}" type="parTrans" cxnId="{F9358CEC-6478-4AD0-B35F-6AEA28485E66}">
      <dgm:prSet/>
      <dgm:spPr/>
      <dgm:t>
        <a:bodyPr/>
        <a:lstStyle/>
        <a:p>
          <a:endParaRPr lang="zh-TW" altLang="en-US"/>
        </a:p>
      </dgm:t>
    </dgm:pt>
    <dgm:pt modelId="{F462F1BF-6740-4082-ADA8-9A245C47434F}" type="sibTrans" cxnId="{F9358CEC-6478-4AD0-B35F-6AEA28485E66}">
      <dgm:prSet/>
      <dgm:spPr/>
      <dgm:t>
        <a:bodyPr/>
        <a:lstStyle/>
        <a:p>
          <a:endParaRPr lang="zh-TW" altLang="en-US"/>
        </a:p>
      </dgm:t>
    </dgm:pt>
    <dgm:pt modelId="{32A3E7C9-3E46-4C1F-B213-C69FBD504276}">
      <dgm:prSet phldrT="[文字]"/>
      <dgm:spPr/>
      <dgm:t>
        <a:bodyPr/>
        <a:lstStyle/>
        <a:p>
          <a:r>
            <a:rPr lang="zh-TW" altLang="en-US" dirty="0"/>
            <a:t>封裝外掛</a:t>
          </a:r>
          <a:r>
            <a:rPr lang="en-US" altLang="zh-TW" dirty="0"/>
            <a:t>(.jar)</a:t>
          </a:r>
          <a:endParaRPr lang="zh-TW" altLang="en-US" dirty="0"/>
        </a:p>
      </dgm:t>
    </dgm:pt>
    <dgm:pt modelId="{02135B0A-83C0-4012-8F65-18EAC9D6C196}" type="parTrans" cxnId="{75D0FED0-6F6C-428C-BA38-657606B35071}">
      <dgm:prSet/>
      <dgm:spPr/>
      <dgm:t>
        <a:bodyPr/>
        <a:lstStyle/>
        <a:p>
          <a:endParaRPr lang="zh-TW" altLang="en-US"/>
        </a:p>
      </dgm:t>
    </dgm:pt>
    <dgm:pt modelId="{2554EE8B-C471-43E9-B643-93F08B830C4C}" type="sibTrans" cxnId="{75D0FED0-6F6C-428C-BA38-657606B35071}">
      <dgm:prSet/>
      <dgm:spPr/>
      <dgm:t>
        <a:bodyPr/>
        <a:lstStyle/>
        <a:p>
          <a:endParaRPr lang="zh-TW" altLang="en-US"/>
        </a:p>
      </dgm:t>
    </dgm:pt>
    <dgm:pt modelId="{8CABC1D7-2ECA-4F5F-A708-48FB1527A2AE}">
      <dgm:prSet phldrT="[文字]"/>
      <dgm:spPr/>
      <dgm:t>
        <a:bodyPr/>
        <a:lstStyle/>
        <a:p>
          <a:r>
            <a:rPr lang="zh-TW" altLang="en-US" dirty="0"/>
            <a:t>安裝</a:t>
          </a:r>
        </a:p>
      </dgm:t>
    </dgm:pt>
    <dgm:pt modelId="{E63298E7-012D-47BD-AFE0-FAD539E3A48E}" type="parTrans" cxnId="{7EEAB8E8-1FE5-4149-A9A8-10AE5CD3E2D3}">
      <dgm:prSet/>
      <dgm:spPr/>
      <dgm:t>
        <a:bodyPr/>
        <a:lstStyle/>
        <a:p>
          <a:endParaRPr lang="zh-TW" altLang="en-US"/>
        </a:p>
      </dgm:t>
    </dgm:pt>
    <dgm:pt modelId="{2A81A3B5-F58F-4446-8AF2-78BDA134FB82}" type="sibTrans" cxnId="{7EEAB8E8-1FE5-4149-A9A8-10AE5CD3E2D3}">
      <dgm:prSet/>
      <dgm:spPr/>
      <dgm:t>
        <a:bodyPr/>
        <a:lstStyle/>
        <a:p>
          <a:endParaRPr lang="zh-TW" altLang="en-US"/>
        </a:p>
      </dgm:t>
    </dgm:pt>
    <dgm:pt modelId="{9ADC5CC7-8395-4150-A234-6F6F3A4E1690}" type="pres">
      <dgm:prSet presAssocID="{968D9131-D347-48FE-9EAA-3F64A31EE5F8}" presName="Name0" presStyleCnt="0">
        <dgm:presLayoutVars>
          <dgm:dir/>
          <dgm:resizeHandles val="exact"/>
        </dgm:presLayoutVars>
      </dgm:prSet>
      <dgm:spPr/>
    </dgm:pt>
    <dgm:pt modelId="{955BF00E-69D1-42E1-BED1-BD594BA10AF8}" type="pres">
      <dgm:prSet presAssocID="{6EC3A77B-7712-421B-B679-D6B1D0EDE508}" presName="parTxOnly" presStyleLbl="node1" presStyleIdx="0" presStyleCnt="6" custScaleX="108436">
        <dgm:presLayoutVars>
          <dgm:bulletEnabled val="1"/>
        </dgm:presLayoutVars>
      </dgm:prSet>
      <dgm:spPr/>
    </dgm:pt>
    <dgm:pt modelId="{CBFCAF5A-0768-4DF4-A075-730964C44AA3}" type="pres">
      <dgm:prSet presAssocID="{69835BD3-B071-4178-B931-21C25EFA93F4}" presName="parSpace" presStyleCnt="0"/>
      <dgm:spPr/>
    </dgm:pt>
    <dgm:pt modelId="{7D212A63-787F-4359-BF14-66982D2C3DE8}" type="pres">
      <dgm:prSet presAssocID="{855CCB32-BA7D-484B-B4ED-02E95617673B}" presName="parTxOnly" presStyleLbl="node1" presStyleIdx="1" presStyleCnt="6">
        <dgm:presLayoutVars>
          <dgm:bulletEnabled val="1"/>
        </dgm:presLayoutVars>
      </dgm:prSet>
      <dgm:spPr/>
    </dgm:pt>
    <dgm:pt modelId="{F1CAD7AB-FF99-4C20-A1DC-635CE925BAE9}" type="pres">
      <dgm:prSet presAssocID="{03D7008C-E1BE-448B-970C-32412E34DE74}" presName="parSpace" presStyleCnt="0"/>
      <dgm:spPr/>
    </dgm:pt>
    <dgm:pt modelId="{4D4339F8-155C-4FA1-8DDB-54104334B8F2}" type="pres">
      <dgm:prSet presAssocID="{463E370D-BE4A-48D4-93B0-2CDBEC383F0F}" presName="parTxOnly" presStyleLbl="node1" presStyleIdx="2" presStyleCnt="6">
        <dgm:presLayoutVars>
          <dgm:bulletEnabled val="1"/>
        </dgm:presLayoutVars>
      </dgm:prSet>
      <dgm:spPr/>
    </dgm:pt>
    <dgm:pt modelId="{ABA68035-7124-4EF7-BF93-A9C8946E743F}" type="pres">
      <dgm:prSet presAssocID="{31D9F396-85A9-450D-A7B6-0403A7469E3C}" presName="parSpace" presStyleCnt="0"/>
      <dgm:spPr/>
    </dgm:pt>
    <dgm:pt modelId="{D62ACADA-5CEC-4B24-A199-8B1CFBA9BDFD}" type="pres">
      <dgm:prSet presAssocID="{E0FE3B50-E043-4729-973E-5C1A61F2E5C0}" presName="parTxOnly" presStyleLbl="node1" presStyleIdx="3" presStyleCnt="6">
        <dgm:presLayoutVars>
          <dgm:bulletEnabled val="1"/>
        </dgm:presLayoutVars>
      </dgm:prSet>
      <dgm:spPr/>
    </dgm:pt>
    <dgm:pt modelId="{195195AF-CBC0-489B-A08C-5FBF127983DC}" type="pres">
      <dgm:prSet presAssocID="{F462F1BF-6740-4082-ADA8-9A245C47434F}" presName="parSpace" presStyleCnt="0"/>
      <dgm:spPr/>
    </dgm:pt>
    <dgm:pt modelId="{25625992-171F-4CC9-83BA-21675CEB17AA}" type="pres">
      <dgm:prSet presAssocID="{32A3E7C9-3E46-4C1F-B213-C69FBD504276}" presName="parTxOnly" presStyleLbl="node1" presStyleIdx="4" presStyleCnt="6">
        <dgm:presLayoutVars>
          <dgm:bulletEnabled val="1"/>
        </dgm:presLayoutVars>
      </dgm:prSet>
      <dgm:spPr/>
    </dgm:pt>
    <dgm:pt modelId="{AC62F82E-8EFB-4C07-B6FF-9AE5D5355BFB}" type="pres">
      <dgm:prSet presAssocID="{2554EE8B-C471-43E9-B643-93F08B830C4C}" presName="parSpace" presStyleCnt="0"/>
      <dgm:spPr/>
    </dgm:pt>
    <dgm:pt modelId="{260C8932-F910-42FA-8B98-7332D18A6B5B}" type="pres">
      <dgm:prSet presAssocID="{8CABC1D7-2ECA-4F5F-A708-48FB1527A2AE}" presName="parTxOnly" presStyleLbl="node1" presStyleIdx="5" presStyleCnt="6">
        <dgm:presLayoutVars>
          <dgm:bulletEnabled val="1"/>
        </dgm:presLayoutVars>
      </dgm:prSet>
      <dgm:spPr/>
    </dgm:pt>
  </dgm:ptLst>
  <dgm:cxnLst>
    <dgm:cxn modelId="{066CD81E-EFEA-4111-86DD-7511ACE84F54}" type="presOf" srcId="{968D9131-D347-48FE-9EAA-3F64A31EE5F8}" destId="{9ADC5CC7-8395-4150-A234-6F6F3A4E1690}" srcOrd="0" destOrd="0" presId="urn:microsoft.com/office/officeart/2005/8/layout/hChevron3"/>
    <dgm:cxn modelId="{569EFA25-4062-4246-A312-F62E7941BEEE}" srcId="{968D9131-D347-48FE-9EAA-3F64A31EE5F8}" destId="{463E370D-BE4A-48D4-93B0-2CDBEC383F0F}" srcOrd="2" destOrd="0" parTransId="{5F69D8AA-6211-4383-BF2C-015CBBF7CA80}" sibTransId="{31D9F396-85A9-450D-A7B6-0403A7469E3C}"/>
    <dgm:cxn modelId="{4638EA6A-0F93-40F9-A8D7-9C72D114B264}" type="presOf" srcId="{463E370D-BE4A-48D4-93B0-2CDBEC383F0F}" destId="{4D4339F8-155C-4FA1-8DDB-54104334B8F2}" srcOrd="0" destOrd="0" presId="urn:microsoft.com/office/officeart/2005/8/layout/hChevron3"/>
    <dgm:cxn modelId="{FB05A96C-CA61-4650-BF7F-3CA489EBBDCF}" type="presOf" srcId="{E0FE3B50-E043-4729-973E-5C1A61F2E5C0}" destId="{D62ACADA-5CEC-4B24-A199-8B1CFBA9BDFD}" srcOrd="0" destOrd="0" presId="urn:microsoft.com/office/officeart/2005/8/layout/hChevron3"/>
    <dgm:cxn modelId="{06452152-3E95-4D3E-953A-EF6980D9955B}" type="presOf" srcId="{32A3E7C9-3E46-4C1F-B213-C69FBD504276}" destId="{25625992-171F-4CC9-83BA-21675CEB17AA}" srcOrd="0" destOrd="0" presId="urn:microsoft.com/office/officeart/2005/8/layout/hChevron3"/>
    <dgm:cxn modelId="{9366AA8C-298D-447B-A8FD-2F0166FC5B58}" type="presOf" srcId="{8CABC1D7-2ECA-4F5F-A708-48FB1527A2AE}" destId="{260C8932-F910-42FA-8B98-7332D18A6B5B}" srcOrd="0" destOrd="0" presId="urn:microsoft.com/office/officeart/2005/8/layout/hChevron3"/>
    <dgm:cxn modelId="{C5D1008E-CD36-471B-A600-EC5FF85B8945}" srcId="{968D9131-D347-48FE-9EAA-3F64A31EE5F8}" destId="{855CCB32-BA7D-484B-B4ED-02E95617673B}" srcOrd="1" destOrd="0" parTransId="{7B22CF77-CE85-4B91-A62E-7E029342F302}" sibTransId="{03D7008C-E1BE-448B-970C-32412E34DE74}"/>
    <dgm:cxn modelId="{69F0F196-79D9-4FA8-863F-5FE9C2326B88}" srcId="{968D9131-D347-48FE-9EAA-3F64A31EE5F8}" destId="{6EC3A77B-7712-421B-B679-D6B1D0EDE508}" srcOrd="0" destOrd="0" parTransId="{C3709989-B593-49E7-A9D9-50D7419F700E}" sibTransId="{69835BD3-B071-4178-B931-21C25EFA93F4}"/>
    <dgm:cxn modelId="{75D0FED0-6F6C-428C-BA38-657606B35071}" srcId="{968D9131-D347-48FE-9EAA-3F64A31EE5F8}" destId="{32A3E7C9-3E46-4C1F-B213-C69FBD504276}" srcOrd="4" destOrd="0" parTransId="{02135B0A-83C0-4012-8F65-18EAC9D6C196}" sibTransId="{2554EE8B-C471-43E9-B643-93F08B830C4C}"/>
    <dgm:cxn modelId="{7EEAB8E8-1FE5-4149-A9A8-10AE5CD3E2D3}" srcId="{968D9131-D347-48FE-9EAA-3F64A31EE5F8}" destId="{8CABC1D7-2ECA-4F5F-A708-48FB1527A2AE}" srcOrd="5" destOrd="0" parTransId="{E63298E7-012D-47BD-AFE0-FAD539E3A48E}" sibTransId="{2A81A3B5-F58F-4446-8AF2-78BDA134FB82}"/>
    <dgm:cxn modelId="{089720EB-381F-494B-8D4C-90FBDE765770}" type="presOf" srcId="{855CCB32-BA7D-484B-B4ED-02E95617673B}" destId="{7D212A63-787F-4359-BF14-66982D2C3DE8}" srcOrd="0" destOrd="0" presId="urn:microsoft.com/office/officeart/2005/8/layout/hChevron3"/>
    <dgm:cxn modelId="{F9358CEC-6478-4AD0-B35F-6AEA28485E66}" srcId="{968D9131-D347-48FE-9EAA-3F64A31EE5F8}" destId="{E0FE3B50-E043-4729-973E-5C1A61F2E5C0}" srcOrd="3" destOrd="0" parTransId="{1D533257-6388-4986-8B34-E7F0FC97E787}" sibTransId="{F462F1BF-6740-4082-ADA8-9A245C47434F}"/>
    <dgm:cxn modelId="{608666F3-4D00-4065-A992-B67C771ED64A}" type="presOf" srcId="{6EC3A77B-7712-421B-B679-D6B1D0EDE508}" destId="{955BF00E-69D1-42E1-BED1-BD594BA10AF8}" srcOrd="0" destOrd="0" presId="urn:microsoft.com/office/officeart/2005/8/layout/hChevron3"/>
    <dgm:cxn modelId="{5969C63E-34E3-4868-A79C-FCC8E4A26DA8}" type="presParOf" srcId="{9ADC5CC7-8395-4150-A234-6F6F3A4E1690}" destId="{955BF00E-69D1-42E1-BED1-BD594BA10AF8}" srcOrd="0" destOrd="0" presId="urn:microsoft.com/office/officeart/2005/8/layout/hChevron3"/>
    <dgm:cxn modelId="{35F9B182-7DD9-4217-9F40-C93295F43F61}" type="presParOf" srcId="{9ADC5CC7-8395-4150-A234-6F6F3A4E1690}" destId="{CBFCAF5A-0768-4DF4-A075-730964C44AA3}" srcOrd="1" destOrd="0" presId="urn:microsoft.com/office/officeart/2005/8/layout/hChevron3"/>
    <dgm:cxn modelId="{9C77C4EA-B7B5-4A82-AA64-7F1161859E16}" type="presParOf" srcId="{9ADC5CC7-8395-4150-A234-6F6F3A4E1690}" destId="{7D212A63-787F-4359-BF14-66982D2C3DE8}" srcOrd="2" destOrd="0" presId="urn:microsoft.com/office/officeart/2005/8/layout/hChevron3"/>
    <dgm:cxn modelId="{32B7C63B-1CB2-4860-A641-878ADCA65935}" type="presParOf" srcId="{9ADC5CC7-8395-4150-A234-6F6F3A4E1690}" destId="{F1CAD7AB-FF99-4C20-A1DC-635CE925BAE9}" srcOrd="3" destOrd="0" presId="urn:microsoft.com/office/officeart/2005/8/layout/hChevron3"/>
    <dgm:cxn modelId="{642CAA6E-2404-40A7-B00C-AE1004894899}" type="presParOf" srcId="{9ADC5CC7-8395-4150-A234-6F6F3A4E1690}" destId="{4D4339F8-155C-4FA1-8DDB-54104334B8F2}" srcOrd="4" destOrd="0" presId="urn:microsoft.com/office/officeart/2005/8/layout/hChevron3"/>
    <dgm:cxn modelId="{72012AF7-D6D4-4905-BAC4-379D5DA331E3}" type="presParOf" srcId="{9ADC5CC7-8395-4150-A234-6F6F3A4E1690}" destId="{ABA68035-7124-4EF7-BF93-A9C8946E743F}" srcOrd="5" destOrd="0" presId="urn:microsoft.com/office/officeart/2005/8/layout/hChevron3"/>
    <dgm:cxn modelId="{11CBFFBF-BE37-44F1-A36C-6D21761E67F9}" type="presParOf" srcId="{9ADC5CC7-8395-4150-A234-6F6F3A4E1690}" destId="{D62ACADA-5CEC-4B24-A199-8B1CFBA9BDFD}" srcOrd="6" destOrd="0" presId="urn:microsoft.com/office/officeart/2005/8/layout/hChevron3"/>
    <dgm:cxn modelId="{6401207D-893D-4C2F-ABF0-3D2BCF46FB78}" type="presParOf" srcId="{9ADC5CC7-8395-4150-A234-6F6F3A4E1690}" destId="{195195AF-CBC0-489B-A08C-5FBF127983DC}" srcOrd="7" destOrd="0" presId="urn:microsoft.com/office/officeart/2005/8/layout/hChevron3"/>
    <dgm:cxn modelId="{6092AA12-D156-4193-B711-CB9BA6781D1A}" type="presParOf" srcId="{9ADC5CC7-8395-4150-A234-6F6F3A4E1690}" destId="{25625992-171F-4CC9-83BA-21675CEB17AA}" srcOrd="8" destOrd="0" presId="urn:microsoft.com/office/officeart/2005/8/layout/hChevron3"/>
    <dgm:cxn modelId="{5164DB7C-7852-42B7-849F-A90EA053224F}" type="presParOf" srcId="{9ADC5CC7-8395-4150-A234-6F6F3A4E1690}" destId="{AC62F82E-8EFB-4C07-B6FF-9AE5D5355BFB}" srcOrd="9" destOrd="0" presId="urn:microsoft.com/office/officeart/2005/8/layout/hChevron3"/>
    <dgm:cxn modelId="{FB75CD36-B61F-4229-90B1-3505A91D63F9}" type="presParOf" srcId="{9ADC5CC7-8395-4150-A234-6F6F3A4E1690}" destId="{260C8932-F910-42FA-8B98-7332D18A6B5B}"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68D9131-D347-48FE-9EAA-3F64A31EE5F8}" type="doc">
      <dgm:prSet loTypeId="urn:microsoft.com/office/officeart/2005/8/layout/hChevron3" loCatId="process" qsTypeId="urn:microsoft.com/office/officeart/2005/8/quickstyle/simple1" qsCatId="simple" csTypeId="urn:microsoft.com/office/officeart/2005/8/colors/accent1_2" csCatId="accent1" phldr="1"/>
      <dgm:spPr/>
    </dgm:pt>
    <dgm:pt modelId="{6EC3A77B-7712-421B-B679-D6B1D0EDE508}">
      <dgm:prSet phldrT="[文字]"/>
      <dgm:spPr>
        <a:solidFill>
          <a:schemeClr val="accent4"/>
        </a:solidFill>
      </dgm:spPr>
      <dgm:t>
        <a:bodyPr/>
        <a:lstStyle/>
        <a:p>
          <a:r>
            <a:rPr lang="zh-TW" altLang="en-US" dirty="0"/>
            <a:t>新建外掛開發專案</a:t>
          </a:r>
        </a:p>
      </dgm:t>
    </dgm:pt>
    <dgm:pt modelId="{C3709989-B593-49E7-A9D9-50D7419F700E}" type="parTrans" cxnId="{69F0F196-79D9-4FA8-863F-5FE9C2326B88}">
      <dgm:prSet/>
      <dgm:spPr/>
      <dgm:t>
        <a:bodyPr/>
        <a:lstStyle/>
        <a:p>
          <a:endParaRPr lang="zh-TW" altLang="en-US"/>
        </a:p>
      </dgm:t>
    </dgm:pt>
    <dgm:pt modelId="{69835BD3-B071-4178-B931-21C25EFA93F4}" type="sibTrans" cxnId="{69F0F196-79D9-4FA8-863F-5FE9C2326B88}">
      <dgm:prSet/>
      <dgm:spPr/>
      <dgm:t>
        <a:bodyPr/>
        <a:lstStyle/>
        <a:p>
          <a:endParaRPr lang="zh-TW" altLang="en-US"/>
        </a:p>
      </dgm:t>
    </dgm:pt>
    <dgm:pt modelId="{855CCB32-BA7D-484B-B4ED-02E95617673B}">
      <dgm:prSet phldrT="[文字]"/>
      <dgm:spPr/>
      <dgm:t>
        <a:bodyPr/>
        <a:lstStyle/>
        <a:p>
          <a:r>
            <a:rPr lang="zh-TW" altLang="en-US" dirty="0"/>
            <a:t>定義擴展與擴展點</a:t>
          </a:r>
        </a:p>
      </dgm:t>
    </dgm:pt>
    <dgm:pt modelId="{7B22CF77-CE85-4B91-A62E-7E029342F302}" type="parTrans" cxnId="{C5D1008E-CD36-471B-A600-EC5FF85B8945}">
      <dgm:prSet/>
      <dgm:spPr/>
      <dgm:t>
        <a:bodyPr/>
        <a:lstStyle/>
        <a:p>
          <a:endParaRPr lang="zh-TW" altLang="en-US"/>
        </a:p>
      </dgm:t>
    </dgm:pt>
    <dgm:pt modelId="{03D7008C-E1BE-448B-970C-32412E34DE74}" type="sibTrans" cxnId="{C5D1008E-CD36-471B-A600-EC5FF85B8945}">
      <dgm:prSet/>
      <dgm:spPr/>
      <dgm:t>
        <a:bodyPr/>
        <a:lstStyle/>
        <a:p>
          <a:endParaRPr lang="zh-TW" altLang="en-US"/>
        </a:p>
      </dgm:t>
    </dgm:pt>
    <dgm:pt modelId="{463E370D-BE4A-48D4-93B0-2CDBEC383F0F}">
      <dgm:prSet phldrT="[文字]"/>
      <dgm:spPr/>
      <dgm:t>
        <a:bodyPr/>
        <a:lstStyle/>
        <a:p>
          <a:r>
            <a:rPr lang="zh-TW" altLang="en-US" dirty="0"/>
            <a:t>實作程式</a:t>
          </a:r>
        </a:p>
      </dgm:t>
    </dgm:pt>
    <dgm:pt modelId="{5F69D8AA-6211-4383-BF2C-015CBBF7CA80}" type="parTrans" cxnId="{569EFA25-4062-4246-A312-F62E7941BEEE}">
      <dgm:prSet/>
      <dgm:spPr/>
      <dgm:t>
        <a:bodyPr/>
        <a:lstStyle/>
        <a:p>
          <a:endParaRPr lang="zh-TW" altLang="en-US"/>
        </a:p>
      </dgm:t>
    </dgm:pt>
    <dgm:pt modelId="{31D9F396-85A9-450D-A7B6-0403A7469E3C}" type="sibTrans" cxnId="{569EFA25-4062-4246-A312-F62E7941BEEE}">
      <dgm:prSet/>
      <dgm:spPr/>
      <dgm:t>
        <a:bodyPr/>
        <a:lstStyle/>
        <a:p>
          <a:endParaRPr lang="zh-TW" altLang="en-US"/>
        </a:p>
      </dgm:t>
    </dgm:pt>
    <dgm:pt modelId="{E0FE3B50-E043-4729-973E-5C1A61F2E5C0}">
      <dgm:prSet phldrT="[文字]"/>
      <dgm:spPr/>
      <dgm:t>
        <a:bodyPr/>
        <a:lstStyle/>
        <a:p>
          <a:r>
            <a:rPr lang="zh-TW" altLang="en-US" dirty="0"/>
            <a:t>設定使用的</a:t>
          </a:r>
          <a:r>
            <a:rPr lang="en-US" altLang="zh-TW" dirty="0"/>
            <a:t>Library</a:t>
          </a:r>
          <a:endParaRPr lang="zh-TW" altLang="en-US" dirty="0"/>
        </a:p>
      </dgm:t>
    </dgm:pt>
    <dgm:pt modelId="{1D533257-6388-4986-8B34-E7F0FC97E787}" type="parTrans" cxnId="{F9358CEC-6478-4AD0-B35F-6AEA28485E66}">
      <dgm:prSet/>
      <dgm:spPr/>
      <dgm:t>
        <a:bodyPr/>
        <a:lstStyle/>
        <a:p>
          <a:endParaRPr lang="zh-TW" altLang="en-US"/>
        </a:p>
      </dgm:t>
    </dgm:pt>
    <dgm:pt modelId="{F462F1BF-6740-4082-ADA8-9A245C47434F}" type="sibTrans" cxnId="{F9358CEC-6478-4AD0-B35F-6AEA28485E66}">
      <dgm:prSet/>
      <dgm:spPr/>
      <dgm:t>
        <a:bodyPr/>
        <a:lstStyle/>
        <a:p>
          <a:endParaRPr lang="zh-TW" altLang="en-US"/>
        </a:p>
      </dgm:t>
    </dgm:pt>
    <dgm:pt modelId="{32A3E7C9-3E46-4C1F-B213-C69FBD504276}">
      <dgm:prSet phldrT="[文字]"/>
      <dgm:spPr/>
      <dgm:t>
        <a:bodyPr/>
        <a:lstStyle/>
        <a:p>
          <a:r>
            <a:rPr lang="zh-TW" altLang="en-US" dirty="0"/>
            <a:t>封裝外掛</a:t>
          </a:r>
          <a:r>
            <a:rPr lang="en-US" altLang="zh-TW" dirty="0"/>
            <a:t>(.jar)</a:t>
          </a:r>
          <a:endParaRPr lang="zh-TW" altLang="en-US" dirty="0"/>
        </a:p>
      </dgm:t>
    </dgm:pt>
    <dgm:pt modelId="{02135B0A-83C0-4012-8F65-18EAC9D6C196}" type="parTrans" cxnId="{75D0FED0-6F6C-428C-BA38-657606B35071}">
      <dgm:prSet/>
      <dgm:spPr/>
      <dgm:t>
        <a:bodyPr/>
        <a:lstStyle/>
        <a:p>
          <a:endParaRPr lang="zh-TW" altLang="en-US"/>
        </a:p>
      </dgm:t>
    </dgm:pt>
    <dgm:pt modelId="{2554EE8B-C471-43E9-B643-93F08B830C4C}" type="sibTrans" cxnId="{75D0FED0-6F6C-428C-BA38-657606B35071}">
      <dgm:prSet/>
      <dgm:spPr/>
      <dgm:t>
        <a:bodyPr/>
        <a:lstStyle/>
        <a:p>
          <a:endParaRPr lang="zh-TW" altLang="en-US"/>
        </a:p>
      </dgm:t>
    </dgm:pt>
    <dgm:pt modelId="{8CABC1D7-2ECA-4F5F-A708-48FB1527A2AE}">
      <dgm:prSet phldrT="[文字]"/>
      <dgm:spPr/>
      <dgm:t>
        <a:bodyPr/>
        <a:lstStyle/>
        <a:p>
          <a:r>
            <a:rPr lang="zh-TW" altLang="en-US" dirty="0"/>
            <a:t>安裝</a:t>
          </a:r>
        </a:p>
      </dgm:t>
    </dgm:pt>
    <dgm:pt modelId="{E63298E7-012D-47BD-AFE0-FAD539E3A48E}" type="parTrans" cxnId="{7EEAB8E8-1FE5-4149-A9A8-10AE5CD3E2D3}">
      <dgm:prSet/>
      <dgm:spPr/>
      <dgm:t>
        <a:bodyPr/>
        <a:lstStyle/>
        <a:p>
          <a:endParaRPr lang="zh-TW" altLang="en-US"/>
        </a:p>
      </dgm:t>
    </dgm:pt>
    <dgm:pt modelId="{2A81A3B5-F58F-4446-8AF2-78BDA134FB82}" type="sibTrans" cxnId="{7EEAB8E8-1FE5-4149-A9A8-10AE5CD3E2D3}">
      <dgm:prSet/>
      <dgm:spPr/>
      <dgm:t>
        <a:bodyPr/>
        <a:lstStyle/>
        <a:p>
          <a:endParaRPr lang="zh-TW" altLang="en-US"/>
        </a:p>
      </dgm:t>
    </dgm:pt>
    <dgm:pt modelId="{9ADC5CC7-8395-4150-A234-6F6F3A4E1690}" type="pres">
      <dgm:prSet presAssocID="{968D9131-D347-48FE-9EAA-3F64A31EE5F8}" presName="Name0" presStyleCnt="0">
        <dgm:presLayoutVars>
          <dgm:dir/>
          <dgm:resizeHandles val="exact"/>
        </dgm:presLayoutVars>
      </dgm:prSet>
      <dgm:spPr/>
    </dgm:pt>
    <dgm:pt modelId="{955BF00E-69D1-42E1-BED1-BD594BA10AF8}" type="pres">
      <dgm:prSet presAssocID="{6EC3A77B-7712-421B-B679-D6B1D0EDE508}" presName="parTxOnly" presStyleLbl="node1" presStyleIdx="0" presStyleCnt="6" custScaleX="108436">
        <dgm:presLayoutVars>
          <dgm:bulletEnabled val="1"/>
        </dgm:presLayoutVars>
      </dgm:prSet>
      <dgm:spPr/>
    </dgm:pt>
    <dgm:pt modelId="{CBFCAF5A-0768-4DF4-A075-730964C44AA3}" type="pres">
      <dgm:prSet presAssocID="{69835BD3-B071-4178-B931-21C25EFA93F4}" presName="parSpace" presStyleCnt="0"/>
      <dgm:spPr/>
    </dgm:pt>
    <dgm:pt modelId="{7D212A63-787F-4359-BF14-66982D2C3DE8}" type="pres">
      <dgm:prSet presAssocID="{855CCB32-BA7D-484B-B4ED-02E95617673B}" presName="parTxOnly" presStyleLbl="node1" presStyleIdx="1" presStyleCnt="6">
        <dgm:presLayoutVars>
          <dgm:bulletEnabled val="1"/>
        </dgm:presLayoutVars>
      </dgm:prSet>
      <dgm:spPr/>
    </dgm:pt>
    <dgm:pt modelId="{F1CAD7AB-FF99-4C20-A1DC-635CE925BAE9}" type="pres">
      <dgm:prSet presAssocID="{03D7008C-E1BE-448B-970C-32412E34DE74}" presName="parSpace" presStyleCnt="0"/>
      <dgm:spPr/>
    </dgm:pt>
    <dgm:pt modelId="{4D4339F8-155C-4FA1-8DDB-54104334B8F2}" type="pres">
      <dgm:prSet presAssocID="{463E370D-BE4A-48D4-93B0-2CDBEC383F0F}" presName="parTxOnly" presStyleLbl="node1" presStyleIdx="2" presStyleCnt="6">
        <dgm:presLayoutVars>
          <dgm:bulletEnabled val="1"/>
        </dgm:presLayoutVars>
      </dgm:prSet>
      <dgm:spPr/>
    </dgm:pt>
    <dgm:pt modelId="{ABA68035-7124-4EF7-BF93-A9C8946E743F}" type="pres">
      <dgm:prSet presAssocID="{31D9F396-85A9-450D-A7B6-0403A7469E3C}" presName="parSpace" presStyleCnt="0"/>
      <dgm:spPr/>
    </dgm:pt>
    <dgm:pt modelId="{D62ACADA-5CEC-4B24-A199-8B1CFBA9BDFD}" type="pres">
      <dgm:prSet presAssocID="{E0FE3B50-E043-4729-973E-5C1A61F2E5C0}" presName="parTxOnly" presStyleLbl="node1" presStyleIdx="3" presStyleCnt="6">
        <dgm:presLayoutVars>
          <dgm:bulletEnabled val="1"/>
        </dgm:presLayoutVars>
      </dgm:prSet>
      <dgm:spPr/>
    </dgm:pt>
    <dgm:pt modelId="{195195AF-CBC0-489B-A08C-5FBF127983DC}" type="pres">
      <dgm:prSet presAssocID="{F462F1BF-6740-4082-ADA8-9A245C47434F}" presName="parSpace" presStyleCnt="0"/>
      <dgm:spPr/>
    </dgm:pt>
    <dgm:pt modelId="{25625992-171F-4CC9-83BA-21675CEB17AA}" type="pres">
      <dgm:prSet presAssocID="{32A3E7C9-3E46-4C1F-B213-C69FBD504276}" presName="parTxOnly" presStyleLbl="node1" presStyleIdx="4" presStyleCnt="6">
        <dgm:presLayoutVars>
          <dgm:bulletEnabled val="1"/>
        </dgm:presLayoutVars>
      </dgm:prSet>
      <dgm:spPr/>
    </dgm:pt>
    <dgm:pt modelId="{AC62F82E-8EFB-4C07-B6FF-9AE5D5355BFB}" type="pres">
      <dgm:prSet presAssocID="{2554EE8B-C471-43E9-B643-93F08B830C4C}" presName="parSpace" presStyleCnt="0"/>
      <dgm:spPr/>
    </dgm:pt>
    <dgm:pt modelId="{260C8932-F910-42FA-8B98-7332D18A6B5B}" type="pres">
      <dgm:prSet presAssocID="{8CABC1D7-2ECA-4F5F-A708-48FB1527A2AE}" presName="parTxOnly" presStyleLbl="node1" presStyleIdx="5" presStyleCnt="6">
        <dgm:presLayoutVars>
          <dgm:bulletEnabled val="1"/>
        </dgm:presLayoutVars>
      </dgm:prSet>
      <dgm:spPr/>
    </dgm:pt>
  </dgm:ptLst>
  <dgm:cxnLst>
    <dgm:cxn modelId="{066CD81E-EFEA-4111-86DD-7511ACE84F54}" type="presOf" srcId="{968D9131-D347-48FE-9EAA-3F64A31EE5F8}" destId="{9ADC5CC7-8395-4150-A234-6F6F3A4E1690}" srcOrd="0" destOrd="0" presId="urn:microsoft.com/office/officeart/2005/8/layout/hChevron3"/>
    <dgm:cxn modelId="{569EFA25-4062-4246-A312-F62E7941BEEE}" srcId="{968D9131-D347-48FE-9EAA-3F64A31EE5F8}" destId="{463E370D-BE4A-48D4-93B0-2CDBEC383F0F}" srcOrd="2" destOrd="0" parTransId="{5F69D8AA-6211-4383-BF2C-015CBBF7CA80}" sibTransId="{31D9F396-85A9-450D-A7B6-0403A7469E3C}"/>
    <dgm:cxn modelId="{4638EA6A-0F93-40F9-A8D7-9C72D114B264}" type="presOf" srcId="{463E370D-BE4A-48D4-93B0-2CDBEC383F0F}" destId="{4D4339F8-155C-4FA1-8DDB-54104334B8F2}" srcOrd="0" destOrd="0" presId="urn:microsoft.com/office/officeart/2005/8/layout/hChevron3"/>
    <dgm:cxn modelId="{FB05A96C-CA61-4650-BF7F-3CA489EBBDCF}" type="presOf" srcId="{E0FE3B50-E043-4729-973E-5C1A61F2E5C0}" destId="{D62ACADA-5CEC-4B24-A199-8B1CFBA9BDFD}" srcOrd="0" destOrd="0" presId="urn:microsoft.com/office/officeart/2005/8/layout/hChevron3"/>
    <dgm:cxn modelId="{06452152-3E95-4D3E-953A-EF6980D9955B}" type="presOf" srcId="{32A3E7C9-3E46-4C1F-B213-C69FBD504276}" destId="{25625992-171F-4CC9-83BA-21675CEB17AA}" srcOrd="0" destOrd="0" presId="urn:microsoft.com/office/officeart/2005/8/layout/hChevron3"/>
    <dgm:cxn modelId="{9366AA8C-298D-447B-A8FD-2F0166FC5B58}" type="presOf" srcId="{8CABC1D7-2ECA-4F5F-A708-48FB1527A2AE}" destId="{260C8932-F910-42FA-8B98-7332D18A6B5B}" srcOrd="0" destOrd="0" presId="urn:microsoft.com/office/officeart/2005/8/layout/hChevron3"/>
    <dgm:cxn modelId="{C5D1008E-CD36-471B-A600-EC5FF85B8945}" srcId="{968D9131-D347-48FE-9EAA-3F64A31EE5F8}" destId="{855CCB32-BA7D-484B-B4ED-02E95617673B}" srcOrd="1" destOrd="0" parTransId="{7B22CF77-CE85-4B91-A62E-7E029342F302}" sibTransId="{03D7008C-E1BE-448B-970C-32412E34DE74}"/>
    <dgm:cxn modelId="{69F0F196-79D9-4FA8-863F-5FE9C2326B88}" srcId="{968D9131-D347-48FE-9EAA-3F64A31EE5F8}" destId="{6EC3A77B-7712-421B-B679-D6B1D0EDE508}" srcOrd="0" destOrd="0" parTransId="{C3709989-B593-49E7-A9D9-50D7419F700E}" sibTransId="{69835BD3-B071-4178-B931-21C25EFA93F4}"/>
    <dgm:cxn modelId="{75D0FED0-6F6C-428C-BA38-657606B35071}" srcId="{968D9131-D347-48FE-9EAA-3F64A31EE5F8}" destId="{32A3E7C9-3E46-4C1F-B213-C69FBD504276}" srcOrd="4" destOrd="0" parTransId="{02135B0A-83C0-4012-8F65-18EAC9D6C196}" sibTransId="{2554EE8B-C471-43E9-B643-93F08B830C4C}"/>
    <dgm:cxn modelId="{7EEAB8E8-1FE5-4149-A9A8-10AE5CD3E2D3}" srcId="{968D9131-D347-48FE-9EAA-3F64A31EE5F8}" destId="{8CABC1D7-2ECA-4F5F-A708-48FB1527A2AE}" srcOrd="5" destOrd="0" parTransId="{E63298E7-012D-47BD-AFE0-FAD539E3A48E}" sibTransId="{2A81A3B5-F58F-4446-8AF2-78BDA134FB82}"/>
    <dgm:cxn modelId="{089720EB-381F-494B-8D4C-90FBDE765770}" type="presOf" srcId="{855CCB32-BA7D-484B-B4ED-02E95617673B}" destId="{7D212A63-787F-4359-BF14-66982D2C3DE8}" srcOrd="0" destOrd="0" presId="urn:microsoft.com/office/officeart/2005/8/layout/hChevron3"/>
    <dgm:cxn modelId="{F9358CEC-6478-4AD0-B35F-6AEA28485E66}" srcId="{968D9131-D347-48FE-9EAA-3F64A31EE5F8}" destId="{E0FE3B50-E043-4729-973E-5C1A61F2E5C0}" srcOrd="3" destOrd="0" parTransId="{1D533257-6388-4986-8B34-E7F0FC97E787}" sibTransId="{F462F1BF-6740-4082-ADA8-9A245C47434F}"/>
    <dgm:cxn modelId="{608666F3-4D00-4065-A992-B67C771ED64A}" type="presOf" srcId="{6EC3A77B-7712-421B-B679-D6B1D0EDE508}" destId="{955BF00E-69D1-42E1-BED1-BD594BA10AF8}" srcOrd="0" destOrd="0" presId="urn:microsoft.com/office/officeart/2005/8/layout/hChevron3"/>
    <dgm:cxn modelId="{5969C63E-34E3-4868-A79C-FCC8E4A26DA8}" type="presParOf" srcId="{9ADC5CC7-8395-4150-A234-6F6F3A4E1690}" destId="{955BF00E-69D1-42E1-BED1-BD594BA10AF8}" srcOrd="0" destOrd="0" presId="urn:microsoft.com/office/officeart/2005/8/layout/hChevron3"/>
    <dgm:cxn modelId="{35F9B182-7DD9-4217-9F40-C93295F43F61}" type="presParOf" srcId="{9ADC5CC7-8395-4150-A234-6F6F3A4E1690}" destId="{CBFCAF5A-0768-4DF4-A075-730964C44AA3}" srcOrd="1" destOrd="0" presId="urn:microsoft.com/office/officeart/2005/8/layout/hChevron3"/>
    <dgm:cxn modelId="{9C77C4EA-B7B5-4A82-AA64-7F1161859E16}" type="presParOf" srcId="{9ADC5CC7-8395-4150-A234-6F6F3A4E1690}" destId="{7D212A63-787F-4359-BF14-66982D2C3DE8}" srcOrd="2" destOrd="0" presId="urn:microsoft.com/office/officeart/2005/8/layout/hChevron3"/>
    <dgm:cxn modelId="{32B7C63B-1CB2-4860-A641-878ADCA65935}" type="presParOf" srcId="{9ADC5CC7-8395-4150-A234-6F6F3A4E1690}" destId="{F1CAD7AB-FF99-4C20-A1DC-635CE925BAE9}" srcOrd="3" destOrd="0" presId="urn:microsoft.com/office/officeart/2005/8/layout/hChevron3"/>
    <dgm:cxn modelId="{642CAA6E-2404-40A7-B00C-AE1004894899}" type="presParOf" srcId="{9ADC5CC7-8395-4150-A234-6F6F3A4E1690}" destId="{4D4339F8-155C-4FA1-8DDB-54104334B8F2}" srcOrd="4" destOrd="0" presId="urn:microsoft.com/office/officeart/2005/8/layout/hChevron3"/>
    <dgm:cxn modelId="{72012AF7-D6D4-4905-BAC4-379D5DA331E3}" type="presParOf" srcId="{9ADC5CC7-8395-4150-A234-6F6F3A4E1690}" destId="{ABA68035-7124-4EF7-BF93-A9C8946E743F}" srcOrd="5" destOrd="0" presId="urn:microsoft.com/office/officeart/2005/8/layout/hChevron3"/>
    <dgm:cxn modelId="{11CBFFBF-BE37-44F1-A36C-6D21761E67F9}" type="presParOf" srcId="{9ADC5CC7-8395-4150-A234-6F6F3A4E1690}" destId="{D62ACADA-5CEC-4B24-A199-8B1CFBA9BDFD}" srcOrd="6" destOrd="0" presId="urn:microsoft.com/office/officeart/2005/8/layout/hChevron3"/>
    <dgm:cxn modelId="{6401207D-893D-4C2F-ABF0-3D2BCF46FB78}" type="presParOf" srcId="{9ADC5CC7-8395-4150-A234-6F6F3A4E1690}" destId="{195195AF-CBC0-489B-A08C-5FBF127983DC}" srcOrd="7" destOrd="0" presId="urn:microsoft.com/office/officeart/2005/8/layout/hChevron3"/>
    <dgm:cxn modelId="{6092AA12-D156-4193-B711-CB9BA6781D1A}" type="presParOf" srcId="{9ADC5CC7-8395-4150-A234-6F6F3A4E1690}" destId="{25625992-171F-4CC9-83BA-21675CEB17AA}" srcOrd="8" destOrd="0" presId="urn:microsoft.com/office/officeart/2005/8/layout/hChevron3"/>
    <dgm:cxn modelId="{5164DB7C-7852-42B7-849F-A90EA053224F}" type="presParOf" srcId="{9ADC5CC7-8395-4150-A234-6F6F3A4E1690}" destId="{AC62F82E-8EFB-4C07-B6FF-9AE5D5355BFB}" srcOrd="9" destOrd="0" presId="urn:microsoft.com/office/officeart/2005/8/layout/hChevron3"/>
    <dgm:cxn modelId="{FB75CD36-B61F-4229-90B1-3505A91D63F9}" type="presParOf" srcId="{9ADC5CC7-8395-4150-A234-6F6F3A4E1690}" destId="{260C8932-F910-42FA-8B98-7332D18A6B5B}"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68D9131-D347-48FE-9EAA-3F64A31EE5F8}" type="doc">
      <dgm:prSet loTypeId="urn:microsoft.com/office/officeart/2005/8/layout/hChevron3" loCatId="process" qsTypeId="urn:microsoft.com/office/officeart/2005/8/quickstyle/simple1" qsCatId="simple" csTypeId="urn:microsoft.com/office/officeart/2005/8/colors/accent1_2" csCatId="accent1" phldr="1"/>
      <dgm:spPr/>
    </dgm:pt>
    <dgm:pt modelId="{6EC3A77B-7712-421B-B679-D6B1D0EDE508}">
      <dgm:prSet phldrT="[文字]"/>
      <dgm:spPr>
        <a:solidFill>
          <a:schemeClr val="accent1"/>
        </a:solidFill>
      </dgm:spPr>
      <dgm:t>
        <a:bodyPr/>
        <a:lstStyle/>
        <a:p>
          <a:r>
            <a:rPr lang="zh-TW" altLang="en-US" dirty="0"/>
            <a:t>新建外掛開發專案</a:t>
          </a:r>
        </a:p>
      </dgm:t>
    </dgm:pt>
    <dgm:pt modelId="{C3709989-B593-49E7-A9D9-50D7419F700E}" type="parTrans" cxnId="{69F0F196-79D9-4FA8-863F-5FE9C2326B88}">
      <dgm:prSet/>
      <dgm:spPr/>
      <dgm:t>
        <a:bodyPr/>
        <a:lstStyle/>
        <a:p>
          <a:endParaRPr lang="zh-TW" altLang="en-US"/>
        </a:p>
      </dgm:t>
    </dgm:pt>
    <dgm:pt modelId="{69835BD3-B071-4178-B931-21C25EFA93F4}" type="sibTrans" cxnId="{69F0F196-79D9-4FA8-863F-5FE9C2326B88}">
      <dgm:prSet/>
      <dgm:spPr/>
      <dgm:t>
        <a:bodyPr/>
        <a:lstStyle/>
        <a:p>
          <a:endParaRPr lang="zh-TW" altLang="en-US"/>
        </a:p>
      </dgm:t>
    </dgm:pt>
    <dgm:pt modelId="{855CCB32-BA7D-484B-B4ED-02E95617673B}">
      <dgm:prSet phldrT="[文字]"/>
      <dgm:spPr>
        <a:solidFill>
          <a:schemeClr val="accent4"/>
        </a:solidFill>
      </dgm:spPr>
      <dgm:t>
        <a:bodyPr/>
        <a:lstStyle/>
        <a:p>
          <a:r>
            <a:rPr lang="zh-TW" altLang="en-US" dirty="0"/>
            <a:t>定義擴展與擴展點</a:t>
          </a:r>
        </a:p>
      </dgm:t>
    </dgm:pt>
    <dgm:pt modelId="{7B22CF77-CE85-4B91-A62E-7E029342F302}" type="parTrans" cxnId="{C5D1008E-CD36-471B-A600-EC5FF85B8945}">
      <dgm:prSet/>
      <dgm:spPr/>
      <dgm:t>
        <a:bodyPr/>
        <a:lstStyle/>
        <a:p>
          <a:endParaRPr lang="zh-TW" altLang="en-US"/>
        </a:p>
      </dgm:t>
    </dgm:pt>
    <dgm:pt modelId="{03D7008C-E1BE-448B-970C-32412E34DE74}" type="sibTrans" cxnId="{C5D1008E-CD36-471B-A600-EC5FF85B8945}">
      <dgm:prSet/>
      <dgm:spPr/>
      <dgm:t>
        <a:bodyPr/>
        <a:lstStyle/>
        <a:p>
          <a:endParaRPr lang="zh-TW" altLang="en-US"/>
        </a:p>
      </dgm:t>
    </dgm:pt>
    <dgm:pt modelId="{463E370D-BE4A-48D4-93B0-2CDBEC383F0F}">
      <dgm:prSet phldrT="[文字]"/>
      <dgm:spPr/>
      <dgm:t>
        <a:bodyPr/>
        <a:lstStyle/>
        <a:p>
          <a:r>
            <a:rPr lang="zh-TW" altLang="en-US" dirty="0"/>
            <a:t>實作程式</a:t>
          </a:r>
        </a:p>
      </dgm:t>
    </dgm:pt>
    <dgm:pt modelId="{5F69D8AA-6211-4383-BF2C-015CBBF7CA80}" type="parTrans" cxnId="{569EFA25-4062-4246-A312-F62E7941BEEE}">
      <dgm:prSet/>
      <dgm:spPr/>
      <dgm:t>
        <a:bodyPr/>
        <a:lstStyle/>
        <a:p>
          <a:endParaRPr lang="zh-TW" altLang="en-US"/>
        </a:p>
      </dgm:t>
    </dgm:pt>
    <dgm:pt modelId="{31D9F396-85A9-450D-A7B6-0403A7469E3C}" type="sibTrans" cxnId="{569EFA25-4062-4246-A312-F62E7941BEEE}">
      <dgm:prSet/>
      <dgm:spPr/>
      <dgm:t>
        <a:bodyPr/>
        <a:lstStyle/>
        <a:p>
          <a:endParaRPr lang="zh-TW" altLang="en-US"/>
        </a:p>
      </dgm:t>
    </dgm:pt>
    <dgm:pt modelId="{E0FE3B50-E043-4729-973E-5C1A61F2E5C0}">
      <dgm:prSet phldrT="[文字]"/>
      <dgm:spPr/>
      <dgm:t>
        <a:bodyPr/>
        <a:lstStyle/>
        <a:p>
          <a:r>
            <a:rPr lang="zh-TW" altLang="en-US" dirty="0"/>
            <a:t>設定使用的</a:t>
          </a:r>
          <a:r>
            <a:rPr lang="en-US" altLang="zh-TW" dirty="0"/>
            <a:t>Library</a:t>
          </a:r>
          <a:endParaRPr lang="zh-TW" altLang="en-US" dirty="0"/>
        </a:p>
      </dgm:t>
    </dgm:pt>
    <dgm:pt modelId="{1D533257-6388-4986-8B34-E7F0FC97E787}" type="parTrans" cxnId="{F9358CEC-6478-4AD0-B35F-6AEA28485E66}">
      <dgm:prSet/>
      <dgm:spPr/>
      <dgm:t>
        <a:bodyPr/>
        <a:lstStyle/>
        <a:p>
          <a:endParaRPr lang="zh-TW" altLang="en-US"/>
        </a:p>
      </dgm:t>
    </dgm:pt>
    <dgm:pt modelId="{F462F1BF-6740-4082-ADA8-9A245C47434F}" type="sibTrans" cxnId="{F9358CEC-6478-4AD0-B35F-6AEA28485E66}">
      <dgm:prSet/>
      <dgm:spPr/>
      <dgm:t>
        <a:bodyPr/>
        <a:lstStyle/>
        <a:p>
          <a:endParaRPr lang="zh-TW" altLang="en-US"/>
        </a:p>
      </dgm:t>
    </dgm:pt>
    <dgm:pt modelId="{32A3E7C9-3E46-4C1F-B213-C69FBD504276}">
      <dgm:prSet phldrT="[文字]"/>
      <dgm:spPr/>
      <dgm:t>
        <a:bodyPr/>
        <a:lstStyle/>
        <a:p>
          <a:r>
            <a:rPr lang="zh-TW" altLang="en-US" dirty="0"/>
            <a:t>封裝外掛</a:t>
          </a:r>
          <a:r>
            <a:rPr lang="en-US" altLang="zh-TW" dirty="0"/>
            <a:t>(.jar)</a:t>
          </a:r>
          <a:endParaRPr lang="zh-TW" altLang="en-US" dirty="0"/>
        </a:p>
      </dgm:t>
    </dgm:pt>
    <dgm:pt modelId="{02135B0A-83C0-4012-8F65-18EAC9D6C196}" type="parTrans" cxnId="{75D0FED0-6F6C-428C-BA38-657606B35071}">
      <dgm:prSet/>
      <dgm:spPr/>
      <dgm:t>
        <a:bodyPr/>
        <a:lstStyle/>
        <a:p>
          <a:endParaRPr lang="zh-TW" altLang="en-US"/>
        </a:p>
      </dgm:t>
    </dgm:pt>
    <dgm:pt modelId="{2554EE8B-C471-43E9-B643-93F08B830C4C}" type="sibTrans" cxnId="{75D0FED0-6F6C-428C-BA38-657606B35071}">
      <dgm:prSet/>
      <dgm:spPr/>
      <dgm:t>
        <a:bodyPr/>
        <a:lstStyle/>
        <a:p>
          <a:endParaRPr lang="zh-TW" altLang="en-US"/>
        </a:p>
      </dgm:t>
    </dgm:pt>
    <dgm:pt modelId="{8CABC1D7-2ECA-4F5F-A708-48FB1527A2AE}">
      <dgm:prSet phldrT="[文字]"/>
      <dgm:spPr/>
      <dgm:t>
        <a:bodyPr/>
        <a:lstStyle/>
        <a:p>
          <a:r>
            <a:rPr lang="zh-TW" altLang="en-US" dirty="0"/>
            <a:t>安裝</a:t>
          </a:r>
        </a:p>
      </dgm:t>
    </dgm:pt>
    <dgm:pt modelId="{E63298E7-012D-47BD-AFE0-FAD539E3A48E}" type="parTrans" cxnId="{7EEAB8E8-1FE5-4149-A9A8-10AE5CD3E2D3}">
      <dgm:prSet/>
      <dgm:spPr/>
      <dgm:t>
        <a:bodyPr/>
        <a:lstStyle/>
        <a:p>
          <a:endParaRPr lang="zh-TW" altLang="en-US"/>
        </a:p>
      </dgm:t>
    </dgm:pt>
    <dgm:pt modelId="{2A81A3B5-F58F-4446-8AF2-78BDA134FB82}" type="sibTrans" cxnId="{7EEAB8E8-1FE5-4149-A9A8-10AE5CD3E2D3}">
      <dgm:prSet/>
      <dgm:spPr/>
      <dgm:t>
        <a:bodyPr/>
        <a:lstStyle/>
        <a:p>
          <a:endParaRPr lang="zh-TW" altLang="en-US"/>
        </a:p>
      </dgm:t>
    </dgm:pt>
    <dgm:pt modelId="{9ADC5CC7-8395-4150-A234-6F6F3A4E1690}" type="pres">
      <dgm:prSet presAssocID="{968D9131-D347-48FE-9EAA-3F64A31EE5F8}" presName="Name0" presStyleCnt="0">
        <dgm:presLayoutVars>
          <dgm:dir/>
          <dgm:resizeHandles val="exact"/>
        </dgm:presLayoutVars>
      </dgm:prSet>
      <dgm:spPr/>
    </dgm:pt>
    <dgm:pt modelId="{955BF00E-69D1-42E1-BED1-BD594BA10AF8}" type="pres">
      <dgm:prSet presAssocID="{6EC3A77B-7712-421B-B679-D6B1D0EDE508}" presName="parTxOnly" presStyleLbl="node1" presStyleIdx="0" presStyleCnt="6" custScaleX="108436">
        <dgm:presLayoutVars>
          <dgm:bulletEnabled val="1"/>
        </dgm:presLayoutVars>
      </dgm:prSet>
      <dgm:spPr/>
    </dgm:pt>
    <dgm:pt modelId="{CBFCAF5A-0768-4DF4-A075-730964C44AA3}" type="pres">
      <dgm:prSet presAssocID="{69835BD3-B071-4178-B931-21C25EFA93F4}" presName="parSpace" presStyleCnt="0"/>
      <dgm:spPr/>
    </dgm:pt>
    <dgm:pt modelId="{7D212A63-787F-4359-BF14-66982D2C3DE8}" type="pres">
      <dgm:prSet presAssocID="{855CCB32-BA7D-484B-B4ED-02E95617673B}" presName="parTxOnly" presStyleLbl="node1" presStyleIdx="1" presStyleCnt="6">
        <dgm:presLayoutVars>
          <dgm:bulletEnabled val="1"/>
        </dgm:presLayoutVars>
      </dgm:prSet>
      <dgm:spPr/>
    </dgm:pt>
    <dgm:pt modelId="{F1CAD7AB-FF99-4C20-A1DC-635CE925BAE9}" type="pres">
      <dgm:prSet presAssocID="{03D7008C-E1BE-448B-970C-32412E34DE74}" presName="parSpace" presStyleCnt="0"/>
      <dgm:spPr/>
    </dgm:pt>
    <dgm:pt modelId="{4D4339F8-155C-4FA1-8DDB-54104334B8F2}" type="pres">
      <dgm:prSet presAssocID="{463E370D-BE4A-48D4-93B0-2CDBEC383F0F}" presName="parTxOnly" presStyleLbl="node1" presStyleIdx="2" presStyleCnt="6">
        <dgm:presLayoutVars>
          <dgm:bulletEnabled val="1"/>
        </dgm:presLayoutVars>
      </dgm:prSet>
      <dgm:spPr/>
    </dgm:pt>
    <dgm:pt modelId="{ABA68035-7124-4EF7-BF93-A9C8946E743F}" type="pres">
      <dgm:prSet presAssocID="{31D9F396-85A9-450D-A7B6-0403A7469E3C}" presName="parSpace" presStyleCnt="0"/>
      <dgm:spPr/>
    </dgm:pt>
    <dgm:pt modelId="{D62ACADA-5CEC-4B24-A199-8B1CFBA9BDFD}" type="pres">
      <dgm:prSet presAssocID="{E0FE3B50-E043-4729-973E-5C1A61F2E5C0}" presName="parTxOnly" presStyleLbl="node1" presStyleIdx="3" presStyleCnt="6">
        <dgm:presLayoutVars>
          <dgm:bulletEnabled val="1"/>
        </dgm:presLayoutVars>
      </dgm:prSet>
      <dgm:spPr/>
    </dgm:pt>
    <dgm:pt modelId="{195195AF-CBC0-489B-A08C-5FBF127983DC}" type="pres">
      <dgm:prSet presAssocID="{F462F1BF-6740-4082-ADA8-9A245C47434F}" presName="parSpace" presStyleCnt="0"/>
      <dgm:spPr/>
    </dgm:pt>
    <dgm:pt modelId="{25625992-171F-4CC9-83BA-21675CEB17AA}" type="pres">
      <dgm:prSet presAssocID="{32A3E7C9-3E46-4C1F-B213-C69FBD504276}" presName="parTxOnly" presStyleLbl="node1" presStyleIdx="4" presStyleCnt="6">
        <dgm:presLayoutVars>
          <dgm:bulletEnabled val="1"/>
        </dgm:presLayoutVars>
      </dgm:prSet>
      <dgm:spPr/>
    </dgm:pt>
    <dgm:pt modelId="{AC62F82E-8EFB-4C07-B6FF-9AE5D5355BFB}" type="pres">
      <dgm:prSet presAssocID="{2554EE8B-C471-43E9-B643-93F08B830C4C}" presName="parSpace" presStyleCnt="0"/>
      <dgm:spPr/>
    </dgm:pt>
    <dgm:pt modelId="{260C8932-F910-42FA-8B98-7332D18A6B5B}" type="pres">
      <dgm:prSet presAssocID="{8CABC1D7-2ECA-4F5F-A708-48FB1527A2AE}" presName="parTxOnly" presStyleLbl="node1" presStyleIdx="5" presStyleCnt="6">
        <dgm:presLayoutVars>
          <dgm:bulletEnabled val="1"/>
        </dgm:presLayoutVars>
      </dgm:prSet>
      <dgm:spPr/>
    </dgm:pt>
  </dgm:ptLst>
  <dgm:cxnLst>
    <dgm:cxn modelId="{066CD81E-EFEA-4111-86DD-7511ACE84F54}" type="presOf" srcId="{968D9131-D347-48FE-9EAA-3F64A31EE5F8}" destId="{9ADC5CC7-8395-4150-A234-6F6F3A4E1690}" srcOrd="0" destOrd="0" presId="urn:microsoft.com/office/officeart/2005/8/layout/hChevron3"/>
    <dgm:cxn modelId="{569EFA25-4062-4246-A312-F62E7941BEEE}" srcId="{968D9131-D347-48FE-9EAA-3F64A31EE5F8}" destId="{463E370D-BE4A-48D4-93B0-2CDBEC383F0F}" srcOrd="2" destOrd="0" parTransId="{5F69D8AA-6211-4383-BF2C-015CBBF7CA80}" sibTransId="{31D9F396-85A9-450D-A7B6-0403A7469E3C}"/>
    <dgm:cxn modelId="{4638EA6A-0F93-40F9-A8D7-9C72D114B264}" type="presOf" srcId="{463E370D-BE4A-48D4-93B0-2CDBEC383F0F}" destId="{4D4339F8-155C-4FA1-8DDB-54104334B8F2}" srcOrd="0" destOrd="0" presId="urn:microsoft.com/office/officeart/2005/8/layout/hChevron3"/>
    <dgm:cxn modelId="{FB05A96C-CA61-4650-BF7F-3CA489EBBDCF}" type="presOf" srcId="{E0FE3B50-E043-4729-973E-5C1A61F2E5C0}" destId="{D62ACADA-5CEC-4B24-A199-8B1CFBA9BDFD}" srcOrd="0" destOrd="0" presId="urn:microsoft.com/office/officeart/2005/8/layout/hChevron3"/>
    <dgm:cxn modelId="{06452152-3E95-4D3E-953A-EF6980D9955B}" type="presOf" srcId="{32A3E7C9-3E46-4C1F-B213-C69FBD504276}" destId="{25625992-171F-4CC9-83BA-21675CEB17AA}" srcOrd="0" destOrd="0" presId="urn:microsoft.com/office/officeart/2005/8/layout/hChevron3"/>
    <dgm:cxn modelId="{9366AA8C-298D-447B-A8FD-2F0166FC5B58}" type="presOf" srcId="{8CABC1D7-2ECA-4F5F-A708-48FB1527A2AE}" destId="{260C8932-F910-42FA-8B98-7332D18A6B5B}" srcOrd="0" destOrd="0" presId="urn:microsoft.com/office/officeart/2005/8/layout/hChevron3"/>
    <dgm:cxn modelId="{C5D1008E-CD36-471B-A600-EC5FF85B8945}" srcId="{968D9131-D347-48FE-9EAA-3F64A31EE5F8}" destId="{855CCB32-BA7D-484B-B4ED-02E95617673B}" srcOrd="1" destOrd="0" parTransId="{7B22CF77-CE85-4B91-A62E-7E029342F302}" sibTransId="{03D7008C-E1BE-448B-970C-32412E34DE74}"/>
    <dgm:cxn modelId="{69F0F196-79D9-4FA8-863F-5FE9C2326B88}" srcId="{968D9131-D347-48FE-9EAA-3F64A31EE5F8}" destId="{6EC3A77B-7712-421B-B679-D6B1D0EDE508}" srcOrd="0" destOrd="0" parTransId="{C3709989-B593-49E7-A9D9-50D7419F700E}" sibTransId="{69835BD3-B071-4178-B931-21C25EFA93F4}"/>
    <dgm:cxn modelId="{75D0FED0-6F6C-428C-BA38-657606B35071}" srcId="{968D9131-D347-48FE-9EAA-3F64A31EE5F8}" destId="{32A3E7C9-3E46-4C1F-B213-C69FBD504276}" srcOrd="4" destOrd="0" parTransId="{02135B0A-83C0-4012-8F65-18EAC9D6C196}" sibTransId="{2554EE8B-C471-43E9-B643-93F08B830C4C}"/>
    <dgm:cxn modelId="{7EEAB8E8-1FE5-4149-A9A8-10AE5CD3E2D3}" srcId="{968D9131-D347-48FE-9EAA-3F64A31EE5F8}" destId="{8CABC1D7-2ECA-4F5F-A708-48FB1527A2AE}" srcOrd="5" destOrd="0" parTransId="{E63298E7-012D-47BD-AFE0-FAD539E3A48E}" sibTransId="{2A81A3B5-F58F-4446-8AF2-78BDA134FB82}"/>
    <dgm:cxn modelId="{089720EB-381F-494B-8D4C-90FBDE765770}" type="presOf" srcId="{855CCB32-BA7D-484B-B4ED-02E95617673B}" destId="{7D212A63-787F-4359-BF14-66982D2C3DE8}" srcOrd="0" destOrd="0" presId="urn:microsoft.com/office/officeart/2005/8/layout/hChevron3"/>
    <dgm:cxn modelId="{F9358CEC-6478-4AD0-B35F-6AEA28485E66}" srcId="{968D9131-D347-48FE-9EAA-3F64A31EE5F8}" destId="{E0FE3B50-E043-4729-973E-5C1A61F2E5C0}" srcOrd="3" destOrd="0" parTransId="{1D533257-6388-4986-8B34-E7F0FC97E787}" sibTransId="{F462F1BF-6740-4082-ADA8-9A245C47434F}"/>
    <dgm:cxn modelId="{608666F3-4D00-4065-A992-B67C771ED64A}" type="presOf" srcId="{6EC3A77B-7712-421B-B679-D6B1D0EDE508}" destId="{955BF00E-69D1-42E1-BED1-BD594BA10AF8}" srcOrd="0" destOrd="0" presId="urn:microsoft.com/office/officeart/2005/8/layout/hChevron3"/>
    <dgm:cxn modelId="{5969C63E-34E3-4868-A79C-FCC8E4A26DA8}" type="presParOf" srcId="{9ADC5CC7-8395-4150-A234-6F6F3A4E1690}" destId="{955BF00E-69D1-42E1-BED1-BD594BA10AF8}" srcOrd="0" destOrd="0" presId="urn:microsoft.com/office/officeart/2005/8/layout/hChevron3"/>
    <dgm:cxn modelId="{35F9B182-7DD9-4217-9F40-C93295F43F61}" type="presParOf" srcId="{9ADC5CC7-8395-4150-A234-6F6F3A4E1690}" destId="{CBFCAF5A-0768-4DF4-A075-730964C44AA3}" srcOrd="1" destOrd="0" presId="urn:microsoft.com/office/officeart/2005/8/layout/hChevron3"/>
    <dgm:cxn modelId="{9C77C4EA-B7B5-4A82-AA64-7F1161859E16}" type="presParOf" srcId="{9ADC5CC7-8395-4150-A234-6F6F3A4E1690}" destId="{7D212A63-787F-4359-BF14-66982D2C3DE8}" srcOrd="2" destOrd="0" presId="urn:microsoft.com/office/officeart/2005/8/layout/hChevron3"/>
    <dgm:cxn modelId="{32B7C63B-1CB2-4860-A641-878ADCA65935}" type="presParOf" srcId="{9ADC5CC7-8395-4150-A234-6F6F3A4E1690}" destId="{F1CAD7AB-FF99-4C20-A1DC-635CE925BAE9}" srcOrd="3" destOrd="0" presId="urn:microsoft.com/office/officeart/2005/8/layout/hChevron3"/>
    <dgm:cxn modelId="{642CAA6E-2404-40A7-B00C-AE1004894899}" type="presParOf" srcId="{9ADC5CC7-8395-4150-A234-6F6F3A4E1690}" destId="{4D4339F8-155C-4FA1-8DDB-54104334B8F2}" srcOrd="4" destOrd="0" presId="urn:microsoft.com/office/officeart/2005/8/layout/hChevron3"/>
    <dgm:cxn modelId="{72012AF7-D6D4-4905-BAC4-379D5DA331E3}" type="presParOf" srcId="{9ADC5CC7-8395-4150-A234-6F6F3A4E1690}" destId="{ABA68035-7124-4EF7-BF93-A9C8946E743F}" srcOrd="5" destOrd="0" presId="urn:microsoft.com/office/officeart/2005/8/layout/hChevron3"/>
    <dgm:cxn modelId="{11CBFFBF-BE37-44F1-A36C-6D21761E67F9}" type="presParOf" srcId="{9ADC5CC7-8395-4150-A234-6F6F3A4E1690}" destId="{D62ACADA-5CEC-4B24-A199-8B1CFBA9BDFD}" srcOrd="6" destOrd="0" presId="urn:microsoft.com/office/officeart/2005/8/layout/hChevron3"/>
    <dgm:cxn modelId="{6401207D-893D-4C2F-ABF0-3D2BCF46FB78}" type="presParOf" srcId="{9ADC5CC7-8395-4150-A234-6F6F3A4E1690}" destId="{195195AF-CBC0-489B-A08C-5FBF127983DC}" srcOrd="7" destOrd="0" presId="urn:microsoft.com/office/officeart/2005/8/layout/hChevron3"/>
    <dgm:cxn modelId="{6092AA12-D156-4193-B711-CB9BA6781D1A}" type="presParOf" srcId="{9ADC5CC7-8395-4150-A234-6F6F3A4E1690}" destId="{25625992-171F-4CC9-83BA-21675CEB17AA}" srcOrd="8" destOrd="0" presId="urn:microsoft.com/office/officeart/2005/8/layout/hChevron3"/>
    <dgm:cxn modelId="{5164DB7C-7852-42B7-849F-A90EA053224F}" type="presParOf" srcId="{9ADC5CC7-8395-4150-A234-6F6F3A4E1690}" destId="{AC62F82E-8EFB-4C07-B6FF-9AE5D5355BFB}" srcOrd="9" destOrd="0" presId="urn:microsoft.com/office/officeart/2005/8/layout/hChevron3"/>
    <dgm:cxn modelId="{FB75CD36-B61F-4229-90B1-3505A91D63F9}" type="presParOf" srcId="{9ADC5CC7-8395-4150-A234-6F6F3A4E1690}" destId="{260C8932-F910-42FA-8B98-7332D18A6B5B}"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68D9131-D347-48FE-9EAA-3F64A31EE5F8}" type="doc">
      <dgm:prSet loTypeId="urn:microsoft.com/office/officeart/2005/8/layout/hChevron3" loCatId="process" qsTypeId="urn:microsoft.com/office/officeart/2005/8/quickstyle/simple1" qsCatId="simple" csTypeId="urn:microsoft.com/office/officeart/2005/8/colors/accent1_2" csCatId="accent1" phldr="1"/>
      <dgm:spPr/>
    </dgm:pt>
    <dgm:pt modelId="{6EC3A77B-7712-421B-B679-D6B1D0EDE508}">
      <dgm:prSet phldrT="[文字]"/>
      <dgm:spPr>
        <a:solidFill>
          <a:schemeClr val="accent1"/>
        </a:solidFill>
      </dgm:spPr>
      <dgm:t>
        <a:bodyPr/>
        <a:lstStyle/>
        <a:p>
          <a:r>
            <a:rPr lang="zh-TW" altLang="en-US" dirty="0"/>
            <a:t>新建外掛開發專案</a:t>
          </a:r>
        </a:p>
      </dgm:t>
    </dgm:pt>
    <dgm:pt modelId="{C3709989-B593-49E7-A9D9-50D7419F700E}" type="parTrans" cxnId="{69F0F196-79D9-4FA8-863F-5FE9C2326B88}">
      <dgm:prSet/>
      <dgm:spPr/>
      <dgm:t>
        <a:bodyPr/>
        <a:lstStyle/>
        <a:p>
          <a:endParaRPr lang="zh-TW" altLang="en-US"/>
        </a:p>
      </dgm:t>
    </dgm:pt>
    <dgm:pt modelId="{69835BD3-B071-4178-B931-21C25EFA93F4}" type="sibTrans" cxnId="{69F0F196-79D9-4FA8-863F-5FE9C2326B88}">
      <dgm:prSet/>
      <dgm:spPr/>
      <dgm:t>
        <a:bodyPr/>
        <a:lstStyle/>
        <a:p>
          <a:endParaRPr lang="zh-TW" altLang="en-US"/>
        </a:p>
      </dgm:t>
    </dgm:pt>
    <dgm:pt modelId="{855CCB32-BA7D-484B-B4ED-02E95617673B}">
      <dgm:prSet phldrT="[文字]"/>
      <dgm:spPr>
        <a:solidFill>
          <a:schemeClr val="accent4"/>
        </a:solidFill>
      </dgm:spPr>
      <dgm:t>
        <a:bodyPr/>
        <a:lstStyle/>
        <a:p>
          <a:r>
            <a:rPr lang="zh-TW" altLang="en-US" dirty="0"/>
            <a:t>定義擴展與擴展點</a:t>
          </a:r>
        </a:p>
      </dgm:t>
    </dgm:pt>
    <dgm:pt modelId="{7B22CF77-CE85-4B91-A62E-7E029342F302}" type="parTrans" cxnId="{C5D1008E-CD36-471B-A600-EC5FF85B8945}">
      <dgm:prSet/>
      <dgm:spPr/>
      <dgm:t>
        <a:bodyPr/>
        <a:lstStyle/>
        <a:p>
          <a:endParaRPr lang="zh-TW" altLang="en-US"/>
        </a:p>
      </dgm:t>
    </dgm:pt>
    <dgm:pt modelId="{03D7008C-E1BE-448B-970C-32412E34DE74}" type="sibTrans" cxnId="{C5D1008E-CD36-471B-A600-EC5FF85B8945}">
      <dgm:prSet/>
      <dgm:spPr/>
      <dgm:t>
        <a:bodyPr/>
        <a:lstStyle/>
        <a:p>
          <a:endParaRPr lang="zh-TW" altLang="en-US"/>
        </a:p>
      </dgm:t>
    </dgm:pt>
    <dgm:pt modelId="{463E370D-BE4A-48D4-93B0-2CDBEC383F0F}">
      <dgm:prSet phldrT="[文字]"/>
      <dgm:spPr/>
      <dgm:t>
        <a:bodyPr/>
        <a:lstStyle/>
        <a:p>
          <a:r>
            <a:rPr lang="zh-TW" altLang="en-US" dirty="0"/>
            <a:t>實作程式</a:t>
          </a:r>
        </a:p>
      </dgm:t>
    </dgm:pt>
    <dgm:pt modelId="{5F69D8AA-6211-4383-BF2C-015CBBF7CA80}" type="parTrans" cxnId="{569EFA25-4062-4246-A312-F62E7941BEEE}">
      <dgm:prSet/>
      <dgm:spPr/>
      <dgm:t>
        <a:bodyPr/>
        <a:lstStyle/>
        <a:p>
          <a:endParaRPr lang="zh-TW" altLang="en-US"/>
        </a:p>
      </dgm:t>
    </dgm:pt>
    <dgm:pt modelId="{31D9F396-85A9-450D-A7B6-0403A7469E3C}" type="sibTrans" cxnId="{569EFA25-4062-4246-A312-F62E7941BEEE}">
      <dgm:prSet/>
      <dgm:spPr/>
      <dgm:t>
        <a:bodyPr/>
        <a:lstStyle/>
        <a:p>
          <a:endParaRPr lang="zh-TW" altLang="en-US"/>
        </a:p>
      </dgm:t>
    </dgm:pt>
    <dgm:pt modelId="{E0FE3B50-E043-4729-973E-5C1A61F2E5C0}">
      <dgm:prSet phldrT="[文字]"/>
      <dgm:spPr/>
      <dgm:t>
        <a:bodyPr/>
        <a:lstStyle/>
        <a:p>
          <a:r>
            <a:rPr lang="zh-TW" altLang="en-US" dirty="0"/>
            <a:t>設定使用的</a:t>
          </a:r>
          <a:r>
            <a:rPr lang="en-US" altLang="zh-TW" dirty="0"/>
            <a:t>Library</a:t>
          </a:r>
          <a:endParaRPr lang="zh-TW" altLang="en-US" dirty="0"/>
        </a:p>
      </dgm:t>
    </dgm:pt>
    <dgm:pt modelId="{1D533257-6388-4986-8B34-E7F0FC97E787}" type="parTrans" cxnId="{F9358CEC-6478-4AD0-B35F-6AEA28485E66}">
      <dgm:prSet/>
      <dgm:spPr/>
      <dgm:t>
        <a:bodyPr/>
        <a:lstStyle/>
        <a:p>
          <a:endParaRPr lang="zh-TW" altLang="en-US"/>
        </a:p>
      </dgm:t>
    </dgm:pt>
    <dgm:pt modelId="{F462F1BF-6740-4082-ADA8-9A245C47434F}" type="sibTrans" cxnId="{F9358CEC-6478-4AD0-B35F-6AEA28485E66}">
      <dgm:prSet/>
      <dgm:spPr/>
      <dgm:t>
        <a:bodyPr/>
        <a:lstStyle/>
        <a:p>
          <a:endParaRPr lang="zh-TW" altLang="en-US"/>
        </a:p>
      </dgm:t>
    </dgm:pt>
    <dgm:pt modelId="{32A3E7C9-3E46-4C1F-B213-C69FBD504276}">
      <dgm:prSet phldrT="[文字]"/>
      <dgm:spPr/>
      <dgm:t>
        <a:bodyPr/>
        <a:lstStyle/>
        <a:p>
          <a:r>
            <a:rPr lang="zh-TW" altLang="en-US" dirty="0"/>
            <a:t>封裝外掛</a:t>
          </a:r>
          <a:r>
            <a:rPr lang="en-US" altLang="zh-TW" dirty="0"/>
            <a:t>(.jar)</a:t>
          </a:r>
          <a:endParaRPr lang="zh-TW" altLang="en-US" dirty="0"/>
        </a:p>
      </dgm:t>
    </dgm:pt>
    <dgm:pt modelId="{02135B0A-83C0-4012-8F65-18EAC9D6C196}" type="parTrans" cxnId="{75D0FED0-6F6C-428C-BA38-657606B35071}">
      <dgm:prSet/>
      <dgm:spPr/>
      <dgm:t>
        <a:bodyPr/>
        <a:lstStyle/>
        <a:p>
          <a:endParaRPr lang="zh-TW" altLang="en-US"/>
        </a:p>
      </dgm:t>
    </dgm:pt>
    <dgm:pt modelId="{2554EE8B-C471-43E9-B643-93F08B830C4C}" type="sibTrans" cxnId="{75D0FED0-6F6C-428C-BA38-657606B35071}">
      <dgm:prSet/>
      <dgm:spPr/>
      <dgm:t>
        <a:bodyPr/>
        <a:lstStyle/>
        <a:p>
          <a:endParaRPr lang="zh-TW" altLang="en-US"/>
        </a:p>
      </dgm:t>
    </dgm:pt>
    <dgm:pt modelId="{8CABC1D7-2ECA-4F5F-A708-48FB1527A2AE}">
      <dgm:prSet phldrT="[文字]"/>
      <dgm:spPr/>
      <dgm:t>
        <a:bodyPr/>
        <a:lstStyle/>
        <a:p>
          <a:r>
            <a:rPr lang="zh-TW" altLang="en-US" dirty="0"/>
            <a:t>安裝</a:t>
          </a:r>
        </a:p>
      </dgm:t>
    </dgm:pt>
    <dgm:pt modelId="{E63298E7-012D-47BD-AFE0-FAD539E3A48E}" type="parTrans" cxnId="{7EEAB8E8-1FE5-4149-A9A8-10AE5CD3E2D3}">
      <dgm:prSet/>
      <dgm:spPr/>
      <dgm:t>
        <a:bodyPr/>
        <a:lstStyle/>
        <a:p>
          <a:endParaRPr lang="zh-TW" altLang="en-US"/>
        </a:p>
      </dgm:t>
    </dgm:pt>
    <dgm:pt modelId="{2A81A3B5-F58F-4446-8AF2-78BDA134FB82}" type="sibTrans" cxnId="{7EEAB8E8-1FE5-4149-A9A8-10AE5CD3E2D3}">
      <dgm:prSet/>
      <dgm:spPr/>
      <dgm:t>
        <a:bodyPr/>
        <a:lstStyle/>
        <a:p>
          <a:endParaRPr lang="zh-TW" altLang="en-US"/>
        </a:p>
      </dgm:t>
    </dgm:pt>
    <dgm:pt modelId="{9ADC5CC7-8395-4150-A234-6F6F3A4E1690}" type="pres">
      <dgm:prSet presAssocID="{968D9131-D347-48FE-9EAA-3F64A31EE5F8}" presName="Name0" presStyleCnt="0">
        <dgm:presLayoutVars>
          <dgm:dir/>
          <dgm:resizeHandles val="exact"/>
        </dgm:presLayoutVars>
      </dgm:prSet>
      <dgm:spPr/>
    </dgm:pt>
    <dgm:pt modelId="{955BF00E-69D1-42E1-BED1-BD594BA10AF8}" type="pres">
      <dgm:prSet presAssocID="{6EC3A77B-7712-421B-B679-D6B1D0EDE508}" presName="parTxOnly" presStyleLbl="node1" presStyleIdx="0" presStyleCnt="6" custScaleX="108436">
        <dgm:presLayoutVars>
          <dgm:bulletEnabled val="1"/>
        </dgm:presLayoutVars>
      </dgm:prSet>
      <dgm:spPr/>
    </dgm:pt>
    <dgm:pt modelId="{CBFCAF5A-0768-4DF4-A075-730964C44AA3}" type="pres">
      <dgm:prSet presAssocID="{69835BD3-B071-4178-B931-21C25EFA93F4}" presName="parSpace" presStyleCnt="0"/>
      <dgm:spPr/>
    </dgm:pt>
    <dgm:pt modelId="{7D212A63-787F-4359-BF14-66982D2C3DE8}" type="pres">
      <dgm:prSet presAssocID="{855CCB32-BA7D-484B-B4ED-02E95617673B}" presName="parTxOnly" presStyleLbl="node1" presStyleIdx="1" presStyleCnt="6">
        <dgm:presLayoutVars>
          <dgm:bulletEnabled val="1"/>
        </dgm:presLayoutVars>
      </dgm:prSet>
      <dgm:spPr/>
    </dgm:pt>
    <dgm:pt modelId="{F1CAD7AB-FF99-4C20-A1DC-635CE925BAE9}" type="pres">
      <dgm:prSet presAssocID="{03D7008C-E1BE-448B-970C-32412E34DE74}" presName="parSpace" presStyleCnt="0"/>
      <dgm:spPr/>
    </dgm:pt>
    <dgm:pt modelId="{4D4339F8-155C-4FA1-8DDB-54104334B8F2}" type="pres">
      <dgm:prSet presAssocID="{463E370D-BE4A-48D4-93B0-2CDBEC383F0F}" presName="parTxOnly" presStyleLbl="node1" presStyleIdx="2" presStyleCnt="6">
        <dgm:presLayoutVars>
          <dgm:bulletEnabled val="1"/>
        </dgm:presLayoutVars>
      </dgm:prSet>
      <dgm:spPr/>
    </dgm:pt>
    <dgm:pt modelId="{ABA68035-7124-4EF7-BF93-A9C8946E743F}" type="pres">
      <dgm:prSet presAssocID="{31D9F396-85A9-450D-A7B6-0403A7469E3C}" presName="parSpace" presStyleCnt="0"/>
      <dgm:spPr/>
    </dgm:pt>
    <dgm:pt modelId="{D62ACADA-5CEC-4B24-A199-8B1CFBA9BDFD}" type="pres">
      <dgm:prSet presAssocID="{E0FE3B50-E043-4729-973E-5C1A61F2E5C0}" presName="parTxOnly" presStyleLbl="node1" presStyleIdx="3" presStyleCnt="6">
        <dgm:presLayoutVars>
          <dgm:bulletEnabled val="1"/>
        </dgm:presLayoutVars>
      </dgm:prSet>
      <dgm:spPr/>
    </dgm:pt>
    <dgm:pt modelId="{195195AF-CBC0-489B-A08C-5FBF127983DC}" type="pres">
      <dgm:prSet presAssocID="{F462F1BF-6740-4082-ADA8-9A245C47434F}" presName="parSpace" presStyleCnt="0"/>
      <dgm:spPr/>
    </dgm:pt>
    <dgm:pt modelId="{25625992-171F-4CC9-83BA-21675CEB17AA}" type="pres">
      <dgm:prSet presAssocID="{32A3E7C9-3E46-4C1F-B213-C69FBD504276}" presName="parTxOnly" presStyleLbl="node1" presStyleIdx="4" presStyleCnt="6">
        <dgm:presLayoutVars>
          <dgm:bulletEnabled val="1"/>
        </dgm:presLayoutVars>
      </dgm:prSet>
      <dgm:spPr/>
    </dgm:pt>
    <dgm:pt modelId="{AC62F82E-8EFB-4C07-B6FF-9AE5D5355BFB}" type="pres">
      <dgm:prSet presAssocID="{2554EE8B-C471-43E9-B643-93F08B830C4C}" presName="parSpace" presStyleCnt="0"/>
      <dgm:spPr/>
    </dgm:pt>
    <dgm:pt modelId="{260C8932-F910-42FA-8B98-7332D18A6B5B}" type="pres">
      <dgm:prSet presAssocID="{8CABC1D7-2ECA-4F5F-A708-48FB1527A2AE}" presName="parTxOnly" presStyleLbl="node1" presStyleIdx="5" presStyleCnt="6">
        <dgm:presLayoutVars>
          <dgm:bulletEnabled val="1"/>
        </dgm:presLayoutVars>
      </dgm:prSet>
      <dgm:spPr/>
    </dgm:pt>
  </dgm:ptLst>
  <dgm:cxnLst>
    <dgm:cxn modelId="{066CD81E-EFEA-4111-86DD-7511ACE84F54}" type="presOf" srcId="{968D9131-D347-48FE-9EAA-3F64A31EE5F8}" destId="{9ADC5CC7-8395-4150-A234-6F6F3A4E1690}" srcOrd="0" destOrd="0" presId="urn:microsoft.com/office/officeart/2005/8/layout/hChevron3"/>
    <dgm:cxn modelId="{569EFA25-4062-4246-A312-F62E7941BEEE}" srcId="{968D9131-D347-48FE-9EAA-3F64A31EE5F8}" destId="{463E370D-BE4A-48D4-93B0-2CDBEC383F0F}" srcOrd="2" destOrd="0" parTransId="{5F69D8AA-6211-4383-BF2C-015CBBF7CA80}" sibTransId="{31D9F396-85A9-450D-A7B6-0403A7469E3C}"/>
    <dgm:cxn modelId="{4638EA6A-0F93-40F9-A8D7-9C72D114B264}" type="presOf" srcId="{463E370D-BE4A-48D4-93B0-2CDBEC383F0F}" destId="{4D4339F8-155C-4FA1-8DDB-54104334B8F2}" srcOrd="0" destOrd="0" presId="urn:microsoft.com/office/officeart/2005/8/layout/hChevron3"/>
    <dgm:cxn modelId="{FB05A96C-CA61-4650-BF7F-3CA489EBBDCF}" type="presOf" srcId="{E0FE3B50-E043-4729-973E-5C1A61F2E5C0}" destId="{D62ACADA-5CEC-4B24-A199-8B1CFBA9BDFD}" srcOrd="0" destOrd="0" presId="urn:microsoft.com/office/officeart/2005/8/layout/hChevron3"/>
    <dgm:cxn modelId="{06452152-3E95-4D3E-953A-EF6980D9955B}" type="presOf" srcId="{32A3E7C9-3E46-4C1F-B213-C69FBD504276}" destId="{25625992-171F-4CC9-83BA-21675CEB17AA}" srcOrd="0" destOrd="0" presId="urn:microsoft.com/office/officeart/2005/8/layout/hChevron3"/>
    <dgm:cxn modelId="{9366AA8C-298D-447B-A8FD-2F0166FC5B58}" type="presOf" srcId="{8CABC1D7-2ECA-4F5F-A708-48FB1527A2AE}" destId="{260C8932-F910-42FA-8B98-7332D18A6B5B}" srcOrd="0" destOrd="0" presId="urn:microsoft.com/office/officeart/2005/8/layout/hChevron3"/>
    <dgm:cxn modelId="{C5D1008E-CD36-471B-A600-EC5FF85B8945}" srcId="{968D9131-D347-48FE-9EAA-3F64A31EE5F8}" destId="{855CCB32-BA7D-484B-B4ED-02E95617673B}" srcOrd="1" destOrd="0" parTransId="{7B22CF77-CE85-4B91-A62E-7E029342F302}" sibTransId="{03D7008C-E1BE-448B-970C-32412E34DE74}"/>
    <dgm:cxn modelId="{69F0F196-79D9-4FA8-863F-5FE9C2326B88}" srcId="{968D9131-D347-48FE-9EAA-3F64A31EE5F8}" destId="{6EC3A77B-7712-421B-B679-D6B1D0EDE508}" srcOrd="0" destOrd="0" parTransId="{C3709989-B593-49E7-A9D9-50D7419F700E}" sibTransId="{69835BD3-B071-4178-B931-21C25EFA93F4}"/>
    <dgm:cxn modelId="{75D0FED0-6F6C-428C-BA38-657606B35071}" srcId="{968D9131-D347-48FE-9EAA-3F64A31EE5F8}" destId="{32A3E7C9-3E46-4C1F-B213-C69FBD504276}" srcOrd="4" destOrd="0" parTransId="{02135B0A-83C0-4012-8F65-18EAC9D6C196}" sibTransId="{2554EE8B-C471-43E9-B643-93F08B830C4C}"/>
    <dgm:cxn modelId="{7EEAB8E8-1FE5-4149-A9A8-10AE5CD3E2D3}" srcId="{968D9131-D347-48FE-9EAA-3F64A31EE5F8}" destId="{8CABC1D7-2ECA-4F5F-A708-48FB1527A2AE}" srcOrd="5" destOrd="0" parTransId="{E63298E7-012D-47BD-AFE0-FAD539E3A48E}" sibTransId="{2A81A3B5-F58F-4446-8AF2-78BDA134FB82}"/>
    <dgm:cxn modelId="{089720EB-381F-494B-8D4C-90FBDE765770}" type="presOf" srcId="{855CCB32-BA7D-484B-B4ED-02E95617673B}" destId="{7D212A63-787F-4359-BF14-66982D2C3DE8}" srcOrd="0" destOrd="0" presId="urn:microsoft.com/office/officeart/2005/8/layout/hChevron3"/>
    <dgm:cxn modelId="{F9358CEC-6478-4AD0-B35F-6AEA28485E66}" srcId="{968D9131-D347-48FE-9EAA-3F64A31EE5F8}" destId="{E0FE3B50-E043-4729-973E-5C1A61F2E5C0}" srcOrd="3" destOrd="0" parTransId="{1D533257-6388-4986-8B34-E7F0FC97E787}" sibTransId="{F462F1BF-6740-4082-ADA8-9A245C47434F}"/>
    <dgm:cxn modelId="{608666F3-4D00-4065-A992-B67C771ED64A}" type="presOf" srcId="{6EC3A77B-7712-421B-B679-D6B1D0EDE508}" destId="{955BF00E-69D1-42E1-BED1-BD594BA10AF8}" srcOrd="0" destOrd="0" presId="urn:microsoft.com/office/officeart/2005/8/layout/hChevron3"/>
    <dgm:cxn modelId="{5969C63E-34E3-4868-A79C-FCC8E4A26DA8}" type="presParOf" srcId="{9ADC5CC7-8395-4150-A234-6F6F3A4E1690}" destId="{955BF00E-69D1-42E1-BED1-BD594BA10AF8}" srcOrd="0" destOrd="0" presId="urn:microsoft.com/office/officeart/2005/8/layout/hChevron3"/>
    <dgm:cxn modelId="{35F9B182-7DD9-4217-9F40-C93295F43F61}" type="presParOf" srcId="{9ADC5CC7-8395-4150-A234-6F6F3A4E1690}" destId="{CBFCAF5A-0768-4DF4-A075-730964C44AA3}" srcOrd="1" destOrd="0" presId="urn:microsoft.com/office/officeart/2005/8/layout/hChevron3"/>
    <dgm:cxn modelId="{9C77C4EA-B7B5-4A82-AA64-7F1161859E16}" type="presParOf" srcId="{9ADC5CC7-8395-4150-A234-6F6F3A4E1690}" destId="{7D212A63-787F-4359-BF14-66982D2C3DE8}" srcOrd="2" destOrd="0" presId="urn:microsoft.com/office/officeart/2005/8/layout/hChevron3"/>
    <dgm:cxn modelId="{32B7C63B-1CB2-4860-A641-878ADCA65935}" type="presParOf" srcId="{9ADC5CC7-8395-4150-A234-6F6F3A4E1690}" destId="{F1CAD7AB-FF99-4C20-A1DC-635CE925BAE9}" srcOrd="3" destOrd="0" presId="urn:microsoft.com/office/officeart/2005/8/layout/hChevron3"/>
    <dgm:cxn modelId="{642CAA6E-2404-40A7-B00C-AE1004894899}" type="presParOf" srcId="{9ADC5CC7-8395-4150-A234-6F6F3A4E1690}" destId="{4D4339F8-155C-4FA1-8DDB-54104334B8F2}" srcOrd="4" destOrd="0" presId="urn:microsoft.com/office/officeart/2005/8/layout/hChevron3"/>
    <dgm:cxn modelId="{72012AF7-D6D4-4905-BAC4-379D5DA331E3}" type="presParOf" srcId="{9ADC5CC7-8395-4150-A234-6F6F3A4E1690}" destId="{ABA68035-7124-4EF7-BF93-A9C8946E743F}" srcOrd="5" destOrd="0" presId="urn:microsoft.com/office/officeart/2005/8/layout/hChevron3"/>
    <dgm:cxn modelId="{11CBFFBF-BE37-44F1-A36C-6D21761E67F9}" type="presParOf" srcId="{9ADC5CC7-8395-4150-A234-6F6F3A4E1690}" destId="{D62ACADA-5CEC-4B24-A199-8B1CFBA9BDFD}" srcOrd="6" destOrd="0" presId="urn:microsoft.com/office/officeart/2005/8/layout/hChevron3"/>
    <dgm:cxn modelId="{6401207D-893D-4C2F-ABF0-3D2BCF46FB78}" type="presParOf" srcId="{9ADC5CC7-8395-4150-A234-6F6F3A4E1690}" destId="{195195AF-CBC0-489B-A08C-5FBF127983DC}" srcOrd="7" destOrd="0" presId="urn:microsoft.com/office/officeart/2005/8/layout/hChevron3"/>
    <dgm:cxn modelId="{6092AA12-D156-4193-B711-CB9BA6781D1A}" type="presParOf" srcId="{9ADC5CC7-8395-4150-A234-6F6F3A4E1690}" destId="{25625992-171F-4CC9-83BA-21675CEB17AA}" srcOrd="8" destOrd="0" presId="urn:microsoft.com/office/officeart/2005/8/layout/hChevron3"/>
    <dgm:cxn modelId="{5164DB7C-7852-42B7-849F-A90EA053224F}" type="presParOf" srcId="{9ADC5CC7-8395-4150-A234-6F6F3A4E1690}" destId="{AC62F82E-8EFB-4C07-B6FF-9AE5D5355BFB}" srcOrd="9" destOrd="0" presId="urn:microsoft.com/office/officeart/2005/8/layout/hChevron3"/>
    <dgm:cxn modelId="{FB75CD36-B61F-4229-90B1-3505A91D63F9}" type="presParOf" srcId="{9ADC5CC7-8395-4150-A234-6F6F3A4E1690}" destId="{260C8932-F910-42FA-8B98-7332D18A6B5B}"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BF00E-69D1-42E1-BED1-BD594BA10AF8}">
      <dsp:nvSpPr>
        <dsp:cNvPr id="0" name=""/>
        <dsp:cNvSpPr/>
      </dsp:nvSpPr>
      <dsp:spPr>
        <a:xfrm>
          <a:off x="3839" y="345962"/>
          <a:ext cx="2169285" cy="800208"/>
        </a:xfrm>
        <a:prstGeom prst="homePlate">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新建外掛開發專案</a:t>
          </a:r>
        </a:p>
      </dsp:txBody>
      <dsp:txXfrm>
        <a:off x="3839" y="345962"/>
        <a:ext cx="1969233" cy="800208"/>
      </dsp:txXfrm>
    </dsp:sp>
    <dsp:sp modelId="{7D212A63-787F-4359-BF14-66982D2C3DE8}">
      <dsp:nvSpPr>
        <dsp:cNvPr id="0" name=""/>
        <dsp:cNvSpPr/>
      </dsp:nvSpPr>
      <dsp:spPr>
        <a:xfrm>
          <a:off x="1773020" y="34596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定義擴展與擴展點</a:t>
          </a:r>
        </a:p>
      </dsp:txBody>
      <dsp:txXfrm>
        <a:off x="2173124" y="345962"/>
        <a:ext cx="1200313" cy="800208"/>
      </dsp:txXfrm>
    </dsp:sp>
    <dsp:sp modelId="{4D4339F8-155C-4FA1-8DDB-54104334B8F2}">
      <dsp:nvSpPr>
        <dsp:cNvPr id="0" name=""/>
        <dsp:cNvSpPr/>
      </dsp:nvSpPr>
      <dsp:spPr>
        <a:xfrm>
          <a:off x="3373437" y="34596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實作程式</a:t>
          </a:r>
        </a:p>
      </dsp:txBody>
      <dsp:txXfrm>
        <a:off x="3773541" y="345962"/>
        <a:ext cx="1200313" cy="800208"/>
      </dsp:txXfrm>
    </dsp:sp>
    <dsp:sp modelId="{D62ACADA-5CEC-4B24-A199-8B1CFBA9BDFD}">
      <dsp:nvSpPr>
        <dsp:cNvPr id="0" name=""/>
        <dsp:cNvSpPr/>
      </dsp:nvSpPr>
      <dsp:spPr>
        <a:xfrm>
          <a:off x="4973854" y="34596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設定使用的</a:t>
          </a:r>
          <a:r>
            <a:rPr lang="en-US" altLang="zh-TW" sz="1700" kern="1200" dirty="0"/>
            <a:t>Library</a:t>
          </a:r>
          <a:endParaRPr lang="zh-TW" altLang="en-US" sz="1700" kern="1200" dirty="0"/>
        </a:p>
      </dsp:txBody>
      <dsp:txXfrm>
        <a:off x="5373958" y="345962"/>
        <a:ext cx="1200313" cy="800208"/>
      </dsp:txXfrm>
    </dsp:sp>
    <dsp:sp modelId="{25625992-171F-4CC9-83BA-21675CEB17AA}">
      <dsp:nvSpPr>
        <dsp:cNvPr id="0" name=""/>
        <dsp:cNvSpPr/>
      </dsp:nvSpPr>
      <dsp:spPr>
        <a:xfrm>
          <a:off x="6574271" y="34596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封裝外掛</a:t>
          </a:r>
          <a:r>
            <a:rPr lang="en-US" altLang="zh-TW" sz="1700" kern="1200" dirty="0"/>
            <a:t>(.jar)</a:t>
          </a:r>
          <a:endParaRPr lang="zh-TW" altLang="en-US" sz="1700" kern="1200" dirty="0"/>
        </a:p>
      </dsp:txBody>
      <dsp:txXfrm>
        <a:off x="6974375" y="345962"/>
        <a:ext cx="1200313" cy="800208"/>
      </dsp:txXfrm>
    </dsp:sp>
    <dsp:sp modelId="{260C8932-F910-42FA-8B98-7332D18A6B5B}">
      <dsp:nvSpPr>
        <dsp:cNvPr id="0" name=""/>
        <dsp:cNvSpPr/>
      </dsp:nvSpPr>
      <dsp:spPr>
        <a:xfrm>
          <a:off x="8174688" y="34596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安裝</a:t>
          </a:r>
        </a:p>
      </dsp:txBody>
      <dsp:txXfrm>
        <a:off x="8574792" y="345962"/>
        <a:ext cx="1200313" cy="80020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BF00E-69D1-42E1-BED1-BD594BA10AF8}">
      <dsp:nvSpPr>
        <dsp:cNvPr id="0" name=""/>
        <dsp:cNvSpPr/>
      </dsp:nvSpPr>
      <dsp:spPr>
        <a:xfrm>
          <a:off x="3839" y="216732"/>
          <a:ext cx="2169285" cy="800208"/>
        </a:xfrm>
        <a:prstGeom prst="homePlate">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新建外掛開發專案</a:t>
          </a:r>
        </a:p>
      </dsp:txBody>
      <dsp:txXfrm>
        <a:off x="3839" y="216732"/>
        <a:ext cx="1969233" cy="800208"/>
      </dsp:txXfrm>
    </dsp:sp>
    <dsp:sp modelId="{7D212A63-787F-4359-BF14-66982D2C3DE8}">
      <dsp:nvSpPr>
        <dsp:cNvPr id="0" name=""/>
        <dsp:cNvSpPr/>
      </dsp:nvSpPr>
      <dsp:spPr>
        <a:xfrm>
          <a:off x="1773020" y="216732"/>
          <a:ext cx="2000521" cy="800208"/>
        </a:xfrm>
        <a:prstGeom prst="chevron">
          <a:avLst/>
        </a:prstGeom>
        <a:solidFill>
          <a:schemeClr val="accent4"/>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定義擴展與擴展點</a:t>
          </a:r>
        </a:p>
      </dsp:txBody>
      <dsp:txXfrm>
        <a:off x="2173124" y="216732"/>
        <a:ext cx="1200313" cy="800208"/>
      </dsp:txXfrm>
    </dsp:sp>
    <dsp:sp modelId="{4D4339F8-155C-4FA1-8DDB-54104334B8F2}">
      <dsp:nvSpPr>
        <dsp:cNvPr id="0" name=""/>
        <dsp:cNvSpPr/>
      </dsp:nvSpPr>
      <dsp:spPr>
        <a:xfrm>
          <a:off x="3373437"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實作程式</a:t>
          </a:r>
        </a:p>
      </dsp:txBody>
      <dsp:txXfrm>
        <a:off x="3773541" y="216732"/>
        <a:ext cx="1200313" cy="800208"/>
      </dsp:txXfrm>
    </dsp:sp>
    <dsp:sp modelId="{D62ACADA-5CEC-4B24-A199-8B1CFBA9BDFD}">
      <dsp:nvSpPr>
        <dsp:cNvPr id="0" name=""/>
        <dsp:cNvSpPr/>
      </dsp:nvSpPr>
      <dsp:spPr>
        <a:xfrm>
          <a:off x="4973854"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設定使用的</a:t>
          </a:r>
          <a:r>
            <a:rPr lang="en-US" altLang="zh-TW" sz="1700" kern="1200" dirty="0"/>
            <a:t>Library</a:t>
          </a:r>
          <a:endParaRPr lang="zh-TW" altLang="en-US" sz="1700" kern="1200" dirty="0"/>
        </a:p>
      </dsp:txBody>
      <dsp:txXfrm>
        <a:off x="5373958" y="216732"/>
        <a:ext cx="1200313" cy="800208"/>
      </dsp:txXfrm>
    </dsp:sp>
    <dsp:sp modelId="{25625992-171F-4CC9-83BA-21675CEB17AA}">
      <dsp:nvSpPr>
        <dsp:cNvPr id="0" name=""/>
        <dsp:cNvSpPr/>
      </dsp:nvSpPr>
      <dsp:spPr>
        <a:xfrm>
          <a:off x="6574271"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封裝外掛</a:t>
          </a:r>
          <a:r>
            <a:rPr lang="en-US" altLang="zh-TW" sz="1700" kern="1200" dirty="0"/>
            <a:t>(.jar)</a:t>
          </a:r>
          <a:endParaRPr lang="zh-TW" altLang="en-US" sz="1700" kern="1200" dirty="0"/>
        </a:p>
      </dsp:txBody>
      <dsp:txXfrm>
        <a:off x="6974375" y="216732"/>
        <a:ext cx="1200313" cy="800208"/>
      </dsp:txXfrm>
    </dsp:sp>
    <dsp:sp modelId="{260C8932-F910-42FA-8B98-7332D18A6B5B}">
      <dsp:nvSpPr>
        <dsp:cNvPr id="0" name=""/>
        <dsp:cNvSpPr/>
      </dsp:nvSpPr>
      <dsp:spPr>
        <a:xfrm>
          <a:off x="8174688"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安裝</a:t>
          </a:r>
        </a:p>
      </dsp:txBody>
      <dsp:txXfrm>
        <a:off x="8574792" y="216732"/>
        <a:ext cx="1200313" cy="80020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BF00E-69D1-42E1-BED1-BD594BA10AF8}">
      <dsp:nvSpPr>
        <dsp:cNvPr id="0" name=""/>
        <dsp:cNvSpPr/>
      </dsp:nvSpPr>
      <dsp:spPr>
        <a:xfrm>
          <a:off x="3839" y="216732"/>
          <a:ext cx="2169285" cy="800208"/>
        </a:xfrm>
        <a:prstGeom prst="homePlate">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新建外掛開發專案</a:t>
          </a:r>
        </a:p>
      </dsp:txBody>
      <dsp:txXfrm>
        <a:off x="3839" y="216732"/>
        <a:ext cx="1969233" cy="800208"/>
      </dsp:txXfrm>
    </dsp:sp>
    <dsp:sp modelId="{7D212A63-787F-4359-BF14-66982D2C3DE8}">
      <dsp:nvSpPr>
        <dsp:cNvPr id="0" name=""/>
        <dsp:cNvSpPr/>
      </dsp:nvSpPr>
      <dsp:spPr>
        <a:xfrm>
          <a:off x="1773020" y="216732"/>
          <a:ext cx="2000521" cy="800208"/>
        </a:xfrm>
        <a:prstGeom prst="chevron">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定義擴展與擴展點</a:t>
          </a:r>
        </a:p>
      </dsp:txBody>
      <dsp:txXfrm>
        <a:off x="2173124" y="216732"/>
        <a:ext cx="1200313" cy="800208"/>
      </dsp:txXfrm>
    </dsp:sp>
    <dsp:sp modelId="{4D4339F8-155C-4FA1-8DDB-54104334B8F2}">
      <dsp:nvSpPr>
        <dsp:cNvPr id="0" name=""/>
        <dsp:cNvSpPr/>
      </dsp:nvSpPr>
      <dsp:spPr>
        <a:xfrm>
          <a:off x="3373437" y="216732"/>
          <a:ext cx="2000521" cy="800208"/>
        </a:xfrm>
        <a:prstGeom prst="chevron">
          <a:avLst/>
        </a:prstGeom>
        <a:solidFill>
          <a:schemeClr val="accent4"/>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實作程式</a:t>
          </a:r>
        </a:p>
      </dsp:txBody>
      <dsp:txXfrm>
        <a:off x="3773541" y="216732"/>
        <a:ext cx="1200313" cy="800208"/>
      </dsp:txXfrm>
    </dsp:sp>
    <dsp:sp modelId="{D62ACADA-5CEC-4B24-A199-8B1CFBA9BDFD}">
      <dsp:nvSpPr>
        <dsp:cNvPr id="0" name=""/>
        <dsp:cNvSpPr/>
      </dsp:nvSpPr>
      <dsp:spPr>
        <a:xfrm>
          <a:off x="4973854"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設定使用的</a:t>
          </a:r>
          <a:r>
            <a:rPr lang="en-US" altLang="zh-TW" sz="1700" kern="1200" dirty="0"/>
            <a:t>Library</a:t>
          </a:r>
          <a:endParaRPr lang="zh-TW" altLang="en-US" sz="1700" kern="1200" dirty="0"/>
        </a:p>
      </dsp:txBody>
      <dsp:txXfrm>
        <a:off x="5373958" y="216732"/>
        <a:ext cx="1200313" cy="800208"/>
      </dsp:txXfrm>
    </dsp:sp>
    <dsp:sp modelId="{25625992-171F-4CC9-83BA-21675CEB17AA}">
      <dsp:nvSpPr>
        <dsp:cNvPr id="0" name=""/>
        <dsp:cNvSpPr/>
      </dsp:nvSpPr>
      <dsp:spPr>
        <a:xfrm>
          <a:off x="6574271"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封裝外掛</a:t>
          </a:r>
          <a:r>
            <a:rPr lang="en-US" altLang="zh-TW" sz="1700" kern="1200" dirty="0"/>
            <a:t>(.jar)</a:t>
          </a:r>
          <a:endParaRPr lang="zh-TW" altLang="en-US" sz="1700" kern="1200" dirty="0"/>
        </a:p>
      </dsp:txBody>
      <dsp:txXfrm>
        <a:off x="6974375" y="216732"/>
        <a:ext cx="1200313" cy="800208"/>
      </dsp:txXfrm>
    </dsp:sp>
    <dsp:sp modelId="{260C8932-F910-42FA-8B98-7332D18A6B5B}">
      <dsp:nvSpPr>
        <dsp:cNvPr id="0" name=""/>
        <dsp:cNvSpPr/>
      </dsp:nvSpPr>
      <dsp:spPr>
        <a:xfrm>
          <a:off x="8174688"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安裝</a:t>
          </a:r>
        </a:p>
      </dsp:txBody>
      <dsp:txXfrm>
        <a:off x="8574792" y="216732"/>
        <a:ext cx="1200313" cy="80020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BF00E-69D1-42E1-BED1-BD594BA10AF8}">
      <dsp:nvSpPr>
        <dsp:cNvPr id="0" name=""/>
        <dsp:cNvSpPr/>
      </dsp:nvSpPr>
      <dsp:spPr>
        <a:xfrm>
          <a:off x="3839" y="216732"/>
          <a:ext cx="2169285" cy="800208"/>
        </a:xfrm>
        <a:prstGeom prst="homePlate">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新建外掛開發專案</a:t>
          </a:r>
        </a:p>
      </dsp:txBody>
      <dsp:txXfrm>
        <a:off x="3839" y="216732"/>
        <a:ext cx="1969233" cy="800208"/>
      </dsp:txXfrm>
    </dsp:sp>
    <dsp:sp modelId="{7D212A63-787F-4359-BF14-66982D2C3DE8}">
      <dsp:nvSpPr>
        <dsp:cNvPr id="0" name=""/>
        <dsp:cNvSpPr/>
      </dsp:nvSpPr>
      <dsp:spPr>
        <a:xfrm>
          <a:off x="1773020" y="216732"/>
          <a:ext cx="2000521" cy="800208"/>
        </a:xfrm>
        <a:prstGeom prst="chevron">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定義擴展與擴展點</a:t>
          </a:r>
        </a:p>
      </dsp:txBody>
      <dsp:txXfrm>
        <a:off x="2173124" y="216732"/>
        <a:ext cx="1200313" cy="800208"/>
      </dsp:txXfrm>
    </dsp:sp>
    <dsp:sp modelId="{4D4339F8-155C-4FA1-8DDB-54104334B8F2}">
      <dsp:nvSpPr>
        <dsp:cNvPr id="0" name=""/>
        <dsp:cNvSpPr/>
      </dsp:nvSpPr>
      <dsp:spPr>
        <a:xfrm>
          <a:off x="3373437" y="216732"/>
          <a:ext cx="2000521" cy="800208"/>
        </a:xfrm>
        <a:prstGeom prst="chevron">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實作程式</a:t>
          </a:r>
        </a:p>
      </dsp:txBody>
      <dsp:txXfrm>
        <a:off x="3773541" y="216732"/>
        <a:ext cx="1200313" cy="800208"/>
      </dsp:txXfrm>
    </dsp:sp>
    <dsp:sp modelId="{D62ACADA-5CEC-4B24-A199-8B1CFBA9BDFD}">
      <dsp:nvSpPr>
        <dsp:cNvPr id="0" name=""/>
        <dsp:cNvSpPr/>
      </dsp:nvSpPr>
      <dsp:spPr>
        <a:xfrm>
          <a:off x="4973854" y="216732"/>
          <a:ext cx="2000521" cy="800208"/>
        </a:xfrm>
        <a:prstGeom prst="chevron">
          <a:avLst/>
        </a:prstGeom>
        <a:solidFill>
          <a:schemeClr val="accent4"/>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設定使用的</a:t>
          </a:r>
          <a:r>
            <a:rPr lang="en-US" altLang="zh-TW" sz="1700" kern="1200" dirty="0"/>
            <a:t>Library</a:t>
          </a:r>
          <a:endParaRPr lang="zh-TW" altLang="en-US" sz="1700" kern="1200" dirty="0"/>
        </a:p>
      </dsp:txBody>
      <dsp:txXfrm>
        <a:off x="5373958" y="216732"/>
        <a:ext cx="1200313" cy="800208"/>
      </dsp:txXfrm>
    </dsp:sp>
    <dsp:sp modelId="{25625992-171F-4CC9-83BA-21675CEB17AA}">
      <dsp:nvSpPr>
        <dsp:cNvPr id="0" name=""/>
        <dsp:cNvSpPr/>
      </dsp:nvSpPr>
      <dsp:spPr>
        <a:xfrm>
          <a:off x="6574271"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封裝外掛</a:t>
          </a:r>
          <a:r>
            <a:rPr lang="en-US" altLang="zh-TW" sz="1700" kern="1200" dirty="0"/>
            <a:t>(.jar)</a:t>
          </a:r>
          <a:endParaRPr lang="zh-TW" altLang="en-US" sz="1700" kern="1200" dirty="0"/>
        </a:p>
      </dsp:txBody>
      <dsp:txXfrm>
        <a:off x="6974375" y="216732"/>
        <a:ext cx="1200313" cy="800208"/>
      </dsp:txXfrm>
    </dsp:sp>
    <dsp:sp modelId="{260C8932-F910-42FA-8B98-7332D18A6B5B}">
      <dsp:nvSpPr>
        <dsp:cNvPr id="0" name=""/>
        <dsp:cNvSpPr/>
      </dsp:nvSpPr>
      <dsp:spPr>
        <a:xfrm>
          <a:off x="8174688"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安裝</a:t>
          </a:r>
        </a:p>
      </dsp:txBody>
      <dsp:txXfrm>
        <a:off x="8574792" y="216732"/>
        <a:ext cx="1200313" cy="80020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BF00E-69D1-42E1-BED1-BD594BA10AF8}">
      <dsp:nvSpPr>
        <dsp:cNvPr id="0" name=""/>
        <dsp:cNvSpPr/>
      </dsp:nvSpPr>
      <dsp:spPr>
        <a:xfrm>
          <a:off x="3839" y="216732"/>
          <a:ext cx="2169285" cy="800208"/>
        </a:xfrm>
        <a:prstGeom prst="homePlate">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新建外掛開發專案</a:t>
          </a:r>
        </a:p>
      </dsp:txBody>
      <dsp:txXfrm>
        <a:off x="3839" y="216732"/>
        <a:ext cx="1969233" cy="800208"/>
      </dsp:txXfrm>
    </dsp:sp>
    <dsp:sp modelId="{7D212A63-787F-4359-BF14-66982D2C3DE8}">
      <dsp:nvSpPr>
        <dsp:cNvPr id="0" name=""/>
        <dsp:cNvSpPr/>
      </dsp:nvSpPr>
      <dsp:spPr>
        <a:xfrm>
          <a:off x="1773020" y="216732"/>
          <a:ext cx="2000521" cy="800208"/>
        </a:xfrm>
        <a:prstGeom prst="chevron">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定義擴展與擴展點</a:t>
          </a:r>
        </a:p>
      </dsp:txBody>
      <dsp:txXfrm>
        <a:off x="2173124" y="216732"/>
        <a:ext cx="1200313" cy="800208"/>
      </dsp:txXfrm>
    </dsp:sp>
    <dsp:sp modelId="{4D4339F8-155C-4FA1-8DDB-54104334B8F2}">
      <dsp:nvSpPr>
        <dsp:cNvPr id="0" name=""/>
        <dsp:cNvSpPr/>
      </dsp:nvSpPr>
      <dsp:spPr>
        <a:xfrm>
          <a:off x="3373437" y="216732"/>
          <a:ext cx="2000521" cy="800208"/>
        </a:xfrm>
        <a:prstGeom prst="chevron">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實作程式</a:t>
          </a:r>
        </a:p>
      </dsp:txBody>
      <dsp:txXfrm>
        <a:off x="3773541" y="216732"/>
        <a:ext cx="1200313" cy="800208"/>
      </dsp:txXfrm>
    </dsp:sp>
    <dsp:sp modelId="{D62ACADA-5CEC-4B24-A199-8B1CFBA9BDFD}">
      <dsp:nvSpPr>
        <dsp:cNvPr id="0" name=""/>
        <dsp:cNvSpPr/>
      </dsp:nvSpPr>
      <dsp:spPr>
        <a:xfrm>
          <a:off x="4973854" y="216732"/>
          <a:ext cx="2000521" cy="800208"/>
        </a:xfrm>
        <a:prstGeom prst="chevron">
          <a:avLst/>
        </a:prstGeom>
        <a:solidFill>
          <a:schemeClr val="accent4"/>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設定使用的</a:t>
          </a:r>
          <a:r>
            <a:rPr lang="en-US" altLang="zh-TW" sz="1700" kern="1200" dirty="0"/>
            <a:t>Library</a:t>
          </a:r>
          <a:endParaRPr lang="zh-TW" altLang="en-US" sz="1700" kern="1200" dirty="0"/>
        </a:p>
      </dsp:txBody>
      <dsp:txXfrm>
        <a:off x="5373958" y="216732"/>
        <a:ext cx="1200313" cy="800208"/>
      </dsp:txXfrm>
    </dsp:sp>
    <dsp:sp modelId="{25625992-171F-4CC9-83BA-21675CEB17AA}">
      <dsp:nvSpPr>
        <dsp:cNvPr id="0" name=""/>
        <dsp:cNvSpPr/>
      </dsp:nvSpPr>
      <dsp:spPr>
        <a:xfrm>
          <a:off x="6574271"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封裝外掛</a:t>
          </a:r>
          <a:r>
            <a:rPr lang="en-US" altLang="zh-TW" sz="1700" kern="1200" dirty="0"/>
            <a:t>(.jar)</a:t>
          </a:r>
          <a:endParaRPr lang="zh-TW" altLang="en-US" sz="1700" kern="1200" dirty="0"/>
        </a:p>
      </dsp:txBody>
      <dsp:txXfrm>
        <a:off x="6974375" y="216732"/>
        <a:ext cx="1200313" cy="800208"/>
      </dsp:txXfrm>
    </dsp:sp>
    <dsp:sp modelId="{260C8932-F910-42FA-8B98-7332D18A6B5B}">
      <dsp:nvSpPr>
        <dsp:cNvPr id="0" name=""/>
        <dsp:cNvSpPr/>
      </dsp:nvSpPr>
      <dsp:spPr>
        <a:xfrm>
          <a:off x="8174688"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安裝</a:t>
          </a:r>
        </a:p>
      </dsp:txBody>
      <dsp:txXfrm>
        <a:off x="8574792" y="216732"/>
        <a:ext cx="1200313" cy="80020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BF00E-69D1-42E1-BED1-BD594BA10AF8}">
      <dsp:nvSpPr>
        <dsp:cNvPr id="0" name=""/>
        <dsp:cNvSpPr/>
      </dsp:nvSpPr>
      <dsp:spPr>
        <a:xfrm>
          <a:off x="3839" y="216732"/>
          <a:ext cx="2169285" cy="800208"/>
        </a:xfrm>
        <a:prstGeom prst="homePlate">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新建外掛開發專案</a:t>
          </a:r>
        </a:p>
      </dsp:txBody>
      <dsp:txXfrm>
        <a:off x="3839" y="216732"/>
        <a:ext cx="1969233" cy="800208"/>
      </dsp:txXfrm>
    </dsp:sp>
    <dsp:sp modelId="{7D212A63-787F-4359-BF14-66982D2C3DE8}">
      <dsp:nvSpPr>
        <dsp:cNvPr id="0" name=""/>
        <dsp:cNvSpPr/>
      </dsp:nvSpPr>
      <dsp:spPr>
        <a:xfrm>
          <a:off x="1773020" y="216732"/>
          <a:ext cx="2000521" cy="800208"/>
        </a:xfrm>
        <a:prstGeom prst="chevron">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定義擴展與擴展點</a:t>
          </a:r>
        </a:p>
      </dsp:txBody>
      <dsp:txXfrm>
        <a:off x="2173124" y="216732"/>
        <a:ext cx="1200313" cy="800208"/>
      </dsp:txXfrm>
    </dsp:sp>
    <dsp:sp modelId="{4D4339F8-155C-4FA1-8DDB-54104334B8F2}">
      <dsp:nvSpPr>
        <dsp:cNvPr id="0" name=""/>
        <dsp:cNvSpPr/>
      </dsp:nvSpPr>
      <dsp:spPr>
        <a:xfrm>
          <a:off x="3373437" y="216732"/>
          <a:ext cx="2000521" cy="800208"/>
        </a:xfrm>
        <a:prstGeom prst="chevron">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實作程式</a:t>
          </a:r>
        </a:p>
      </dsp:txBody>
      <dsp:txXfrm>
        <a:off x="3773541" y="216732"/>
        <a:ext cx="1200313" cy="800208"/>
      </dsp:txXfrm>
    </dsp:sp>
    <dsp:sp modelId="{D62ACADA-5CEC-4B24-A199-8B1CFBA9BDFD}">
      <dsp:nvSpPr>
        <dsp:cNvPr id="0" name=""/>
        <dsp:cNvSpPr/>
      </dsp:nvSpPr>
      <dsp:spPr>
        <a:xfrm>
          <a:off x="4973854" y="216732"/>
          <a:ext cx="2000521" cy="800208"/>
        </a:xfrm>
        <a:prstGeom prst="chevron">
          <a:avLst/>
        </a:prstGeom>
        <a:solidFill>
          <a:schemeClr val="accent4"/>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設定使用的</a:t>
          </a:r>
          <a:r>
            <a:rPr lang="en-US" altLang="zh-TW" sz="1700" kern="1200" dirty="0"/>
            <a:t>Library</a:t>
          </a:r>
          <a:endParaRPr lang="zh-TW" altLang="en-US" sz="1700" kern="1200" dirty="0"/>
        </a:p>
      </dsp:txBody>
      <dsp:txXfrm>
        <a:off x="5373958" y="216732"/>
        <a:ext cx="1200313" cy="800208"/>
      </dsp:txXfrm>
    </dsp:sp>
    <dsp:sp modelId="{25625992-171F-4CC9-83BA-21675CEB17AA}">
      <dsp:nvSpPr>
        <dsp:cNvPr id="0" name=""/>
        <dsp:cNvSpPr/>
      </dsp:nvSpPr>
      <dsp:spPr>
        <a:xfrm>
          <a:off x="6574271"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封裝外掛</a:t>
          </a:r>
          <a:r>
            <a:rPr lang="en-US" altLang="zh-TW" sz="1700" kern="1200" dirty="0"/>
            <a:t>(.jar)</a:t>
          </a:r>
          <a:endParaRPr lang="zh-TW" altLang="en-US" sz="1700" kern="1200" dirty="0"/>
        </a:p>
      </dsp:txBody>
      <dsp:txXfrm>
        <a:off x="6974375" y="216732"/>
        <a:ext cx="1200313" cy="800208"/>
      </dsp:txXfrm>
    </dsp:sp>
    <dsp:sp modelId="{260C8932-F910-42FA-8B98-7332D18A6B5B}">
      <dsp:nvSpPr>
        <dsp:cNvPr id="0" name=""/>
        <dsp:cNvSpPr/>
      </dsp:nvSpPr>
      <dsp:spPr>
        <a:xfrm>
          <a:off x="8174688"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安裝</a:t>
          </a:r>
        </a:p>
      </dsp:txBody>
      <dsp:txXfrm>
        <a:off x="8574792" y="216732"/>
        <a:ext cx="1200313" cy="80020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BF00E-69D1-42E1-BED1-BD594BA10AF8}">
      <dsp:nvSpPr>
        <dsp:cNvPr id="0" name=""/>
        <dsp:cNvSpPr/>
      </dsp:nvSpPr>
      <dsp:spPr>
        <a:xfrm>
          <a:off x="3839" y="216732"/>
          <a:ext cx="2169285" cy="800208"/>
        </a:xfrm>
        <a:prstGeom prst="homePlate">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新建外掛開發專案</a:t>
          </a:r>
        </a:p>
      </dsp:txBody>
      <dsp:txXfrm>
        <a:off x="3839" y="216732"/>
        <a:ext cx="1969233" cy="800208"/>
      </dsp:txXfrm>
    </dsp:sp>
    <dsp:sp modelId="{7D212A63-787F-4359-BF14-66982D2C3DE8}">
      <dsp:nvSpPr>
        <dsp:cNvPr id="0" name=""/>
        <dsp:cNvSpPr/>
      </dsp:nvSpPr>
      <dsp:spPr>
        <a:xfrm>
          <a:off x="1773020" y="216732"/>
          <a:ext cx="2000521" cy="800208"/>
        </a:xfrm>
        <a:prstGeom prst="chevron">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定義擴展與擴展點</a:t>
          </a:r>
        </a:p>
      </dsp:txBody>
      <dsp:txXfrm>
        <a:off x="2173124" y="216732"/>
        <a:ext cx="1200313" cy="800208"/>
      </dsp:txXfrm>
    </dsp:sp>
    <dsp:sp modelId="{4D4339F8-155C-4FA1-8DDB-54104334B8F2}">
      <dsp:nvSpPr>
        <dsp:cNvPr id="0" name=""/>
        <dsp:cNvSpPr/>
      </dsp:nvSpPr>
      <dsp:spPr>
        <a:xfrm>
          <a:off x="3373437" y="216732"/>
          <a:ext cx="2000521" cy="800208"/>
        </a:xfrm>
        <a:prstGeom prst="chevron">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實作程式</a:t>
          </a:r>
        </a:p>
      </dsp:txBody>
      <dsp:txXfrm>
        <a:off x="3773541" y="216732"/>
        <a:ext cx="1200313" cy="800208"/>
      </dsp:txXfrm>
    </dsp:sp>
    <dsp:sp modelId="{D62ACADA-5CEC-4B24-A199-8B1CFBA9BDFD}">
      <dsp:nvSpPr>
        <dsp:cNvPr id="0" name=""/>
        <dsp:cNvSpPr/>
      </dsp:nvSpPr>
      <dsp:spPr>
        <a:xfrm>
          <a:off x="4973854" y="216732"/>
          <a:ext cx="2000521" cy="800208"/>
        </a:xfrm>
        <a:prstGeom prst="chevron">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設定使用的</a:t>
          </a:r>
          <a:r>
            <a:rPr lang="en-US" altLang="zh-TW" sz="1700" kern="1200" dirty="0"/>
            <a:t>Library</a:t>
          </a:r>
          <a:endParaRPr lang="zh-TW" altLang="en-US" sz="1700" kern="1200" dirty="0"/>
        </a:p>
      </dsp:txBody>
      <dsp:txXfrm>
        <a:off x="5373958" y="216732"/>
        <a:ext cx="1200313" cy="800208"/>
      </dsp:txXfrm>
    </dsp:sp>
    <dsp:sp modelId="{25625992-171F-4CC9-83BA-21675CEB17AA}">
      <dsp:nvSpPr>
        <dsp:cNvPr id="0" name=""/>
        <dsp:cNvSpPr/>
      </dsp:nvSpPr>
      <dsp:spPr>
        <a:xfrm>
          <a:off x="6574271" y="216732"/>
          <a:ext cx="2000521" cy="800208"/>
        </a:xfrm>
        <a:prstGeom prst="chevron">
          <a:avLst/>
        </a:prstGeom>
        <a:solidFill>
          <a:schemeClr val="accent4"/>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封裝外掛</a:t>
          </a:r>
          <a:r>
            <a:rPr lang="en-US" altLang="zh-TW" sz="1700" kern="1200" dirty="0"/>
            <a:t>(.jar)</a:t>
          </a:r>
          <a:endParaRPr lang="zh-TW" altLang="en-US" sz="1700" kern="1200" dirty="0"/>
        </a:p>
      </dsp:txBody>
      <dsp:txXfrm>
        <a:off x="6974375" y="216732"/>
        <a:ext cx="1200313" cy="800208"/>
      </dsp:txXfrm>
    </dsp:sp>
    <dsp:sp modelId="{260C8932-F910-42FA-8B98-7332D18A6B5B}">
      <dsp:nvSpPr>
        <dsp:cNvPr id="0" name=""/>
        <dsp:cNvSpPr/>
      </dsp:nvSpPr>
      <dsp:spPr>
        <a:xfrm>
          <a:off x="8174688"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安裝</a:t>
          </a:r>
        </a:p>
      </dsp:txBody>
      <dsp:txXfrm>
        <a:off x="8574792" y="216732"/>
        <a:ext cx="1200313" cy="80020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BF00E-69D1-42E1-BED1-BD594BA10AF8}">
      <dsp:nvSpPr>
        <dsp:cNvPr id="0" name=""/>
        <dsp:cNvSpPr/>
      </dsp:nvSpPr>
      <dsp:spPr>
        <a:xfrm>
          <a:off x="3839" y="216732"/>
          <a:ext cx="2169285" cy="800208"/>
        </a:xfrm>
        <a:prstGeom prst="homePlate">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新建外掛開發專案</a:t>
          </a:r>
        </a:p>
      </dsp:txBody>
      <dsp:txXfrm>
        <a:off x="3839" y="216732"/>
        <a:ext cx="1969233" cy="800208"/>
      </dsp:txXfrm>
    </dsp:sp>
    <dsp:sp modelId="{7D212A63-787F-4359-BF14-66982D2C3DE8}">
      <dsp:nvSpPr>
        <dsp:cNvPr id="0" name=""/>
        <dsp:cNvSpPr/>
      </dsp:nvSpPr>
      <dsp:spPr>
        <a:xfrm>
          <a:off x="1773020" y="216732"/>
          <a:ext cx="2000521" cy="800208"/>
        </a:xfrm>
        <a:prstGeom prst="chevron">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定義擴展與擴展點</a:t>
          </a:r>
        </a:p>
      </dsp:txBody>
      <dsp:txXfrm>
        <a:off x="2173124" y="216732"/>
        <a:ext cx="1200313" cy="800208"/>
      </dsp:txXfrm>
    </dsp:sp>
    <dsp:sp modelId="{4D4339F8-155C-4FA1-8DDB-54104334B8F2}">
      <dsp:nvSpPr>
        <dsp:cNvPr id="0" name=""/>
        <dsp:cNvSpPr/>
      </dsp:nvSpPr>
      <dsp:spPr>
        <a:xfrm>
          <a:off x="3373437" y="216732"/>
          <a:ext cx="2000521" cy="800208"/>
        </a:xfrm>
        <a:prstGeom prst="chevron">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實作程式</a:t>
          </a:r>
        </a:p>
      </dsp:txBody>
      <dsp:txXfrm>
        <a:off x="3773541" y="216732"/>
        <a:ext cx="1200313" cy="800208"/>
      </dsp:txXfrm>
    </dsp:sp>
    <dsp:sp modelId="{D62ACADA-5CEC-4B24-A199-8B1CFBA9BDFD}">
      <dsp:nvSpPr>
        <dsp:cNvPr id="0" name=""/>
        <dsp:cNvSpPr/>
      </dsp:nvSpPr>
      <dsp:spPr>
        <a:xfrm>
          <a:off x="4973854" y="216732"/>
          <a:ext cx="2000521" cy="800208"/>
        </a:xfrm>
        <a:prstGeom prst="chevron">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設定使用的</a:t>
          </a:r>
          <a:r>
            <a:rPr lang="en-US" altLang="zh-TW" sz="1700" kern="1200" dirty="0"/>
            <a:t>Library</a:t>
          </a:r>
          <a:endParaRPr lang="zh-TW" altLang="en-US" sz="1700" kern="1200" dirty="0"/>
        </a:p>
      </dsp:txBody>
      <dsp:txXfrm>
        <a:off x="5373958" y="216732"/>
        <a:ext cx="1200313" cy="800208"/>
      </dsp:txXfrm>
    </dsp:sp>
    <dsp:sp modelId="{25625992-171F-4CC9-83BA-21675CEB17AA}">
      <dsp:nvSpPr>
        <dsp:cNvPr id="0" name=""/>
        <dsp:cNvSpPr/>
      </dsp:nvSpPr>
      <dsp:spPr>
        <a:xfrm>
          <a:off x="6574271" y="216732"/>
          <a:ext cx="2000521" cy="800208"/>
        </a:xfrm>
        <a:prstGeom prst="chevron">
          <a:avLst/>
        </a:prstGeom>
        <a:solidFill>
          <a:schemeClr val="accent4"/>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封裝外掛</a:t>
          </a:r>
          <a:r>
            <a:rPr lang="en-US" altLang="zh-TW" sz="1700" kern="1200" dirty="0"/>
            <a:t>(.jar)</a:t>
          </a:r>
          <a:endParaRPr lang="zh-TW" altLang="en-US" sz="1700" kern="1200" dirty="0"/>
        </a:p>
      </dsp:txBody>
      <dsp:txXfrm>
        <a:off x="6974375" y="216732"/>
        <a:ext cx="1200313" cy="800208"/>
      </dsp:txXfrm>
    </dsp:sp>
    <dsp:sp modelId="{260C8932-F910-42FA-8B98-7332D18A6B5B}">
      <dsp:nvSpPr>
        <dsp:cNvPr id="0" name=""/>
        <dsp:cNvSpPr/>
      </dsp:nvSpPr>
      <dsp:spPr>
        <a:xfrm>
          <a:off x="8174688"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安裝</a:t>
          </a:r>
        </a:p>
      </dsp:txBody>
      <dsp:txXfrm>
        <a:off x="8574792" y="216732"/>
        <a:ext cx="1200313" cy="80020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BF00E-69D1-42E1-BED1-BD594BA10AF8}">
      <dsp:nvSpPr>
        <dsp:cNvPr id="0" name=""/>
        <dsp:cNvSpPr/>
      </dsp:nvSpPr>
      <dsp:spPr>
        <a:xfrm>
          <a:off x="3839" y="216732"/>
          <a:ext cx="2169285" cy="800208"/>
        </a:xfrm>
        <a:prstGeom prst="homePlate">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新建外掛開發專案</a:t>
          </a:r>
        </a:p>
      </dsp:txBody>
      <dsp:txXfrm>
        <a:off x="3839" y="216732"/>
        <a:ext cx="1969233" cy="800208"/>
      </dsp:txXfrm>
    </dsp:sp>
    <dsp:sp modelId="{7D212A63-787F-4359-BF14-66982D2C3DE8}">
      <dsp:nvSpPr>
        <dsp:cNvPr id="0" name=""/>
        <dsp:cNvSpPr/>
      </dsp:nvSpPr>
      <dsp:spPr>
        <a:xfrm>
          <a:off x="1773020" y="216732"/>
          <a:ext cx="2000521" cy="800208"/>
        </a:xfrm>
        <a:prstGeom prst="chevron">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定義擴展與擴展點</a:t>
          </a:r>
        </a:p>
      </dsp:txBody>
      <dsp:txXfrm>
        <a:off x="2173124" y="216732"/>
        <a:ext cx="1200313" cy="800208"/>
      </dsp:txXfrm>
    </dsp:sp>
    <dsp:sp modelId="{4D4339F8-155C-4FA1-8DDB-54104334B8F2}">
      <dsp:nvSpPr>
        <dsp:cNvPr id="0" name=""/>
        <dsp:cNvSpPr/>
      </dsp:nvSpPr>
      <dsp:spPr>
        <a:xfrm>
          <a:off x="3373437" y="216732"/>
          <a:ext cx="2000521" cy="800208"/>
        </a:xfrm>
        <a:prstGeom prst="chevron">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實作程式</a:t>
          </a:r>
        </a:p>
      </dsp:txBody>
      <dsp:txXfrm>
        <a:off x="3773541" y="216732"/>
        <a:ext cx="1200313" cy="800208"/>
      </dsp:txXfrm>
    </dsp:sp>
    <dsp:sp modelId="{D62ACADA-5CEC-4B24-A199-8B1CFBA9BDFD}">
      <dsp:nvSpPr>
        <dsp:cNvPr id="0" name=""/>
        <dsp:cNvSpPr/>
      </dsp:nvSpPr>
      <dsp:spPr>
        <a:xfrm>
          <a:off x="4973854" y="216732"/>
          <a:ext cx="2000521" cy="800208"/>
        </a:xfrm>
        <a:prstGeom prst="chevron">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設定使用的</a:t>
          </a:r>
          <a:r>
            <a:rPr lang="en-US" altLang="zh-TW" sz="1700" kern="1200" dirty="0"/>
            <a:t>Library</a:t>
          </a:r>
          <a:endParaRPr lang="zh-TW" altLang="en-US" sz="1700" kern="1200" dirty="0"/>
        </a:p>
      </dsp:txBody>
      <dsp:txXfrm>
        <a:off x="5373958" y="216732"/>
        <a:ext cx="1200313" cy="800208"/>
      </dsp:txXfrm>
    </dsp:sp>
    <dsp:sp modelId="{25625992-171F-4CC9-83BA-21675CEB17AA}">
      <dsp:nvSpPr>
        <dsp:cNvPr id="0" name=""/>
        <dsp:cNvSpPr/>
      </dsp:nvSpPr>
      <dsp:spPr>
        <a:xfrm>
          <a:off x="6574271" y="216732"/>
          <a:ext cx="2000521" cy="800208"/>
        </a:xfrm>
        <a:prstGeom prst="chevron">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封裝外掛</a:t>
          </a:r>
          <a:r>
            <a:rPr lang="en-US" altLang="zh-TW" sz="1700" kern="1200" dirty="0"/>
            <a:t>(.jar)</a:t>
          </a:r>
          <a:endParaRPr lang="zh-TW" altLang="en-US" sz="1700" kern="1200" dirty="0"/>
        </a:p>
      </dsp:txBody>
      <dsp:txXfrm>
        <a:off x="6974375" y="216732"/>
        <a:ext cx="1200313" cy="800208"/>
      </dsp:txXfrm>
    </dsp:sp>
    <dsp:sp modelId="{260C8932-F910-42FA-8B98-7332D18A6B5B}">
      <dsp:nvSpPr>
        <dsp:cNvPr id="0" name=""/>
        <dsp:cNvSpPr/>
      </dsp:nvSpPr>
      <dsp:spPr>
        <a:xfrm>
          <a:off x="8174688" y="216732"/>
          <a:ext cx="2000521" cy="800208"/>
        </a:xfrm>
        <a:prstGeom prst="chevron">
          <a:avLst/>
        </a:prstGeom>
        <a:solidFill>
          <a:schemeClr val="accent4"/>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安裝</a:t>
          </a:r>
        </a:p>
      </dsp:txBody>
      <dsp:txXfrm>
        <a:off x="8574792" y="216732"/>
        <a:ext cx="1200313" cy="800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BF00E-69D1-42E1-BED1-BD594BA10AF8}">
      <dsp:nvSpPr>
        <dsp:cNvPr id="0" name=""/>
        <dsp:cNvSpPr/>
      </dsp:nvSpPr>
      <dsp:spPr>
        <a:xfrm>
          <a:off x="3839" y="216732"/>
          <a:ext cx="2169285" cy="800208"/>
        </a:xfrm>
        <a:prstGeom prst="homePlate">
          <a:avLst/>
        </a:prstGeom>
        <a:solidFill>
          <a:schemeClr val="accent4"/>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新建外掛開發專案</a:t>
          </a:r>
        </a:p>
      </dsp:txBody>
      <dsp:txXfrm>
        <a:off x="3839" y="216732"/>
        <a:ext cx="1969233" cy="800208"/>
      </dsp:txXfrm>
    </dsp:sp>
    <dsp:sp modelId="{7D212A63-787F-4359-BF14-66982D2C3DE8}">
      <dsp:nvSpPr>
        <dsp:cNvPr id="0" name=""/>
        <dsp:cNvSpPr/>
      </dsp:nvSpPr>
      <dsp:spPr>
        <a:xfrm>
          <a:off x="1773020"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定義擴展與擴展點</a:t>
          </a:r>
        </a:p>
      </dsp:txBody>
      <dsp:txXfrm>
        <a:off x="2173124" y="216732"/>
        <a:ext cx="1200313" cy="800208"/>
      </dsp:txXfrm>
    </dsp:sp>
    <dsp:sp modelId="{4D4339F8-155C-4FA1-8DDB-54104334B8F2}">
      <dsp:nvSpPr>
        <dsp:cNvPr id="0" name=""/>
        <dsp:cNvSpPr/>
      </dsp:nvSpPr>
      <dsp:spPr>
        <a:xfrm>
          <a:off x="3373437"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實作程式</a:t>
          </a:r>
        </a:p>
      </dsp:txBody>
      <dsp:txXfrm>
        <a:off x="3773541" y="216732"/>
        <a:ext cx="1200313" cy="800208"/>
      </dsp:txXfrm>
    </dsp:sp>
    <dsp:sp modelId="{D62ACADA-5CEC-4B24-A199-8B1CFBA9BDFD}">
      <dsp:nvSpPr>
        <dsp:cNvPr id="0" name=""/>
        <dsp:cNvSpPr/>
      </dsp:nvSpPr>
      <dsp:spPr>
        <a:xfrm>
          <a:off x="4973854"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設定使用的</a:t>
          </a:r>
          <a:r>
            <a:rPr lang="en-US" altLang="zh-TW" sz="1700" kern="1200" dirty="0"/>
            <a:t>Library</a:t>
          </a:r>
          <a:endParaRPr lang="zh-TW" altLang="en-US" sz="1700" kern="1200" dirty="0"/>
        </a:p>
      </dsp:txBody>
      <dsp:txXfrm>
        <a:off x="5373958" y="216732"/>
        <a:ext cx="1200313" cy="800208"/>
      </dsp:txXfrm>
    </dsp:sp>
    <dsp:sp modelId="{25625992-171F-4CC9-83BA-21675CEB17AA}">
      <dsp:nvSpPr>
        <dsp:cNvPr id="0" name=""/>
        <dsp:cNvSpPr/>
      </dsp:nvSpPr>
      <dsp:spPr>
        <a:xfrm>
          <a:off x="6574271"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封裝外掛</a:t>
          </a:r>
          <a:r>
            <a:rPr lang="en-US" altLang="zh-TW" sz="1700" kern="1200" dirty="0"/>
            <a:t>(.jar)</a:t>
          </a:r>
          <a:endParaRPr lang="zh-TW" altLang="en-US" sz="1700" kern="1200" dirty="0"/>
        </a:p>
      </dsp:txBody>
      <dsp:txXfrm>
        <a:off x="6974375" y="216732"/>
        <a:ext cx="1200313" cy="800208"/>
      </dsp:txXfrm>
    </dsp:sp>
    <dsp:sp modelId="{260C8932-F910-42FA-8B98-7332D18A6B5B}">
      <dsp:nvSpPr>
        <dsp:cNvPr id="0" name=""/>
        <dsp:cNvSpPr/>
      </dsp:nvSpPr>
      <dsp:spPr>
        <a:xfrm>
          <a:off x="8174688"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安裝</a:t>
          </a:r>
        </a:p>
      </dsp:txBody>
      <dsp:txXfrm>
        <a:off x="8574792" y="216732"/>
        <a:ext cx="1200313" cy="8002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BF00E-69D1-42E1-BED1-BD594BA10AF8}">
      <dsp:nvSpPr>
        <dsp:cNvPr id="0" name=""/>
        <dsp:cNvSpPr/>
      </dsp:nvSpPr>
      <dsp:spPr>
        <a:xfrm>
          <a:off x="3839" y="216732"/>
          <a:ext cx="2169285" cy="800208"/>
        </a:xfrm>
        <a:prstGeom prst="homePlate">
          <a:avLst/>
        </a:prstGeom>
        <a:solidFill>
          <a:schemeClr val="accent4"/>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新建外掛開發專案</a:t>
          </a:r>
        </a:p>
      </dsp:txBody>
      <dsp:txXfrm>
        <a:off x="3839" y="216732"/>
        <a:ext cx="1969233" cy="800208"/>
      </dsp:txXfrm>
    </dsp:sp>
    <dsp:sp modelId="{7D212A63-787F-4359-BF14-66982D2C3DE8}">
      <dsp:nvSpPr>
        <dsp:cNvPr id="0" name=""/>
        <dsp:cNvSpPr/>
      </dsp:nvSpPr>
      <dsp:spPr>
        <a:xfrm>
          <a:off x="1773020"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定義擴展與擴展點</a:t>
          </a:r>
        </a:p>
      </dsp:txBody>
      <dsp:txXfrm>
        <a:off x="2173124" y="216732"/>
        <a:ext cx="1200313" cy="800208"/>
      </dsp:txXfrm>
    </dsp:sp>
    <dsp:sp modelId="{4D4339F8-155C-4FA1-8DDB-54104334B8F2}">
      <dsp:nvSpPr>
        <dsp:cNvPr id="0" name=""/>
        <dsp:cNvSpPr/>
      </dsp:nvSpPr>
      <dsp:spPr>
        <a:xfrm>
          <a:off x="3373437"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實作程式</a:t>
          </a:r>
        </a:p>
      </dsp:txBody>
      <dsp:txXfrm>
        <a:off x="3773541" y="216732"/>
        <a:ext cx="1200313" cy="800208"/>
      </dsp:txXfrm>
    </dsp:sp>
    <dsp:sp modelId="{D62ACADA-5CEC-4B24-A199-8B1CFBA9BDFD}">
      <dsp:nvSpPr>
        <dsp:cNvPr id="0" name=""/>
        <dsp:cNvSpPr/>
      </dsp:nvSpPr>
      <dsp:spPr>
        <a:xfrm>
          <a:off x="4973854"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設定使用的</a:t>
          </a:r>
          <a:r>
            <a:rPr lang="en-US" altLang="zh-TW" sz="1700" kern="1200" dirty="0"/>
            <a:t>Library</a:t>
          </a:r>
          <a:endParaRPr lang="zh-TW" altLang="en-US" sz="1700" kern="1200" dirty="0"/>
        </a:p>
      </dsp:txBody>
      <dsp:txXfrm>
        <a:off x="5373958" y="216732"/>
        <a:ext cx="1200313" cy="800208"/>
      </dsp:txXfrm>
    </dsp:sp>
    <dsp:sp modelId="{25625992-171F-4CC9-83BA-21675CEB17AA}">
      <dsp:nvSpPr>
        <dsp:cNvPr id="0" name=""/>
        <dsp:cNvSpPr/>
      </dsp:nvSpPr>
      <dsp:spPr>
        <a:xfrm>
          <a:off x="6574271"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封裝外掛</a:t>
          </a:r>
          <a:r>
            <a:rPr lang="en-US" altLang="zh-TW" sz="1700" kern="1200" dirty="0"/>
            <a:t>(.jar)</a:t>
          </a:r>
          <a:endParaRPr lang="zh-TW" altLang="en-US" sz="1700" kern="1200" dirty="0"/>
        </a:p>
      </dsp:txBody>
      <dsp:txXfrm>
        <a:off x="6974375" y="216732"/>
        <a:ext cx="1200313" cy="800208"/>
      </dsp:txXfrm>
    </dsp:sp>
    <dsp:sp modelId="{260C8932-F910-42FA-8B98-7332D18A6B5B}">
      <dsp:nvSpPr>
        <dsp:cNvPr id="0" name=""/>
        <dsp:cNvSpPr/>
      </dsp:nvSpPr>
      <dsp:spPr>
        <a:xfrm>
          <a:off x="8174688"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安裝</a:t>
          </a:r>
        </a:p>
      </dsp:txBody>
      <dsp:txXfrm>
        <a:off x="8574792" y="216732"/>
        <a:ext cx="1200313" cy="8002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BF00E-69D1-42E1-BED1-BD594BA10AF8}">
      <dsp:nvSpPr>
        <dsp:cNvPr id="0" name=""/>
        <dsp:cNvSpPr/>
      </dsp:nvSpPr>
      <dsp:spPr>
        <a:xfrm>
          <a:off x="3839" y="216732"/>
          <a:ext cx="2169285" cy="800208"/>
        </a:xfrm>
        <a:prstGeom prst="homePlate">
          <a:avLst/>
        </a:prstGeom>
        <a:solidFill>
          <a:schemeClr val="accent4"/>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新建外掛開發專案</a:t>
          </a:r>
        </a:p>
      </dsp:txBody>
      <dsp:txXfrm>
        <a:off x="3839" y="216732"/>
        <a:ext cx="1969233" cy="800208"/>
      </dsp:txXfrm>
    </dsp:sp>
    <dsp:sp modelId="{7D212A63-787F-4359-BF14-66982D2C3DE8}">
      <dsp:nvSpPr>
        <dsp:cNvPr id="0" name=""/>
        <dsp:cNvSpPr/>
      </dsp:nvSpPr>
      <dsp:spPr>
        <a:xfrm>
          <a:off x="1773020"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定義擴展與擴展點</a:t>
          </a:r>
        </a:p>
      </dsp:txBody>
      <dsp:txXfrm>
        <a:off x="2173124" y="216732"/>
        <a:ext cx="1200313" cy="800208"/>
      </dsp:txXfrm>
    </dsp:sp>
    <dsp:sp modelId="{4D4339F8-155C-4FA1-8DDB-54104334B8F2}">
      <dsp:nvSpPr>
        <dsp:cNvPr id="0" name=""/>
        <dsp:cNvSpPr/>
      </dsp:nvSpPr>
      <dsp:spPr>
        <a:xfrm>
          <a:off x="3373437"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實作程式</a:t>
          </a:r>
        </a:p>
      </dsp:txBody>
      <dsp:txXfrm>
        <a:off x="3773541" y="216732"/>
        <a:ext cx="1200313" cy="800208"/>
      </dsp:txXfrm>
    </dsp:sp>
    <dsp:sp modelId="{D62ACADA-5CEC-4B24-A199-8B1CFBA9BDFD}">
      <dsp:nvSpPr>
        <dsp:cNvPr id="0" name=""/>
        <dsp:cNvSpPr/>
      </dsp:nvSpPr>
      <dsp:spPr>
        <a:xfrm>
          <a:off x="4973854"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設定使用的</a:t>
          </a:r>
          <a:r>
            <a:rPr lang="en-US" altLang="zh-TW" sz="1700" kern="1200" dirty="0"/>
            <a:t>Library</a:t>
          </a:r>
          <a:endParaRPr lang="zh-TW" altLang="en-US" sz="1700" kern="1200" dirty="0"/>
        </a:p>
      </dsp:txBody>
      <dsp:txXfrm>
        <a:off x="5373958" y="216732"/>
        <a:ext cx="1200313" cy="800208"/>
      </dsp:txXfrm>
    </dsp:sp>
    <dsp:sp modelId="{25625992-171F-4CC9-83BA-21675CEB17AA}">
      <dsp:nvSpPr>
        <dsp:cNvPr id="0" name=""/>
        <dsp:cNvSpPr/>
      </dsp:nvSpPr>
      <dsp:spPr>
        <a:xfrm>
          <a:off x="6574271"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封裝外掛</a:t>
          </a:r>
          <a:r>
            <a:rPr lang="en-US" altLang="zh-TW" sz="1700" kern="1200" dirty="0"/>
            <a:t>(.jar)</a:t>
          </a:r>
          <a:endParaRPr lang="zh-TW" altLang="en-US" sz="1700" kern="1200" dirty="0"/>
        </a:p>
      </dsp:txBody>
      <dsp:txXfrm>
        <a:off x="6974375" y="216732"/>
        <a:ext cx="1200313" cy="800208"/>
      </dsp:txXfrm>
    </dsp:sp>
    <dsp:sp modelId="{260C8932-F910-42FA-8B98-7332D18A6B5B}">
      <dsp:nvSpPr>
        <dsp:cNvPr id="0" name=""/>
        <dsp:cNvSpPr/>
      </dsp:nvSpPr>
      <dsp:spPr>
        <a:xfrm>
          <a:off x="8174688"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安裝</a:t>
          </a:r>
        </a:p>
      </dsp:txBody>
      <dsp:txXfrm>
        <a:off x="8574792" y="216732"/>
        <a:ext cx="1200313" cy="8002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BF00E-69D1-42E1-BED1-BD594BA10AF8}">
      <dsp:nvSpPr>
        <dsp:cNvPr id="0" name=""/>
        <dsp:cNvSpPr/>
      </dsp:nvSpPr>
      <dsp:spPr>
        <a:xfrm>
          <a:off x="3839" y="216732"/>
          <a:ext cx="2169285" cy="800208"/>
        </a:xfrm>
        <a:prstGeom prst="homePlate">
          <a:avLst/>
        </a:prstGeom>
        <a:solidFill>
          <a:schemeClr val="accent4"/>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新建外掛開發專案</a:t>
          </a:r>
        </a:p>
      </dsp:txBody>
      <dsp:txXfrm>
        <a:off x="3839" y="216732"/>
        <a:ext cx="1969233" cy="800208"/>
      </dsp:txXfrm>
    </dsp:sp>
    <dsp:sp modelId="{7D212A63-787F-4359-BF14-66982D2C3DE8}">
      <dsp:nvSpPr>
        <dsp:cNvPr id="0" name=""/>
        <dsp:cNvSpPr/>
      </dsp:nvSpPr>
      <dsp:spPr>
        <a:xfrm>
          <a:off x="1773020"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定義擴展與擴展點</a:t>
          </a:r>
        </a:p>
      </dsp:txBody>
      <dsp:txXfrm>
        <a:off x="2173124" y="216732"/>
        <a:ext cx="1200313" cy="800208"/>
      </dsp:txXfrm>
    </dsp:sp>
    <dsp:sp modelId="{4D4339F8-155C-4FA1-8DDB-54104334B8F2}">
      <dsp:nvSpPr>
        <dsp:cNvPr id="0" name=""/>
        <dsp:cNvSpPr/>
      </dsp:nvSpPr>
      <dsp:spPr>
        <a:xfrm>
          <a:off x="3373437"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實作程式</a:t>
          </a:r>
        </a:p>
      </dsp:txBody>
      <dsp:txXfrm>
        <a:off x="3773541" y="216732"/>
        <a:ext cx="1200313" cy="800208"/>
      </dsp:txXfrm>
    </dsp:sp>
    <dsp:sp modelId="{D62ACADA-5CEC-4B24-A199-8B1CFBA9BDFD}">
      <dsp:nvSpPr>
        <dsp:cNvPr id="0" name=""/>
        <dsp:cNvSpPr/>
      </dsp:nvSpPr>
      <dsp:spPr>
        <a:xfrm>
          <a:off x="4973854"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設定使用的</a:t>
          </a:r>
          <a:r>
            <a:rPr lang="en-US" altLang="zh-TW" sz="1700" kern="1200" dirty="0"/>
            <a:t>Library</a:t>
          </a:r>
          <a:endParaRPr lang="zh-TW" altLang="en-US" sz="1700" kern="1200" dirty="0"/>
        </a:p>
      </dsp:txBody>
      <dsp:txXfrm>
        <a:off x="5373958" y="216732"/>
        <a:ext cx="1200313" cy="800208"/>
      </dsp:txXfrm>
    </dsp:sp>
    <dsp:sp modelId="{25625992-171F-4CC9-83BA-21675CEB17AA}">
      <dsp:nvSpPr>
        <dsp:cNvPr id="0" name=""/>
        <dsp:cNvSpPr/>
      </dsp:nvSpPr>
      <dsp:spPr>
        <a:xfrm>
          <a:off x="6574271"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封裝外掛</a:t>
          </a:r>
          <a:r>
            <a:rPr lang="en-US" altLang="zh-TW" sz="1700" kern="1200" dirty="0"/>
            <a:t>(.jar)</a:t>
          </a:r>
          <a:endParaRPr lang="zh-TW" altLang="en-US" sz="1700" kern="1200" dirty="0"/>
        </a:p>
      </dsp:txBody>
      <dsp:txXfrm>
        <a:off x="6974375" y="216732"/>
        <a:ext cx="1200313" cy="800208"/>
      </dsp:txXfrm>
    </dsp:sp>
    <dsp:sp modelId="{260C8932-F910-42FA-8B98-7332D18A6B5B}">
      <dsp:nvSpPr>
        <dsp:cNvPr id="0" name=""/>
        <dsp:cNvSpPr/>
      </dsp:nvSpPr>
      <dsp:spPr>
        <a:xfrm>
          <a:off x="8174688"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安裝</a:t>
          </a:r>
        </a:p>
      </dsp:txBody>
      <dsp:txXfrm>
        <a:off x="8574792" y="216732"/>
        <a:ext cx="1200313" cy="8002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BF00E-69D1-42E1-BED1-BD594BA10AF8}">
      <dsp:nvSpPr>
        <dsp:cNvPr id="0" name=""/>
        <dsp:cNvSpPr/>
      </dsp:nvSpPr>
      <dsp:spPr>
        <a:xfrm>
          <a:off x="3839" y="216732"/>
          <a:ext cx="2169285" cy="800208"/>
        </a:xfrm>
        <a:prstGeom prst="homePlate">
          <a:avLst/>
        </a:prstGeom>
        <a:solidFill>
          <a:schemeClr val="accent4"/>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新建外掛開發專案</a:t>
          </a:r>
        </a:p>
      </dsp:txBody>
      <dsp:txXfrm>
        <a:off x="3839" y="216732"/>
        <a:ext cx="1969233" cy="800208"/>
      </dsp:txXfrm>
    </dsp:sp>
    <dsp:sp modelId="{7D212A63-787F-4359-BF14-66982D2C3DE8}">
      <dsp:nvSpPr>
        <dsp:cNvPr id="0" name=""/>
        <dsp:cNvSpPr/>
      </dsp:nvSpPr>
      <dsp:spPr>
        <a:xfrm>
          <a:off x="1773020"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定義擴展與擴展點</a:t>
          </a:r>
        </a:p>
      </dsp:txBody>
      <dsp:txXfrm>
        <a:off x="2173124" y="216732"/>
        <a:ext cx="1200313" cy="800208"/>
      </dsp:txXfrm>
    </dsp:sp>
    <dsp:sp modelId="{4D4339F8-155C-4FA1-8DDB-54104334B8F2}">
      <dsp:nvSpPr>
        <dsp:cNvPr id="0" name=""/>
        <dsp:cNvSpPr/>
      </dsp:nvSpPr>
      <dsp:spPr>
        <a:xfrm>
          <a:off x="3373437"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實作程式</a:t>
          </a:r>
        </a:p>
      </dsp:txBody>
      <dsp:txXfrm>
        <a:off x="3773541" y="216732"/>
        <a:ext cx="1200313" cy="800208"/>
      </dsp:txXfrm>
    </dsp:sp>
    <dsp:sp modelId="{D62ACADA-5CEC-4B24-A199-8B1CFBA9BDFD}">
      <dsp:nvSpPr>
        <dsp:cNvPr id="0" name=""/>
        <dsp:cNvSpPr/>
      </dsp:nvSpPr>
      <dsp:spPr>
        <a:xfrm>
          <a:off x="4973854"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設定使用的</a:t>
          </a:r>
          <a:r>
            <a:rPr lang="en-US" altLang="zh-TW" sz="1700" kern="1200" dirty="0"/>
            <a:t>Library</a:t>
          </a:r>
          <a:endParaRPr lang="zh-TW" altLang="en-US" sz="1700" kern="1200" dirty="0"/>
        </a:p>
      </dsp:txBody>
      <dsp:txXfrm>
        <a:off x="5373958" y="216732"/>
        <a:ext cx="1200313" cy="800208"/>
      </dsp:txXfrm>
    </dsp:sp>
    <dsp:sp modelId="{25625992-171F-4CC9-83BA-21675CEB17AA}">
      <dsp:nvSpPr>
        <dsp:cNvPr id="0" name=""/>
        <dsp:cNvSpPr/>
      </dsp:nvSpPr>
      <dsp:spPr>
        <a:xfrm>
          <a:off x="6574271"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封裝外掛</a:t>
          </a:r>
          <a:r>
            <a:rPr lang="en-US" altLang="zh-TW" sz="1700" kern="1200" dirty="0"/>
            <a:t>(.jar)</a:t>
          </a:r>
          <a:endParaRPr lang="zh-TW" altLang="en-US" sz="1700" kern="1200" dirty="0"/>
        </a:p>
      </dsp:txBody>
      <dsp:txXfrm>
        <a:off x="6974375" y="216732"/>
        <a:ext cx="1200313" cy="800208"/>
      </dsp:txXfrm>
    </dsp:sp>
    <dsp:sp modelId="{260C8932-F910-42FA-8B98-7332D18A6B5B}">
      <dsp:nvSpPr>
        <dsp:cNvPr id="0" name=""/>
        <dsp:cNvSpPr/>
      </dsp:nvSpPr>
      <dsp:spPr>
        <a:xfrm>
          <a:off x="8174688"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安裝</a:t>
          </a:r>
        </a:p>
      </dsp:txBody>
      <dsp:txXfrm>
        <a:off x="8574792" y="216732"/>
        <a:ext cx="1200313" cy="8002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BF00E-69D1-42E1-BED1-BD594BA10AF8}">
      <dsp:nvSpPr>
        <dsp:cNvPr id="0" name=""/>
        <dsp:cNvSpPr/>
      </dsp:nvSpPr>
      <dsp:spPr>
        <a:xfrm>
          <a:off x="3839" y="216732"/>
          <a:ext cx="2169285" cy="800208"/>
        </a:xfrm>
        <a:prstGeom prst="homePlate">
          <a:avLst/>
        </a:prstGeom>
        <a:solidFill>
          <a:schemeClr val="accent4"/>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新建外掛開發專案</a:t>
          </a:r>
        </a:p>
      </dsp:txBody>
      <dsp:txXfrm>
        <a:off x="3839" y="216732"/>
        <a:ext cx="1969233" cy="800208"/>
      </dsp:txXfrm>
    </dsp:sp>
    <dsp:sp modelId="{7D212A63-787F-4359-BF14-66982D2C3DE8}">
      <dsp:nvSpPr>
        <dsp:cNvPr id="0" name=""/>
        <dsp:cNvSpPr/>
      </dsp:nvSpPr>
      <dsp:spPr>
        <a:xfrm>
          <a:off x="1773020"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定義擴展與擴展點</a:t>
          </a:r>
        </a:p>
      </dsp:txBody>
      <dsp:txXfrm>
        <a:off x="2173124" y="216732"/>
        <a:ext cx="1200313" cy="800208"/>
      </dsp:txXfrm>
    </dsp:sp>
    <dsp:sp modelId="{4D4339F8-155C-4FA1-8DDB-54104334B8F2}">
      <dsp:nvSpPr>
        <dsp:cNvPr id="0" name=""/>
        <dsp:cNvSpPr/>
      </dsp:nvSpPr>
      <dsp:spPr>
        <a:xfrm>
          <a:off x="3373437"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實作程式</a:t>
          </a:r>
        </a:p>
      </dsp:txBody>
      <dsp:txXfrm>
        <a:off x="3773541" y="216732"/>
        <a:ext cx="1200313" cy="800208"/>
      </dsp:txXfrm>
    </dsp:sp>
    <dsp:sp modelId="{D62ACADA-5CEC-4B24-A199-8B1CFBA9BDFD}">
      <dsp:nvSpPr>
        <dsp:cNvPr id="0" name=""/>
        <dsp:cNvSpPr/>
      </dsp:nvSpPr>
      <dsp:spPr>
        <a:xfrm>
          <a:off x="4973854"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設定使用的</a:t>
          </a:r>
          <a:r>
            <a:rPr lang="en-US" altLang="zh-TW" sz="1700" kern="1200" dirty="0"/>
            <a:t>Library</a:t>
          </a:r>
          <a:endParaRPr lang="zh-TW" altLang="en-US" sz="1700" kern="1200" dirty="0"/>
        </a:p>
      </dsp:txBody>
      <dsp:txXfrm>
        <a:off x="5373958" y="216732"/>
        <a:ext cx="1200313" cy="800208"/>
      </dsp:txXfrm>
    </dsp:sp>
    <dsp:sp modelId="{25625992-171F-4CC9-83BA-21675CEB17AA}">
      <dsp:nvSpPr>
        <dsp:cNvPr id="0" name=""/>
        <dsp:cNvSpPr/>
      </dsp:nvSpPr>
      <dsp:spPr>
        <a:xfrm>
          <a:off x="6574271"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封裝外掛</a:t>
          </a:r>
          <a:r>
            <a:rPr lang="en-US" altLang="zh-TW" sz="1700" kern="1200" dirty="0"/>
            <a:t>(.jar)</a:t>
          </a:r>
          <a:endParaRPr lang="zh-TW" altLang="en-US" sz="1700" kern="1200" dirty="0"/>
        </a:p>
      </dsp:txBody>
      <dsp:txXfrm>
        <a:off x="6974375" y="216732"/>
        <a:ext cx="1200313" cy="800208"/>
      </dsp:txXfrm>
    </dsp:sp>
    <dsp:sp modelId="{260C8932-F910-42FA-8B98-7332D18A6B5B}">
      <dsp:nvSpPr>
        <dsp:cNvPr id="0" name=""/>
        <dsp:cNvSpPr/>
      </dsp:nvSpPr>
      <dsp:spPr>
        <a:xfrm>
          <a:off x="8174688"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安裝</a:t>
          </a:r>
        </a:p>
      </dsp:txBody>
      <dsp:txXfrm>
        <a:off x="8574792" y="216732"/>
        <a:ext cx="1200313" cy="8002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BF00E-69D1-42E1-BED1-BD594BA10AF8}">
      <dsp:nvSpPr>
        <dsp:cNvPr id="0" name=""/>
        <dsp:cNvSpPr/>
      </dsp:nvSpPr>
      <dsp:spPr>
        <a:xfrm>
          <a:off x="3839" y="216732"/>
          <a:ext cx="2169285" cy="800208"/>
        </a:xfrm>
        <a:prstGeom prst="homePlate">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新建外掛開發專案</a:t>
          </a:r>
        </a:p>
      </dsp:txBody>
      <dsp:txXfrm>
        <a:off x="3839" y="216732"/>
        <a:ext cx="1969233" cy="800208"/>
      </dsp:txXfrm>
    </dsp:sp>
    <dsp:sp modelId="{7D212A63-787F-4359-BF14-66982D2C3DE8}">
      <dsp:nvSpPr>
        <dsp:cNvPr id="0" name=""/>
        <dsp:cNvSpPr/>
      </dsp:nvSpPr>
      <dsp:spPr>
        <a:xfrm>
          <a:off x="1773020" y="216732"/>
          <a:ext cx="2000521" cy="800208"/>
        </a:xfrm>
        <a:prstGeom prst="chevron">
          <a:avLst/>
        </a:prstGeom>
        <a:solidFill>
          <a:schemeClr val="accent4"/>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定義擴展與擴展點</a:t>
          </a:r>
        </a:p>
      </dsp:txBody>
      <dsp:txXfrm>
        <a:off x="2173124" y="216732"/>
        <a:ext cx="1200313" cy="800208"/>
      </dsp:txXfrm>
    </dsp:sp>
    <dsp:sp modelId="{4D4339F8-155C-4FA1-8DDB-54104334B8F2}">
      <dsp:nvSpPr>
        <dsp:cNvPr id="0" name=""/>
        <dsp:cNvSpPr/>
      </dsp:nvSpPr>
      <dsp:spPr>
        <a:xfrm>
          <a:off x="3373437"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實作程式</a:t>
          </a:r>
        </a:p>
      </dsp:txBody>
      <dsp:txXfrm>
        <a:off x="3773541" y="216732"/>
        <a:ext cx="1200313" cy="800208"/>
      </dsp:txXfrm>
    </dsp:sp>
    <dsp:sp modelId="{D62ACADA-5CEC-4B24-A199-8B1CFBA9BDFD}">
      <dsp:nvSpPr>
        <dsp:cNvPr id="0" name=""/>
        <dsp:cNvSpPr/>
      </dsp:nvSpPr>
      <dsp:spPr>
        <a:xfrm>
          <a:off x="4973854"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設定使用的</a:t>
          </a:r>
          <a:r>
            <a:rPr lang="en-US" altLang="zh-TW" sz="1700" kern="1200" dirty="0"/>
            <a:t>Library</a:t>
          </a:r>
          <a:endParaRPr lang="zh-TW" altLang="en-US" sz="1700" kern="1200" dirty="0"/>
        </a:p>
      </dsp:txBody>
      <dsp:txXfrm>
        <a:off x="5373958" y="216732"/>
        <a:ext cx="1200313" cy="800208"/>
      </dsp:txXfrm>
    </dsp:sp>
    <dsp:sp modelId="{25625992-171F-4CC9-83BA-21675CEB17AA}">
      <dsp:nvSpPr>
        <dsp:cNvPr id="0" name=""/>
        <dsp:cNvSpPr/>
      </dsp:nvSpPr>
      <dsp:spPr>
        <a:xfrm>
          <a:off x="6574271"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封裝外掛</a:t>
          </a:r>
          <a:r>
            <a:rPr lang="en-US" altLang="zh-TW" sz="1700" kern="1200" dirty="0"/>
            <a:t>(.jar)</a:t>
          </a:r>
          <a:endParaRPr lang="zh-TW" altLang="en-US" sz="1700" kern="1200" dirty="0"/>
        </a:p>
      </dsp:txBody>
      <dsp:txXfrm>
        <a:off x="6974375" y="216732"/>
        <a:ext cx="1200313" cy="800208"/>
      </dsp:txXfrm>
    </dsp:sp>
    <dsp:sp modelId="{260C8932-F910-42FA-8B98-7332D18A6B5B}">
      <dsp:nvSpPr>
        <dsp:cNvPr id="0" name=""/>
        <dsp:cNvSpPr/>
      </dsp:nvSpPr>
      <dsp:spPr>
        <a:xfrm>
          <a:off x="8174688"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安裝</a:t>
          </a:r>
        </a:p>
      </dsp:txBody>
      <dsp:txXfrm>
        <a:off x="8574792" y="216732"/>
        <a:ext cx="1200313" cy="80020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BF00E-69D1-42E1-BED1-BD594BA10AF8}">
      <dsp:nvSpPr>
        <dsp:cNvPr id="0" name=""/>
        <dsp:cNvSpPr/>
      </dsp:nvSpPr>
      <dsp:spPr>
        <a:xfrm>
          <a:off x="3839" y="216732"/>
          <a:ext cx="2169285" cy="800208"/>
        </a:xfrm>
        <a:prstGeom prst="homePlate">
          <a:avLst/>
        </a:prstGeom>
        <a:solidFill>
          <a:schemeClr val="accent1"/>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新建外掛開發專案</a:t>
          </a:r>
        </a:p>
      </dsp:txBody>
      <dsp:txXfrm>
        <a:off x="3839" y="216732"/>
        <a:ext cx="1969233" cy="800208"/>
      </dsp:txXfrm>
    </dsp:sp>
    <dsp:sp modelId="{7D212A63-787F-4359-BF14-66982D2C3DE8}">
      <dsp:nvSpPr>
        <dsp:cNvPr id="0" name=""/>
        <dsp:cNvSpPr/>
      </dsp:nvSpPr>
      <dsp:spPr>
        <a:xfrm>
          <a:off x="1773020" y="216732"/>
          <a:ext cx="2000521" cy="800208"/>
        </a:xfrm>
        <a:prstGeom prst="chevron">
          <a:avLst/>
        </a:prstGeom>
        <a:solidFill>
          <a:schemeClr val="accent4"/>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定義擴展與擴展點</a:t>
          </a:r>
        </a:p>
      </dsp:txBody>
      <dsp:txXfrm>
        <a:off x="2173124" y="216732"/>
        <a:ext cx="1200313" cy="800208"/>
      </dsp:txXfrm>
    </dsp:sp>
    <dsp:sp modelId="{4D4339F8-155C-4FA1-8DDB-54104334B8F2}">
      <dsp:nvSpPr>
        <dsp:cNvPr id="0" name=""/>
        <dsp:cNvSpPr/>
      </dsp:nvSpPr>
      <dsp:spPr>
        <a:xfrm>
          <a:off x="3373437"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實作程式</a:t>
          </a:r>
        </a:p>
      </dsp:txBody>
      <dsp:txXfrm>
        <a:off x="3773541" y="216732"/>
        <a:ext cx="1200313" cy="800208"/>
      </dsp:txXfrm>
    </dsp:sp>
    <dsp:sp modelId="{D62ACADA-5CEC-4B24-A199-8B1CFBA9BDFD}">
      <dsp:nvSpPr>
        <dsp:cNvPr id="0" name=""/>
        <dsp:cNvSpPr/>
      </dsp:nvSpPr>
      <dsp:spPr>
        <a:xfrm>
          <a:off x="4973854"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設定使用的</a:t>
          </a:r>
          <a:r>
            <a:rPr lang="en-US" altLang="zh-TW" sz="1700" kern="1200" dirty="0"/>
            <a:t>Library</a:t>
          </a:r>
          <a:endParaRPr lang="zh-TW" altLang="en-US" sz="1700" kern="1200" dirty="0"/>
        </a:p>
      </dsp:txBody>
      <dsp:txXfrm>
        <a:off x="5373958" y="216732"/>
        <a:ext cx="1200313" cy="800208"/>
      </dsp:txXfrm>
    </dsp:sp>
    <dsp:sp modelId="{25625992-171F-4CC9-83BA-21675CEB17AA}">
      <dsp:nvSpPr>
        <dsp:cNvPr id="0" name=""/>
        <dsp:cNvSpPr/>
      </dsp:nvSpPr>
      <dsp:spPr>
        <a:xfrm>
          <a:off x="6574271"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封裝外掛</a:t>
          </a:r>
          <a:r>
            <a:rPr lang="en-US" altLang="zh-TW" sz="1700" kern="1200" dirty="0"/>
            <a:t>(.jar)</a:t>
          </a:r>
          <a:endParaRPr lang="zh-TW" altLang="en-US" sz="1700" kern="1200" dirty="0"/>
        </a:p>
      </dsp:txBody>
      <dsp:txXfrm>
        <a:off x="6974375" y="216732"/>
        <a:ext cx="1200313" cy="800208"/>
      </dsp:txXfrm>
    </dsp:sp>
    <dsp:sp modelId="{260C8932-F910-42FA-8B98-7332D18A6B5B}">
      <dsp:nvSpPr>
        <dsp:cNvPr id="0" name=""/>
        <dsp:cNvSpPr/>
      </dsp:nvSpPr>
      <dsp:spPr>
        <a:xfrm>
          <a:off x="8174688" y="216732"/>
          <a:ext cx="2000521" cy="800208"/>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安裝</a:t>
          </a:r>
        </a:p>
      </dsp:txBody>
      <dsp:txXfrm>
        <a:off x="8574792" y="216732"/>
        <a:ext cx="1200313" cy="80020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AADE1-4253-448C-8031-8318B385F858}" type="datetimeFigureOut">
              <a:rPr lang="zh-TW" altLang="en-US" smtClean="0"/>
              <a:t>2020/8/2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5EE371-2314-472D-B703-E01F3E30C469}" type="slidenum">
              <a:rPr lang="zh-TW" altLang="en-US" smtClean="0"/>
              <a:t>‹#›</a:t>
            </a:fld>
            <a:endParaRPr lang="zh-TW" altLang="en-US"/>
          </a:p>
        </p:txBody>
      </p:sp>
    </p:spTree>
    <p:extLst>
      <p:ext uri="{BB962C8B-B14F-4D97-AF65-F5344CB8AC3E}">
        <p14:creationId xmlns:p14="http://schemas.microsoft.com/office/powerpoint/2010/main" val="2703461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zh.wikipedia.org/wiki/%E8%BD%AF%E4%BB%B6%E5%8C%85"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zh.wikipedia.org/wiki/%E4%BD%9C%E6%A5%AD%E7%B3%BB%E7%B5%B1" TargetMode="External"/><Relationship Id="rId4" Type="http://schemas.openxmlformats.org/officeDocument/2006/relationships/hyperlink" Target="https://zh.wikipedia.org/wiki/%E8%BD%AF%E4%BB%B6%E6%A1%86%E6%9E%B6"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前面的敘述可能有些抽象</a:t>
            </a:r>
            <a:endParaRPr lang="en-US" altLang="zh-TW" dirty="0"/>
          </a:p>
          <a:p>
            <a:r>
              <a:rPr lang="zh-TW" altLang="en-US" dirty="0"/>
              <a:t>來看一下這張圖，這張圖是</a:t>
            </a:r>
            <a:r>
              <a:rPr lang="en-US" altLang="zh-TW" dirty="0"/>
              <a:t>eclipse</a:t>
            </a:r>
            <a:r>
              <a:rPr lang="zh-TW" altLang="en-US" dirty="0"/>
              <a:t>官方文件中對外掛機制的一張簡單示意圖，圖中</a:t>
            </a:r>
            <a:r>
              <a:rPr lang="en-US" altLang="zh-TW" dirty="0"/>
              <a:t>eclipse platform</a:t>
            </a:r>
            <a:r>
              <a:rPr lang="zh-TW" altLang="en-US" dirty="0"/>
              <a:t>是</a:t>
            </a:r>
            <a:r>
              <a:rPr lang="en-US" altLang="zh-TW" dirty="0"/>
              <a:t>eclipse</a:t>
            </a:r>
            <a:r>
              <a:rPr lang="zh-TW" altLang="en-US" dirty="0"/>
              <a:t>最基礎的核心。</a:t>
            </a:r>
            <a:endParaRPr lang="en-US" altLang="zh-TW" dirty="0"/>
          </a:p>
          <a:p>
            <a:r>
              <a:rPr lang="zh-TW" altLang="en-US" dirty="0"/>
              <a:t>核心提供最基礎的介面功能，左側</a:t>
            </a:r>
            <a:r>
              <a:rPr lang="en-US" altLang="zh-TW" dirty="0"/>
              <a:t>JDT, PDE</a:t>
            </a:r>
            <a:r>
              <a:rPr lang="zh-TW" altLang="en-US" dirty="0"/>
              <a:t>分別為</a:t>
            </a:r>
            <a:r>
              <a:rPr lang="en-US" altLang="zh-TW" dirty="0"/>
              <a:t>JAVA</a:t>
            </a:r>
            <a:r>
              <a:rPr lang="zh-TW" altLang="en-US" dirty="0"/>
              <a:t>開發工具與外掛開發環境，</a:t>
            </a:r>
            <a:r>
              <a:rPr lang="en-US" altLang="zh-TW" dirty="0"/>
              <a:t>eclipse</a:t>
            </a:r>
            <a:r>
              <a:rPr lang="zh-TW" altLang="en-US" dirty="0"/>
              <a:t>核心、</a:t>
            </a:r>
            <a:r>
              <a:rPr lang="en-US" altLang="zh-TW" dirty="0" err="1"/>
              <a:t>jdt</a:t>
            </a:r>
            <a:r>
              <a:rPr lang="zh-TW" altLang="en-US" dirty="0"/>
              <a:t>、</a:t>
            </a:r>
            <a:r>
              <a:rPr lang="en-US" altLang="zh-TW" dirty="0" err="1"/>
              <a:t>pde</a:t>
            </a:r>
            <a:r>
              <a:rPr lang="zh-TW" altLang="en-US" dirty="0"/>
              <a:t>這三個部分共同組成了我們一般使用的</a:t>
            </a:r>
            <a:r>
              <a:rPr lang="en-US" altLang="zh-TW" dirty="0"/>
              <a:t>eclipse</a:t>
            </a:r>
            <a:r>
              <a:rPr lang="zh-TW" altLang="en-US" dirty="0"/>
              <a:t>開發平台。</a:t>
            </a:r>
            <a:endParaRPr lang="en-US" altLang="zh-TW" dirty="0"/>
          </a:p>
          <a:p>
            <a:r>
              <a:rPr lang="zh-TW" altLang="en-US" dirty="0"/>
              <a:t>可以看到</a:t>
            </a:r>
            <a:r>
              <a:rPr lang="en-US" altLang="zh-TW" dirty="0"/>
              <a:t>eclipse</a:t>
            </a:r>
            <a:r>
              <a:rPr lang="zh-TW" altLang="en-US" dirty="0"/>
              <a:t>除了核心部分都是以一個個不同外掛的形式來提供服務的，包含最初始的</a:t>
            </a:r>
            <a:r>
              <a:rPr lang="en-US" altLang="zh-TW" dirty="0" err="1"/>
              <a:t>jdt</a:t>
            </a:r>
            <a:r>
              <a:rPr lang="en-US" altLang="zh-TW" dirty="0"/>
              <a:t>, </a:t>
            </a:r>
            <a:r>
              <a:rPr lang="en-US" altLang="zh-TW" dirty="0" err="1"/>
              <a:t>pde</a:t>
            </a:r>
            <a:r>
              <a:rPr lang="zh-TW" altLang="en-US" dirty="0"/>
              <a:t>都是外掛的一部分，使用者也可以隨時依照自己的使用需求來新增</a:t>
            </a:r>
            <a:endParaRPr lang="en-US" altLang="zh-TW" dirty="0"/>
          </a:p>
          <a:p>
            <a:r>
              <a:rPr lang="zh-TW" altLang="en-US" dirty="0"/>
              <a:t>刪減外掛。</a:t>
            </a:r>
            <a:endParaRPr lang="en-US" altLang="zh-TW" dirty="0"/>
          </a:p>
          <a:p>
            <a:endParaRPr lang="en-US" altLang="zh-TW" dirty="0"/>
          </a:p>
          <a:p>
            <a:endParaRPr lang="en-US" altLang="zh-TW" dirty="0"/>
          </a:p>
          <a:p>
            <a:r>
              <a:rPr lang="zh-TW" altLang="en-US" sz="1200" b="1" i="0" kern="1200" dirty="0">
                <a:solidFill>
                  <a:schemeClr val="tx1"/>
                </a:solidFill>
                <a:effectLst/>
                <a:latin typeface="+mn-lt"/>
                <a:ea typeface="+mn-ea"/>
                <a:cs typeface="+mn-cs"/>
              </a:rPr>
              <a:t>軟體開發套件</a:t>
            </a:r>
            <a:r>
              <a:rPr lang="zh-TW" altLang="en-US" sz="1200" b="0" i="0" kern="1200" dirty="0">
                <a:solidFill>
                  <a:schemeClr val="tx1"/>
                </a:solidFill>
                <a:effectLst/>
                <a:latin typeface="+mn-lt"/>
                <a:ea typeface="+mn-ea"/>
                <a:cs typeface="+mn-cs"/>
              </a:rPr>
              <a:t>（</a:t>
            </a:r>
            <a:r>
              <a:rPr lang="en-US" altLang="zh-TW" sz="1200" b="1" i="0" kern="1200" dirty="0">
                <a:solidFill>
                  <a:schemeClr val="tx1"/>
                </a:solidFill>
                <a:effectLst/>
                <a:latin typeface="+mn-lt"/>
                <a:ea typeface="+mn-ea"/>
                <a:cs typeface="+mn-cs"/>
              </a:rPr>
              <a:t>S</a:t>
            </a:r>
            <a:r>
              <a:rPr lang="en-US" altLang="zh-TW" sz="1200" b="0" i="0" kern="1200" dirty="0">
                <a:solidFill>
                  <a:schemeClr val="tx1"/>
                </a:solidFill>
                <a:effectLst/>
                <a:latin typeface="+mn-lt"/>
                <a:ea typeface="+mn-ea"/>
                <a:cs typeface="+mn-cs"/>
              </a:rPr>
              <a:t>oftware </a:t>
            </a:r>
            <a:r>
              <a:rPr lang="en-US" altLang="zh-TW" sz="1200" b="1" i="0" kern="1200" dirty="0">
                <a:solidFill>
                  <a:schemeClr val="tx1"/>
                </a:solidFill>
                <a:effectLst/>
                <a:latin typeface="+mn-lt"/>
                <a:ea typeface="+mn-ea"/>
                <a:cs typeface="+mn-cs"/>
              </a:rPr>
              <a:t>D</a:t>
            </a:r>
            <a:r>
              <a:rPr lang="en-US" altLang="zh-TW" sz="1200" b="0" i="0" kern="1200" dirty="0">
                <a:solidFill>
                  <a:schemeClr val="tx1"/>
                </a:solidFill>
                <a:effectLst/>
                <a:latin typeface="+mn-lt"/>
                <a:ea typeface="+mn-ea"/>
                <a:cs typeface="+mn-cs"/>
              </a:rPr>
              <a:t>evelopment </a:t>
            </a:r>
            <a:r>
              <a:rPr lang="en-US" altLang="zh-TW" sz="1200" b="1" i="0" kern="1200" dirty="0">
                <a:solidFill>
                  <a:schemeClr val="tx1"/>
                </a:solidFill>
                <a:effectLst/>
                <a:latin typeface="+mn-lt"/>
                <a:ea typeface="+mn-ea"/>
                <a:cs typeface="+mn-cs"/>
              </a:rPr>
              <a:t>K</a:t>
            </a:r>
            <a:r>
              <a:rPr lang="en-US" altLang="zh-TW" sz="1200" b="0" i="0" kern="1200" dirty="0">
                <a:solidFill>
                  <a:schemeClr val="tx1"/>
                </a:solidFill>
                <a:effectLst/>
                <a:latin typeface="+mn-lt"/>
                <a:ea typeface="+mn-ea"/>
                <a:cs typeface="+mn-cs"/>
              </a:rPr>
              <a:t>it, </a:t>
            </a:r>
            <a:r>
              <a:rPr lang="en-US" altLang="zh-TW" sz="1200" b="1" i="0" kern="1200" dirty="0">
                <a:solidFill>
                  <a:schemeClr val="tx1"/>
                </a:solidFill>
                <a:effectLst/>
                <a:latin typeface="+mn-lt"/>
                <a:ea typeface="+mn-ea"/>
                <a:cs typeface="+mn-cs"/>
              </a:rPr>
              <a:t>SDK</a:t>
            </a:r>
            <a:r>
              <a:rPr lang="zh-TW" altLang="en-US" sz="1200" b="0" i="0" kern="1200" dirty="0">
                <a:solidFill>
                  <a:schemeClr val="tx1"/>
                </a:solidFill>
                <a:effectLst/>
                <a:latin typeface="+mn-lt"/>
                <a:ea typeface="+mn-ea"/>
                <a:cs typeface="+mn-cs"/>
              </a:rPr>
              <a:t>）一般是一些被軟體工程師用於為特定的</a:t>
            </a:r>
            <a:r>
              <a:rPr lang="zh-TW" altLang="en-US" sz="1200" b="0" i="0" u="none" strike="noStrike" kern="1200" dirty="0">
                <a:solidFill>
                  <a:schemeClr val="tx1"/>
                </a:solidFill>
                <a:effectLst/>
                <a:latin typeface="+mn-lt"/>
                <a:ea typeface="+mn-ea"/>
                <a:cs typeface="+mn-cs"/>
                <a:hlinkClick r:id="rId3" tooltip="軟體包"/>
              </a:rPr>
              <a:t>軟體包</a:t>
            </a:r>
            <a:r>
              <a:rPr lang="zh-TW" altLang="en-US" sz="1200" b="0" i="0" kern="1200" dirty="0">
                <a:solidFill>
                  <a:schemeClr val="tx1"/>
                </a:solidFill>
                <a:effectLst/>
                <a:latin typeface="+mn-lt"/>
                <a:ea typeface="+mn-ea"/>
                <a:cs typeface="+mn-cs"/>
              </a:rPr>
              <a:t>、</a:t>
            </a:r>
            <a:r>
              <a:rPr lang="zh-TW" altLang="en-US" sz="1200" b="0" i="0" u="none" strike="noStrike" kern="1200" dirty="0">
                <a:solidFill>
                  <a:schemeClr val="tx1"/>
                </a:solidFill>
                <a:effectLst/>
                <a:latin typeface="+mn-lt"/>
                <a:ea typeface="+mn-ea"/>
                <a:cs typeface="+mn-cs"/>
                <a:hlinkClick r:id="rId4" tooltip="軟體框架"/>
              </a:rPr>
              <a:t>軟體框架</a:t>
            </a:r>
            <a:r>
              <a:rPr lang="zh-TW" altLang="en-US" sz="1200" b="0" i="0" kern="1200" dirty="0">
                <a:solidFill>
                  <a:schemeClr val="tx1"/>
                </a:solidFill>
                <a:effectLst/>
                <a:latin typeface="+mn-lt"/>
                <a:ea typeface="+mn-ea"/>
                <a:cs typeface="+mn-cs"/>
              </a:rPr>
              <a:t>、硬體平台、</a:t>
            </a:r>
            <a:r>
              <a:rPr lang="zh-TW" altLang="en-US" sz="1200" b="0" i="0" u="none" strike="noStrike" kern="1200" dirty="0">
                <a:solidFill>
                  <a:schemeClr val="tx1"/>
                </a:solidFill>
                <a:effectLst/>
                <a:latin typeface="+mn-lt"/>
                <a:ea typeface="+mn-ea"/>
                <a:cs typeface="+mn-cs"/>
                <a:hlinkClick r:id="rId5" tooltip="作業系統"/>
              </a:rPr>
              <a:t>作業系統</a:t>
            </a:r>
            <a:r>
              <a:rPr lang="zh-TW" altLang="en-US" sz="1200" b="0" i="0" kern="1200" dirty="0">
                <a:solidFill>
                  <a:schemeClr val="tx1"/>
                </a:solidFill>
                <a:effectLst/>
                <a:latin typeface="+mn-lt"/>
                <a:ea typeface="+mn-ea"/>
                <a:cs typeface="+mn-cs"/>
              </a:rPr>
              <a:t>等建立應用軟體的開發工具的集合。</a:t>
            </a:r>
            <a:endParaRPr lang="en-US" altLang="zh-TW"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8B887EB-223C-4475-A2C7-6B90A2ECCBB8}"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389832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對於</a:t>
            </a:r>
            <a:r>
              <a:rPr lang="en-US" altLang="zh-TW" dirty="0"/>
              <a:t>Eclipse</a:t>
            </a:r>
            <a:r>
              <a:rPr lang="zh-TW" altLang="en-US" dirty="0"/>
              <a:t>整合開發環境而言除了</a:t>
            </a:r>
            <a:r>
              <a:rPr lang="en-US" altLang="zh-TW" dirty="0"/>
              <a:t>Eclipse</a:t>
            </a:r>
            <a:r>
              <a:rPr lang="zh-TW" altLang="en-US" dirty="0"/>
              <a:t>平台外，包括</a:t>
            </a:r>
            <a:r>
              <a:rPr lang="en-US" altLang="zh-TW" dirty="0"/>
              <a:t>JDT</a:t>
            </a:r>
            <a:r>
              <a:rPr lang="zh-TW" altLang="en-US" dirty="0"/>
              <a:t>與</a:t>
            </a:r>
            <a:r>
              <a:rPr lang="en-US" altLang="zh-TW" dirty="0"/>
              <a:t>PDE</a:t>
            </a:r>
            <a:r>
              <a:rPr lang="zh-TW" altLang="en-US" dirty="0"/>
              <a:t>都是以外掛的形式裝載於</a:t>
            </a:r>
            <a:r>
              <a:rPr lang="en-US" altLang="zh-TW" dirty="0"/>
              <a:t>Eclipse</a:t>
            </a:r>
            <a:r>
              <a:rPr lang="zh-TW" altLang="en-US" dirty="0"/>
              <a:t>平台之上，對其進行功能上的擴充，其他外掛也可以透過相同的方式對其擴充。而令</a:t>
            </a:r>
            <a:r>
              <a:rPr lang="en-US" altLang="zh-TW" dirty="0"/>
              <a:t>Eclipse</a:t>
            </a:r>
            <a:r>
              <a:rPr lang="zh-TW" altLang="en-US" dirty="0"/>
              <a:t>具有如此優異的外掛擴充能力，是依靠擴展與擴展點的定義與使用。擴展點是由</a:t>
            </a:r>
            <a:r>
              <a:rPr lang="en-US" altLang="zh-TW" dirty="0"/>
              <a:t>Eclipse</a:t>
            </a:r>
            <a:r>
              <a:rPr lang="zh-TW" altLang="en-US" dirty="0"/>
              <a:t>定義的地方，外掛套件可以透過擴展寫明要對</a:t>
            </a:r>
            <a:r>
              <a:rPr lang="en-US" altLang="zh-TW" dirty="0"/>
              <a:t>Eclipse</a:t>
            </a:r>
            <a:r>
              <a:rPr lang="zh-TW" altLang="en-US" dirty="0"/>
              <a:t>的那些部分提供功能上的新增，同時外掛套件也可以定義自己的擴展點，令後續的功能新增能更為靈活或提供給其他使用者自定義的空間。</a:t>
            </a:r>
            <a:endParaRPr lang="en-US" altLang="zh-TW" dirty="0"/>
          </a:p>
          <a:p>
            <a:endParaRPr lang="zh-TW" altLang="en-US" dirty="0"/>
          </a:p>
          <a:p>
            <a:r>
              <a:rPr lang="zh-TW" altLang="en-US" dirty="0"/>
              <a:t>在新創建一個</a:t>
            </a:r>
            <a:r>
              <a:rPr lang="en-US" altLang="zh-TW" dirty="0"/>
              <a:t>Eclipse</a:t>
            </a:r>
            <a:r>
              <a:rPr lang="zh-TW" altLang="en-US" dirty="0"/>
              <a:t>外掛套件專案後，可以在專案中附帶的文件中找到</a:t>
            </a:r>
            <a:r>
              <a:rPr lang="en-US" altLang="zh-TW" dirty="0"/>
              <a:t>plugin.xml</a:t>
            </a:r>
            <a:r>
              <a:rPr lang="zh-TW" altLang="en-US" dirty="0"/>
              <a:t>檔案，其主要記錄此外掛套件對哪些擴展點實作了功能、對外開放了多少擴展點可進行擴展、與其他外掛套件之間的使用關係還有外掛套件本身的一些識別訊息。在較新版本的</a:t>
            </a:r>
            <a:r>
              <a:rPr lang="en-US" altLang="zh-TW" dirty="0"/>
              <a:t>Eclipse</a:t>
            </a:r>
            <a:r>
              <a:rPr lang="zh-TW" altLang="en-US" dirty="0"/>
              <a:t>整合開發環境中，對於</a:t>
            </a:r>
            <a:r>
              <a:rPr lang="en-US" altLang="zh-TW" dirty="0"/>
              <a:t>plugin.xml</a:t>
            </a:r>
            <a:r>
              <a:rPr lang="zh-TW" altLang="en-US" dirty="0"/>
              <a:t>檔案的編輯有著較友善的支援，並提供部分簡單的外掛範本，令外掛開發更為快捷。</a:t>
            </a:r>
            <a:endParaRPr lang="en-US" altLang="zh-TW" dirty="0"/>
          </a:p>
          <a:p>
            <a:endParaRPr lang="zh-TW" altLang="en-US" dirty="0"/>
          </a:p>
          <a:p>
            <a:r>
              <a:rPr lang="zh-TW" altLang="en-US" dirty="0"/>
              <a:t>事實上，</a:t>
            </a:r>
            <a:r>
              <a:rPr lang="en-US" altLang="zh-TW" dirty="0"/>
              <a:t>Eclipse</a:t>
            </a:r>
            <a:r>
              <a:rPr lang="zh-TW" altLang="en-US" dirty="0"/>
              <a:t>官方對於擴展與擴展點的官方說明文件中有著較為方便理解的說明，文件中將擴展與擴展點比喻為插頭與插座，擴展就如插頭一般可以接入插座上對其提供原先不存在的功能，擴展點就如插座一般開放可以接入的槽位，不同定義的擴展點可以對不同介面進行擴充，詳細的擴展點資訊可以在</a:t>
            </a:r>
            <a:r>
              <a:rPr lang="en-US" altLang="zh-TW" dirty="0"/>
              <a:t>Eclipse</a:t>
            </a:r>
            <a:r>
              <a:rPr lang="zh-TW" altLang="en-US" dirty="0"/>
              <a:t>官方文件中進行查閱。</a:t>
            </a:r>
          </a:p>
          <a:p>
            <a:endParaRPr lang="zh-TW" altLang="en-US" dirty="0"/>
          </a:p>
        </p:txBody>
      </p:sp>
      <p:sp>
        <p:nvSpPr>
          <p:cNvPr id="4" name="投影片編號版面配置區 3"/>
          <p:cNvSpPr>
            <a:spLocks noGrp="1"/>
          </p:cNvSpPr>
          <p:nvPr>
            <p:ph type="sldNum" sz="quarter" idx="5"/>
          </p:nvPr>
        </p:nvSpPr>
        <p:spPr/>
        <p:txBody>
          <a:bodyPr/>
          <a:lstStyle/>
          <a:p>
            <a:fld id="{6F5EE371-2314-472D-B703-E01F3E30C469}" type="slidenum">
              <a:rPr lang="zh-TW" altLang="en-US" smtClean="0"/>
              <a:t>6</a:t>
            </a:fld>
            <a:endParaRPr lang="zh-TW" altLang="en-US"/>
          </a:p>
        </p:txBody>
      </p:sp>
    </p:spTree>
    <p:extLst>
      <p:ext uri="{BB962C8B-B14F-4D97-AF65-F5344CB8AC3E}">
        <p14:creationId xmlns:p14="http://schemas.microsoft.com/office/powerpoint/2010/main" val="262160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例如在本實驗室的</a:t>
            </a:r>
            <a:r>
              <a:rPr lang="en-US" altLang="zh-TW" dirty="0"/>
              <a:t>CBTCG</a:t>
            </a:r>
            <a:r>
              <a:rPr lang="zh-TW" altLang="en-US" dirty="0"/>
              <a:t>外掛就實作了四種擴展，這部分可以在安裝好</a:t>
            </a:r>
            <a:r>
              <a:rPr lang="en-US" altLang="zh-TW" dirty="0"/>
              <a:t>CBTCG</a:t>
            </a:r>
            <a:r>
              <a:rPr lang="zh-TW" altLang="en-US" dirty="0"/>
              <a:t>的</a:t>
            </a:r>
            <a:r>
              <a:rPr lang="en-US" altLang="zh-TW" dirty="0"/>
              <a:t>Eclipse</a:t>
            </a:r>
            <a:r>
              <a:rPr lang="zh-TW" altLang="en-US" dirty="0"/>
              <a:t>環境中看到</a:t>
            </a:r>
            <a:endParaRPr lang="en-US" altLang="zh-TW" dirty="0"/>
          </a:p>
          <a:p>
            <a:r>
              <a:rPr lang="zh-TW" altLang="en-US" dirty="0"/>
              <a:t>在</a:t>
            </a:r>
            <a:r>
              <a:rPr lang="en-US" altLang="zh-TW" dirty="0"/>
              <a:t>eclipse</a:t>
            </a:r>
            <a:r>
              <a:rPr lang="zh-TW" altLang="en-US" dirty="0"/>
              <a:t>整合開發環境中</a:t>
            </a:r>
          </a:p>
          <a:p>
            <a:r>
              <a:rPr lang="zh-TW" altLang="en-US" dirty="0"/>
              <a:t>開啟上方功能列的</a:t>
            </a:r>
            <a:r>
              <a:rPr lang="en-US" altLang="zh-TW" dirty="0"/>
              <a:t>test</a:t>
            </a:r>
            <a:r>
              <a:rPr lang="zh-TW" altLang="en-US" dirty="0"/>
              <a:t>選項就可以選取想要產生的測試種類與覆蓋度的測試案例</a:t>
            </a:r>
          </a:p>
          <a:p>
            <a:r>
              <a:rPr lang="zh-TW" altLang="en-US" dirty="0"/>
              <a:t>在這個畫面可以看到，我們</a:t>
            </a:r>
            <a:r>
              <a:rPr lang="en-US" altLang="zh-TW" dirty="0"/>
              <a:t>CBTCG</a:t>
            </a:r>
            <a:r>
              <a:rPr lang="zh-TW" altLang="en-US" dirty="0"/>
              <a:t>外掛一共擴展了</a:t>
            </a:r>
            <a:r>
              <a:rPr lang="en-US" altLang="zh-TW" dirty="0"/>
              <a:t>4</a:t>
            </a:r>
            <a:r>
              <a:rPr lang="zh-TW" altLang="en-US" dirty="0"/>
              <a:t>種功能，</a:t>
            </a:r>
          </a:p>
          <a:p>
            <a:r>
              <a:rPr lang="zh-TW" altLang="en-US" dirty="0"/>
              <a:t>第一種是</a:t>
            </a:r>
            <a:r>
              <a:rPr lang="en-US" altLang="zh-TW" dirty="0"/>
              <a:t>menus(</a:t>
            </a:r>
            <a:r>
              <a:rPr lang="zh-TW" altLang="en-US" dirty="0"/>
              <a:t>按</a:t>
            </a:r>
            <a:r>
              <a:rPr lang="en-US" altLang="zh-TW" dirty="0"/>
              <a:t>)</a:t>
            </a:r>
            <a:r>
              <a:rPr lang="zh-TW" altLang="en-US" dirty="0"/>
              <a:t>，這種擴展可以在上方的功能列加入下拉式選項</a:t>
            </a:r>
          </a:p>
          <a:p>
            <a:r>
              <a:rPr lang="zh-TW" altLang="en-US" dirty="0"/>
              <a:t>第二個是</a:t>
            </a:r>
            <a:r>
              <a:rPr lang="en-US" altLang="zh-TW" dirty="0"/>
              <a:t>commands(</a:t>
            </a:r>
            <a:r>
              <a:rPr lang="zh-TW" altLang="en-US" dirty="0"/>
              <a:t>按</a:t>
            </a:r>
            <a:r>
              <a:rPr lang="en-US" altLang="zh-TW" dirty="0"/>
              <a:t>)</a:t>
            </a:r>
            <a:r>
              <a:rPr lang="zh-TW" altLang="en-US" dirty="0"/>
              <a:t>，他通常跟隨</a:t>
            </a:r>
            <a:r>
              <a:rPr lang="en-US" altLang="zh-TW" dirty="0"/>
              <a:t>menus</a:t>
            </a:r>
            <a:r>
              <a:rPr lang="zh-TW" altLang="en-US" dirty="0"/>
              <a:t>一起使用，可以在指定的功能列選項中加入子選項</a:t>
            </a:r>
          </a:p>
          <a:p>
            <a:r>
              <a:rPr lang="zh-TW" altLang="en-US" dirty="0"/>
              <a:t>第三是</a:t>
            </a:r>
            <a:r>
              <a:rPr lang="en-US" altLang="zh-TW" dirty="0"/>
              <a:t>handler(</a:t>
            </a:r>
            <a:r>
              <a:rPr lang="zh-TW" altLang="en-US" dirty="0"/>
              <a:t>按</a:t>
            </a:r>
            <a:r>
              <a:rPr lang="en-US" altLang="zh-TW" dirty="0"/>
              <a:t>)</a:t>
            </a:r>
            <a:r>
              <a:rPr lang="zh-TW" altLang="en-US" dirty="0"/>
              <a:t>，他支援</a:t>
            </a:r>
            <a:r>
              <a:rPr lang="en-US" altLang="zh-TW" dirty="0"/>
              <a:t>commands</a:t>
            </a:r>
            <a:r>
              <a:rPr lang="zh-TW" altLang="en-US" dirty="0"/>
              <a:t>點選後的功能運作，通常帶有一個包含</a:t>
            </a:r>
            <a:r>
              <a:rPr lang="en-US" altLang="zh-TW" dirty="0"/>
              <a:t>handler</a:t>
            </a:r>
            <a:r>
              <a:rPr lang="zh-TW" altLang="en-US" dirty="0"/>
              <a:t>名稱的程式，我們可以透過編寫該程式達到想要的功能</a:t>
            </a:r>
          </a:p>
          <a:p>
            <a:r>
              <a:rPr lang="zh-TW" altLang="en-US" dirty="0"/>
              <a:t>目前我們外掛的運作也是由此為起點。</a:t>
            </a:r>
          </a:p>
          <a:p>
            <a:r>
              <a:rPr lang="zh-TW" altLang="en-US" dirty="0"/>
              <a:t>第四個是</a:t>
            </a:r>
            <a:r>
              <a:rPr lang="en-US" altLang="zh-TW" dirty="0"/>
              <a:t>bindings(</a:t>
            </a:r>
            <a:r>
              <a:rPr lang="zh-TW" altLang="en-US" dirty="0"/>
              <a:t>按</a:t>
            </a:r>
            <a:r>
              <a:rPr lang="en-US" altLang="zh-TW" dirty="0"/>
              <a:t>)</a:t>
            </a:r>
            <a:r>
              <a:rPr lang="zh-TW" altLang="en-US" dirty="0"/>
              <a:t>，他支援快捷鍵的功能，可以將選項與自定義的快捷鍵綑綁在一起</a:t>
            </a:r>
          </a:p>
          <a:p>
            <a:r>
              <a:rPr lang="zh-TW" altLang="en-US" dirty="0"/>
              <a:t>以上四個就是</a:t>
            </a:r>
            <a:r>
              <a:rPr lang="en-US" altLang="zh-TW" dirty="0"/>
              <a:t>CBTCG</a:t>
            </a:r>
            <a:r>
              <a:rPr lang="zh-TW" altLang="en-US" dirty="0"/>
              <a:t>外掛實作的四個擴展</a:t>
            </a:r>
          </a:p>
          <a:p>
            <a:endParaRPr lang="zh-TW" altLang="en-US" dirty="0"/>
          </a:p>
        </p:txBody>
      </p:sp>
      <p:sp>
        <p:nvSpPr>
          <p:cNvPr id="4" name="投影片編號版面配置區 3"/>
          <p:cNvSpPr>
            <a:spLocks noGrp="1"/>
          </p:cNvSpPr>
          <p:nvPr>
            <p:ph type="sldNum" sz="quarter" idx="5"/>
          </p:nvPr>
        </p:nvSpPr>
        <p:spPr/>
        <p:txBody>
          <a:bodyPr/>
          <a:lstStyle/>
          <a:p>
            <a:fld id="{6F5EE371-2314-472D-B703-E01F3E30C469}" type="slidenum">
              <a:rPr lang="zh-TW" altLang="en-US" smtClean="0"/>
              <a:t>7</a:t>
            </a:fld>
            <a:endParaRPr lang="zh-TW" altLang="en-US"/>
          </a:p>
        </p:txBody>
      </p:sp>
    </p:spTree>
    <p:extLst>
      <p:ext uri="{BB962C8B-B14F-4D97-AF65-F5344CB8AC3E}">
        <p14:creationId xmlns:p14="http://schemas.microsoft.com/office/powerpoint/2010/main" val="1224773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F5EE371-2314-472D-B703-E01F3E30C469}" type="slidenum">
              <a:rPr lang="zh-TW" altLang="en-US" smtClean="0"/>
              <a:t>8</a:t>
            </a:fld>
            <a:endParaRPr lang="zh-TW" altLang="en-US"/>
          </a:p>
        </p:txBody>
      </p:sp>
    </p:spTree>
    <p:extLst>
      <p:ext uri="{BB962C8B-B14F-4D97-AF65-F5344CB8AC3E}">
        <p14:creationId xmlns:p14="http://schemas.microsoft.com/office/powerpoint/2010/main" val="1612262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想要開發一個支援</a:t>
            </a:r>
            <a:r>
              <a:rPr lang="en-US" altLang="zh-TW" dirty="0"/>
              <a:t>eclipse</a:t>
            </a:r>
            <a:r>
              <a:rPr lang="zh-TW" altLang="en-US" dirty="0"/>
              <a:t>的外掛，流程大致可分為六步驟</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1.</a:t>
            </a:r>
            <a:r>
              <a:rPr lang="zh-TW" altLang="en-US" dirty="0"/>
              <a:t>新建外掛開發專案</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2.</a:t>
            </a:r>
            <a:r>
              <a:rPr lang="zh-TW" altLang="en-US" dirty="0"/>
              <a:t>定義擴展與擴展點</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3.</a:t>
            </a:r>
            <a:r>
              <a:rPr lang="zh-TW" altLang="en-US" dirty="0"/>
              <a:t>實作程式</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4.</a:t>
            </a:r>
            <a:r>
              <a:rPr lang="zh-TW" altLang="en-US" dirty="0"/>
              <a:t>設定使用的</a:t>
            </a:r>
            <a:r>
              <a:rPr lang="en-US" altLang="zh-TW" dirty="0"/>
              <a:t>Library</a:t>
            </a:r>
          </a:p>
          <a:p>
            <a:r>
              <a:rPr lang="en-US" altLang="zh-TW" dirty="0"/>
              <a:t>5.</a:t>
            </a:r>
            <a:r>
              <a:rPr lang="zh-TW" altLang="en-US" dirty="0"/>
              <a:t>將開發好的外掛專案封裝，封裝後會得到一個</a:t>
            </a:r>
            <a:r>
              <a:rPr lang="en-US" altLang="zh-TW" dirty="0"/>
              <a:t>.jar</a:t>
            </a:r>
            <a:r>
              <a:rPr lang="zh-TW" altLang="en-US" dirty="0"/>
              <a:t>檔案</a:t>
            </a:r>
            <a:r>
              <a:rPr lang="en-US" altLang="zh-TW" dirty="0"/>
              <a:t> </a:t>
            </a:r>
          </a:p>
          <a:p>
            <a:r>
              <a:rPr lang="en-US" altLang="zh-TW" dirty="0"/>
              <a:t>6. </a:t>
            </a:r>
            <a:r>
              <a:rPr lang="zh-TW" altLang="en-US" dirty="0"/>
              <a:t>將</a:t>
            </a:r>
            <a:r>
              <a:rPr lang="en-US" altLang="zh-TW" dirty="0"/>
              <a:t>.jar</a:t>
            </a:r>
            <a:r>
              <a:rPr lang="zh-TW" altLang="en-US" dirty="0"/>
              <a:t>檔案放置到</a:t>
            </a:r>
            <a:r>
              <a:rPr lang="en-US" altLang="zh-TW" dirty="0"/>
              <a:t>eclipse</a:t>
            </a:r>
            <a:r>
              <a:rPr lang="zh-TW" altLang="en-US" dirty="0"/>
              <a:t>平台的</a:t>
            </a:r>
            <a:r>
              <a:rPr lang="en-US" altLang="zh-TW" dirty="0"/>
              <a:t>plugins</a:t>
            </a:r>
            <a:r>
              <a:rPr lang="zh-TW" altLang="en-US" dirty="0"/>
              <a:t>資料夾中</a:t>
            </a:r>
            <a:endParaRPr lang="en-US" altLang="zh-TW" dirty="0"/>
          </a:p>
          <a:p>
            <a:endParaRPr lang="en-US" altLang="zh-TW" dirty="0"/>
          </a:p>
          <a:p>
            <a:r>
              <a:rPr lang="zh-TW" altLang="en-US" dirty="0"/>
              <a:t>下面章節的外掛開發教學將帶各位實作一個</a:t>
            </a:r>
            <a:r>
              <a:rPr lang="en-US" altLang="zh-TW" dirty="0"/>
              <a:t>eclipse</a:t>
            </a:r>
            <a:r>
              <a:rPr lang="zh-TW" altLang="en-US" dirty="0"/>
              <a:t>外掛，希望以簡單實作搭配說明的形式可以幫助各位快速理解。</a:t>
            </a:r>
          </a:p>
        </p:txBody>
      </p:sp>
      <p:sp>
        <p:nvSpPr>
          <p:cNvPr id="4" name="投影片編號版面配置區 3"/>
          <p:cNvSpPr>
            <a:spLocks noGrp="1"/>
          </p:cNvSpPr>
          <p:nvPr>
            <p:ph type="sldNum" sz="quarter" idx="5"/>
          </p:nvPr>
        </p:nvSpPr>
        <p:spPr/>
        <p:txBody>
          <a:bodyPr/>
          <a:lstStyle/>
          <a:p>
            <a:fld id="{6F5EE371-2314-472D-B703-E01F3E30C469}" type="slidenum">
              <a:rPr lang="zh-TW" altLang="en-US" smtClean="0"/>
              <a:t>9</a:t>
            </a:fld>
            <a:endParaRPr lang="zh-TW" altLang="en-US"/>
          </a:p>
        </p:txBody>
      </p:sp>
    </p:spTree>
    <p:extLst>
      <p:ext uri="{BB962C8B-B14F-4D97-AF65-F5344CB8AC3E}">
        <p14:creationId xmlns:p14="http://schemas.microsoft.com/office/powerpoint/2010/main" val="1597108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例如在本實驗室的</a:t>
            </a:r>
            <a:r>
              <a:rPr lang="en-US" altLang="zh-TW" dirty="0"/>
              <a:t>CBTCG</a:t>
            </a:r>
            <a:r>
              <a:rPr lang="zh-TW" altLang="en-US" dirty="0"/>
              <a:t>外掛就實作了四種擴展，這部分可以在安裝好</a:t>
            </a:r>
            <a:r>
              <a:rPr lang="en-US" altLang="zh-TW" dirty="0"/>
              <a:t>CBTCG</a:t>
            </a:r>
            <a:r>
              <a:rPr lang="zh-TW" altLang="en-US" dirty="0"/>
              <a:t>的</a:t>
            </a:r>
            <a:r>
              <a:rPr lang="en-US" altLang="zh-TW" dirty="0"/>
              <a:t>Eclipse</a:t>
            </a:r>
            <a:r>
              <a:rPr lang="zh-TW" altLang="en-US" dirty="0"/>
              <a:t>環境中看到</a:t>
            </a:r>
            <a:endParaRPr lang="en-US" altLang="zh-TW" dirty="0"/>
          </a:p>
          <a:p>
            <a:r>
              <a:rPr lang="zh-TW" altLang="en-US" dirty="0"/>
              <a:t>在</a:t>
            </a:r>
            <a:r>
              <a:rPr lang="en-US" altLang="zh-TW" dirty="0"/>
              <a:t>eclipse</a:t>
            </a:r>
            <a:r>
              <a:rPr lang="zh-TW" altLang="en-US" dirty="0"/>
              <a:t>整合開發環境中</a:t>
            </a:r>
          </a:p>
          <a:p>
            <a:r>
              <a:rPr lang="zh-TW" altLang="en-US" dirty="0"/>
              <a:t>開啟上方功能列的</a:t>
            </a:r>
            <a:r>
              <a:rPr lang="en-US" altLang="zh-TW" dirty="0"/>
              <a:t>test</a:t>
            </a:r>
            <a:r>
              <a:rPr lang="zh-TW" altLang="en-US" dirty="0"/>
              <a:t>選項就可以選取想要產生的測試種類與覆蓋度的測試案例</a:t>
            </a:r>
          </a:p>
          <a:p>
            <a:r>
              <a:rPr lang="zh-TW" altLang="en-US" dirty="0"/>
              <a:t>在這個畫面可以看到，我們</a:t>
            </a:r>
            <a:r>
              <a:rPr lang="en-US" altLang="zh-TW" dirty="0"/>
              <a:t>CBTCG</a:t>
            </a:r>
            <a:r>
              <a:rPr lang="zh-TW" altLang="en-US" dirty="0"/>
              <a:t>外掛一共擴展了</a:t>
            </a:r>
            <a:r>
              <a:rPr lang="en-US" altLang="zh-TW" dirty="0"/>
              <a:t>4</a:t>
            </a:r>
            <a:r>
              <a:rPr lang="zh-TW" altLang="en-US" dirty="0"/>
              <a:t>種功能，</a:t>
            </a:r>
          </a:p>
          <a:p>
            <a:r>
              <a:rPr lang="zh-TW" altLang="en-US" dirty="0"/>
              <a:t>第一種是</a:t>
            </a:r>
            <a:r>
              <a:rPr lang="en-US" altLang="zh-TW" dirty="0"/>
              <a:t>menus(</a:t>
            </a:r>
            <a:r>
              <a:rPr lang="zh-TW" altLang="en-US" dirty="0"/>
              <a:t>按</a:t>
            </a:r>
            <a:r>
              <a:rPr lang="en-US" altLang="zh-TW" dirty="0"/>
              <a:t>)</a:t>
            </a:r>
            <a:r>
              <a:rPr lang="zh-TW" altLang="en-US" dirty="0"/>
              <a:t>，這種擴展可以在上方的功能列加入下拉式選項</a:t>
            </a:r>
          </a:p>
          <a:p>
            <a:r>
              <a:rPr lang="zh-TW" altLang="en-US" dirty="0"/>
              <a:t>第二個是</a:t>
            </a:r>
            <a:r>
              <a:rPr lang="en-US" altLang="zh-TW" dirty="0"/>
              <a:t>commands(</a:t>
            </a:r>
            <a:r>
              <a:rPr lang="zh-TW" altLang="en-US" dirty="0"/>
              <a:t>按</a:t>
            </a:r>
            <a:r>
              <a:rPr lang="en-US" altLang="zh-TW" dirty="0"/>
              <a:t>)</a:t>
            </a:r>
            <a:r>
              <a:rPr lang="zh-TW" altLang="en-US" dirty="0"/>
              <a:t>，他通常跟隨</a:t>
            </a:r>
            <a:r>
              <a:rPr lang="en-US" altLang="zh-TW" dirty="0"/>
              <a:t>menus</a:t>
            </a:r>
            <a:r>
              <a:rPr lang="zh-TW" altLang="en-US" dirty="0"/>
              <a:t>一起使用，可以在指定的功能列選項中加入子選項</a:t>
            </a:r>
          </a:p>
          <a:p>
            <a:r>
              <a:rPr lang="zh-TW" altLang="en-US" dirty="0"/>
              <a:t>第三是</a:t>
            </a:r>
            <a:r>
              <a:rPr lang="en-US" altLang="zh-TW" dirty="0"/>
              <a:t>handler(</a:t>
            </a:r>
            <a:r>
              <a:rPr lang="zh-TW" altLang="en-US" dirty="0"/>
              <a:t>按</a:t>
            </a:r>
            <a:r>
              <a:rPr lang="en-US" altLang="zh-TW" dirty="0"/>
              <a:t>)</a:t>
            </a:r>
            <a:r>
              <a:rPr lang="zh-TW" altLang="en-US" dirty="0"/>
              <a:t>，他支援</a:t>
            </a:r>
            <a:r>
              <a:rPr lang="en-US" altLang="zh-TW" dirty="0"/>
              <a:t>commands</a:t>
            </a:r>
            <a:r>
              <a:rPr lang="zh-TW" altLang="en-US" dirty="0"/>
              <a:t>點選後的功能運作，通常帶有一個包含</a:t>
            </a:r>
            <a:r>
              <a:rPr lang="en-US" altLang="zh-TW" dirty="0"/>
              <a:t>handler</a:t>
            </a:r>
            <a:r>
              <a:rPr lang="zh-TW" altLang="en-US" dirty="0"/>
              <a:t>名稱的程式，我們可以透過編寫該程式達到想要的功能</a:t>
            </a:r>
          </a:p>
          <a:p>
            <a:r>
              <a:rPr lang="zh-TW" altLang="en-US" dirty="0"/>
              <a:t>目前我們外掛的運作也是由此為起點。</a:t>
            </a:r>
          </a:p>
          <a:p>
            <a:r>
              <a:rPr lang="zh-TW" altLang="en-US" dirty="0"/>
              <a:t>第四個是</a:t>
            </a:r>
            <a:r>
              <a:rPr lang="en-US" altLang="zh-TW" dirty="0"/>
              <a:t>bindings(</a:t>
            </a:r>
            <a:r>
              <a:rPr lang="zh-TW" altLang="en-US" dirty="0"/>
              <a:t>按</a:t>
            </a:r>
            <a:r>
              <a:rPr lang="en-US" altLang="zh-TW" dirty="0"/>
              <a:t>)</a:t>
            </a:r>
            <a:r>
              <a:rPr lang="zh-TW" altLang="en-US" dirty="0"/>
              <a:t>，他支援快捷鍵的功能，可以將選項與自定義的快捷鍵綑綁在一起</a:t>
            </a:r>
          </a:p>
          <a:p>
            <a:r>
              <a:rPr lang="zh-TW" altLang="en-US" dirty="0"/>
              <a:t>以上四個就是</a:t>
            </a:r>
            <a:r>
              <a:rPr lang="en-US" altLang="zh-TW" dirty="0"/>
              <a:t>CBTCG</a:t>
            </a:r>
            <a:r>
              <a:rPr lang="zh-TW" altLang="en-US" dirty="0"/>
              <a:t>外掛實作的四個擴展</a:t>
            </a:r>
          </a:p>
          <a:p>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6F5EE371-2314-472D-B703-E01F3E30C469}" type="slidenum">
              <a:rPr lang="zh-TW" altLang="en-US" smtClean="0"/>
              <a:t>34</a:t>
            </a:fld>
            <a:endParaRPr lang="zh-TW" altLang="en-US"/>
          </a:p>
        </p:txBody>
      </p:sp>
    </p:spTree>
    <p:extLst>
      <p:ext uri="{BB962C8B-B14F-4D97-AF65-F5344CB8AC3E}">
        <p14:creationId xmlns:p14="http://schemas.microsoft.com/office/powerpoint/2010/main" val="1534488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一般使用</a:t>
            </a:r>
            <a:r>
              <a:rPr lang="en-US" altLang="zh-TW" dirty="0"/>
              <a:t>Binary Build </a:t>
            </a:r>
            <a:endParaRPr lang="zh-TW" altLang="en-US" dirty="0"/>
          </a:p>
        </p:txBody>
      </p:sp>
      <p:sp>
        <p:nvSpPr>
          <p:cNvPr id="4" name="投影片編號版面配置區 3"/>
          <p:cNvSpPr>
            <a:spLocks noGrp="1"/>
          </p:cNvSpPr>
          <p:nvPr>
            <p:ph type="sldNum" sz="quarter" idx="5"/>
          </p:nvPr>
        </p:nvSpPr>
        <p:spPr/>
        <p:txBody>
          <a:bodyPr/>
          <a:lstStyle/>
          <a:p>
            <a:fld id="{6F5EE371-2314-472D-B703-E01F3E30C469}" type="slidenum">
              <a:rPr lang="zh-TW" altLang="en-US" smtClean="0"/>
              <a:t>36</a:t>
            </a:fld>
            <a:endParaRPr lang="zh-TW" altLang="en-US"/>
          </a:p>
        </p:txBody>
      </p:sp>
    </p:spTree>
    <p:extLst>
      <p:ext uri="{BB962C8B-B14F-4D97-AF65-F5344CB8AC3E}">
        <p14:creationId xmlns:p14="http://schemas.microsoft.com/office/powerpoint/2010/main" val="107592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TW" altLang="en-US"/>
              <a:t>按一下以編輯母片標題樣式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EC701A4-85F0-4FB5-9402-C82280D60FC7}" type="datetimeFigureOut">
              <a:rPr lang="zh-TW" altLang="en-US" smtClean="0"/>
              <a:t>2020/8/2</a:t>
            </a:fld>
            <a:endParaRPr lang="zh-TW"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zh-TW"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A6C83B4-8BA7-4533-B484-7DBEA0855D56}" type="slidenum">
              <a:rPr lang="zh-TW" altLang="en-US" smtClean="0"/>
              <a:t>‹#›</a:t>
            </a:fld>
            <a:endParaRPr lang="zh-TW"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2515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EC701A4-85F0-4FB5-9402-C82280D60FC7}" type="datetimeFigureOut">
              <a:rPr lang="zh-TW" altLang="en-US" smtClean="0"/>
              <a:t>2020/8/2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A6C83B4-8BA7-4533-B484-7DBEA0855D56}" type="slidenum">
              <a:rPr lang="zh-TW" altLang="en-US" smtClean="0"/>
              <a:t>‹#›</a:t>
            </a:fld>
            <a:endParaRPr lang="zh-TW" altLang="en-US"/>
          </a:p>
        </p:txBody>
      </p:sp>
    </p:spTree>
    <p:extLst>
      <p:ext uri="{BB962C8B-B14F-4D97-AF65-F5344CB8AC3E}">
        <p14:creationId xmlns:p14="http://schemas.microsoft.com/office/powerpoint/2010/main" val="2112594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EC701A4-85F0-4FB5-9402-C82280D60FC7}" type="datetimeFigureOut">
              <a:rPr lang="zh-TW" altLang="en-US" smtClean="0"/>
              <a:t>2020/8/2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A6C83B4-8BA7-4533-B484-7DBEA0855D56}" type="slidenum">
              <a:rPr lang="zh-TW" altLang="en-US" smtClean="0"/>
              <a:t>‹#›</a:t>
            </a:fld>
            <a:endParaRPr lang="zh-TW" altLang="en-US"/>
          </a:p>
        </p:txBody>
      </p:sp>
    </p:spTree>
    <p:extLst>
      <p:ext uri="{BB962C8B-B14F-4D97-AF65-F5344CB8AC3E}">
        <p14:creationId xmlns:p14="http://schemas.microsoft.com/office/powerpoint/2010/main" val="2094781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TW" altLang="en-US"/>
              <a:t>按一下以編輯母片標題樣式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ED38C0C-1A11-4896-B2A4-017A0EB3B262}" type="datetime1">
              <a:rPr lang="zh-TW" altLang="en-US" smtClean="0"/>
              <a:t>2020/8/2</a:t>
            </a:fld>
            <a:endParaRPr lang="zh-TW"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zh-TW"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58B0528-E2D8-42EE-B19C-46362369BE6D}" type="slidenum">
              <a:rPr lang="zh-TW" altLang="en-US" smtClean="0"/>
              <a:t>‹#›</a:t>
            </a:fld>
            <a:endParaRPr lang="zh-TW"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0987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6A8F17B-6BD3-4398-AC9E-4C0C221A6C46}" type="datetime1">
              <a:rPr lang="zh-TW" altLang="en-US" smtClean="0"/>
              <a:t>2020/8/2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8B0528-E2D8-42EE-B19C-46362369BE6D}" type="slidenum">
              <a:rPr lang="zh-TW" altLang="en-US" smtClean="0"/>
              <a:t>‹#›</a:t>
            </a:fld>
            <a:endParaRPr lang="zh-TW" altLang="en-US"/>
          </a:p>
        </p:txBody>
      </p:sp>
    </p:spTree>
    <p:extLst>
      <p:ext uri="{BB962C8B-B14F-4D97-AF65-F5344CB8AC3E}">
        <p14:creationId xmlns:p14="http://schemas.microsoft.com/office/powerpoint/2010/main" val="3644683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94C952D-EFAF-45FA-B9B4-099E1721769E}" type="datetime1">
              <a:rPr lang="zh-TW" altLang="en-US" smtClean="0"/>
              <a:t>2020/8/2</a:t>
            </a:fld>
            <a:endParaRPr lang="zh-TW"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zh-TW"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58B0528-E2D8-42EE-B19C-46362369BE6D}" type="slidenum">
              <a:rPr lang="zh-TW" altLang="en-US" smtClean="0"/>
              <a:t>‹#›</a:t>
            </a:fld>
            <a:endParaRPr lang="zh-TW"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78778848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F29AFC4-5CEF-4B4C-90EA-CA2F40BBC20B}" type="datetime1">
              <a:rPr lang="zh-TW" altLang="en-US" smtClean="0"/>
              <a:t>2020/8/2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8B0528-E2D8-42EE-B19C-46362369BE6D}" type="slidenum">
              <a:rPr lang="zh-TW" altLang="en-US" smtClean="0"/>
              <a:t>‹#›</a:t>
            </a:fld>
            <a:endParaRPr lang="zh-TW" altLang="en-US"/>
          </a:p>
        </p:txBody>
      </p:sp>
    </p:spTree>
    <p:extLst>
      <p:ext uri="{BB962C8B-B14F-4D97-AF65-F5344CB8AC3E}">
        <p14:creationId xmlns:p14="http://schemas.microsoft.com/office/powerpoint/2010/main" val="274067733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257300" y="2909102"/>
            <a:ext cx="4800600" cy="299639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633864" y="2909102"/>
            <a:ext cx="4800600" cy="299639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02108D8-9EF8-44C5-AE8E-FA601383430D}" type="datetime1">
              <a:rPr lang="zh-TW" altLang="en-US" smtClean="0"/>
              <a:t>2020/8/2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58B0528-E2D8-42EE-B19C-46362369BE6D}" type="slidenum">
              <a:rPr lang="zh-TW" altLang="en-US" smtClean="0"/>
              <a:t>‹#›</a:t>
            </a:fld>
            <a:endParaRPr lang="zh-TW" altLang="en-US"/>
          </a:p>
        </p:txBody>
      </p:sp>
    </p:spTree>
    <p:extLst>
      <p:ext uri="{BB962C8B-B14F-4D97-AF65-F5344CB8AC3E}">
        <p14:creationId xmlns:p14="http://schemas.microsoft.com/office/powerpoint/2010/main" val="179654167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34578EF-7476-43C8-8A2A-6F392D46071B}" type="datetime1">
              <a:rPr lang="zh-TW" altLang="en-US" smtClean="0"/>
              <a:t>2020/8/2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58B0528-E2D8-42EE-B19C-46362369BE6D}" type="slidenum">
              <a:rPr lang="zh-TW" altLang="en-US" smtClean="0"/>
              <a:t>‹#›</a:t>
            </a:fld>
            <a:endParaRPr lang="zh-TW" altLang="en-US"/>
          </a:p>
        </p:txBody>
      </p:sp>
    </p:spTree>
    <p:extLst>
      <p:ext uri="{BB962C8B-B14F-4D97-AF65-F5344CB8AC3E}">
        <p14:creationId xmlns:p14="http://schemas.microsoft.com/office/powerpoint/2010/main" val="2574663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A73B7D-6A2C-4D4F-9A06-99F70CA463E7}" type="datetime1">
              <a:rPr lang="zh-TW" altLang="en-US" smtClean="0"/>
              <a:t>2020/8/2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58B0528-E2D8-42EE-B19C-46362369BE6D}" type="slidenum">
              <a:rPr lang="zh-TW" altLang="en-US" smtClean="0"/>
              <a:t>‹#›</a:t>
            </a:fld>
            <a:endParaRPr lang="zh-TW" altLang="en-US"/>
          </a:p>
        </p:txBody>
      </p:sp>
    </p:spTree>
    <p:extLst>
      <p:ext uri="{BB962C8B-B14F-4D97-AF65-F5344CB8AC3E}">
        <p14:creationId xmlns:p14="http://schemas.microsoft.com/office/powerpoint/2010/main" val="553826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TW" altLang="en-US"/>
              <a:t>按一下以編輯母片標題樣式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65051" y="6375679"/>
            <a:ext cx="1233355" cy="348462"/>
          </a:xfrm>
        </p:spPr>
        <p:txBody>
          <a:bodyPr/>
          <a:lstStyle/>
          <a:p>
            <a:fld id="{9BEF934A-75FC-4B43-B3B8-14DBB205F3D5}" type="datetime1">
              <a:rPr lang="zh-TW" altLang="en-US" smtClean="0"/>
              <a:t>2020/8/2</a:t>
            </a:fld>
            <a:endParaRPr lang="zh-TW" altLang="en-US"/>
          </a:p>
        </p:txBody>
      </p:sp>
      <p:sp>
        <p:nvSpPr>
          <p:cNvPr id="6" name="Footer Placeholder 5"/>
          <p:cNvSpPr>
            <a:spLocks noGrp="1"/>
          </p:cNvSpPr>
          <p:nvPr>
            <p:ph type="ftr" sz="quarter" idx="11"/>
          </p:nvPr>
        </p:nvSpPr>
        <p:spPr>
          <a:xfrm>
            <a:off x="2103620" y="6375679"/>
            <a:ext cx="3482179" cy="345796"/>
          </a:xfrm>
        </p:spPr>
        <p:txBody>
          <a:bodyPr/>
          <a:lstStyle/>
          <a:p>
            <a:endParaRPr lang="zh-TW" altLang="en-US"/>
          </a:p>
        </p:txBody>
      </p:sp>
      <p:sp>
        <p:nvSpPr>
          <p:cNvPr id="7" name="Slide Number Placeholder 6"/>
          <p:cNvSpPr>
            <a:spLocks noGrp="1"/>
          </p:cNvSpPr>
          <p:nvPr>
            <p:ph type="sldNum" sz="quarter" idx="12"/>
          </p:nvPr>
        </p:nvSpPr>
        <p:spPr>
          <a:xfrm>
            <a:off x="5691014" y="6375679"/>
            <a:ext cx="1232456" cy="345796"/>
          </a:xfrm>
        </p:spPr>
        <p:txBody>
          <a:bodyPr/>
          <a:lstStyle/>
          <a:p>
            <a:fld id="{C58B0528-E2D8-42EE-B19C-46362369BE6D}" type="slidenum">
              <a:rPr lang="zh-TW" altLang="en-US" smtClean="0"/>
              <a:t>‹#›</a:t>
            </a:fld>
            <a:endParaRPr lang="zh-TW"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105311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EC701A4-85F0-4FB5-9402-C82280D60FC7}" type="datetimeFigureOut">
              <a:rPr lang="zh-TW" altLang="en-US" smtClean="0"/>
              <a:t>2020/8/2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A6C83B4-8BA7-4533-B484-7DBEA0855D56}" type="slidenum">
              <a:rPr lang="zh-TW" altLang="en-US" smtClean="0"/>
              <a:t>‹#›</a:t>
            </a:fld>
            <a:endParaRPr lang="zh-TW" altLang="en-US"/>
          </a:p>
        </p:txBody>
      </p:sp>
    </p:spTree>
    <p:extLst>
      <p:ext uri="{BB962C8B-B14F-4D97-AF65-F5344CB8AC3E}">
        <p14:creationId xmlns:p14="http://schemas.microsoft.com/office/powerpoint/2010/main" val="4313871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65950" y="6375679"/>
            <a:ext cx="1232456" cy="348462"/>
          </a:xfrm>
        </p:spPr>
        <p:txBody>
          <a:bodyPr/>
          <a:lstStyle/>
          <a:p>
            <a:fld id="{14DE4D8C-359F-4D71-A3B6-F4AA19CDDC6C}" type="datetime1">
              <a:rPr lang="zh-TW" altLang="en-US" smtClean="0"/>
              <a:t>2020/8/2</a:t>
            </a:fld>
            <a:endParaRPr lang="zh-TW" altLang="en-US"/>
          </a:p>
        </p:txBody>
      </p:sp>
      <p:sp>
        <p:nvSpPr>
          <p:cNvPr id="6" name="Footer Placeholder 5"/>
          <p:cNvSpPr>
            <a:spLocks noGrp="1"/>
          </p:cNvSpPr>
          <p:nvPr>
            <p:ph type="ftr" sz="quarter" idx="11"/>
          </p:nvPr>
        </p:nvSpPr>
        <p:spPr>
          <a:xfrm>
            <a:off x="2103621" y="6375679"/>
            <a:ext cx="3482178" cy="345796"/>
          </a:xfrm>
        </p:spPr>
        <p:txBody>
          <a:bodyPr/>
          <a:lstStyle/>
          <a:p>
            <a:endParaRPr lang="zh-TW" altLang="en-US"/>
          </a:p>
        </p:txBody>
      </p:sp>
      <p:sp>
        <p:nvSpPr>
          <p:cNvPr id="7" name="Slide Number Placeholder 6"/>
          <p:cNvSpPr>
            <a:spLocks noGrp="1"/>
          </p:cNvSpPr>
          <p:nvPr>
            <p:ph type="sldNum" sz="quarter" idx="12"/>
          </p:nvPr>
        </p:nvSpPr>
        <p:spPr>
          <a:xfrm>
            <a:off x="5687568" y="6375679"/>
            <a:ext cx="1234440" cy="345796"/>
          </a:xfrm>
        </p:spPr>
        <p:txBody>
          <a:bodyPr/>
          <a:lstStyle/>
          <a:p>
            <a:fld id="{C58B0528-E2D8-42EE-B19C-46362369BE6D}" type="slidenum">
              <a:rPr lang="zh-TW" altLang="en-US" smtClean="0"/>
              <a:t>‹#›</a:t>
            </a:fld>
            <a:endParaRPr lang="zh-TW" altLang="en-US"/>
          </a:p>
        </p:txBody>
      </p:sp>
    </p:spTree>
    <p:extLst>
      <p:ext uri="{BB962C8B-B14F-4D97-AF65-F5344CB8AC3E}">
        <p14:creationId xmlns:p14="http://schemas.microsoft.com/office/powerpoint/2010/main" val="38042743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8C9721C-9ADE-40CC-B90A-9214126AE212}" type="datetime1">
              <a:rPr lang="zh-TW" altLang="en-US" smtClean="0"/>
              <a:t>2020/8/2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8B0528-E2D8-42EE-B19C-46362369BE6D}" type="slidenum">
              <a:rPr lang="zh-TW" altLang="en-US" smtClean="0"/>
              <a:t>‹#›</a:t>
            </a:fld>
            <a:endParaRPr lang="zh-TW" altLang="en-US"/>
          </a:p>
        </p:txBody>
      </p:sp>
    </p:spTree>
    <p:extLst>
      <p:ext uri="{BB962C8B-B14F-4D97-AF65-F5344CB8AC3E}">
        <p14:creationId xmlns:p14="http://schemas.microsoft.com/office/powerpoint/2010/main" val="37870593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DF03A27-4523-47ED-AE6C-D556D38F97E6}" type="datetime1">
              <a:rPr lang="zh-TW" altLang="en-US" smtClean="0"/>
              <a:t>2020/8/2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8B0528-E2D8-42EE-B19C-46362369BE6D}" type="slidenum">
              <a:rPr lang="zh-TW" altLang="en-US" smtClean="0"/>
              <a:t>‹#›</a:t>
            </a:fld>
            <a:endParaRPr lang="zh-TW" altLang="en-US"/>
          </a:p>
        </p:txBody>
      </p:sp>
    </p:spTree>
    <p:extLst>
      <p:ext uri="{BB962C8B-B14F-4D97-AF65-F5344CB8AC3E}">
        <p14:creationId xmlns:p14="http://schemas.microsoft.com/office/powerpoint/2010/main" val="3264577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EC701A4-85F0-4FB5-9402-C82280D60FC7}" type="datetimeFigureOut">
              <a:rPr lang="zh-TW" altLang="en-US" smtClean="0"/>
              <a:t>2020/8/2</a:t>
            </a:fld>
            <a:endParaRPr lang="zh-TW"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zh-TW"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A6C83B4-8BA7-4533-B484-7DBEA0855D56}" type="slidenum">
              <a:rPr lang="zh-TW" altLang="en-US" smtClean="0"/>
              <a:t>‹#›</a:t>
            </a:fld>
            <a:endParaRPr lang="zh-TW"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0340600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AEC701A4-85F0-4FB5-9402-C82280D60FC7}" type="datetimeFigureOut">
              <a:rPr lang="zh-TW" altLang="en-US" smtClean="0"/>
              <a:t>2020/8/2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A6C83B4-8BA7-4533-B484-7DBEA0855D56}" type="slidenum">
              <a:rPr lang="zh-TW" altLang="en-US" smtClean="0"/>
              <a:t>‹#›</a:t>
            </a:fld>
            <a:endParaRPr lang="zh-TW" altLang="en-US"/>
          </a:p>
        </p:txBody>
      </p:sp>
    </p:spTree>
    <p:extLst>
      <p:ext uri="{BB962C8B-B14F-4D97-AF65-F5344CB8AC3E}">
        <p14:creationId xmlns:p14="http://schemas.microsoft.com/office/powerpoint/2010/main" val="177884102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257300" y="2909102"/>
            <a:ext cx="4800600" cy="299639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633864" y="2909102"/>
            <a:ext cx="4800600" cy="299639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AEC701A4-85F0-4FB5-9402-C82280D60FC7}" type="datetimeFigureOut">
              <a:rPr lang="zh-TW" altLang="en-US" smtClean="0"/>
              <a:t>2020/8/2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A6C83B4-8BA7-4533-B484-7DBEA0855D56}" type="slidenum">
              <a:rPr lang="zh-TW" altLang="en-US" smtClean="0"/>
              <a:t>‹#›</a:t>
            </a:fld>
            <a:endParaRPr lang="zh-TW" altLang="en-US"/>
          </a:p>
        </p:txBody>
      </p:sp>
    </p:spTree>
    <p:extLst>
      <p:ext uri="{BB962C8B-B14F-4D97-AF65-F5344CB8AC3E}">
        <p14:creationId xmlns:p14="http://schemas.microsoft.com/office/powerpoint/2010/main" val="413864419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EC701A4-85F0-4FB5-9402-C82280D60FC7}" type="datetimeFigureOut">
              <a:rPr lang="zh-TW" altLang="en-US" smtClean="0"/>
              <a:t>2020/8/2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A6C83B4-8BA7-4533-B484-7DBEA0855D56}" type="slidenum">
              <a:rPr lang="zh-TW" altLang="en-US" smtClean="0"/>
              <a:t>‹#›</a:t>
            </a:fld>
            <a:endParaRPr lang="zh-TW" altLang="en-US"/>
          </a:p>
        </p:txBody>
      </p:sp>
    </p:spTree>
    <p:extLst>
      <p:ext uri="{BB962C8B-B14F-4D97-AF65-F5344CB8AC3E}">
        <p14:creationId xmlns:p14="http://schemas.microsoft.com/office/powerpoint/2010/main" val="283364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701A4-85F0-4FB5-9402-C82280D60FC7}" type="datetimeFigureOut">
              <a:rPr lang="zh-TW" altLang="en-US" smtClean="0"/>
              <a:t>2020/8/2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A6C83B4-8BA7-4533-B484-7DBEA0855D56}" type="slidenum">
              <a:rPr lang="zh-TW" altLang="en-US" smtClean="0"/>
              <a:t>‹#›</a:t>
            </a:fld>
            <a:endParaRPr lang="zh-TW" altLang="en-US"/>
          </a:p>
        </p:txBody>
      </p:sp>
    </p:spTree>
    <p:extLst>
      <p:ext uri="{BB962C8B-B14F-4D97-AF65-F5344CB8AC3E}">
        <p14:creationId xmlns:p14="http://schemas.microsoft.com/office/powerpoint/2010/main" val="3698954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TW" altLang="en-US"/>
              <a:t>按一下以編輯母片標題樣式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a:xfrm>
            <a:off x="765051" y="6375679"/>
            <a:ext cx="1233355" cy="348462"/>
          </a:xfrm>
        </p:spPr>
        <p:txBody>
          <a:bodyPr/>
          <a:lstStyle/>
          <a:p>
            <a:fld id="{AEC701A4-85F0-4FB5-9402-C82280D60FC7}" type="datetimeFigureOut">
              <a:rPr lang="zh-TW" altLang="en-US" smtClean="0"/>
              <a:t>2020/8/2</a:t>
            </a:fld>
            <a:endParaRPr lang="zh-TW" altLang="en-US"/>
          </a:p>
        </p:txBody>
      </p:sp>
      <p:sp>
        <p:nvSpPr>
          <p:cNvPr id="6" name="Footer Placeholder 5"/>
          <p:cNvSpPr>
            <a:spLocks noGrp="1"/>
          </p:cNvSpPr>
          <p:nvPr>
            <p:ph type="ftr" sz="quarter" idx="11"/>
          </p:nvPr>
        </p:nvSpPr>
        <p:spPr>
          <a:xfrm>
            <a:off x="2103620" y="6375679"/>
            <a:ext cx="3482179" cy="345796"/>
          </a:xfrm>
        </p:spPr>
        <p:txBody>
          <a:bodyPr/>
          <a:lstStyle/>
          <a:p>
            <a:endParaRPr lang="zh-TW" altLang="en-US"/>
          </a:p>
        </p:txBody>
      </p:sp>
      <p:sp>
        <p:nvSpPr>
          <p:cNvPr id="7" name="Slide Number Placeholder 6"/>
          <p:cNvSpPr>
            <a:spLocks noGrp="1"/>
          </p:cNvSpPr>
          <p:nvPr>
            <p:ph type="sldNum" sz="quarter" idx="12"/>
          </p:nvPr>
        </p:nvSpPr>
        <p:spPr>
          <a:xfrm>
            <a:off x="5691014" y="6375679"/>
            <a:ext cx="1232456" cy="345796"/>
          </a:xfrm>
        </p:spPr>
        <p:txBody>
          <a:bodyPr/>
          <a:lstStyle/>
          <a:p>
            <a:fld id="{AA6C83B4-8BA7-4533-B484-7DBEA0855D56}" type="slidenum">
              <a:rPr lang="zh-TW" altLang="en-US" smtClean="0"/>
              <a:t>‹#›</a:t>
            </a:fld>
            <a:endParaRPr lang="zh-TW"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8985941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a:xfrm>
            <a:off x="765950" y="6375679"/>
            <a:ext cx="1232456" cy="348462"/>
          </a:xfrm>
        </p:spPr>
        <p:txBody>
          <a:bodyPr/>
          <a:lstStyle/>
          <a:p>
            <a:fld id="{AEC701A4-85F0-4FB5-9402-C82280D60FC7}" type="datetimeFigureOut">
              <a:rPr lang="zh-TW" altLang="en-US" smtClean="0"/>
              <a:t>2020/8/2</a:t>
            </a:fld>
            <a:endParaRPr lang="zh-TW" altLang="en-US"/>
          </a:p>
        </p:txBody>
      </p:sp>
      <p:sp>
        <p:nvSpPr>
          <p:cNvPr id="6" name="Footer Placeholder 5"/>
          <p:cNvSpPr>
            <a:spLocks noGrp="1"/>
          </p:cNvSpPr>
          <p:nvPr>
            <p:ph type="ftr" sz="quarter" idx="11"/>
          </p:nvPr>
        </p:nvSpPr>
        <p:spPr>
          <a:xfrm>
            <a:off x="2103621" y="6375679"/>
            <a:ext cx="3482178" cy="345796"/>
          </a:xfrm>
        </p:spPr>
        <p:txBody>
          <a:bodyPr/>
          <a:lstStyle/>
          <a:p>
            <a:endParaRPr lang="zh-TW" altLang="en-US"/>
          </a:p>
        </p:txBody>
      </p:sp>
      <p:sp>
        <p:nvSpPr>
          <p:cNvPr id="7" name="Slide Number Placeholder 6"/>
          <p:cNvSpPr>
            <a:spLocks noGrp="1"/>
          </p:cNvSpPr>
          <p:nvPr>
            <p:ph type="sldNum" sz="quarter" idx="12"/>
          </p:nvPr>
        </p:nvSpPr>
        <p:spPr>
          <a:xfrm>
            <a:off x="5687568" y="6375679"/>
            <a:ext cx="1234440" cy="345796"/>
          </a:xfrm>
        </p:spPr>
        <p:txBody>
          <a:bodyPr/>
          <a:lstStyle/>
          <a:p>
            <a:fld id="{AA6C83B4-8BA7-4533-B484-7DBEA0855D56}" type="slidenum">
              <a:rPr lang="zh-TW" altLang="en-US" smtClean="0"/>
              <a:t>‹#›</a:t>
            </a:fld>
            <a:endParaRPr lang="zh-TW" altLang="en-US"/>
          </a:p>
        </p:txBody>
      </p:sp>
    </p:spTree>
    <p:extLst>
      <p:ext uri="{BB962C8B-B14F-4D97-AF65-F5344CB8AC3E}">
        <p14:creationId xmlns:p14="http://schemas.microsoft.com/office/powerpoint/2010/main" val="2609427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EC701A4-85F0-4FB5-9402-C82280D60FC7}" type="datetimeFigureOut">
              <a:rPr lang="zh-TW" altLang="en-US" smtClean="0"/>
              <a:t>2020/8/2</a:t>
            </a:fld>
            <a:endParaRPr lang="zh-TW"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6C83B4-8BA7-4533-B484-7DBEA0855D56}" type="slidenum">
              <a:rPr lang="zh-TW" altLang="en-US" smtClean="0"/>
              <a:t>‹#›</a:t>
            </a:fld>
            <a:endParaRPr lang="zh-TW"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462038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575D261-E969-4AB1-A178-5001077BBC25}" type="datetime1">
              <a:rPr lang="zh-TW" altLang="en-US" smtClean="0"/>
              <a:t>2020/8/2</a:t>
            </a:fld>
            <a:endParaRPr lang="zh-TW"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58B0528-E2D8-42EE-B19C-46362369BE6D}" type="slidenum">
              <a:rPr lang="zh-TW" altLang="en-US" smtClean="0"/>
              <a:t>‹#›</a:t>
            </a:fld>
            <a:endParaRPr lang="zh-TW"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958773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2.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16.PNG"/><Relationship Id="rId7" Type="http://schemas.openxmlformats.org/officeDocument/2006/relationships/diagramColors" Target="../diagrams/colors14.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blog.csdn.net/jamesjxin/article/details/46606307" TargetMode="External"/><Relationship Id="rId2" Type="http://schemas.openxmlformats.org/officeDocument/2006/relationships/hyperlink" Target="https://help.eclipse.org/kepler/index.jsp?topic=%2Forg.eclipse.pde.doc.user%2Freference%2Fextension-points%2Findex.html" TargetMode="External"/><Relationship Id="rId1" Type="http://schemas.openxmlformats.org/officeDocument/2006/relationships/slideLayout" Target="../slideLayouts/slideLayout2.xml"/><Relationship Id="rId4" Type="http://schemas.openxmlformats.org/officeDocument/2006/relationships/hyperlink" Target="https://sites.google.com/site/eclipseplugindevelopment/eclipse-plugin-developme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sz="4800" dirty="0"/>
              <a:t>軟測系統</a:t>
            </a:r>
            <a:br>
              <a:rPr lang="en-US" altLang="zh-TW" sz="4800" dirty="0"/>
            </a:br>
            <a:r>
              <a:rPr lang="en-US" altLang="zh-TW" sz="4800" dirty="0"/>
              <a:t>eclipse</a:t>
            </a:r>
            <a:r>
              <a:rPr lang="zh-TW" altLang="en-US" sz="4800" dirty="0"/>
              <a:t>外掛開發指南</a:t>
            </a:r>
          </a:p>
        </p:txBody>
      </p:sp>
      <p:sp>
        <p:nvSpPr>
          <p:cNvPr id="3" name="副標題 2"/>
          <p:cNvSpPr>
            <a:spLocks noGrp="1"/>
          </p:cNvSpPr>
          <p:nvPr>
            <p:ph type="subTitle" idx="1"/>
          </p:nvPr>
        </p:nvSpPr>
        <p:spPr/>
        <p:txBody>
          <a:bodyPr/>
          <a:lstStyle/>
          <a:p>
            <a:r>
              <a:rPr lang="en-US" altLang="zh-TW" dirty="0" err="1"/>
              <a:t>pllab</a:t>
            </a:r>
            <a:r>
              <a:rPr lang="zh-TW" altLang="en-US" dirty="0"/>
              <a:t> 王正諺</a:t>
            </a:r>
            <a:r>
              <a:rPr lang="en-US" altLang="zh-TW" dirty="0"/>
              <a:t>2020/8/2</a:t>
            </a:r>
            <a:endParaRPr lang="zh-TW" altLang="en-US" dirty="0"/>
          </a:p>
        </p:txBody>
      </p:sp>
    </p:spTree>
    <p:extLst>
      <p:ext uri="{BB962C8B-B14F-4D97-AF65-F5344CB8AC3E}">
        <p14:creationId xmlns:p14="http://schemas.microsoft.com/office/powerpoint/2010/main" val="910895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Eclipse</a:t>
            </a:r>
            <a:r>
              <a:rPr lang="zh-TW" altLang="en-US" dirty="0"/>
              <a:t> </a:t>
            </a:r>
            <a:r>
              <a:rPr lang="zh-TW" altLang="en-US"/>
              <a:t>外掛開發教學</a:t>
            </a:r>
            <a:br>
              <a:rPr lang="en-US" altLang="zh-TW" dirty="0"/>
            </a:br>
            <a:endParaRPr lang="zh-TW" altLang="en-US" dirty="0"/>
          </a:p>
        </p:txBody>
      </p:sp>
      <p:sp>
        <p:nvSpPr>
          <p:cNvPr id="3" name="內容版面配置區 2"/>
          <p:cNvSpPr>
            <a:spLocks noGrp="1"/>
          </p:cNvSpPr>
          <p:nvPr>
            <p:ph idx="1"/>
          </p:nvPr>
        </p:nvSpPr>
        <p:spPr>
          <a:xfrm>
            <a:off x="1251678" y="2286001"/>
            <a:ext cx="3959745" cy="3593591"/>
          </a:xfrm>
        </p:spPr>
        <p:txBody>
          <a:bodyPr/>
          <a:lstStyle/>
          <a:p>
            <a:endParaRPr lang="en-US" altLang="zh-TW" dirty="0"/>
          </a:p>
          <a:p>
            <a:r>
              <a:rPr lang="zh-TW" altLang="en-US" dirty="0"/>
              <a:t>本部分帶各位使用</a:t>
            </a:r>
            <a:r>
              <a:rPr lang="en-US" altLang="zh-TW" dirty="0"/>
              <a:t>eclipse</a:t>
            </a:r>
            <a:r>
              <a:rPr lang="zh-TW" altLang="en-US" dirty="0"/>
              <a:t>自帶的範例實作一個簡單的外掛。</a:t>
            </a:r>
            <a:endParaRPr lang="en-US" altLang="zh-TW" dirty="0"/>
          </a:p>
          <a:p>
            <a:r>
              <a:rPr lang="zh-TW" altLang="en-US" dirty="0"/>
              <a:t>首先點選</a:t>
            </a:r>
            <a:r>
              <a:rPr lang="en-US" altLang="zh-TW" dirty="0"/>
              <a:t>File -&gt; New -&gt; Plug-in Development</a:t>
            </a:r>
            <a:r>
              <a:rPr lang="zh-TW" altLang="en-US" dirty="0"/>
              <a:t> </a:t>
            </a:r>
            <a:r>
              <a:rPr lang="en-US" altLang="zh-TW" dirty="0"/>
              <a:t>-&gt; Plug-in Project</a:t>
            </a:r>
            <a:r>
              <a:rPr lang="zh-TW" altLang="en-US" dirty="0"/>
              <a:t>新建專案</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701" y="2290410"/>
            <a:ext cx="5798123" cy="4402489"/>
          </a:xfrm>
          <a:prstGeom prst="rect">
            <a:avLst/>
          </a:prstGeom>
        </p:spPr>
      </p:pic>
      <p:graphicFrame>
        <p:nvGraphicFramePr>
          <p:cNvPr id="5" name="內容版面配置區 3">
            <a:extLst>
              <a:ext uri="{FF2B5EF4-FFF2-40B4-BE49-F238E27FC236}">
                <a16:creationId xmlns:a16="http://schemas.microsoft.com/office/drawing/2014/main" id="{D0F06167-A020-4A88-9A70-79C8CB02D973}"/>
              </a:ext>
            </a:extLst>
          </p:cNvPr>
          <p:cNvGraphicFramePr>
            <a:graphicFrameLocks/>
          </p:cNvGraphicFramePr>
          <p:nvPr>
            <p:extLst>
              <p:ext uri="{D42A27DB-BD31-4B8C-83A1-F6EECF244321}">
                <p14:modId xmlns:p14="http://schemas.microsoft.com/office/powerpoint/2010/main" val="4279392181"/>
              </p:ext>
            </p:extLst>
          </p:nvPr>
        </p:nvGraphicFramePr>
        <p:xfrm>
          <a:off x="1240316" y="1128451"/>
          <a:ext cx="10179050" cy="1233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3635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77880641-ED83-4712-93DA-81E9109731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530106"/>
            <a:ext cx="4497572" cy="5327894"/>
          </a:xfrm>
        </p:spPr>
      </p:pic>
      <p:sp>
        <p:nvSpPr>
          <p:cNvPr id="4" name="內容版面配置區 2">
            <a:extLst>
              <a:ext uri="{FF2B5EF4-FFF2-40B4-BE49-F238E27FC236}">
                <a16:creationId xmlns:a16="http://schemas.microsoft.com/office/drawing/2014/main" id="{4B1207D8-77F2-4874-B424-AE0DFD69EC4F}"/>
              </a:ext>
            </a:extLst>
          </p:cNvPr>
          <p:cNvSpPr txBox="1">
            <a:spLocks/>
          </p:cNvSpPr>
          <p:nvPr/>
        </p:nvSpPr>
        <p:spPr>
          <a:xfrm>
            <a:off x="1251678" y="2286001"/>
            <a:ext cx="3959745"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endParaRPr lang="en-US" altLang="zh-TW" dirty="0"/>
          </a:p>
          <a:p>
            <a:r>
              <a:rPr lang="zh-TW" altLang="en-US" dirty="0"/>
              <a:t>填寫外掛訊息、專案名稱</a:t>
            </a:r>
            <a:endParaRPr lang="en-US" altLang="zh-TW" dirty="0"/>
          </a:p>
          <a:p>
            <a:r>
              <a:rPr lang="zh-TW" altLang="en-US" dirty="0"/>
              <a:t>沒有特殊需求可以使用預設</a:t>
            </a:r>
            <a:endParaRPr lang="en-US" altLang="zh-TW" dirty="0"/>
          </a:p>
        </p:txBody>
      </p:sp>
      <p:graphicFrame>
        <p:nvGraphicFramePr>
          <p:cNvPr id="8" name="內容版面配置區 3">
            <a:extLst>
              <a:ext uri="{FF2B5EF4-FFF2-40B4-BE49-F238E27FC236}">
                <a16:creationId xmlns:a16="http://schemas.microsoft.com/office/drawing/2014/main" id="{BE923D25-E8A4-45BA-8AF8-7AC8135E665E}"/>
              </a:ext>
            </a:extLst>
          </p:cNvPr>
          <p:cNvGraphicFramePr>
            <a:graphicFrameLocks/>
          </p:cNvGraphicFramePr>
          <p:nvPr>
            <p:extLst>
              <p:ext uri="{D42A27DB-BD31-4B8C-83A1-F6EECF244321}">
                <p14:modId xmlns:p14="http://schemas.microsoft.com/office/powerpoint/2010/main" val="3512172234"/>
              </p:ext>
            </p:extLst>
          </p:nvPr>
        </p:nvGraphicFramePr>
        <p:xfrm>
          <a:off x="1251678" y="171310"/>
          <a:ext cx="10179050" cy="1233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789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5018DD7B-2F42-4DB2-B6E1-BB2B5CA29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04983"/>
            <a:ext cx="4561658" cy="5453017"/>
          </a:xfrm>
          <a:prstGeom prst="rect">
            <a:avLst/>
          </a:prstGeom>
        </p:spPr>
      </p:pic>
      <p:sp>
        <p:nvSpPr>
          <p:cNvPr id="8" name="內容版面配置區 2">
            <a:extLst>
              <a:ext uri="{FF2B5EF4-FFF2-40B4-BE49-F238E27FC236}">
                <a16:creationId xmlns:a16="http://schemas.microsoft.com/office/drawing/2014/main" id="{385D76E7-6DD4-4A0F-B171-D6134D9BB1E0}"/>
              </a:ext>
            </a:extLst>
          </p:cNvPr>
          <p:cNvSpPr txBox="1">
            <a:spLocks/>
          </p:cNvSpPr>
          <p:nvPr/>
        </p:nvSpPr>
        <p:spPr>
          <a:xfrm>
            <a:off x="1251678" y="2286001"/>
            <a:ext cx="3959745"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endParaRPr lang="en-US" altLang="zh-TW" dirty="0"/>
          </a:p>
          <a:p>
            <a:r>
              <a:rPr lang="zh-TW" altLang="en-US" dirty="0"/>
              <a:t>填寫外掛訊息</a:t>
            </a:r>
            <a:endParaRPr lang="en-US" altLang="zh-TW" dirty="0"/>
          </a:p>
          <a:p>
            <a:r>
              <a:rPr lang="zh-TW" altLang="en-US" dirty="0"/>
              <a:t>這邊先保持預設即可，後續可再修改</a:t>
            </a:r>
            <a:endParaRPr lang="en-US" altLang="zh-TW" dirty="0"/>
          </a:p>
        </p:txBody>
      </p:sp>
      <p:graphicFrame>
        <p:nvGraphicFramePr>
          <p:cNvPr id="12" name="內容版面配置區 3">
            <a:extLst>
              <a:ext uri="{FF2B5EF4-FFF2-40B4-BE49-F238E27FC236}">
                <a16:creationId xmlns:a16="http://schemas.microsoft.com/office/drawing/2014/main" id="{1DCF090A-C190-4CD7-81A8-39D32FCCE701}"/>
              </a:ext>
            </a:extLst>
          </p:cNvPr>
          <p:cNvGraphicFramePr>
            <a:graphicFrameLocks/>
          </p:cNvGraphicFramePr>
          <p:nvPr>
            <p:extLst>
              <p:ext uri="{D42A27DB-BD31-4B8C-83A1-F6EECF244321}">
                <p14:modId xmlns:p14="http://schemas.microsoft.com/office/powerpoint/2010/main" val="4032231935"/>
              </p:ext>
            </p:extLst>
          </p:nvPr>
        </p:nvGraphicFramePr>
        <p:xfrm>
          <a:off x="1251678" y="171310"/>
          <a:ext cx="10179050" cy="1233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9872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221C79A-9260-428F-B310-4AF7F2DEE62F}"/>
              </a:ext>
            </a:extLst>
          </p:cNvPr>
          <p:cNvSpPr>
            <a:spLocks noGrp="1"/>
          </p:cNvSpPr>
          <p:nvPr>
            <p:ph idx="1"/>
          </p:nvPr>
        </p:nvSpPr>
        <p:spPr>
          <a:xfrm>
            <a:off x="1251678" y="2286001"/>
            <a:ext cx="3859968" cy="3593591"/>
          </a:xfrm>
        </p:spPr>
        <p:txBody>
          <a:bodyPr/>
          <a:lstStyle/>
          <a:p>
            <a:endParaRPr lang="en-US" altLang="zh-TW" dirty="0"/>
          </a:p>
          <a:p>
            <a:r>
              <a:rPr lang="en-US" altLang="zh-TW" dirty="0"/>
              <a:t>Templates</a:t>
            </a:r>
            <a:r>
              <a:rPr lang="zh-TW" altLang="en-US" dirty="0"/>
              <a:t>頁面可以選擇一個</a:t>
            </a:r>
            <a:r>
              <a:rPr lang="en-US" altLang="zh-TW" dirty="0"/>
              <a:t>eclipse</a:t>
            </a:r>
            <a:r>
              <a:rPr lang="zh-TW" altLang="en-US" dirty="0"/>
              <a:t>預先設定好的模板來輔助開發外掛，模板中包含所選類型所需的文件。這邊選擇</a:t>
            </a:r>
            <a:r>
              <a:rPr lang="en-US" altLang="zh-TW" dirty="0"/>
              <a:t>”Hello, World Command”</a:t>
            </a:r>
            <a:r>
              <a:rPr lang="zh-TW" altLang="en-US" dirty="0"/>
              <a:t>來製作一個簡單的外掛</a:t>
            </a:r>
          </a:p>
        </p:txBody>
      </p:sp>
      <p:pic>
        <p:nvPicPr>
          <p:cNvPr id="5" name="圖片 4">
            <a:extLst>
              <a:ext uri="{FF2B5EF4-FFF2-40B4-BE49-F238E27FC236}">
                <a16:creationId xmlns:a16="http://schemas.microsoft.com/office/drawing/2014/main" id="{4FD83025-4A14-486E-A8E7-6B118E6D6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14902"/>
            <a:ext cx="4592685" cy="5643098"/>
          </a:xfrm>
          <a:prstGeom prst="rect">
            <a:avLst/>
          </a:prstGeom>
        </p:spPr>
      </p:pic>
      <p:graphicFrame>
        <p:nvGraphicFramePr>
          <p:cNvPr id="4" name="內容版面配置區 3">
            <a:extLst>
              <a:ext uri="{FF2B5EF4-FFF2-40B4-BE49-F238E27FC236}">
                <a16:creationId xmlns:a16="http://schemas.microsoft.com/office/drawing/2014/main" id="{CDF491C1-E262-4BB9-976B-07CDFE75868A}"/>
              </a:ext>
            </a:extLst>
          </p:cNvPr>
          <p:cNvGraphicFramePr>
            <a:graphicFrameLocks/>
          </p:cNvGraphicFramePr>
          <p:nvPr>
            <p:extLst>
              <p:ext uri="{D42A27DB-BD31-4B8C-83A1-F6EECF244321}">
                <p14:modId xmlns:p14="http://schemas.microsoft.com/office/powerpoint/2010/main" val="3512172234"/>
              </p:ext>
            </p:extLst>
          </p:nvPr>
        </p:nvGraphicFramePr>
        <p:xfrm>
          <a:off x="1251678" y="171310"/>
          <a:ext cx="10179050" cy="1233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3880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FFA3A5A-8206-4264-967D-347B068EC16E}"/>
              </a:ext>
            </a:extLst>
          </p:cNvPr>
          <p:cNvSpPr>
            <a:spLocks noGrp="1"/>
          </p:cNvSpPr>
          <p:nvPr>
            <p:ph idx="1"/>
          </p:nvPr>
        </p:nvSpPr>
        <p:spPr>
          <a:xfrm>
            <a:off x="1163224" y="1212112"/>
            <a:ext cx="4828109" cy="5645888"/>
          </a:xfrm>
        </p:spPr>
        <p:txBody>
          <a:bodyPr>
            <a:normAutofit/>
          </a:bodyPr>
          <a:lstStyle/>
          <a:p>
            <a:endParaRPr lang="en-US" altLang="zh-TW" dirty="0"/>
          </a:p>
          <a:p>
            <a:r>
              <a:rPr lang="zh-TW" altLang="en-US" dirty="0"/>
              <a:t>本部分根據所選模板填寫所需資料，此處使用預設值按</a:t>
            </a:r>
            <a:r>
              <a:rPr lang="en-US" altLang="zh-TW" dirty="0"/>
              <a:t>Finish</a:t>
            </a:r>
            <a:r>
              <a:rPr lang="zh-TW" altLang="en-US" dirty="0"/>
              <a:t>產生專案即可。</a:t>
            </a:r>
            <a:endParaRPr lang="en-US" altLang="zh-TW" dirty="0"/>
          </a:p>
          <a:p>
            <a:r>
              <a:rPr lang="en-US" altLang="zh-TW" dirty="0"/>
              <a:t>Java package name:  </a:t>
            </a:r>
            <a:r>
              <a:rPr lang="zh-TW" altLang="en-US" dirty="0"/>
              <a:t>填入產生的</a:t>
            </a:r>
            <a:r>
              <a:rPr lang="en-US" altLang="zh-TW" dirty="0"/>
              <a:t>package</a:t>
            </a:r>
            <a:r>
              <a:rPr lang="zh-TW" altLang="en-US" dirty="0"/>
              <a:t>名稱</a:t>
            </a:r>
            <a:endParaRPr lang="en-US" altLang="zh-TW" dirty="0"/>
          </a:p>
          <a:p>
            <a:pPr lvl="1"/>
            <a:r>
              <a:rPr lang="en-US" altLang="zh-TW" dirty="0"/>
              <a:t>Test </a:t>
            </a:r>
            <a:r>
              <a:rPr lang="zh-TW" altLang="en-US" dirty="0"/>
              <a:t>是本範例的專案名稱，</a:t>
            </a:r>
            <a:r>
              <a:rPr lang="en-US" altLang="zh-TW" dirty="0"/>
              <a:t>handler</a:t>
            </a:r>
            <a:r>
              <a:rPr lang="zh-TW" altLang="en-US" dirty="0"/>
              <a:t>是產生的外掛類型名稱</a:t>
            </a:r>
            <a:endParaRPr lang="en-US" altLang="zh-TW" dirty="0"/>
          </a:p>
          <a:p>
            <a:r>
              <a:rPr lang="en-US" altLang="zh-TW" dirty="0"/>
              <a:t>Handler class name</a:t>
            </a:r>
          </a:p>
          <a:p>
            <a:pPr lvl="1"/>
            <a:r>
              <a:rPr lang="zh-TW" altLang="en-US" dirty="0"/>
              <a:t>處理</a:t>
            </a:r>
            <a:r>
              <a:rPr lang="en-US" altLang="zh-TW" dirty="0"/>
              <a:t>handler</a:t>
            </a:r>
            <a:r>
              <a:rPr lang="zh-TW" altLang="en-US" dirty="0"/>
              <a:t>的</a:t>
            </a:r>
            <a:r>
              <a:rPr lang="en-US" altLang="zh-TW" dirty="0"/>
              <a:t>class</a:t>
            </a:r>
            <a:r>
              <a:rPr lang="zh-TW" altLang="en-US" dirty="0"/>
              <a:t>名稱</a:t>
            </a:r>
            <a:endParaRPr lang="en-US" altLang="zh-TW" dirty="0"/>
          </a:p>
          <a:p>
            <a:pPr lvl="1"/>
            <a:r>
              <a:rPr lang="zh-TW" altLang="en-US" dirty="0"/>
              <a:t>因為在開發上可能有很多個</a:t>
            </a:r>
            <a:r>
              <a:rPr lang="en-US" altLang="zh-TW" dirty="0"/>
              <a:t>handler</a:t>
            </a:r>
            <a:r>
              <a:rPr lang="zh-TW" altLang="en-US" dirty="0"/>
              <a:t>，</a:t>
            </a:r>
            <a:r>
              <a:rPr lang="en-US" altLang="zh-TW" dirty="0"/>
              <a:t>class</a:t>
            </a:r>
            <a:r>
              <a:rPr lang="zh-TW" altLang="en-US" dirty="0"/>
              <a:t>名稱跟功能有關連較好</a:t>
            </a:r>
            <a:endParaRPr lang="en-US" altLang="zh-TW" dirty="0"/>
          </a:p>
          <a:p>
            <a:r>
              <a:rPr lang="en-US" altLang="zh-TW" dirty="0"/>
              <a:t>Message box test</a:t>
            </a:r>
          </a:p>
          <a:p>
            <a:pPr lvl="1"/>
            <a:r>
              <a:rPr lang="en-US" altLang="zh-TW" dirty="0"/>
              <a:t>Handler </a:t>
            </a:r>
            <a:r>
              <a:rPr lang="zh-TW" altLang="en-US" dirty="0"/>
              <a:t>運行後的訊息</a:t>
            </a:r>
            <a:endParaRPr lang="en-US" altLang="zh-TW" dirty="0"/>
          </a:p>
        </p:txBody>
      </p:sp>
      <p:pic>
        <p:nvPicPr>
          <p:cNvPr id="5" name="圖片 4">
            <a:extLst>
              <a:ext uri="{FF2B5EF4-FFF2-40B4-BE49-F238E27FC236}">
                <a16:creationId xmlns:a16="http://schemas.microsoft.com/office/drawing/2014/main" id="{54333A63-5076-4BCE-81B4-531FD3A5D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669" y="1272902"/>
            <a:ext cx="4591860" cy="5524307"/>
          </a:xfrm>
          <a:prstGeom prst="rect">
            <a:avLst/>
          </a:prstGeom>
        </p:spPr>
      </p:pic>
      <p:graphicFrame>
        <p:nvGraphicFramePr>
          <p:cNvPr id="4" name="內容版面配置區 3">
            <a:extLst>
              <a:ext uri="{FF2B5EF4-FFF2-40B4-BE49-F238E27FC236}">
                <a16:creationId xmlns:a16="http://schemas.microsoft.com/office/drawing/2014/main" id="{E5FC9F6B-912B-4E1E-83FF-FDF54F02A817}"/>
              </a:ext>
            </a:extLst>
          </p:cNvPr>
          <p:cNvGraphicFramePr>
            <a:graphicFrameLocks/>
          </p:cNvGraphicFramePr>
          <p:nvPr>
            <p:extLst>
              <p:ext uri="{D42A27DB-BD31-4B8C-83A1-F6EECF244321}">
                <p14:modId xmlns:p14="http://schemas.microsoft.com/office/powerpoint/2010/main" val="3512172234"/>
              </p:ext>
            </p:extLst>
          </p:nvPr>
        </p:nvGraphicFramePr>
        <p:xfrm>
          <a:off x="1251678" y="171310"/>
          <a:ext cx="10179050" cy="1233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7045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863F183-FB99-4DFF-AB88-9D118A6558C0}"/>
              </a:ext>
            </a:extLst>
          </p:cNvPr>
          <p:cNvSpPr>
            <a:spLocks noGrp="1"/>
          </p:cNvSpPr>
          <p:nvPr>
            <p:ph idx="1"/>
          </p:nvPr>
        </p:nvSpPr>
        <p:spPr>
          <a:xfrm>
            <a:off x="1251678" y="2286001"/>
            <a:ext cx="3788155" cy="3593591"/>
          </a:xfrm>
        </p:spPr>
        <p:txBody>
          <a:bodyPr/>
          <a:lstStyle/>
          <a:p>
            <a:endParaRPr lang="en-US" altLang="zh-TW" dirty="0"/>
          </a:p>
          <a:p>
            <a:r>
              <a:rPr lang="zh-TW" altLang="en-US" dirty="0"/>
              <a:t>產生的外掛專案已配置好部分必需的檔案</a:t>
            </a:r>
          </a:p>
        </p:txBody>
      </p:sp>
      <p:pic>
        <p:nvPicPr>
          <p:cNvPr id="5" name="圖片 4">
            <a:extLst>
              <a:ext uri="{FF2B5EF4-FFF2-40B4-BE49-F238E27FC236}">
                <a16:creationId xmlns:a16="http://schemas.microsoft.com/office/drawing/2014/main" id="{4431ECE6-912F-4FA6-92B9-92A4BC2A6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5160" y="2066501"/>
            <a:ext cx="6565135" cy="4032590"/>
          </a:xfrm>
          <a:prstGeom prst="rect">
            <a:avLst/>
          </a:prstGeom>
        </p:spPr>
      </p:pic>
      <p:graphicFrame>
        <p:nvGraphicFramePr>
          <p:cNvPr id="4" name="內容版面配置區 3">
            <a:extLst>
              <a:ext uri="{FF2B5EF4-FFF2-40B4-BE49-F238E27FC236}">
                <a16:creationId xmlns:a16="http://schemas.microsoft.com/office/drawing/2014/main" id="{46036BDD-75CD-49D0-8DBD-AF29C1045376}"/>
              </a:ext>
            </a:extLst>
          </p:cNvPr>
          <p:cNvGraphicFramePr>
            <a:graphicFrameLocks/>
          </p:cNvGraphicFramePr>
          <p:nvPr>
            <p:extLst>
              <p:ext uri="{D42A27DB-BD31-4B8C-83A1-F6EECF244321}">
                <p14:modId xmlns:p14="http://schemas.microsoft.com/office/powerpoint/2010/main" val="3512172234"/>
              </p:ext>
            </p:extLst>
          </p:nvPr>
        </p:nvGraphicFramePr>
        <p:xfrm>
          <a:off x="1251678" y="171310"/>
          <a:ext cx="10179050" cy="1233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5849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863F183-FB99-4DFF-AB88-9D118A6558C0}"/>
              </a:ext>
            </a:extLst>
          </p:cNvPr>
          <p:cNvSpPr>
            <a:spLocks noGrp="1"/>
          </p:cNvSpPr>
          <p:nvPr>
            <p:ph idx="1"/>
          </p:nvPr>
        </p:nvSpPr>
        <p:spPr>
          <a:xfrm>
            <a:off x="1251678" y="2286001"/>
            <a:ext cx="3788155" cy="3593591"/>
          </a:xfrm>
        </p:spPr>
        <p:txBody>
          <a:bodyPr/>
          <a:lstStyle/>
          <a:p>
            <a:endParaRPr lang="en-US" altLang="zh-TW" dirty="0"/>
          </a:p>
          <a:p>
            <a:r>
              <a:rPr lang="zh-TW" altLang="en-US" dirty="0"/>
              <a:t>將專案中的</a:t>
            </a:r>
            <a:r>
              <a:rPr lang="en-US" altLang="zh-TW" dirty="0"/>
              <a:t>plugin.xml</a:t>
            </a:r>
            <a:r>
              <a:rPr lang="zh-TW" altLang="en-US" dirty="0"/>
              <a:t>檔案開啟</a:t>
            </a:r>
            <a:endParaRPr lang="en-US" altLang="zh-TW" dirty="0"/>
          </a:p>
        </p:txBody>
      </p:sp>
      <p:pic>
        <p:nvPicPr>
          <p:cNvPr id="2" name="圖片 1">
            <a:extLst>
              <a:ext uri="{FF2B5EF4-FFF2-40B4-BE49-F238E27FC236}">
                <a16:creationId xmlns:a16="http://schemas.microsoft.com/office/drawing/2014/main" id="{A4778503-AC8A-43EE-B277-64F682C24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5160" y="2066501"/>
            <a:ext cx="6565135" cy="4032590"/>
          </a:xfrm>
          <a:prstGeom prst="rect">
            <a:avLst/>
          </a:prstGeom>
        </p:spPr>
      </p:pic>
      <p:sp>
        <p:nvSpPr>
          <p:cNvPr id="6" name="矩形 5">
            <a:extLst>
              <a:ext uri="{FF2B5EF4-FFF2-40B4-BE49-F238E27FC236}">
                <a16:creationId xmlns:a16="http://schemas.microsoft.com/office/drawing/2014/main" id="{EF94AA05-DFDC-4CE2-A22D-1E8E09792DE8}"/>
              </a:ext>
            </a:extLst>
          </p:cNvPr>
          <p:cNvSpPr/>
          <p:nvPr/>
        </p:nvSpPr>
        <p:spPr>
          <a:xfrm>
            <a:off x="5730949" y="5486187"/>
            <a:ext cx="1967023" cy="4680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8" name="內容版面配置區 3">
            <a:extLst>
              <a:ext uri="{FF2B5EF4-FFF2-40B4-BE49-F238E27FC236}">
                <a16:creationId xmlns:a16="http://schemas.microsoft.com/office/drawing/2014/main" id="{45463750-872B-4BEC-B5B2-1F561D15404B}"/>
              </a:ext>
            </a:extLst>
          </p:cNvPr>
          <p:cNvGraphicFramePr>
            <a:graphicFrameLocks/>
          </p:cNvGraphicFramePr>
          <p:nvPr>
            <p:extLst>
              <p:ext uri="{D42A27DB-BD31-4B8C-83A1-F6EECF244321}">
                <p14:modId xmlns:p14="http://schemas.microsoft.com/office/powerpoint/2010/main" val="3975276935"/>
              </p:ext>
            </p:extLst>
          </p:nvPr>
        </p:nvGraphicFramePr>
        <p:xfrm>
          <a:off x="1251678" y="171310"/>
          <a:ext cx="10179050" cy="1233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3548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863F183-FB99-4DFF-AB88-9D118A6558C0}"/>
              </a:ext>
            </a:extLst>
          </p:cNvPr>
          <p:cNvSpPr>
            <a:spLocks noGrp="1"/>
          </p:cNvSpPr>
          <p:nvPr>
            <p:ph idx="1"/>
          </p:nvPr>
        </p:nvSpPr>
        <p:spPr>
          <a:xfrm>
            <a:off x="1172843" y="1632204"/>
            <a:ext cx="3788155" cy="3593591"/>
          </a:xfrm>
        </p:spPr>
        <p:txBody>
          <a:bodyPr/>
          <a:lstStyle/>
          <a:p>
            <a:endParaRPr lang="en-US" altLang="zh-TW" dirty="0"/>
          </a:p>
          <a:p>
            <a:r>
              <a:rPr lang="zh-TW" altLang="en-US" dirty="0"/>
              <a:t>開啟後點選下面的</a:t>
            </a:r>
            <a:r>
              <a:rPr lang="en-US" altLang="zh-TW" dirty="0"/>
              <a:t>Extensions</a:t>
            </a:r>
            <a:r>
              <a:rPr lang="zh-TW" altLang="en-US" dirty="0"/>
              <a:t>標籤</a:t>
            </a:r>
            <a:endParaRPr lang="en-US" altLang="zh-TW" dirty="0"/>
          </a:p>
          <a:p>
            <a:r>
              <a:rPr lang="zh-TW" altLang="en-US" dirty="0"/>
              <a:t>*關於</a:t>
            </a:r>
            <a:r>
              <a:rPr lang="en-US" altLang="zh-TW" dirty="0"/>
              <a:t>plugin.xml</a:t>
            </a:r>
            <a:r>
              <a:rPr lang="zh-TW" altLang="en-US" dirty="0"/>
              <a:t>開啟的這個介面在下一章的</a:t>
            </a:r>
            <a:r>
              <a:rPr lang="zh-TW" altLang="en-US" b="1" dirty="0"/>
              <a:t>外掛編輯視窗說明</a:t>
            </a:r>
            <a:r>
              <a:rPr lang="zh-TW" altLang="en-US" dirty="0"/>
              <a:t>中會對每一個標籤與用法有比較詳細的說明</a:t>
            </a:r>
            <a:endParaRPr lang="en-US" altLang="zh-TW" dirty="0"/>
          </a:p>
        </p:txBody>
      </p:sp>
      <p:pic>
        <p:nvPicPr>
          <p:cNvPr id="4" name="圖片 3">
            <a:extLst>
              <a:ext uri="{FF2B5EF4-FFF2-40B4-BE49-F238E27FC236}">
                <a16:creationId xmlns:a16="http://schemas.microsoft.com/office/drawing/2014/main" id="{C510FA24-A30F-45E2-9602-8D7874EF4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8177" y="1632204"/>
            <a:ext cx="6843823" cy="4041777"/>
          </a:xfrm>
          <a:prstGeom prst="rect">
            <a:avLst/>
          </a:prstGeom>
        </p:spPr>
      </p:pic>
      <p:sp>
        <p:nvSpPr>
          <p:cNvPr id="6" name="矩形 5">
            <a:extLst>
              <a:ext uri="{FF2B5EF4-FFF2-40B4-BE49-F238E27FC236}">
                <a16:creationId xmlns:a16="http://schemas.microsoft.com/office/drawing/2014/main" id="{EF94AA05-DFDC-4CE2-A22D-1E8E09792DE8}"/>
              </a:ext>
            </a:extLst>
          </p:cNvPr>
          <p:cNvSpPr/>
          <p:nvPr/>
        </p:nvSpPr>
        <p:spPr>
          <a:xfrm>
            <a:off x="6592186" y="5418693"/>
            <a:ext cx="1212111" cy="3509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8" name="內容版面配置區 3">
            <a:extLst>
              <a:ext uri="{FF2B5EF4-FFF2-40B4-BE49-F238E27FC236}">
                <a16:creationId xmlns:a16="http://schemas.microsoft.com/office/drawing/2014/main" id="{3FF216E2-C51D-493E-84B7-EEDA31894BCE}"/>
              </a:ext>
            </a:extLst>
          </p:cNvPr>
          <p:cNvGraphicFramePr>
            <a:graphicFrameLocks/>
          </p:cNvGraphicFramePr>
          <p:nvPr>
            <p:extLst>
              <p:ext uri="{D42A27DB-BD31-4B8C-83A1-F6EECF244321}">
                <p14:modId xmlns:p14="http://schemas.microsoft.com/office/powerpoint/2010/main" val="1483259878"/>
              </p:ext>
            </p:extLst>
          </p:nvPr>
        </p:nvGraphicFramePr>
        <p:xfrm>
          <a:off x="1251678" y="171310"/>
          <a:ext cx="10179050" cy="1233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6135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863F183-FB99-4DFF-AB88-9D118A6558C0}"/>
              </a:ext>
            </a:extLst>
          </p:cNvPr>
          <p:cNvSpPr>
            <a:spLocks noGrp="1"/>
          </p:cNvSpPr>
          <p:nvPr>
            <p:ph idx="1"/>
          </p:nvPr>
        </p:nvSpPr>
        <p:spPr>
          <a:xfrm>
            <a:off x="1172843" y="1632204"/>
            <a:ext cx="3962683" cy="3593591"/>
          </a:xfrm>
        </p:spPr>
        <p:txBody>
          <a:bodyPr>
            <a:normAutofit/>
          </a:bodyPr>
          <a:lstStyle/>
          <a:p>
            <a:endParaRPr lang="en-US" altLang="zh-TW" dirty="0"/>
          </a:p>
          <a:p>
            <a:r>
              <a:rPr lang="zh-TW" altLang="en-US" dirty="0"/>
              <a:t>點選後左側可以看到擴展的設定頁面，在這邊可以增加、刪除使用的擴展，右側則是各個擴展的詳細訊息。</a:t>
            </a:r>
            <a:endParaRPr lang="en-US" altLang="zh-TW" dirty="0"/>
          </a:p>
          <a:p>
            <a:r>
              <a:rPr lang="zh-TW" altLang="en-US" dirty="0"/>
              <a:t>因為使用範例模板的緣故，系統已經幫忙配置好了四個擴展，在這個範例中不需要設定擴展點。</a:t>
            </a:r>
            <a:endParaRPr lang="en-US" altLang="zh-TW" dirty="0"/>
          </a:p>
        </p:txBody>
      </p:sp>
      <p:pic>
        <p:nvPicPr>
          <p:cNvPr id="2" name="圖片 1">
            <a:extLst>
              <a:ext uri="{FF2B5EF4-FFF2-40B4-BE49-F238E27FC236}">
                <a16:creationId xmlns:a16="http://schemas.microsoft.com/office/drawing/2014/main" id="{56F8064E-872B-4D47-947E-0BC4582A3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0998" y="1503777"/>
            <a:ext cx="7279106" cy="3850443"/>
          </a:xfrm>
          <a:prstGeom prst="rect">
            <a:avLst/>
          </a:prstGeom>
        </p:spPr>
      </p:pic>
      <p:sp>
        <p:nvSpPr>
          <p:cNvPr id="6" name="矩形 5">
            <a:extLst>
              <a:ext uri="{FF2B5EF4-FFF2-40B4-BE49-F238E27FC236}">
                <a16:creationId xmlns:a16="http://schemas.microsoft.com/office/drawing/2014/main" id="{EF94AA05-DFDC-4CE2-A22D-1E8E09792DE8}"/>
              </a:ext>
            </a:extLst>
          </p:cNvPr>
          <p:cNvSpPr/>
          <p:nvPr/>
        </p:nvSpPr>
        <p:spPr>
          <a:xfrm>
            <a:off x="5038060" y="2377781"/>
            <a:ext cx="1862470" cy="8226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8" name="內容版面配置區 3">
            <a:extLst>
              <a:ext uri="{FF2B5EF4-FFF2-40B4-BE49-F238E27FC236}">
                <a16:creationId xmlns:a16="http://schemas.microsoft.com/office/drawing/2014/main" id="{A5DAE62E-7985-4E3B-A162-BF92F9C9AC55}"/>
              </a:ext>
            </a:extLst>
          </p:cNvPr>
          <p:cNvGraphicFramePr>
            <a:graphicFrameLocks/>
          </p:cNvGraphicFramePr>
          <p:nvPr>
            <p:extLst>
              <p:ext uri="{D42A27DB-BD31-4B8C-83A1-F6EECF244321}">
                <p14:modId xmlns:p14="http://schemas.microsoft.com/office/powerpoint/2010/main" val="1483259878"/>
              </p:ext>
            </p:extLst>
          </p:nvPr>
        </p:nvGraphicFramePr>
        <p:xfrm>
          <a:off x="1251678" y="171310"/>
          <a:ext cx="10179050" cy="1233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6099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863F183-FB99-4DFF-AB88-9D118A6558C0}"/>
              </a:ext>
            </a:extLst>
          </p:cNvPr>
          <p:cNvSpPr>
            <a:spLocks noGrp="1"/>
          </p:cNvSpPr>
          <p:nvPr>
            <p:ph idx="1"/>
          </p:nvPr>
        </p:nvSpPr>
        <p:spPr>
          <a:xfrm>
            <a:off x="1172843" y="1632204"/>
            <a:ext cx="3788155" cy="3593591"/>
          </a:xfrm>
        </p:spPr>
        <p:txBody>
          <a:bodyPr/>
          <a:lstStyle/>
          <a:p>
            <a:endParaRPr lang="en-US" altLang="zh-TW" dirty="0"/>
          </a:p>
          <a:p>
            <a:r>
              <a:rPr lang="zh-TW" altLang="en-US" dirty="0"/>
              <a:t>設定好使用的擴展後要對擴展使用的程式進行實作，在這個範例中已經幫忙實作好了。</a:t>
            </a:r>
            <a:endParaRPr lang="en-US" altLang="zh-TW" dirty="0"/>
          </a:p>
        </p:txBody>
      </p:sp>
      <p:pic>
        <p:nvPicPr>
          <p:cNvPr id="4" name="圖片 3">
            <a:extLst>
              <a:ext uri="{FF2B5EF4-FFF2-40B4-BE49-F238E27FC236}">
                <a16:creationId xmlns:a16="http://schemas.microsoft.com/office/drawing/2014/main" id="{B8A7C732-0966-4967-9317-F6E1E040B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5160" y="2066501"/>
            <a:ext cx="6565135" cy="4032590"/>
          </a:xfrm>
          <a:prstGeom prst="rect">
            <a:avLst/>
          </a:prstGeom>
        </p:spPr>
      </p:pic>
      <p:sp>
        <p:nvSpPr>
          <p:cNvPr id="8" name="矩形 7">
            <a:extLst>
              <a:ext uri="{FF2B5EF4-FFF2-40B4-BE49-F238E27FC236}">
                <a16:creationId xmlns:a16="http://schemas.microsoft.com/office/drawing/2014/main" id="{3B6390AA-EB7D-4970-A4D1-D8DE9752FDA6}"/>
              </a:ext>
            </a:extLst>
          </p:cNvPr>
          <p:cNvSpPr/>
          <p:nvPr/>
        </p:nvSpPr>
        <p:spPr>
          <a:xfrm>
            <a:off x="5837275" y="3428999"/>
            <a:ext cx="3572539" cy="7602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0" name="內容版面配置區 3">
            <a:extLst>
              <a:ext uri="{FF2B5EF4-FFF2-40B4-BE49-F238E27FC236}">
                <a16:creationId xmlns:a16="http://schemas.microsoft.com/office/drawing/2014/main" id="{5C42A344-1D43-4763-98EF-56AC7536449D}"/>
              </a:ext>
            </a:extLst>
          </p:cNvPr>
          <p:cNvGraphicFramePr>
            <a:graphicFrameLocks/>
          </p:cNvGraphicFramePr>
          <p:nvPr>
            <p:extLst>
              <p:ext uri="{D42A27DB-BD31-4B8C-83A1-F6EECF244321}">
                <p14:modId xmlns:p14="http://schemas.microsoft.com/office/powerpoint/2010/main" val="2511376354"/>
              </p:ext>
            </p:extLst>
          </p:nvPr>
        </p:nvGraphicFramePr>
        <p:xfrm>
          <a:off x="1251678" y="171310"/>
          <a:ext cx="10179050" cy="1233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162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大綱</a:t>
            </a:r>
          </a:p>
        </p:txBody>
      </p:sp>
      <p:sp>
        <p:nvSpPr>
          <p:cNvPr id="3" name="內容版面配置區 2"/>
          <p:cNvSpPr>
            <a:spLocks noGrp="1"/>
          </p:cNvSpPr>
          <p:nvPr>
            <p:ph idx="1"/>
          </p:nvPr>
        </p:nvSpPr>
        <p:spPr/>
        <p:txBody>
          <a:bodyPr/>
          <a:lstStyle/>
          <a:p>
            <a:r>
              <a:rPr lang="zh-TW" altLang="en-US" dirty="0"/>
              <a:t>前言</a:t>
            </a:r>
            <a:endParaRPr lang="en-US" altLang="zh-TW" dirty="0"/>
          </a:p>
          <a:p>
            <a:r>
              <a:rPr lang="en-US" altLang="zh-TW" dirty="0"/>
              <a:t>Eclipse</a:t>
            </a:r>
            <a:r>
              <a:rPr lang="zh-TW" altLang="en-US" dirty="0"/>
              <a:t> 外掛機制、概念解說</a:t>
            </a:r>
            <a:endParaRPr lang="en-US" altLang="zh-TW" dirty="0"/>
          </a:p>
          <a:p>
            <a:r>
              <a:rPr lang="en-US" altLang="zh-TW" dirty="0"/>
              <a:t>Eclipse</a:t>
            </a:r>
            <a:r>
              <a:rPr lang="zh-TW" altLang="en-US" dirty="0"/>
              <a:t> 外掛開發教學</a:t>
            </a:r>
            <a:endParaRPr lang="en-US" altLang="zh-TW" dirty="0"/>
          </a:p>
          <a:p>
            <a:pPr lvl="1"/>
            <a:r>
              <a:rPr lang="zh-TW" altLang="en-US" dirty="0"/>
              <a:t>示範一個簡單</a:t>
            </a:r>
            <a:r>
              <a:rPr lang="en-US" altLang="zh-TW" dirty="0"/>
              <a:t>eclipse</a:t>
            </a:r>
            <a:r>
              <a:rPr lang="zh-TW" altLang="en-US" dirty="0"/>
              <a:t>外掛的開發方式</a:t>
            </a:r>
            <a:endParaRPr lang="en-US" altLang="zh-TW" dirty="0"/>
          </a:p>
          <a:p>
            <a:r>
              <a:rPr lang="zh-TW" altLang="en-US" dirty="0"/>
              <a:t>外掛編輯視窗說明</a:t>
            </a:r>
            <a:endParaRPr lang="en-US" altLang="zh-TW" dirty="0"/>
          </a:p>
          <a:p>
            <a:r>
              <a:rPr lang="zh-TW" altLang="en-US" dirty="0"/>
              <a:t>建議</a:t>
            </a:r>
            <a:endParaRPr lang="en-US" altLang="zh-TW" dirty="0"/>
          </a:p>
          <a:p>
            <a:r>
              <a:rPr lang="zh-TW" altLang="en-US" dirty="0"/>
              <a:t>附錄</a:t>
            </a:r>
            <a:endParaRPr lang="en-US" altLang="zh-TW" dirty="0"/>
          </a:p>
          <a:p>
            <a:endParaRPr lang="zh-TW" altLang="en-US" dirty="0"/>
          </a:p>
        </p:txBody>
      </p:sp>
    </p:spTree>
    <p:extLst>
      <p:ext uri="{BB962C8B-B14F-4D97-AF65-F5344CB8AC3E}">
        <p14:creationId xmlns:p14="http://schemas.microsoft.com/office/powerpoint/2010/main" val="3923295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863F183-FB99-4DFF-AB88-9D118A6558C0}"/>
              </a:ext>
            </a:extLst>
          </p:cNvPr>
          <p:cNvSpPr>
            <a:spLocks noGrp="1"/>
          </p:cNvSpPr>
          <p:nvPr>
            <p:ph idx="1"/>
          </p:nvPr>
        </p:nvSpPr>
        <p:spPr>
          <a:xfrm>
            <a:off x="1172843" y="1632204"/>
            <a:ext cx="3788155" cy="4869608"/>
          </a:xfrm>
        </p:spPr>
        <p:txBody>
          <a:bodyPr/>
          <a:lstStyle/>
          <a:p>
            <a:endParaRPr lang="en-US" altLang="zh-TW" dirty="0"/>
          </a:p>
          <a:p>
            <a:r>
              <a:rPr lang="zh-TW" altLang="en-US" dirty="0"/>
              <a:t>在這個階段要對程式使用到的</a:t>
            </a:r>
            <a:r>
              <a:rPr lang="en-US" altLang="zh-TW" dirty="0"/>
              <a:t>Library</a:t>
            </a:r>
            <a:r>
              <a:rPr lang="zh-TW" altLang="en-US" dirty="0"/>
              <a:t>進行設定，主要需要設定</a:t>
            </a:r>
            <a:r>
              <a:rPr lang="en-US" altLang="zh-TW" dirty="0"/>
              <a:t>Dependencies, Runtime</a:t>
            </a:r>
            <a:r>
              <a:rPr lang="zh-TW" altLang="en-US" dirty="0"/>
              <a:t>兩個部分。</a:t>
            </a:r>
            <a:endParaRPr lang="en-US" altLang="zh-TW" dirty="0"/>
          </a:p>
          <a:p>
            <a:r>
              <a:rPr lang="zh-TW" altLang="en-US" dirty="0"/>
              <a:t>範例已經預先設定好，</a:t>
            </a:r>
            <a:r>
              <a:rPr lang="zh-TW" altLang="en-US" dirty="0">
                <a:solidFill>
                  <a:srgbClr val="FF0000"/>
                </a:solidFill>
              </a:rPr>
              <a:t>詳細說明請看下一章。</a:t>
            </a:r>
            <a:endParaRPr lang="en-US" altLang="zh-TW" dirty="0">
              <a:solidFill>
                <a:srgbClr val="FF0000"/>
              </a:solidFill>
            </a:endParaRPr>
          </a:p>
        </p:txBody>
      </p:sp>
      <p:pic>
        <p:nvPicPr>
          <p:cNvPr id="6" name="圖片 5">
            <a:extLst>
              <a:ext uri="{FF2B5EF4-FFF2-40B4-BE49-F238E27FC236}">
                <a16:creationId xmlns:a16="http://schemas.microsoft.com/office/drawing/2014/main" id="{5CD1EE9E-C974-4E49-AF55-81DB555DA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6595" y="2169041"/>
            <a:ext cx="7219790" cy="3423682"/>
          </a:xfrm>
          <a:prstGeom prst="rect">
            <a:avLst/>
          </a:prstGeom>
        </p:spPr>
      </p:pic>
      <p:sp>
        <p:nvSpPr>
          <p:cNvPr id="10" name="矩形 9">
            <a:extLst>
              <a:ext uri="{FF2B5EF4-FFF2-40B4-BE49-F238E27FC236}">
                <a16:creationId xmlns:a16="http://schemas.microsoft.com/office/drawing/2014/main" id="{1098062F-7AC8-4BDA-91F5-0BB298625954}"/>
              </a:ext>
            </a:extLst>
          </p:cNvPr>
          <p:cNvSpPr/>
          <p:nvPr/>
        </p:nvSpPr>
        <p:spPr>
          <a:xfrm>
            <a:off x="8651867" y="3578064"/>
            <a:ext cx="3540133" cy="18551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2" name="內容版面配置區 3">
            <a:extLst>
              <a:ext uri="{FF2B5EF4-FFF2-40B4-BE49-F238E27FC236}">
                <a16:creationId xmlns:a16="http://schemas.microsoft.com/office/drawing/2014/main" id="{30EC2309-F029-47F5-9016-F80F95B7598B}"/>
              </a:ext>
            </a:extLst>
          </p:cNvPr>
          <p:cNvGraphicFramePr>
            <a:graphicFrameLocks/>
          </p:cNvGraphicFramePr>
          <p:nvPr>
            <p:extLst>
              <p:ext uri="{D42A27DB-BD31-4B8C-83A1-F6EECF244321}">
                <p14:modId xmlns:p14="http://schemas.microsoft.com/office/powerpoint/2010/main" val="2664937515"/>
              </p:ext>
            </p:extLst>
          </p:nvPr>
        </p:nvGraphicFramePr>
        <p:xfrm>
          <a:off x="1251678" y="171310"/>
          <a:ext cx="10179050" cy="1233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6790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863F183-FB99-4DFF-AB88-9D118A6558C0}"/>
              </a:ext>
            </a:extLst>
          </p:cNvPr>
          <p:cNvSpPr>
            <a:spLocks noGrp="1"/>
          </p:cNvSpPr>
          <p:nvPr>
            <p:ph idx="1"/>
          </p:nvPr>
        </p:nvSpPr>
        <p:spPr>
          <a:xfrm>
            <a:off x="1172843" y="1632204"/>
            <a:ext cx="8662273" cy="2291211"/>
          </a:xfrm>
        </p:spPr>
        <p:txBody>
          <a:bodyPr/>
          <a:lstStyle/>
          <a:p>
            <a:endParaRPr lang="en-US" altLang="zh-TW" dirty="0"/>
          </a:p>
          <a:p>
            <a:r>
              <a:rPr lang="zh-TW" altLang="en-US" dirty="0"/>
              <a:t>將必要的東西設定好後可以執行專案來檢視外掛真正上線後的運行情況。</a:t>
            </a:r>
            <a:endParaRPr lang="en-US" altLang="zh-TW" dirty="0"/>
          </a:p>
          <a:p>
            <a:r>
              <a:rPr lang="zh-TW" altLang="en-US" dirty="0"/>
              <a:t>執行方式為對外掛開發專案點擊右鍵 </a:t>
            </a:r>
            <a:r>
              <a:rPr lang="en-US" altLang="zh-TW" dirty="0"/>
              <a:t>Run as -&gt; Eclipse Application</a:t>
            </a:r>
            <a:r>
              <a:rPr lang="zh-TW" altLang="en-US" dirty="0"/>
              <a:t>，使用這種運行方式將開啟一個新的</a:t>
            </a:r>
            <a:r>
              <a:rPr lang="en-US" altLang="zh-TW" dirty="0"/>
              <a:t>Eclipse</a:t>
            </a:r>
            <a:r>
              <a:rPr lang="zh-TW" altLang="en-US" dirty="0"/>
              <a:t>視窗，並且模擬外掛安裝後的效果。</a:t>
            </a:r>
          </a:p>
          <a:p>
            <a:endParaRPr lang="en-US" altLang="zh-TW" dirty="0"/>
          </a:p>
          <a:p>
            <a:endParaRPr lang="en-US" altLang="zh-TW" dirty="0"/>
          </a:p>
        </p:txBody>
      </p:sp>
      <p:pic>
        <p:nvPicPr>
          <p:cNvPr id="4" name="圖片 3">
            <a:extLst>
              <a:ext uri="{FF2B5EF4-FFF2-40B4-BE49-F238E27FC236}">
                <a16:creationId xmlns:a16="http://schemas.microsoft.com/office/drawing/2014/main" id="{E99ADEEF-46CD-431C-BD5E-5A1CACF16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572" y="4210602"/>
            <a:ext cx="7792814" cy="1682646"/>
          </a:xfrm>
          <a:prstGeom prst="rect">
            <a:avLst/>
          </a:prstGeom>
        </p:spPr>
      </p:pic>
      <p:graphicFrame>
        <p:nvGraphicFramePr>
          <p:cNvPr id="5" name="內容版面配置區 3">
            <a:extLst>
              <a:ext uri="{FF2B5EF4-FFF2-40B4-BE49-F238E27FC236}">
                <a16:creationId xmlns:a16="http://schemas.microsoft.com/office/drawing/2014/main" id="{55A29774-FFA5-4D0B-BD6F-0D2F4BA7568D}"/>
              </a:ext>
            </a:extLst>
          </p:cNvPr>
          <p:cNvGraphicFramePr>
            <a:graphicFrameLocks/>
          </p:cNvGraphicFramePr>
          <p:nvPr>
            <p:extLst>
              <p:ext uri="{D42A27DB-BD31-4B8C-83A1-F6EECF244321}">
                <p14:modId xmlns:p14="http://schemas.microsoft.com/office/powerpoint/2010/main" val="2295600459"/>
              </p:ext>
            </p:extLst>
          </p:nvPr>
        </p:nvGraphicFramePr>
        <p:xfrm>
          <a:off x="1251678" y="171310"/>
          <a:ext cx="10179050" cy="1233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8633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863F183-FB99-4DFF-AB88-9D118A6558C0}"/>
              </a:ext>
            </a:extLst>
          </p:cNvPr>
          <p:cNvSpPr>
            <a:spLocks noGrp="1"/>
          </p:cNvSpPr>
          <p:nvPr>
            <p:ph idx="1"/>
          </p:nvPr>
        </p:nvSpPr>
        <p:spPr>
          <a:xfrm>
            <a:off x="1172843" y="1632204"/>
            <a:ext cx="8662273" cy="2291211"/>
          </a:xfrm>
        </p:spPr>
        <p:txBody>
          <a:bodyPr/>
          <a:lstStyle/>
          <a:p>
            <a:endParaRPr lang="en-US" altLang="zh-TW" dirty="0"/>
          </a:p>
          <a:p>
            <a:r>
              <a:rPr lang="zh-TW" altLang="en-US" dirty="0"/>
              <a:t>以前述的方法執行外掛專案後可以在開發環境的上方功能列找到一個新的選項</a:t>
            </a:r>
            <a:r>
              <a:rPr lang="en-US" altLang="zh-TW" dirty="0"/>
              <a:t>”Sample Menu”</a:t>
            </a:r>
            <a:r>
              <a:rPr lang="zh-TW" altLang="en-US" dirty="0"/>
              <a:t>，點選其中的</a:t>
            </a:r>
            <a:r>
              <a:rPr lang="en-US" altLang="zh-TW" dirty="0"/>
              <a:t>”Sample Command”</a:t>
            </a:r>
            <a:r>
              <a:rPr lang="zh-TW" altLang="en-US" dirty="0"/>
              <a:t>會顯示相應的訊息視窗。</a:t>
            </a:r>
            <a:endParaRPr lang="en-US" altLang="zh-TW" dirty="0"/>
          </a:p>
          <a:p>
            <a:endParaRPr lang="en-US" altLang="zh-TW" dirty="0"/>
          </a:p>
        </p:txBody>
      </p:sp>
      <p:pic>
        <p:nvPicPr>
          <p:cNvPr id="5" name="內容版面配置區 4">
            <a:extLst>
              <a:ext uri="{FF2B5EF4-FFF2-40B4-BE49-F238E27FC236}">
                <a16:creationId xmlns:a16="http://schemas.microsoft.com/office/drawing/2014/main" id="{E4580784-4470-421C-9D96-4A7BC1DC1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065" y="3338624"/>
            <a:ext cx="5211957" cy="1492133"/>
          </a:xfrm>
          <a:prstGeom prst="rect">
            <a:avLst/>
          </a:prstGeom>
        </p:spPr>
      </p:pic>
      <p:pic>
        <p:nvPicPr>
          <p:cNvPr id="6" name="圖片 5">
            <a:extLst>
              <a:ext uri="{FF2B5EF4-FFF2-40B4-BE49-F238E27FC236}">
                <a16:creationId xmlns:a16="http://schemas.microsoft.com/office/drawing/2014/main" id="{57E6BA57-0503-456F-A87D-30022F558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6904" y="4830757"/>
            <a:ext cx="6748247" cy="1994556"/>
          </a:xfrm>
          <a:prstGeom prst="rect">
            <a:avLst/>
          </a:prstGeom>
        </p:spPr>
      </p:pic>
      <p:graphicFrame>
        <p:nvGraphicFramePr>
          <p:cNvPr id="2" name="內容版面配置區 3">
            <a:extLst>
              <a:ext uri="{FF2B5EF4-FFF2-40B4-BE49-F238E27FC236}">
                <a16:creationId xmlns:a16="http://schemas.microsoft.com/office/drawing/2014/main" id="{27F5264D-F80E-4A4F-BAD5-35278CAAC9BA}"/>
              </a:ext>
            </a:extLst>
          </p:cNvPr>
          <p:cNvGraphicFramePr>
            <a:graphicFrameLocks/>
          </p:cNvGraphicFramePr>
          <p:nvPr>
            <p:extLst>
              <p:ext uri="{D42A27DB-BD31-4B8C-83A1-F6EECF244321}">
                <p14:modId xmlns:p14="http://schemas.microsoft.com/office/powerpoint/2010/main" val="2295600459"/>
              </p:ext>
            </p:extLst>
          </p:nvPr>
        </p:nvGraphicFramePr>
        <p:xfrm>
          <a:off x="1251678" y="171310"/>
          <a:ext cx="10179050" cy="12336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0360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863F183-FB99-4DFF-AB88-9D118A6558C0}"/>
              </a:ext>
            </a:extLst>
          </p:cNvPr>
          <p:cNvSpPr>
            <a:spLocks noGrp="1"/>
          </p:cNvSpPr>
          <p:nvPr>
            <p:ph idx="1"/>
          </p:nvPr>
        </p:nvSpPr>
        <p:spPr>
          <a:xfrm>
            <a:off x="1172843" y="1632204"/>
            <a:ext cx="4143436" cy="3593591"/>
          </a:xfrm>
        </p:spPr>
        <p:txBody>
          <a:bodyPr/>
          <a:lstStyle/>
          <a:p>
            <a:endParaRPr lang="en-US" altLang="zh-TW" dirty="0"/>
          </a:p>
          <a:p>
            <a:r>
              <a:rPr lang="zh-TW" altLang="en-US" dirty="0"/>
              <a:t>在將外掛專案撰寫完成後需要進行最後的封裝步驟。</a:t>
            </a:r>
            <a:endParaRPr lang="en-US" altLang="zh-TW" dirty="0"/>
          </a:p>
          <a:p>
            <a:r>
              <a:rPr lang="zh-TW" altLang="en-US" dirty="0"/>
              <a:t>對外掛開發專案點擊右鍵</a:t>
            </a:r>
            <a:r>
              <a:rPr lang="en-US" altLang="zh-TW" dirty="0"/>
              <a:t>Export</a:t>
            </a:r>
            <a:r>
              <a:rPr lang="zh-TW" altLang="en-US" dirty="0"/>
              <a:t>選項</a:t>
            </a:r>
            <a:endParaRPr lang="en-US" altLang="zh-TW" dirty="0"/>
          </a:p>
          <a:p>
            <a:r>
              <a:rPr lang="zh-TW" altLang="en-US" dirty="0"/>
              <a:t>選擇</a:t>
            </a:r>
            <a:r>
              <a:rPr lang="en-US" altLang="zh-TW" dirty="0"/>
              <a:t>Deployable plug-ins and fragments</a:t>
            </a:r>
            <a:endParaRPr lang="zh-TW" altLang="en-US" dirty="0"/>
          </a:p>
        </p:txBody>
      </p:sp>
      <p:pic>
        <p:nvPicPr>
          <p:cNvPr id="2" name="圖片 1">
            <a:extLst>
              <a:ext uri="{FF2B5EF4-FFF2-40B4-BE49-F238E27FC236}">
                <a16:creationId xmlns:a16="http://schemas.microsoft.com/office/drawing/2014/main" id="{C8378F45-37A6-44FD-9784-F702FD01A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3029" y="1632204"/>
            <a:ext cx="6058425" cy="4206605"/>
          </a:xfrm>
          <a:prstGeom prst="rect">
            <a:avLst/>
          </a:prstGeom>
        </p:spPr>
      </p:pic>
      <p:sp>
        <p:nvSpPr>
          <p:cNvPr id="8" name="矩形 7">
            <a:extLst>
              <a:ext uri="{FF2B5EF4-FFF2-40B4-BE49-F238E27FC236}">
                <a16:creationId xmlns:a16="http://schemas.microsoft.com/office/drawing/2014/main" id="{3B6390AA-EB7D-4970-A4D1-D8DE9752FDA6}"/>
              </a:ext>
            </a:extLst>
          </p:cNvPr>
          <p:cNvSpPr/>
          <p:nvPr/>
        </p:nvSpPr>
        <p:spPr>
          <a:xfrm>
            <a:off x="5784112" y="3524692"/>
            <a:ext cx="2583712" cy="909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6" name="內容版面配置區 3">
            <a:extLst>
              <a:ext uri="{FF2B5EF4-FFF2-40B4-BE49-F238E27FC236}">
                <a16:creationId xmlns:a16="http://schemas.microsoft.com/office/drawing/2014/main" id="{99BD13AE-C43E-4DF9-9C78-B87CF631940D}"/>
              </a:ext>
            </a:extLst>
          </p:cNvPr>
          <p:cNvGraphicFramePr>
            <a:graphicFrameLocks/>
          </p:cNvGraphicFramePr>
          <p:nvPr>
            <p:extLst>
              <p:ext uri="{D42A27DB-BD31-4B8C-83A1-F6EECF244321}">
                <p14:modId xmlns:p14="http://schemas.microsoft.com/office/powerpoint/2010/main" val="1169875132"/>
              </p:ext>
            </p:extLst>
          </p:nvPr>
        </p:nvGraphicFramePr>
        <p:xfrm>
          <a:off x="1251678" y="171310"/>
          <a:ext cx="10179050" cy="1233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7494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863F183-FB99-4DFF-AB88-9D118A6558C0}"/>
              </a:ext>
            </a:extLst>
          </p:cNvPr>
          <p:cNvSpPr>
            <a:spLocks noGrp="1"/>
          </p:cNvSpPr>
          <p:nvPr>
            <p:ph idx="1"/>
          </p:nvPr>
        </p:nvSpPr>
        <p:spPr>
          <a:xfrm>
            <a:off x="1172843" y="1632204"/>
            <a:ext cx="4334822" cy="3593591"/>
          </a:xfrm>
        </p:spPr>
        <p:txBody>
          <a:bodyPr/>
          <a:lstStyle/>
          <a:p>
            <a:pPr marL="0" indent="0">
              <a:buNone/>
            </a:pPr>
            <a:endParaRPr lang="en-US" altLang="zh-TW" dirty="0"/>
          </a:p>
          <a:p>
            <a:r>
              <a:rPr lang="zh-TW" altLang="en-US" dirty="0"/>
              <a:t>選擇想要封裝的外掛專案</a:t>
            </a:r>
            <a:endParaRPr lang="en-US" altLang="zh-TW" dirty="0"/>
          </a:p>
          <a:p>
            <a:r>
              <a:rPr lang="zh-TW" altLang="en-US" dirty="0"/>
              <a:t>輸出位置默認桌面，可自行調整</a:t>
            </a:r>
            <a:endParaRPr lang="en-US" altLang="zh-TW" dirty="0"/>
          </a:p>
          <a:p>
            <a:r>
              <a:rPr lang="zh-TW" altLang="en-US" dirty="0"/>
              <a:t>設定好後進行封裝即可獲得</a:t>
            </a:r>
            <a:r>
              <a:rPr lang="en-US" altLang="zh-TW" dirty="0"/>
              <a:t>jar</a:t>
            </a:r>
            <a:r>
              <a:rPr lang="zh-TW" altLang="en-US" dirty="0"/>
              <a:t>檔案</a:t>
            </a:r>
          </a:p>
        </p:txBody>
      </p:sp>
      <p:pic>
        <p:nvPicPr>
          <p:cNvPr id="4" name="圖片 3">
            <a:extLst>
              <a:ext uri="{FF2B5EF4-FFF2-40B4-BE49-F238E27FC236}">
                <a16:creationId xmlns:a16="http://schemas.microsoft.com/office/drawing/2014/main" id="{6829CFDE-5D6D-4FF8-B488-53BBFD25C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438" y="1462572"/>
            <a:ext cx="6058425" cy="5395428"/>
          </a:xfrm>
          <a:prstGeom prst="rect">
            <a:avLst/>
          </a:prstGeom>
        </p:spPr>
      </p:pic>
      <p:sp>
        <p:nvSpPr>
          <p:cNvPr id="8" name="矩形 7">
            <a:extLst>
              <a:ext uri="{FF2B5EF4-FFF2-40B4-BE49-F238E27FC236}">
                <a16:creationId xmlns:a16="http://schemas.microsoft.com/office/drawing/2014/main" id="{3B6390AA-EB7D-4970-A4D1-D8DE9752FDA6}"/>
              </a:ext>
            </a:extLst>
          </p:cNvPr>
          <p:cNvSpPr/>
          <p:nvPr/>
        </p:nvSpPr>
        <p:spPr>
          <a:xfrm>
            <a:off x="5890438" y="2397641"/>
            <a:ext cx="5975497" cy="16852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6" name="內容版面配置區 3">
            <a:extLst>
              <a:ext uri="{FF2B5EF4-FFF2-40B4-BE49-F238E27FC236}">
                <a16:creationId xmlns:a16="http://schemas.microsoft.com/office/drawing/2014/main" id="{D0384CDB-A1AD-426F-9950-24F362E8F10F}"/>
              </a:ext>
            </a:extLst>
          </p:cNvPr>
          <p:cNvGraphicFramePr>
            <a:graphicFrameLocks/>
          </p:cNvGraphicFramePr>
          <p:nvPr>
            <p:extLst>
              <p:ext uri="{D42A27DB-BD31-4B8C-83A1-F6EECF244321}">
                <p14:modId xmlns:p14="http://schemas.microsoft.com/office/powerpoint/2010/main" val="633776034"/>
              </p:ext>
            </p:extLst>
          </p:nvPr>
        </p:nvGraphicFramePr>
        <p:xfrm>
          <a:off x="1251678" y="171310"/>
          <a:ext cx="10179050" cy="1233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1741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863F183-FB99-4DFF-AB88-9D118A6558C0}"/>
              </a:ext>
            </a:extLst>
          </p:cNvPr>
          <p:cNvSpPr>
            <a:spLocks noGrp="1"/>
          </p:cNvSpPr>
          <p:nvPr>
            <p:ph idx="1"/>
          </p:nvPr>
        </p:nvSpPr>
        <p:spPr>
          <a:xfrm>
            <a:off x="1172843" y="1632204"/>
            <a:ext cx="4143436" cy="5054486"/>
          </a:xfrm>
        </p:spPr>
        <p:txBody>
          <a:bodyPr>
            <a:normAutofit/>
          </a:bodyPr>
          <a:lstStyle/>
          <a:p>
            <a:endParaRPr lang="en-US" altLang="zh-TW" dirty="0"/>
          </a:p>
          <a:p>
            <a:r>
              <a:rPr lang="zh-TW" altLang="en-US" dirty="0"/>
              <a:t>將封裝好的</a:t>
            </a:r>
            <a:r>
              <a:rPr lang="en-US" altLang="zh-TW" dirty="0"/>
              <a:t>jar</a:t>
            </a:r>
            <a:r>
              <a:rPr lang="zh-TW" altLang="en-US" dirty="0"/>
              <a:t>檔案放置於</a:t>
            </a:r>
            <a:r>
              <a:rPr lang="en-US" altLang="zh-TW" dirty="0"/>
              <a:t>eclipse </a:t>
            </a:r>
            <a:r>
              <a:rPr lang="zh-TW" altLang="en-US" dirty="0"/>
              <a:t>安裝目錄底下的</a:t>
            </a:r>
            <a:r>
              <a:rPr lang="en-US" altLang="zh-TW" dirty="0"/>
              <a:t>plugins</a:t>
            </a:r>
            <a:r>
              <a:rPr lang="zh-TW" altLang="en-US" dirty="0"/>
              <a:t>中並重新啟動開發環境。</a:t>
            </a:r>
            <a:endParaRPr lang="en-US" altLang="zh-TW" dirty="0"/>
          </a:p>
          <a:p>
            <a:r>
              <a:rPr lang="zh-TW" altLang="en-US" dirty="0"/>
              <a:t>安裝成功的話就可以在</a:t>
            </a:r>
            <a:r>
              <a:rPr lang="en-US" altLang="zh-TW" dirty="0"/>
              <a:t>eclipse</a:t>
            </a:r>
            <a:r>
              <a:rPr lang="zh-TW" altLang="en-US" dirty="0"/>
              <a:t>中使用剛才開發的外掛。</a:t>
            </a:r>
            <a:endParaRPr lang="en-US" altLang="zh-TW" dirty="0"/>
          </a:p>
          <a:p>
            <a:r>
              <a:rPr lang="zh-TW" altLang="en-US" dirty="0"/>
              <a:t>如果沒有成功安裝的話可以嘗試於</a:t>
            </a:r>
            <a:r>
              <a:rPr lang="en-US" altLang="zh-TW" dirty="0"/>
              <a:t>eclipse </a:t>
            </a:r>
            <a:r>
              <a:rPr lang="zh-TW" altLang="en-US" dirty="0"/>
              <a:t>安裝目錄底下開啟</a:t>
            </a:r>
            <a:r>
              <a:rPr lang="en-US" altLang="zh-TW" dirty="0" err="1"/>
              <a:t>cmd</a:t>
            </a:r>
            <a:r>
              <a:rPr lang="zh-TW" altLang="en-US" dirty="0"/>
              <a:t>輸入</a:t>
            </a:r>
            <a:r>
              <a:rPr lang="en-US" altLang="zh-TW" dirty="0"/>
              <a:t>”eclipse –clean”</a:t>
            </a:r>
            <a:r>
              <a:rPr lang="zh-TW" altLang="en-US" dirty="0"/>
              <a:t>啟動。</a:t>
            </a:r>
            <a:endParaRPr lang="en-US" altLang="zh-TW" dirty="0"/>
          </a:p>
          <a:p>
            <a:r>
              <a:rPr lang="zh-TW" altLang="en-US" dirty="0">
                <a:solidFill>
                  <a:srgbClr val="FF0000"/>
                </a:solidFill>
              </a:rPr>
              <a:t>注意</a:t>
            </a:r>
            <a:r>
              <a:rPr lang="en-US" altLang="zh-TW" dirty="0">
                <a:solidFill>
                  <a:srgbClr val="FF0000"/>
                </a:solidFill>
              </a:rPr>
              <a:t>!</a:t>
            </a:r>
            <a:r>
              <a:rPr lang="zh-TW" altLang="en-US" dirty="0">
                <a:solidFill>
                  <a:srgbClr val="FF0000"/>
                </a:solidFill>
              </a:rPr>
              <a:t>不建議在</a:t>
            </a:r>
            <a:r>
              <a:rPr lang="en-US" altLang="zh-TW" dirty="0">
                <a:solidFill>
                  <a:srgbClr val="FF0000"/>
                </a:solidFill>
              </a:rPr>
              <a:t>Eclipse</a:t>
            </a:r>
            <a:r>
              <a:rPr lang="zh-TW" altLang="en-US" dirty="0">
                <a:solidFill>
                  <a:srgbClr val="FF0000"/>
                </a:solidFill>
              </a:rPr>
              <a:t>尚運行時修改</a:t>
            </a:r>
            <a:r>
              <a:rPr lang="en-US" altLang="zh-TW" dirty="0">
                <a:solidFill>
                  <a:srgbClr val="FF0000"/>
                </a:solidFill>
              </a:rPr>
              <a:t>plugins</a:t>
            </a:r>
            <a:r>
              <a:rPr lang="zh-TW" altLang="en-US" dirty="0">
                <a:solidFill>
                  <a:srgbClr val="FF0000"/>
                </a:solidFill>
              </a:rPr>
              <a:t>資料夾底下的檔案，也就是說</a:t>
            </a:r>
            <a:r>
              <a:rPr lang="en-US" altLang="zh-TW" dirty="0">
                <a:solidFill>
                  <a:srgbClr val="FF0000"/>
                </a:solidFill>
              </a:rPr>
              <a:t>Eclipse IDE</a:t>
            </a:r>
            <a:r>
              <a:rPr lang="zh-TW" altLang="en-US" dirty="0">
                <a:solidFill>
                  <a:srgbClr val="FF0000"/>
                </a:solidFill>
              </a:rPr>
              <a:t>啟動時不要手動修改安裝目錄底下的任何文件。</a:t>
            </a:r>
          </a:p>
          <a:p>
            <a:endParaRPr lang="en-US" altLang="zh-TW" dirty="0"/>
          </a:p>
          <a:p>
            <a:endParaRPr lang="en-US" altLang="zh-TW" dirty="0"/>
          </a:p>
        </p:txBody>
      </p:sp>
      <p:pic>
        <p:nvPicPr>
          <p:cNvPr id="5" name="圖片 4">
            <a:extLst>
              <a:ext uri="{FF2B5EF4-FFF2-40B4-BE49-F238E27FC236}">
                <a16:creationId xmlns:a16="http://schemas.microsoft.com/office/drawing/2014/main" id="{C2890CD8-FAD9-47C4-91CF-B2238DB50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542" y="1632204"/>
            <a:ext cx="6960458" cy="4239012"/>
          </a:xfrm>
          <a:prstGeom prst="rect">
            <a:avLst/>
          </a:prstGeom>
        </p:spPr>
      </p:pic>
      <p:sp>
        <p:nvSpPr>
          <p:cNvPr id="8" name="矩形 7">
            <a:extLst>
              <a:ext uri="{FF2B5EF4-FFF2-40B4-BE49-F238E27FC236}">
                <a16:creationId xmlns:a16="http://schemas.microsoft.com/office/drawing/2014/main" id="{3B6390AA-EB7D-4970-A4D1-D8DE9752FDA6}"/>
              </a:ext>
            </a:extLst>
          </p:cNvPr>
          <p:cNvSpPr/>
          <p:nvPr/>
        </p:nvSpPr>
        <p:spPr>
          <a:xfrm>
            <a:off x="5341088" y="3501844"/>
            <a:ext cx="1105786" cy="2658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6" name="內容版面配置區 3">
            <a:extLst>
              <a:ext uri="{FF2B5EF4-FFF2-40B4-BE49-F238E27FC236}">
                <a16:creationId xmlns:a16="http://schemas.microsoft.com/office/drawing/2014/main" id="{BC3E6AA5-037F-47D6-AF57-1D5A3CA43B70}"/>
              </a:ext>
            </a:extLst>
          </p:cNvPr>
          <p:cNvGraphicFramePr>
            <a:graphicFrameLocks/>
          </p:cNvGraphicFramePr>
          <p:nvPr>
            <p:extLst>
              <p:ext uri="{D42A27DB-BD31-4B8C-83A1-F6EECF244321}">
                <p14:modId xmlns:p14="http://schemas.microsoft.com/office/powerpoint/2010/main" val="3799608093"/>
              </p:ext>
            </p:extLst>
          </p:nvPr>
        </p:nvGraphicFramePr>
        <p:xfrm>
          <a:off x="1251678" y="171310"/>
          <a:ext cx="10179050" cy="1233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8262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B60E5D-3F19-4ECE-8657-AC9F63FC3024}"/>
              </a:ext>
            </a:extLst>
          </p:cNvPr>
          <p:cNvSpPr>
            <a:spLocks noGrp="1"/>
          </p:cNvSpPr>
          <p:nvPr>
            <p:ph type="title"/>
          </p:nvPr>
        </p:nvSpPr>
        <p:spPr>
          <a:xfrm>
            <a:off x="1311639" y="2682934"/>
            <a:ext cx="10178322" cy="1492132"/>
          </a:xfrm>
        </p:spPr>
        <p:txBody>
          <a:bodyPr/>
          <a:lstStyle/>
          <a:p>
            <a:pPr algn="ctr"/>
            <a:r>
              <a:rPr lang="zh-TW" altLang="en-US" b="1" dirty="0"/>
              <a:t>外掛編輯視窗說明</a:t>
            </a:r>
          </a:p>
        </p:txBody>
      </p:sp>
    </p:spTree>
    <p:extLst>
      <p:ext uri="{BB962C8B-B14F-4D97-AF65-F5344CB8AC3E}">
        <p14:creationId xmlns:p14="http://schemas.microsoft.com/office/powerpoint/2010/main" val="3858257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FF0F269-ABD1-4FE0-B5EF-F353F31967F2}"/>
              </a:ext>
            </a:extLst>
          </p:cNvPr>
          <p:cNvSpPr>
            <a:spLocks noGrp="1"/>
          </p:cNvSpPr>
          <p:nvPr>
            <p:ph idx="1"/>
          </p:nvPr>
        </p:nvSpPr>
        <p:spPr>
          <a:xfrm>
            <a:off x="1006839" y="549304"/>
            <a:ext cx="10178322" cy="5611653"/>
          </a:xfrm>
        </p:spPr>
        <p:txBody>
          <a:bodyPr/>
          <a:lstStyle/>
          <a:p>
            <a:r>
              <a:rPr lang="zh-TW" altLang="en-US" dirty="0"/>
              <a:t>點擊外掛專案中</a:t>
            </a:r>
            <a:r>
              <a:rPr lang="en-US" altLang="zh-TW" dirty="0"/>
              <a:t>META-INF/MANIFEST.MF</a:t>
            </a:r>
            <a:r>
              <a:rPr lang="zh-TW" altLang="en-US" dirty="0"/>
              <a:t>或</a:t>
            </a:r>
            <a:r>
              <a:rPr lang="en-US" altLang="zh-TW" dirty="0"/>
              <a:t>plugin.xml</a:t>
            </a:r>
            <a:r>
              <a:rPr lang="zh-TW" altLang="en-US" dirty="0"/>
              <a:t>顯示出外掛編輯視窗</a:t>
            </a:r>
            <a:endParaRPr lang="en-US" altLang="zh-TW" dirty="0"/>
          </a:p>
          <a:p>
            <a:r>
              <a:rPr lang="zh-TW" altLang="en-US" dirty="0"/>
              <a:t>本部分詳細說明各標籤的用途與重點</a:t>
            </a:r>
            <a:endParaRPr lang="en-US" altLang="zh-TW" dirty="0"/>
          </a:p>
          <a:p>
            <a:endParaRPr lang="en-US" altLang="zh-TW" dirty="0"/>
          </a:p>
          <a:p>
            <a:endParaRPr lang="zh-TW" altLang="en-US" dirty="0"/>
          </a:p>
        </p:txBody>
      </p:sp>
      <p:pic>
        <p:nvPicPr>
          <p:cNvPr id="5" name="圖片 4">
            <a:extLst>
              <a:ext uri="{FF2B5EF4-FFF2-40B4-BE49-F238E27FC236}">
                <a16:creationId xmlns:a16="http://schemas.microsoft.com/office/drawing/2014/main" id="{579DB7F2-F894-43E6-93E0-62CEB4AF3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045" y="1892489"/>
            <a:ext cx="8407955" cy="4965511"/>
          </a:xfrm>
          <a:prstGeom prst="rect">
            <a:avLst/>
          </a:prstGeom>
        </p:spPr>
      </p:pic>
    </p:spTree>
    <p:extLst>
      <p:ext uri="{BB962C8B-B14F-4D97-AF65-F5344CB8AC3E}">
        <p14:creationId xmlns:p14="http://schemas.microsoft.com/office/powerpoint/2010/main" val="20445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AE0C51-B6C1-4D52-BDC2-8515E313D23D}"/>
              </a:ext>
            </a:extLst>
          </p:cNvPr>
          <p:cNvSpPr>
            <a:spLocks noGrp="1"/>
          </p:cNvSpPr>
          <p:nvPr>
            <p:ph type="title"/>
          </p:nvPr>
        </p:nvSpPr>
        <p:spPr/>
        <p:txBody>
          <a:bodyPr/>
          <a:lstStyle/>
          <a:p>
            <a:r>
              <a:rPr lang="en-US" altLang="zh-TW" dirty="0"/>
              <a:t>overview</a:t>
            </a:r>
            <a:endParaRPr lang="zh-TW" altLang="en-US" dirty="0"/>
          </a:p>
        </p:txBody>
      </p:sp>
      <p:sp>
        <p:nvSpPr>
          <p:cNvPr id="3" name="內容版面配置區 2">
            <a:extLst>
              <a:ext uri="{FF2B5EF4-FFF2-40B4-BE49-F238E27FC236}">
                <a16:creationId xmlns:a16="http://schemas.microsoft.com/office/drawing/2014/main" id="{2401E822-68FD-4329-BB07-C505375459B8}"/>
              </a:ext>
            </a:extLst>
          </p:cNvPr>
          <p:cNvSpPr>
            <a:spLocks noGrp="1"/>
          </p:cNvSpPr>
          <p:nvPr>
            <p:ph idx="1"/>
          </p:nvPr>
        </p:nvSpPr>
        <p:spPr>
          <a:xfrm>
            <a:off x="1251677" y="2286001"/>
            <a:ext cx="3919929" cy="3593591"/>
          </a:xfrm>
        </p:spPr>
        <p:txBody>
          <a:bodyPr/>
          <a:lstStyle/>
          <a:p>
            <a:r>
              <a:rPr lang="en-US" altLang="zh-TW" dirty="0"/>
              <a:t>Overview</a:t>
            </a:r>
            <a:r>
              <a:rPr lang="zh-TW" altLang="en-US" dirty="0"/>
              <a:t>頁面設定外掛基本訊息</a:t>
            </a:r>
            <a:r>
              <a:rPr lang="en-US" altLang="zh-TW" dirty="0"/>
              <a:t>(ID, </a:t>
            </a:r>
            <a:r>
              <a:rPr lang="zh-TW" altLang="en-US" dirty="0"/>
              <a:t>版本</a:t>
            </a:r>
            <a:r>
              <a:rPr lang="en-US" altLang="zh-TW" dirty="0"/>
              <a:t>, </a:t>
            </a:r>
            <a:r>
              <a:rPr lang="zh-TW" altLang="en-US" dirty="0"/>
              <a:t>外掛名稱</a:t>
            </a:r>
            <a:r>
              <a:rPr lang="en-US" altLang="zh-TW" dirty="0"/>
              <a:t>, </a:t>
            </a:r>
            <a:r>
              <a:rPr lang="zh-TW" altLang="en-US" dirty="0"/>
              <a:t>開發商</a:t>
            </a:r>
            <a:r>
              <a:rPr lang="en-US" altLang="zh-TW" dirty="0"/>
              <a:t>)</a:t>
            </a:r>
          </a:p>
          <a:p>
            <a:r>
              <a:rPr lang="zh-TW" altLang="en-US" dirty="0"/>
              <a:t>執行環境設定該外掛可運行的</a:t>
            </a:r>
            <a:r>
              <a:rPr lang="en-US" altLang="zh-TW" dirty="0"/>
              <a:t>JAVA</a:t>
            </a:r>
            <a:r>
              <a:rPr lang="zh-TW" altLang="en-US" dirty="0"/>
              <a:t>版本</a:t>
            </a:r>
            <a:endParaRPr lang="en-US" altLang="zh-TW" dirty="0"/>
          </a:p>
          <a:p>
            <a:endParaRPr lang="zh-TW" altLang="en-US" dirty="0"/>
          </a:p>
        </p:txBody>
      </p:sp>
      <p:pic>
        <p:nvPicPr>
          <p:cNvPr id="5" name="圖片 4">
            <a:extLst>
              <a:ext uri="{FF2B5EF4-FFF2-40B4-BE49-F238E27FC236}">
                <a16:creationId xmlns:a16="http://schemas.microsoft.com/office/drawing/2014/main" id="{3A686D64-1963-4443-832C-E99F6535F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1606" y="2591201"/>
            <a:ext cx="6781676" cy="4005075"/>
          </a:xfrm>
          <a:prstGeom prst="rect">
            <a:avLst/>
          </a:prstGeom>
        </p:spPr>
      </p:pic>
    </p:spTree>
    <p:extLst>
      <p:ext uri="{BB962C8B-B14F-4D97-AF65-F5344CB8AC3E}">
        <p14:creationId xmlns:p14="http://schemas.microsoft.com/office/powerpoint/2010/main" val="993607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915416-7494-471B-83F7-7BFCC0A2B9B8}"/>
              </a:ext>
            </a:extLst>
          </p:cNvPr>
          <p:cNvSpPr>
            <a:spLocks noGrp="1"/>
          </p:cNvSpPr>
          <p:nvPr>
            <p:ph type="title"/>
          </p:nvPr>
        </p:nvSpPr>
        <p:spPr/>
        <p:txBody>
          <a:bodyPr/>
          <a:lstStyle/>
          <a:p>
            <a:r>
              <a:rPr lang="en-US" altLang="zh-TW" dirty="0"/>
              <a:t>Dependencies</a:t>
            </a:r>
            <a:br>
              <a:rPr lang="en-US" altLang="zh-TW" dirty="0"/>
            </a:br>
            <a:endParaRPr lang="zh-TW" altLang="en-US" dirty="0"/>
          </a:p>
        </p:txBody>
      </p:sp>
      <p:sp>
        <p:nvSpPr>
          <p:cNvPr id="3" name="內容版面配置區 2">
            <a:extLst>
              <a:ext uri="{FF2B5EF4-FFF2-40B4-BE49-F238E27FC236}">
                <a16:creationId xmlns:a16="http://schemas.microsoft.com/office/drawing/2014/main" id="{6FBC7180-FA2D-418E-AF4E-7507343C0F00}"/>
              </a:ext>
            </a:extLst>
          </p:cNvPr>
          <p:cNvSpPr>
            <a:spLocks noGrp="1"/>
          </p:cNvSpPr>
          <p:nvPr>
            <p:ph idx="1"/>
          </p:nvPr>
        </p:nvSpPr>
        <p:spPr>
          <a:xfrm>
            <a:off x="1251678" y="1384402"/>
            <a:ext cx="9115066" cy="1677775"/>
          </a:xfrm>
        </p:spPr>
        <p:txBody>
          <a:bodyPr/>
          <a:lstStyle/>
          <a:p>
            <a:r>
              <a:rPr lang="en-US" altLang="zh-TW" dirty="0"/>
              <a:t>Dependencies</a:t>
            </a:r>
            <a:r>
              <a:rPr lang="zh-TW" altLang="en-US" dirty="0"/>
              <a:t>設定外掛所需使用到的</a:t>
            </a:r>
            <a:r>
              <a:rPr lang="en-US" altLang="zh-TW" dirty="0"/>
              <a:t>Library(e.g. </a:t>
            </a:r>
            <a:r>
              <a:rPr lang="en-US" altLang="zh-TW" dirty="0" err="1"/>
              <a:t>org.eclipse.ui</a:t>
            </a:r>
            <a:r>
              <a:rPr lang="en-US" altLang="zh-TW" dirty="0"/>
              <a:t>)</a:t>
            </a:r>
            <a:r>
              <a:rPr lang="zh-TW" altLang="en-US" dirty="0"/>
              <a:t>，當使用者的</a:t>
            </a:r>
            <a:r>
              <a:rPr lang="en-US" altLang="zh-TW" dirty="0"/>
              <a:t>Eclipse</a:t>
            </a:r>
            <a:r>
              <a:rPr lang="zh-TW" altLang="en-US" dirty="0"/>
              <a:t>平台缺少需求的</a:t>
            </a:r>
            <a:r>
              <a:rPr lang="en-US" altLang="zh-TW" dirty="0"/>
              <a:t>Library</a:t>
            </a:r>
            <a:r>
              <a:rPr lang="zh-TW" altLang="en-US" dirty="0"/>
              <a:t>時，我們製作的外掛將會無法顯示於使用者的</a:t>
            </a:r>
            <a:r>
              <a:rPr lang="en-US" altLang="zh-TW" dirty="0"/>
              <a:t>Eclipse</a:t>
            </a:r>
            <a:r>
              <a:rPr lang="zh-TW" altLang="en-US" dirty="0"/>
              <a:t>開發環境上。</a:t>
            </a:r>
            <a:endParaRPr lang="en-US" altLang="zh-TW" dirty="0"/>
          </a:p>
          <a:p>
            <a:endParaRPr lang="zh-TW" altLang="en-US" dirty="0"/>
          </a:p>
        </p:txBody>
      </p:sp>
      <p:pic>
        <p:nvPicPr>
          <p:cNvPr id="5" name="圖片 4">
            <a:extLst>
              <a:ext uri="{FF2B5EF4-FFF2-40B4-BE49-F238E27FC236}">
                <a16:creationId xmlns:a16="http://schemas.microsoft.com/office/drawing/2014/main" id="{1D01271A-04CC-47B8-A071-C6AB7FCA3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5031" y="3181198"/>
            <a:ext cx="8176969" cy="3604572"/>
          </a:xfrm>
          <a:prstGeom prst="rect">
            <a:avLst/>
          </a:prstGeom>
        </p:spPr>
      </p:pic>
    </p:spTree>
    <p:extLst>
      <p:ext uri="{BB962C8B-B14F-4D97-AF65-F5344CB8AC3E}">
        <p14:creationId xmlns:p14="http://schemas.microsoft.com/office/powerpoint/2010/main" val="3577799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C50AF0-3144-4739-BD1A-715E32BA6396}"/>
              </a:ext>
            </a:extLst>
          </p:cNvPr>
          <p:cNvSpPr>
            <a:spLocks noGrp="1"/>
          </p:cNvSpPr>
          <p:nvPr>
            <p:ph type="title"/>
          </p:nvPr>
        </p:nvSpPr>
        <p:spPr/>
        <p:txBody>
          <a:bodyPr/>
          <a:lstStyle/>
          <a:p>
            <a:r>
              <a:rPr lang="zh-TW" altLang="en-US" dirty="0"/>
              <a:t>前言</a:t>
            </a:r>
          </a:p>
        </p:txBody>
      </p:sp>
      <p:sp>
        <p:nvSpPr>
          <p:cNvPr id="3" name="內容版面配置區 2">
            <a:extLst>
              <a:ext uri="{FF2B5EF4-FFF2-40B4-BE49-F238E27FC236}">
                <a16:creationId xmlns:a16="http://schemas.microsoft.com/office/drawing/2014/main" id="{2ED69346-CDF0-42FA-8FAE-6DA37FAF54A4}"/>
              </a:ext>
            </a:extLst>
          </p:cNvPr>
          <p:cNvSpPr>
            <a:spLocks noGrp="1"/>
          </p:cNvSpPr>
          <p:nvPr>
            <p:ph idx="1"/>
          </p:nvPr>
        </p:nvSpPr>
        <p:spPr>
          <a:xfrm>
            <a:off x="1251678" y="2286001"/>
            <a:ext cx="10178322" cy="4571999"/>
          </a:xfrm>
        </p:spPr>
        <p:txBody>
          <a:bodyPr>
            <a:normAutofit/>
          </a:bodyPr>
          <a:lstStyle/>
          <a:p>
            <a:r>
              <a:rPr lang="zh-TW" altLang="en-US" dirty="0"/>
              <a:t>本開發指南主要對如何開發一個支援</a:t>
            </a:r>
            <a:r>
              <a:rPr lang="en-US" altLang="zh-TW" dirty="0"/>
              <a:t>eclipse</a:t>
            </a:r>
            <a:r>
              <a:rPr lang="zh-TW" altLang="en-US" dirty="0"/>
              <a:t>開發環境的外掛進行教學。</a:t>
            </a:r>
            <a:endParaRPr lang="en-US" altLang="zh-TW" dirty="0"/>
          </a:p>
          <a:p>
            <a:r>
              <a:rPr lang="zh-TW" altLang="en-US" dirty="0"/>
              <a:t>現階段已將軟測系統由一個</a:t>
            </a:r>
            <a:r>
              <a:rPr lang="en-US" altLang="zh-TW" dirty="0"/>
              <a:t>java application</a:t>
            </a:r>
            <a:r>
              <a:rPr lang="zh-TW" altLang="en-US" dirty="0"/>
              <a:t>開發專案，轉移、實作為一個</a:t>
            </a:r>
            <a:r>
              <a:rPr lang="en-US" altLang="zh-TW" dirty="0"/>
              <a:t>eclipse</a:t>
            </a:r>
            <a:r>
              <a:rPr lang="zh-TW" altLang="en-US" dirty="0"/>
              <a:t>外掛開發專案</a:t>
            </a:r>
            <a:r>
              <a:rPr lang="en-US" altLang="zh-TW" dirty="0"/>
              <a:t>-CBTCG(Constraint-Based Test Case Generator)</a:t>
            </a:r>
            <a:r>
              <a:rPr lang="zh-TW" altLang="en-US" dirty="0"/>
              <a:t>，在後來者要對</a:t>
            </a:r>
            <a:r>
              <a:rPr lang="en-US" altLang="zh-TW" dirty="0"/>
              <a:t>CBTCG</a:t>
            </a:r>
            <a:r>
              <a:rPr lang="zh-TW" altLang="en-US" dirty="0"/>
              <a:t>進行功能上的調整時，請務必閱讀本篇說明並清楚明白</a:t>
            </a:r>
            <a:r>
              <a:rPr lang="en-US" altLang="zh-TW" dirty="0"/>
              <a:t>Eclipse</a:t>
            </a:r>
            <a:r>
              <a:rPr lang="zh-TW" altLang="en-US" dirty="0"/>
              <a:t>的外掛概念再進行功能上的實作。</a:t>
            </a:r>
            <a:endParaRPr lang="en-US" altLang="zh-TW" dirty="0"/>
          </a:p>
          <a:p>
            <a:r>
              <a:rPr lang="en-US" altLang="zh-TW" dirty="0"/>
              <a:t>Eclipse </a:t>
            </a:r>
            <a:r>
              <a:rPr lang="zh-TW" altLang="en-US" dirty="0"/>
              <a:t>的外掛開發環境有提供基本範例模板，建議在熟悉外掛概念時可以搭配範例進行練習。</a:t>
            </a:r>
            <a:endParaRPr lang="en-US" altLang="zh-TW" dirty="0"/>
          </a:p>
          <a:p>
            <a:r>
              <a:rPr lang="zh-TW" altLang="en-US" dirty="0"/>
              <a:t>本教學的資料夾中附有關於</a:t>
            </a:r>
            <a:r>
              <a:rPr lang="en-US" altLang="zh-TW" dirty="0"/>
              <a:t>Eclipse IDE </a:t>
            </a:r>
            <a:r>
              <a:rPr lang="zh-TW" altLang="en-US" dirty="0"/>
              <a:t>與外掛開發的電子書供參閱，建議簡單閱讀到有基本概念就可以，不需要全部閱讀，外掛的開發只需要針對想要實作的部分學習就可以了。</a:t>
            </a:r>
            <a:endParaRPr lang="en-US" altLang="zh-TW" dirty="0"/>
          </a:p>
          <a:p>
            <a:r>
              <a:rPr lang="zh-TW" altLang="en-US" dirty="0"/>
              <a:t>部分說明在投影片空間不足時會寫在備忘稿。</a:t>
            </a:r>
          </a:p>
        </p:txBody>
      </p:sp>
    </p:spTree>
    <p:extLst>
      <p:ext uri="{BB962C8B-B14F-4D97-AF65-F5344CB8AC3E}">
        <p14:creationId xmlns:p14="http://schemas.microsoft.com/office/powerpoint/2010/main" val="2204418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915416-7494-471B-83F7-7BFCC0A2B9B8}"/>
              </a:ext>
            </a:extLst>
          </p:cNvPr>
          <p:cNvSpPr>
            <a:spLocks noGrp="1"/>
          </p:cNvSpPr>
          <p:nvPr>
            <p:ph type="title"/>
          </p:nvPr>
        </p:nvSpPr>
        <p:spPr/>
        <p:txBody>
          <a:bodyPr/>
          <a:lstStyle/>
          <a:p>
            <a:r>
              <a:rPr lang="en-US" altLang="zh-TW" dirty="0"/>
              <a:t>Dependencies</a:t>
            </a:r>
            <a:br>
              <a:rPr lang="en-US" altLang="zh-TW" dirty="0"/>
            </a:br>
            <a:endParaRPr lang="zh-TW" altLang="en-US" dirty="0"/>
          </a:p>
        </p:txBody>
      </p:sp>
      <p:sp>
        <p:nvSpPr>
          <p:cNvPr id="3" name="內容版面配置區 2">
            <a:extLst>
              <a:ext uri="{FF2B5EF4-FFF2-40B4-BE49-F238E27FC236}">
                <a16:creationId xmlns:a16="http://schemas.microsoft.com/office/drawing/2014/main" id="{6FBC7180-FA2D-418E-AF4E-7507343C0F00}"/>
              </a:ext>
            </a:extLst>
          </p:cNvPr>
          <p:cNvSpPr>
            <a:spLocks noGrp="1"/>
          </p:cNvSpPr>
          <p:nvPr>
            <p:ph idx="1"/>
          </p:nvPr>
        </p:nvSpPr>
        <p:spPr>
          <a:xfrm>
            <a:off x="1251678" y="1384402"/>
            <a:ext cx="9115066" cy="1677775"/>
          </a:xfrm>
        </p:spPr>
        <p:txBody>
          <a:bodyPr/>
          <a:lstStyle/>
          <a:p>
            <a:r>
              <a:rPr lang="zh-TW" altLang="en-US" dirty="0"/>
              <a:t>在</a:t>
            </a:r>
            <a:r>
              <a:rPr lang="en-US" altLang="zh-TW" dirty="0"/>
              <a:t>Dependencies</a:t>
            </a:r>
            <a:r>
              <a:rPr lang="zh-TW" altLang="en-US" dirty="0"/>
              <a:t>設定的</a:t>
            </a:r>
            <a:r>
              <a:rPr lang="en-US" altLang="zh-TW" dirty="0"/>
              <a:t>Library</a:t>
            </a:r>
            <a:r>
              <a:rPr lang="zh-TW" altLang="en-US" dirty="0"/>
              <a:t>是代表一種外部使用，例如剛才的範例中就在</a:t>
            </a:r>
            <a:r>
              <a:rPr lang="en-US" altLang="zh-TW" dirty="0"/>
              <a:t>Dependencies</a:t>
            </a:r>
            <a:r>
              <a:rPr lang="zh-TW" altLang="en-US" dirty="0"/>
              <a:t>中加入了</a:t>
            </a:r>
            <a:r>
              <a:rPr lang="en-US" altLang="zh-TW" dirty="0" err="1"/>
              <a:t>org.eclipse.ui</a:t>
            </a:r>
            <a:r>
              <a:rPr lang="zh-TW" altLang="en-US" dirty="0"/>
              <a:t>，</a:t>
            </a:r>
            <a:r>
              <a:rPr lang="en-US" altLang="zh-TW" dirty="0" err="1"/>
              <a:t>org.eclipse.ui</a:t>
            </a:r>
            <a:r>
              <a:rPr lang="zh-TW" altLang="en-US" dirty="0"/>
              <a:t>是外掛在</a:t>
            </a:r>
            <a:r>
              <a:rPr lang="en-US" altLang="zh-TW" dirty="0"/>
              <a:t>Eclipse</a:t>
            </a:r>
            <a:r>
              <a:rPr lang="zh-TW" altLang="en-US" dirty="0"/>
              <a:t>平台上的一個外掛，</a:t>
            </a:r>
            <a:r>
              <a:rPr lang="en-US" altLang="zh-TW" dirty="0"/>
              <a:t>Example</a:t>
            </a:r>
            <a:r>
              <a:rPr lang="zh-TW" altLang="en-US" dirty="0"/>
              <a:t>需要透過</a:t>
            </a:r>
            <a:r>
              <a:rPr lang="en-US" altLang="zh-TW" dirty="0"/>
              <a:t>Eclipse</a:t>
            </a:r>
            <a:r>
              <a:rPr lang="zh-TW" altLang="en-US" dirty="0"/>
              <a:t>平台來使用他。</a:t>
            </a:r>
            <a:endParaRPr lang="zh-TW" altLang="en-US" dirty="0">
              <a:solidFill>
                <a:srgbClr val="3C3C3C"/>
              </a:solidFill>
              <a:latin typeface="標楷體" panose="03000509000000000000" pitchFamily="65" charset="-120"/>
              <a:ea typeface="標楷體" panose="03000509000000000000" pitchFamily="65" charset="-120"/>
            </a:endParaRPr>
          </a:p>
          <a:p>
            <a:endParaRPr lang="zh-TW" altLang="en-US" dirty="0">
              <a:solidFill>
                <a:srgbClr val="3C3C3C"/>
              </a:solidFill>
              <a:latin typeface="標楷體" panose="03000509000000000000" pitchFamily="65" charset="-120"/>
              <a:ea typeface="標楷體" panose="03000509000000000000" pitchFamily="65" charset="-120"/>
            </a:endParaRPr>
          </a:p>
          <a:p>
            <a:endParaRPr lang="zh-TW" altLang="en-US" dirty="0"/>
          </a:p>
        </p:txBody>
      </p:sp>
      <p:sp>
        <p:nvSpPr>
          <p:cNvPr id="24" name="矩形 23">
            <a:extLst>
              <a:ext uri="{FF2B5EF4-FFF2-40B4-BE49-F238E27FC236}">
                <a16:creationId xmlns:a16="http://schemas.microsoft.com/office/drawing/2014/main" id="{FE6FFCA9-71BD-4F07-B2BE-FA0E227E83AC}"/>
              </a:ext>
            </a:extLst>
          </p:cNvPr>
          <p:cNvSpPr/>
          <p:nvPr/>
        </p:nvSpPr>
        <p:spPr>
          <a:xfrm>
            <a:off x="2054791" y="3502648"/>
            <a:ext cx="1527586" cy="1659797"/>
          </a:xfrm>
          <a:prstGeom prst="rect">
            <a:avLst/>
          </a:prstGeom>
          <a:solidFill>
            <a:srgbClr val="B2C7CE">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TW" altLang="en-US" sz="1800" b="0" i="0" u="none" strike="noStrike" kern="0" cap="none" spc="0" normalizeH="0" baseline="0" noProof="0">
              <a:ln>
                <a:noFill/>
              </a:ln>
              <a:solidFill>
                <a:prstClr val="white"/>
              </a:solidFill>
              <a:effectLst/>
              <a:uLnTx/>
              <a:uFillTx/>
              <a:latin typeface="Gidole"/>
              <a:cs typeface="+mn-cs"/>
            </a:endParaRPr>
          </a:p>
        </p:txBody>
      </p:sp>
      <p:sp>
        <p:nvSpPr>
          <p:cNvPr id="25" name="文字方塊 24">
            <a:extLst>
              <a:ext uri="{FF2B5EF4-FFF2-40B4-BE49-F238E27FC236}">
                <a16:creationId xmlns:a16="http://schemas.microsoft.com/office/drawing/2014/main" id="{C12289C0-7254-45B0-8DE5-589057F17C19}"/>
              </a:ext>
            </a:extLst>
          </p:cNvPr>
          <p:cNvSpPr txBox="1"/>
          <p:nvPr/>
        </p:nvSpPr>
        <p:spPr>
          <a:xfrm>
            <a:off x="1969190" y="4038875"/>
            <a:ext cx="1698787" cy="400110"/>
          </a:xfrm>
          <a:prstGeom prst="rect">
            <a:avLst/>
          </a:prstGeom>
          <a:noFill/>
        </p:spPr>
        <p:txBody>
          <a:bodyPr wrap="square" rtlCol="0">
            <a:spAutoFit/>
          </a:bodyPr>
          <a:lstStyle/>
          <a:p>
            <a:pPr algn="ctr"/>
            <a:r>
              <a:rPr lang="en-US" altLang="zh-TW" sz="2000" dirty="0" err="1"/>
              <a:t>org.eclipse.ui</a:t>
            </a:r>
            <a:endParaRPr lang="zh-TW" altLang="en-US" sz="2000" dirty="0">
              <a:solidFill>
                <a:srgbClr val="3C3C3C"/>
              </a:solidFill>
              <a:latin typeface="標楷體" panose="03000509000000000000" pitchFamily="65" charset="-120"/>
              <a:ea typeface="標楷體" panose="03000509000000000000" pitchFamily="65" charset="-120"/>
            </a:endParaRPr>
          </a:p>
        </p:txBody>
      </p:sp>
      <p:grpSp>
        <p:nvGrpSpPr>
          <p:cNvPr id="28" name="群組 27">
            <a:extLst>
              <a:ext uri="{FF2B5EF4-FFF2-40B4-BE49-F238E27FC236}">
                <a16:creationId xmlns:a16="http://schemas.microsoft.com/office/drawing/2014/main" id="{1F8F7307-BD4C-4559-AE92-CF2E55FEBABF}"/>
              </a:ext>
            </a:extLst>
          </p:cNvPr>
          <p:cNvGrpSpPr/>
          <p:nvPr/>
        </p:nvGrpSpPr>
        <p:grpSpPr>
          <a:xfrm>
            <a:off x="8011009" y="3502647"/>
            <a:ext cx="1527586" cy="1659797"/>
            <a:chOff x="7127931" y="3006305"/>
            <a:chExt cx="1527586" cy="1659797"/>
          </a:xfrm>
        </p:grpSpPr>
        <p:sp>
          <p:nvSpPr>
            <p:cNvPr id="29" name="矩形 28">
              <a:extLst>
                <a:ext uri="{FF2B5EF4-FFF2-40B4-BE49-F238E27FC236}">
                  <a16:creationId xmlns:a16="http://schemas.microsoft.com/office/drawing/2014/main" id="{04605D00-E08A-493B-B277-93C0D50C27C1}"/>
                </a:ext>
              </a:extLst>
            </p:cNvPr>
            <p:cNvSpPr/>
            <p:nvPr/>
          </p:nvSpPr>
          <p:spPr>
            <a:xfrm>
              <a:off x="7127931" y="3006305"/>
              <a:ext cx="1527586" cy="1659797"/>
            </a:xfrm>
            <a:prstGeom prst="rect">
              <a:avLst/>
            </a:prstGeom>
            <a:solidFill>
              <a:srgbClr val="009999">
                <a:lumMod val="20000"/>
                <a:lumOff val="8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TW" altLang="en-US" sz="1800" b="0" i="0" u="none" strike="noStrike" kern="0" cap="none" spc="0" normalizeH="0" baseline="0" noProof="0">
                <a:ln>
                  <a:noFill/>
                </a:ln>
                <a:solidFill>
                  <a:prstClr val="white"/>
                </a:solidFill>
                <a:effectLst/>
                <a:uLnTx/>
                <a:uFillTx/>
                <a:latin typeface="Gidole"/>
                <a:cs typeface="+mn-cs"/>
              </a:endParaRPr>
            </a:p>
          </p:txBody>
        </p:sp>
        <p:sp>
          <p:nvSpPr>
            <p:cNvPr id="30" name="文字方塊 29">
              <a:extLst>
                <a:ext uri="{FF2B5EF4-FFF2-40B4-BE49-F238E27FC236}">
                  <a16:creationId xmlns:a16="http://schemas.microsoft.com/office/drawing/2014/main" id="{0B277F60-6027-40E8-BE3E-DBCF9A6AC613}"/>
                </a:ext>
              </a:extLst>
            </p:cNvPr>
            <p:cNvSpPr txBox="1"/>
            <p:nvPr/>
          </p:nvSpPr>
          <p:spPr>
            <a:xfrm>
              <a:off x="7160203" y="3559236"/>
              <a:ext cx="1463041"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srgbClr val="3C3C3C"/>
                  </a:solidFill>
                  <a:effectLst/>
                  <a:uLnTx/>
                  <a:uFillTx/>
                  <a:latin typeface="標楷體" panose="03000509000000000000" pitchFamily="65" charset="-120"/>
                  <a:ea typeface="標楷體" panose="03000509000000000000" pitchFamily="65" charset="-120"/>
                </a:rPr>
                <a:t>Example</a:t>
              </a:r>
              <a:endParaRPr kumimoji="0" lang="zh-TW" altLang="en-US" sz="2000" b="0" i="0" u="none" strike="noStrike" kern="0" cap="none" spc="0" normalizeH="0" baseline="0" noProof="0" dirty="0">
                <a:ln>
                  <a:noFill/>
                </a:ln>
                <a:solidFill>
                  <a:srgbClr val="3C3C3C"/>
                </a:solidFill>
                <a:effectLst/>
                <a:uLnTx/>
                <a:uFillTx/>
                <a:latin typeface="標楷體" panose="03000509000000000000" pitchFamily="65" charset="-120"/>
                <a:ea typeface="標楷體" panose="03000509000000000000" pitchFamily="65" charset="-120"/>
              </a:endParaRPr>
            </a:p>
          </p:txBody>
        </p:sp>
      </p:grpSp>
      <p:grpSp>
        <p:nvGrpSpPr>
          <p:cNvPr id="31" name="群組 30">
            <a:extLst>
              <a:ext uri="{FF2B5EF4-FFF2-40B4-BE49-F238E27FC236}">
                <a16:creationId xmlns:a16="http://schemas.microsoft.com/office/drawing/2014/main" id="{AFA1ECA1-95E6-4E5E-9F8F-33BB2A51BC7D}"/>
              </a:ext>
            </a:extLst>
          </p:cNvPr>
          <p:cNvGrpSpPr/>
          <p:nvPr/>
        </p:nvGrpSpPr>
        <p:grpSpPr>
          <a:xfrm>
            <a:off x="5045418" y="3502648"/>
            <a:ext cx="1527586" cy="1659797"/>
            <a:chOff x="9786863" y="4259361"/>
            <a:chExt cx="1527586" cy="1659797"/>
          </a:xfrm>
        </p:grpSpPr>
        <p:sp>
          <p:nvSpPr>
            <p:cNvPr id="32" name="矩形 31">
              <a:extLst>
                <a:ext uri="{FF2B5EF4-FFF2-40B4-BE49-F238E27FC236}">
                  <a16:creationId xmlns:a16="http://schemas.microsoft.com/office/drawing/2014/main" id="{87B1F2E5-556B-4A97-9956-8F33DB00FBD2}"/>
                </a:ext>
              </a:extLst>
            </p:cNvPr>
            <p:cNvSpPr/>
            <p:nvPr/>
          </p:nvSpPr>
          <p:spPr>
            <a:xfrm>
              <a:off x="9786863" y="4259361"/>
              <a:ext cx="1527586" cy="1659797"/>
            </a:xfrm>
            <a:prstGeom prst="rect">
              <a:avLst/>
            </a:prstGeom>
            <a:solidFill>
              <a:srgbClr val="8D8D8D">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TW" altLang="en-US" sz="1800" b="0" i="0" u="none" strike="noStrike" kern="0" cap="none" spc="0" normalizeH="0" baseline="0" noProof="0">
                <a:ln>
                  <a:noFill/>
                </a:ln>
                <a:solidFill>
                  <a:prstClr val="white"/>
                </a:solidFill>
                <a:effectLst/>
                <a:uLnTx/>
                <a:uFillTx/>
                <a:latin typeface="Gidole"/>
                <a:cs typeface="+mn-cs"/>
              </a:endParaRPr>
            </a:p>
          </p:txBody>
        </p:sp>
        <p:sp>
          <p:nvSpPr>
            <p:cNvPr id="33" name="文字方塊 32">
              <a:extLst>
                <a:ext uri="{FF2B5EF4-FFF2-40B4-BE49-F238E27FC236}">
                  <a16:creationId xmlns:a16="http://schemas.microsoft.com/office/drawing/2014/main" id="{967A9077-8C83-4ACC-A5B3-20E1FC145878}"/>
                </a:ext>
              </a:extLst>
            </p:cNvPr>
            <p:cNvSpPr txBox="1"/>
            <p:nvPr/>
          </p:nvSpPr>
          <p:spPr>
            <a:xfrm>
              <a:off x="9819135" y="4781708"/>
              <a:ext cx="1463041"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srgbClr val="3C3C3C"/>
                  </a:solidFill>
                  <a:effectLst/>
                  <a:uLnTx/>
                  <a:uFillTx/>
                  <a:latin typeface="標楷體" panose="03000509000000000000" pitchFamily="65" charset="-120"/>
                  <a:ea typeface="標楷體" panose="03000509000000000000" pitchFamily="65" charset="-120"/>
                </a:rPr>
                <a:t>Eclipse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2000" b="0" i="0" u="none" strike="noStrike" kern="0" cap="none" spc="0" normalizeH="0" baseline="0" noProof="0" dirty="0">
                  <a:ln>
                    <a:noFill/>
                  </a:ln>
                  <a:solidFill>
                    <a:srgbClr val="3C3C3C"/>
                  </a:solidFill>
                  <a:effectLst/>
                  <a:uLnTx/>
                  <a:uFillTx/>
                  <a:latin typeface="標楷體" panose="03000509000000000000" pitchFamily="65" charset="-120"/>
                  <a:ea typeface="標楷體" panose="03000509000000000000" pitchFamily="65" charset="-120"/>
                </a:rPr>
                <a:t>平台</a:t>
              </a:r>
            </a:p>
          </p:txBody>
        </p:sp>
      </p:grpSp>
      <p:cxnSp>
        <p:nvCxnSpPr>
          <p:cNvPr id="42" name="直線接點 41">
            <a:extLst>
              <a:ext uri="{FF2B5EF4-FFF2-40B4-BE49-F238E27FC236}">
                <a16:creationId xmlns:a16="http://schemas.microsoft.com/office/drawing/2014/main" id="{553E563F-F681-4D84-B4B3-F8E463CF0E45}"/>
              </a:ext>
            </a:extLst>
          </p:cNvPr>
          <p:cNvCxnSpPr>
            <a:cxnSpLocks/>
          </p:cNvCxnSpPr>
          <p:nvPr/>
        </p:nvCxnSpPr>
        <p:spPr>
          <a:xfrm flipH="1">
            <a:off x="6572079" y="4255633"/>
            <a:ext cx="1438005" cy="1"/>
          </a:xfrm>
          <a:prstGeom prst="line">
            <a:avLst/>
          </a:prstGeom>
          <a:ln w="762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1D4F65F1-5A55-4077-BB55-DD90F393EED1}"/>
              </a:ext>
            </a:extLst>
          </p:cNvPr>
          <p:cNvCxnSpPr>
            <a:cxnSpLocks/>
            <a:stCxn id="24" idx="3"/>
          </p:cNvCxnSpPr>
          <p:nvPr/>
        </p:nvCxnSpPr>
        <p:spPr>
          <a:xfrm flipV="1">
            <a:off x="3582377" y="4332545"/>
            <a:ext cx="1495313" cy="2"/>
          </a:xfrm>
          <a:prstGeom prst="line">
            <a:avLst/>
          </a:prstGeom>
          <a:ln w="762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52" name="群組 51">
            <a:extLst>
              <a:ext uri="{FF2B5EF4-FFF2-40B4-BE49-F238E27FC236}">
                <a16:creationId xmlns:a16="http://schemas.microsoft.com/office/drawing/2014/main" id="{78F3C38B-5C68-4B86-9452-9A39EF43172B}"/>
              </a:ext>
            </a:extLst>
          </p:cNvPr>
          <p:cNvGrpSpPr/>
          <p:nvPr/>
        </p:nvGrpSpPr>
        <p:grpSpPr>
          <a:xfrm>
            <a:off x="4841946" y="4173600"/>
            <a:ext cx="356871" cy="247426"/>
            <a:chOff x="6783062" y="5479203"/>
            <a:chExt cx="356871" cy="247426"/>
          </a:xfrm>
        </p:grpSpPr>
        <p:sp>
          <p:nvSpPr>
            <p:cNvPr id="49" name="流程圖: 延遲 48">
              <a:extLst>
                <a:ext uri="{FF2B5EF4-FFF2-40B4-BE49-F238E27FC236}">
                  <a16:creationId xmlns:a16="http://schemas.microsoft.com/office/drawing/2014/main" id="{083F0F1A-330D-4EB1-A634-297D0D7BDEEA}"/>
                </a:ext>
              </a:extLst>
            </p:cNvPr>
            <p:cNvSpPr/>
            <p:nvPr/>
          </p:nvSpPr>
          <p:spPr>
            <a:xfrm rot="10800000">
              <a:off x="6783062" y="5479203"/>
              <a:ext cx="204396" cy="247426"/>
            </a:xfrm>
            <a:prstGeom prst="flowChartDelay">
              <a:avLst/>
            </a:prstGeom>
            <a:solidFill>
              <a:srgbClr val="009999">
                <a:lumMod val="40000"/>
                <a:lumOff val="6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TW" altLang="en-US" sz="1800" b="0" i="0" u="none" strike="noStrike" kern="0" cap="none" spc="0" normalizeH="0" baseline="0" noProof="0">
                <a:ln>
                  <a:noFill/>
                </a:ln>
                <a:solidFill>
                  <a:prstClr val="white"/>
                </a:solidFill>
                <a:effectLst/>
                <a:uLnTx/>
                <a:uFillTx/>
                <a:latin typeface="Gidole"/>
                <a:cs typeface="+mn-cs"/>
              </a:endParaRPr>
            </a:p>
          </p:txBody>
        </p:sp>
        <p:cxnSp>
          <p:nvCxnSpPr>
            <p:cNvPr id="50" name="直線接點 49">
              <a:extLst>
                <a:ext uri="{FF2B5EF4-FFF2-40B4-BE49-F238E27FC236}">
                  <a16:creationId xmlns:a16="http://schemas.microsoft.com/office/drawing/2014/main" id="{82C0E13E-8112-47F6-8554-F947FEFA28F3}"/>
                </a:ext>
              </a:extLst>
            </p:cNvPr>
            <p:cNvCxnSpPr/>
            <p:nvPr/>
          </p:nvCxnSpPr>
          <p:spPr>
            <a:xfrm>
              <a:off x="6987458" y="5544533"/>
              <a:ext cx="152475" cy="0"/>
            </a:xfrm>
            <a:prstGeom prst="line">
              <a:avLst/>
            </a:prstGeom>
            <a:noFill/>
            <a:ln w="38100" cap="flat" cmpd="sng" algn="ctr">
              <a:solidFill>
                <a:srgbClr val="009999">
                  <a:lumMod val="40000"/>
                  <a:lumOff val="60000"/>
                </a:srgbClr>
              </a:solidFill>
              <a:prstDash val="solid"/>
              <a:miter lim="800000"/>
            </a:ln>
            <a:effectLst/>
          </p:spPr>
        </p:cxnSp>
        <p:cxnSp>
          <p:nvCxnSpPr>
            <p:cNvPr id="51" name="直線接點 50">
              <a:extLst>
                <a:ext uri="{FF2B5EF4-FFF2-40B4-BE49-F238E27FC236}">
                  <a16:creationId xmlns:a16="http://schemas.microsoft.com/office/drawing/2014/main" id="{BECAD825-9DD0-451F-B769-93A2B60744D5}"/>
                </a:ext>
              </a:extLst>
            </p:cNvPr>
            <p:cNvCxnSpPr/>
            <p:nvPr/>
          </p:nvCxnSpPr>
          <p:spPr>
            <a:xfrm>
              <a:off x="6987458" y="5649308"/>
              <a:ext cx="152475" cy="705"/>
            </a:xfrm>
            <a:prstGeom prst="line">
              <a:avLst/>
            </a:prstGeom>
            <a:noFill/>
            <a:ln w="38100" cap="flat" cmpd="sng" algn="ctr">
              <a:solidFill>
                <a:srgbClr val="009999">
                  <a:lumMod val="40000"/>
                  <a:lumOff val="60000"/>
                </a:srgbClr>
              </a:solidFill>
              <a:prstDash val="solid"/>
              <a:miter lim="800000"/>
            </a:ln>
            <a:effectLst/>
          </p:spPr>
        </p:cxnSp>
      </p:grpSp>
      <p:grpSp>
        <p:nvGrpSpPr>
          <p:cNvPr id="53" name="群組 52">
            <a:extLst>
              <a:ext uri="{FF2B5EF4-FFF2-40B4-BE49-F238E27FC236}">
                <a16:creationId xmlns:a16="http://schemas.microsoft.com/office/drawing/2014/main" id="{E186B456-46EB-464A-9126-D5AE5EA0DC16}"/>
              </a:ext>
            </a:extLst>
          </p:cNvPr>
          <p:cNvGrpSpPr/>
          <p:nvPr/>
        </p:nvGrpSpPr>
        <p:grpSpPr>
          <a:xfrm rot="10800000">
            <a:off x="6427570" y="4150659"/>
            <a:ext cx="356871" cy="247426"/>
            <a:chOff x="6783062" y="5479203"/>
            <a:chExt cx="356871" cy="247426"/>
          </a:xfrm>
        </p:grpSpPr>
        <p:sp>
          <p:nvSpPr>
            <p:cNvPr id="54" name="流程圖: 延遲 53">
              <a:extLst>
                <a:ext uri="{FF2B5EF4-FFF2-40B4-BE49-F238E27FC236}">
                  <a16:creationId xmlns:a16="http://schemas.microsoft.com/office/drawing/2014/main" id="{BA1A7354-19B0-4926-BFB9-BF105DADD237}"/>
                </a:ext>
              </a:extLst>
            </p:cNvPr>
            <p:cNvSpPr/>
            <p:nvPr/>
          </p:nvSpPr>
          <p:spPr>
            <a:xfrm rot="10800000">
              <a:off x="6783062" y="5479203"/>
              <a:ext cx="204396" cy="247426"/>
            </a:xfrm>
            <a:prstGeom prst="flowChartDelay">
              <a:avLst/>
            </a:prstGeom>
            <a:solidFill>
              <a:srgbClr val="009999">
                <a:lumMod val="40000"/>
                <a:lumOff val="6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TW" altLang="en-US" sz="1800" b="0" i="0" u="none" strike="noStrike" kern="0" cap="none" spc="0" normalizeH="0" baseline="0" noProof="0">
                <a:ln>
                  <a:noFill/>
                </a:ln>
                <a:solidFill>
                  <a:prstClr val="white"/>
                </a:solidFill>
                <a:effectLst/>
                <a:uLnTx/>
                <a:uFillTx/>
                <a:latin typeface="Gidole"/>
                <a:cs typeface="+mn-cs"/>
              </a:endParaRPr>
            </a:p>
          </p:txBody>
        </p:sp>
        <p:cxnSp>
          <p:nvCxnSpPr>
            <p:cNvPr id="55" name="直線接點 54">
              <a:extLst>
                <a:ext uri="{FF2B5EF4-FFF2-40B4-BE49-F238E27FC236}">
                  <a16:creationId xmlns:a16="http://schemas.microsoft.com/office/drawing/2014/main" id="{5511345E-4CB6-400A-9F2E-22931A02E0C5}"/>
                </a:ext>
              </a:extLst>
            </p:cNvPr>
            <p:cNvCxnSpPr/>
            <p:nvPr/>
          </p:nvCxnSpPr>
          <p:spPr>
            <a:xfrm>
              <a:off x="6987458" y="5544533"/>
              <a:ext cx="152475" cy="0"/>
            </a:xfrm>
            <a:prstGeom prst="line">
              <a:avLst/>
            </a:prstGeom>
            <a:noFill/>
            <a:ln w="38100" cap="flat" cmpd="sng" algn="ctr">
              <a:solidFill>
                <a:srgbClr val="009999">
                  <a:lumMod val="40000"/>
                  <a:lumOff val="60000"/>
                </a:srgbClr>
              </a:solidFill>
              <a:prstDash val="solid"/>
              <a:miter lim="800000"/>
            </a:ln>
            <a:effectLst/>
          </p:spPr>
        </p:cxnSp>
        <p:cxnSp>
          <p:nvCxnSpPr>
            <p:cNvPr id="56" name="直線接點 55">
              <a:extLst>
                <a:ext uri="{FF2B5EF4-FFF2-40B4-BE49-F238E27FC236}">
                  <a16:creationId xmlns:a16="http://schemas.microsoft.com/office/drawing/2014/main" id="{27D9FBF7-1D33-47A8-B316-489877DE2975}"/>
                </a:ext>
              </a:extLst>
            </p:cNvPr>
            <p:cNvCxnSpPr/>
            <p:nvPr/>
          </p:nvCxnSpPr>
          <p:spPr>
            <a:xfrm>
              <a:off x="6987458" y="5649308"/>
              <a:ext cx="152475" cy="705"/>
            </a:xfrm>
            <a:prstGeom prst="line">
              <a:avLst/>
            </a:prstGeom>
            <a:noFill/>
            <a:ln w="38100" cap="flat" cmpd="sng" algn="ctr">
              <a:solidFill>
                <a:srgbClr val="009999">
                  <a:lumMod val="40000"/>
                  <a:lumOff val="60000"/>
                </a:srgbClr>
              </a:solidFill>
              <a:prstDash val="solid"/>
              <a:miter lim="800000"/>
            </a:ln>
            <a:effectLst/>
          </p:spPr>
        </p:cxnSp>
      </p:grpSp>
    </p:spTree>
    <p:extLst>
      <p:ext uri="{BB962C8B-B14F-4D97-AF65-F5344CB8AC3E}">
        <p14:creationId xmlns:p14="http://schemas.microsoft.com/office/powerpoint/2010/main" val="1411518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DFD334-D31B-4D5B-A9E5-3967DF8D4B74}"/>
              </a:ext>
            </a:extLst>
          </p:cNvPr>
          <p:cNvSpPr>
            <a:spLocks noGrp="1"/>
          </p:cNvSpPr>
          <p:nvPr>
            <p:ph type="title"/>
          </p:nvPr>
        </p:nvSpPr>
        <p:spPr/>
        <p:txBody>
          <a:bodyPr/>
          <a:lstStyle/>
          <a:p>
            <a:r>
              <a:rPr lang="en-US" altLang="zh-TW" dirty="0"/>
              <a:t>Runtime</a:t>
            </a:r>
            <a:br>
              <a:rPr lang="en-US" altLang="zh-TW" dirty="0"/>
            </a:br>
            <a:endParaRPr lang="zh-TW" altLang="en-US" dirty="0"/>
          </a:p>
        </p:txBody>
      </p:sp>
      <p:sp>
        <p:nvSpPr>
          <p:cNvPr id="3" name="內容版面配置區 2">
            <a:extLst>
              <a:ext uri="{FF2B5EF4-FFF2-40B4-BE49-F238E27FC236}">
                <a16:creationId xmlns:a16="http://schemas.microsoft.com/office/drawing/2014/main" id="{B43AF4AC-9CB2-4482-B866-C1588A7B1648}"/>
              </a:ext>
            </a:extLst>
          </p:cNvPr>
          <p:cNvSpPr>
            <a:spLocks noGrp="1"/>
          </p:cNvSpPr>
          <p:nvPr>
            <p:ph idx="1"/>
          </p:nvPr>
        </p:nvSpPr>
        <p:spPr>
          <a:xfrm>
            <a:off x="1251678" y="1389893"/>
            <a:ext cx="10178322" cy="3593591"/>
          </a:xfrm>
        </p:spPr>
        <p:txBody>
          <a:bodyPr/>
          <a:lstStyle/>
          <a:p>
            <a:r>
              <a:rPr lang="en-US" altLang="zh-TW" dirty="0" err="1"/>
              <a:t>Classpath</a:t>
            </a:r>
            <a:r>
              <a:rPr lang="zh-TW" altLang="en-US" dirty="0"/>
              <a:t>設定那些外掛</a:t>
            </a:r>
            <a:r>
              <a:rPr lang="en-US" altLang="zh-TW" dirty="0"/>
              <a:t>(Library)</a:t>
            </a:r>
            <a:r>
              <a:rPr lang="zh-TW" altLang="en-US" dirty="0"/>
              <a:t>將在執行時被使用</a:t>
            </a:r>
            <a:endParaRPr lang="en-US" altLang="zh-TW" dirty="0"/>
          </a:p>
          <a:p>
            <a:r>
              <a:rPr lang="en-US" altLang="zh-TW" dirty="0"/>
              <a:t>Exported packages</a:t>
            </a:r>
            <a:r>
              <a:rPr lang="zh-TW" altLang="en-US" dirty="0"/>
              <a:t>設定其他外掛是否可以引用我們外掛中的類</a:t>
            </a:r>
          </a:p>
        </p:txBody>
      </p:sp>
      <p:pic>
        <p:nvPicPr>
          <p:cNvPr id="5" name="圖片 4">
            <a:extLst>
              <a:ext uri="{FF2B5EF4-FFF2-40B4-BE49-F238E27FC236}">
                <a16:creationId xmlns:a16="http://schemas.microsoft.com/office/drawing/2014/main" id="{706974D9-DB01-461A-B22A-D7BCF4A71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7167" y="2646740"/>
            <a:ext cx="7874833" cy="4211259"/>
          </a:xfrm>
          <a:prstGeom prst="rect">
            <a:avLst/>
          </a:prstGeom>
        </p:spPr>
      </p:pic>
    </p:spTree>
    <p:extLst>
      <p:ext uri="{BB962C8B-B14F-4D97-AF65-F5344CB8AC3E}">
        <p14:creationId xmlns:p14="http://schemas.microsoft.com/office/powerpoint/2010/main" val="1857024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DFD334-D31B-4D5B-A9E5-3967DF8D4B74}"/>
              </a:ext>
            </a:extLst>
          </p:cNvPr>
          <p:cNvSpPr>
            <a:spLocks noGrp="1"/>
          </p:cNvSpPr>
          <p:nvPr>
            <p:ph type="title"/>
          </p:nvPr>
        </p:nvSpPr>
        <p:spPr/>
        <p:txBody>
          <a:bodyPr/>
          <a:lstStyle/>
          <a:p>
            <a:r>
              <a:rPr lang="en-US" altLang="zh-TW" dirty="0"/>
              <a:t>Runtime</a:t>
            </a:r>
            <a:br>
              <a:rPr lang="en-US" altLang="zh-TW" dirty="0"/>
            </a:br>
            <a:endParaRPr lang="zh-TW" altLang="en-US" dirty="0"/>
          </a:p>
        </p:txBody>
      </p:sp>
      <p:sp>
        <p:nvSpPr>
          <p:cNvPr id="3" name="內容版面配置區 2">
            <a:extLst>
              <a:ext uri="{FF2B5EF4-FFF2-40B4-BE49-F238E27FC236}">
                <a16:creationId xmlns:a16="http://schemas.microsoft.com/office/drawing/2014/main" id="{B43AF4AC-9CB2-4482-B866-C1588A7B1648}"/>
              </a:ext>
            </a:extLst>
          </p:cNvPr>
          <p:cNvSpPr>
            <a:spLocks noGrp="1"/>
          </p:cNvSpPr>
          <p:nvPr>
            <p:ph idx="1"/>
          </p:nvPr>
        </p:nvSpPr>
        <p:spPr>
          <a:xfrm>
            <a:off x="1251678" y="1389893"/>
            <a:ext cx="10178322" cy="3593591"/>
          </a:xfrm>
        </p:spPr>
        <p:txBody>
          <a:bodyPr/>
          <a:lstStyle/>
          <a:p>
            <a:r>
              <a:rPr lang="zh-TW" altLang="en-US" dirty="0"/>
              <a:t>在</a:t>
            </a:r>
            <a:r>
              <a:rPr lang="en-US" altLang="zh-TW" dirty="0"/>
              <a:t>Runtime</a:t>
            </a:r>
            <a:r>
              <a:rPr lang="zh-TW" altLang="en-US" dirty="0"/>
              <a:t>設定的</a:t>
            </a:r>
            <a:r>
              <a:rPr lang="en-US" altLang="zh-TW" dirty="0"/>
              <a:t>Library</a:t>
            </a:r>
            <a:r>
              <a:rPr lang="zh-TW" altLang="en-US" dirty="0"/>
              <a:t>不同於</a:t>
            </a:r>
            <a:r>
              <a:rPr lang="en-US" altLang="zh-TW" dirty="0"/>
              <a:t>Dependencies</a:t>
            </a:r>
            <a:r>
              <a:rPr lang="zh-TW" altLang="en-US" dirty="0"/>
              <a:t>，它是一種內部使用。</a:t>
            </a:r>
            <a:endParaRPr lang="en-US" altLang="zh-TW" dirty="0"/>
          </a:p>
          <a:p>
            <a:r>
              <a:rPr lang="zh-TW" altLang="en-US" dirty="0"/>
              <a:t>每個外掛在開發時可以將自己需要使用的</a:t>
            </a:r>
            <a:r>
              <a:rPr lang="en-US" altLang="zh-TW" dirty="0"/>
              <a:t>Library</a:t>
            </a:r>
            <a:r>
              <a:rPr lang="zh-TW" altLang="en-US" dirty="0"/>
              <a:t>封裝在自己的專案中，這些</a:t>
            </a:r>
            <a:r>
              <a:rPr lang="en-US" altLang="zh-TW" dirty="0"/>
              <a:t>Library</a:t>
            </a:r>
            <a:r>
              <a:rPr lang="zh-TW" altLang="en-US" dirty="0"/>
              <a:t>原則上僅有自己可以使用，例如</a:t>
            </a:r>
            <a:r>
              <a:rPr lang="en-US" altLang="zh-TW" dirty="0"/>
              <a:t>Example</a:t>
            </a:r>
            <a:r>
              <a:rPr lang="zh-TW" altLang="en-US" dirty="0"/>
              <a:t>外掛的</a:t>
            </a:r>
            <a:r>
              <a:rPr lang="en-US" altLang="zh-TW" dirty="0"/>
              <a:t>Library A</a:t>
            </a:r>
            <a:r>
              <a:rPr lang="zh-TW" altLang="en-US" dirty="0"/>
              <a:t>就被封裝在專案底下，它無法使用</a:t>
            </a:r>
            <a:r>
              <a:rPr lang="en-US" altLang="zh-TW" dirty="0"/>
              <a:t>Library B</a:t>
            </a:r>
            <a:r>
              <a:rPr lang="zh-TW" altLang="en-US" dirty="0"/>
              <a:t>，而其他外掛也無法使用</a:t>
            </a:r>
            <a:r>
              <a:rPr lang="en-US" altLang="zh-TW" dirty="0"/>
              <a:t>Library</a:t>
            </a:r>
            <a:r>
              <a:rPr lang="zh-TW" altLang="en-US" dirty="0"/>
              <a:t> </a:t>
            </a:r>
            <a:r>
              <a:rPr lang="en-US" altLang="zh-TW" dirty="0"/>
              <a:t>A</a:t>
            </a:r>
            <a:r>
              <a:rPr lang="zh-TW" altLang="en-US" dirty="0"/>
              <a:t>。</a:t>
            </a:r>
            <a:endParaRPr lang="en-US" altLang="zh-TW" dirty="0"/>
          </a:p>
          <a:p>
            <a:r>
              <a:rPr lang="zh-TW" altLang="en-US" dirty="0"/>
              <a:t>將部分的</a:t>
            </a:r>
            <a:r>
              <a:rPr lang="en-US" altLang="zh-TW" dirty="0"/>
              <a:t>Library</a:t>
            </a:r>
            <a:r>
              <a:rPr lang="zh-TW" altLang="en-US" dirty="0"/>
              <a:t>封裝在外掛專案中是必要的，因為這樣可以避免不同外掛需要使用不同</a:t>
            </a:r>
            <a:r>
              <a:rPr lang="en-US" altLang="zh-TW" dirty="0"/>
              <a:t>Library</a:t>
            </a:r>
            <a:r>
              <a:rPr lang="zh-TW" altLang="en-US" dirty="0"/>
              <a:t>的衝突問題。</a:t>
            </a:r>
          </a:p>
        </p:txBody>
      </p:sp>
      <p:sp>
        <p:nvSpPr>
          <p:cNvPr id="6" name="矩形 5">
            <a:extLst>
              <a:ext uri="{FF2B5EF4-FFF2-40B4-BE49-F238E27FC236}">
                <a16:creationId xmlns:a16="http://schemas.microsoft.com/office/drawing/2014/main" id="{7EC09761-4CCF-435F-AB46-4DC7F93741C7}"/>
              </a:ext>
            </a:extLst>
          </p:cNvPr>
          <p:cNvSpPr/>
          <p:nvPr/>
        </p:nvSpPr>
        <p:spPr>
          <a:xfrm>
            <a:off x="2139851" y="4480844"/>
            <a:ext cx="1527586" cy="1659797"/>
          </a:xfrm>
          <a:prstGeom prst="rect">
            <a:avLst/>
          </a:prstGeom>
          <a:solidFill>
            <a:srgbClr val="B2C7CE">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TW" altLang="en-US" sz="1800" b="0" i="0" u="none" strike="noStrike" kern="0" cap="none" spc="0" normalizeH="0" baseline="0" noProof="0">
              <a:ln>
                <a:noFill/>
              </a:ln>
              <a:solidFill>
                <a:prstClr val="white"/>
              </a:solidFill>
              <a:effectLst/>
              <a:uLnTx/>
              <a:uFillTx/>
              <a:latin typeface="Gidole"/>
              <a:cs typeface="+mn-cs"/>
            </a:endParaRPr>
          </a:p>
        </p:txBody>
      </p:sp>
      <p:sp>
        <p:nvSpPr>
          <p:cNvPr id="7" name="文字方塊 6">
            <a:extLst>
              <a:ext uri="{FF2B5EF4-FFF2-40B4-BE49-F238E27FC236}">
                <a16:creationId xmlns:a16="http://schemas.microsoft.com/office/drawing/2014/main" id="{29B214E9-3F4B-4E65-8E8A-E0FF4C686ABE}"/>
              </a:ext>
            </a:extLst>
          </p:cNvPr>
          <p:cNvSpPr txBox="1"/>
          <p:nvPr/>
        </p:nvSpPr>
        <p:spPr>
          <a:xfrm>
            <a:off x="2054250" y="4495683"/>
            <a:ext cx="1698787" cy="400110"/>
          </a:xfrm>
          <a:prstGeom prst="rect">
            <a:avLst/>
          </a:prstGeom>
          <a:noFill/>
        </p:spPr>
        <p:txBody>
          <a:bodyPr wrap="square" rtlCol="0">
            <a:spAutoFit/>
          </a:bodyPr>
          <a:lstStyle/>
          <a:p>
            <a:pPr algn="ctr"/>
            <a:r>
              <a:rPr lang="zh-TW" altLang="en-US" sz="2000" dirty="0">
                <a:solidFill>
                  <a:srgbClr val="3C3C3C"/>
                </a:solidFill>
                <a:latin typeface="標楷體" panose="03000509000000000000" pitchFamily="65" charset="-120"/>
                <a:ea typeface="標楷體" panose="03000509000000000000" pitchFamily="65" charset="-120"/>
              </a:rPr>
              <a:t>其他外掛</a:t>
            </a:r>
          </a:p>
        </p:txBody>
      </p:sp>
      <p:grpSp>
        <p:nvGrpSpPr>
          <p:cNvPr id="8" name="群組 7">
            <a:extLst>
              <a:ext uri="{FF2B5EF4-FFF2-40B4-BE49-F238E27FC236}">
                <a16:creationId xmlns:a16="http://schemas.microsoft.com/office/drawing/2014/main" id="{ACAB1512-0179-4E19-BA8F-B7C11ABFF508}"/>
              </a:ext>
            </a:extLst>
          </p:cNvPr>
          <p:cNvGrpSpPr/>
          <p:nvPr/>
        </p:nvGrpSpPr>
        <p:grpSpPr>
          <a:xfrm>
            <a:off x="8096069" y="4480843"/>
            <a:ext cx="1527586" cy="1659797"/>
            <a:chOff x="7127931" y="3006305"/>
            <a:chExt cx="1527586" cy="1659797"/>
          </a:xfrm>
        </p:grpSpPr>
        <p:sp>
          <p:nvSpPr>
            <p:cNvPr id="9" name="矩形 8">
              <a:extLst>
                <a:ext uri="{FF2B5EF4-FFF2-40B4-BE49-F238E27FC236}">
                  <a16:creationId xmlns:a16="http://schemas.microsoft.com/office/drawing/2014/main" id="{1CB341DE-FA39-48D0-8941-601CC7F10FC1}"/>
                </a:ext>
              </a:extLst>
            </p:cNvPr>
            <p:cNvSpPr/>
            <p:nvPr/>
          </p:nvSpPr>
          <p:spPr>
            <a:xfrm>
              <a:off x="7127931" y="3006305"/>
              <a:ext cx="1527586" cy="1659797"/>
            </a:xfrm>
            <a:prstGeom prst="rect">
              <a:avLst/>
            </a:prstGeom>
            <a:solidFill>
              <a:srgbClr val="009999">
                <a:lumMod val="20000"/>
                <a:lumOff val="8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TW" altLang="en-US" sz="1800" b="0" i="0" u="none" strike="noStrike" kern="0" cap="none" spc="0" normalizeH="0" baseline="0" noProof="0">
                <a:ln>
                  <a:noFill/>
                </a:ln>
                <a:solidFill>
                  <a:prstClr val="white"/>
                </a:solidFill>
                <a:effectLst/>
                <a:uLnTx/>
                <a:uFillTx/>
                <a:latin typeface="Gidole"/>
                <a:cs typeface="+mn-cs"/>
              </a:endParaRPr>
            </a:p>
          </p:txBody>
        </p:sp>
        <p:sp>
          <p:nvSpPr>
            <p:cNvPr id="10" name="文字方塊 9">
              <a:extLst>
                <a:ext uri="{FF2B5EF4-FFF2-40B4-BE49-F238E27FC236}">
                  <a16:creationId xmlns:a16="http://schemas.microsoft.com/office/drawing/2014/main" id="{B3831FAC-AF10-4710-BAEB-DDB9539809A0}"/>
                </a:ext>
              </a:extLst>
            </p:cNvPr>
            <p:cNvSpPr txBox="1"/>
            <p:nvPr/>
          </p:nvSpPr>
          <p:spPr>
            <a:xfrm>
              <a:off x="7152967" y="3006305"/>
              <a:ext cx="1463041"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srgbClr val="3C3C3C"/>
                  </a:solidFill>
                  <a:effectLst/>
                  <a:uLnTx/>
                  <a:uFillTx/>
                  <a:latin typeface="標楷體" panose="03000509000000000000" pitchFamily="65" charset="-120"/>
                  <a:ea typeface="標楷體" panose="03000509000000000000" pitchFamily="65" charset="-120"/>
                </a:rPr>
                <a:t>Example</a:t>
              </a:r>
              <a:endParaRPr kumimoji="0" lang="zh-TW" altLang="en-US" sz="2000" b="0" i="0" u="none" strike="noStrike" kern="0" cap="none" spc="0" normalizeH="0" baseline="0" noProof="0" dirty="0">
                <a:ln>
                  <a:noFill/>
                </a:ln>
                <a:solidFill>
                  <a:srgbClr val="3C3C3C"/>
                </a:solidFill>
                <a:effectLst/>
                <a:uLnTx/>
                <a:uFillTx/>
                <a:latin typeface="標楷體" panose="03000509000000000000" pitchFamily="65" charset="-120"/>
                <a:ea typeface="標楷體" panose="03000509000000000000" pitchFamily="65" charset="-120"/>
              </a:endParaRPr>
            </a:p>
          </p:txBody>
        </p:sp>
      </p:grpSp>
      <p:grpSp>
        <p:nvGrpSpPr>
          <p:cNvPr id="11" name="群組 10">
            <a:extLst>
              <a:ext uri="{FF2B5EF4-FFF2-40B4-BE49-F238E27FC236}">
                <a16:creationId xmlns:a16="http://schemas.microsoft.com/office/drawing/2014/main" id="{CB6379E4-1AFF-405B-8691-F6543ACCB779}"/>
              </a:ext>
            </a:extLst>
          </p:cNvPr>
          <p:cNvGrpSpPr/>
          <p:nvPr/>
        </p:nvGrpSpPr>
        <p:grpSpPr>
          <a:xfrm>
            <a:off x="5130478" y="4480844"/>
            <a:ext cx="1527586" cy="1659797"/>
            <a:chOff x="9786863" y="4259361"/>
            <a:chExt cx="1527586" cy="1659797"/>
          </a:xfrm>
        </p:grpSpPr>
        <p:sp>
          <p:nvSpPr>
            <p:cNvPr id="12" name="矩形 11">
              <a:extLst>
                <a:ext uri="{FF2B5EF4-FFF2-40B4-BE49-F238E27FC236}">
                  <a16:creationId xmlns:a16="http://schemas.microsoft.com/office/drawing/2014/main" id="{905643DC-217E-46B6-9517-91DA6C779BC9}"/>
                </a:ext>
              </a:extLst>
            </p:cNvPr>
            <p:cNvSpPr/>
            <p:nvPr/>
          </p:nvSpPr>
          <p:spPr>
            <a:xfrm>
              <a:off x="9786863" y="4259361"/>
              <a:ext cx="1527586" cy="1659797"/>
            </a:xfrm>
            <a:prstGeom prst="rect">
              <a:avLst/>
            </a:prstGeom>
            <a:solidFill>
              <a:srgbClr val="8D8D8D">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TW" altLang="en-US" sz="1800" b="0" i="0" u="none" strike="noStrike" kern="0" cap="none" spc="0" normalizeH="0" baseline="0" noProof="0">
                <a:ln>
                  <a:noFill/>
                </a:ln>
                <a:solidFill>
                  <a:prstClr val="white"/>
                </a:solidFill>
                <a:effectLst/>
                <a:uLnTx/>
                <a:uFillTx/>
                <a:latin typeface="Gidole"/>
                <a:cs typeface="+mn-cs"/>
              </a:endParaRPr>
            </a:p>
          </p:txBody>
        </p:sp>
        <p:sp>
          <p:nvSpPr>
            <p:cNvPr id="13" name="文字方塊 12">
              <a:extLst>
                <a:ext uri="{FF2B5EF4-FFF2-40B4-BE49-F238E27FC236}">
                  <a16:creationId xmlns:a16="http://schemas.microsoft.com/office/drawing/2014/main" id="{899974B5-38B9-4F51-A386-66B162ACA05E}"/>
                </a:ext>
              </a:extLst>
            </p:cNvPr>
            <p:cNvSpPr txBox="1"/>
            <p:nvPr/>
          </p:nvSpPr>
          <p:spPr>
            <a:xfrm>
              <a:off x="9819135" y="4781708"/>
              <a:ext cx="1463041"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2000" b="0" i="0" u="none" strike="noStrike" kern="0" cap="none" spc="0" normalizeH="0" baseline="0" noProof="0" dirty="0">
                  <a:ln>
                    <a:noFill/>
                  </a:ln>
                  <a:solidFill>
                    <a:srgbClr val="3C3C3C"/>
                  </a:solidFill>
                  <a:effectLst/>
                  <a:uLnTx/>
                  <a:uFillTx/>
                  <a:latin typeface="標楷體" panose="03000509000000000000" pitchFamily="65" charset="-120"/>
                  <a:ea typeface="標楷體" panose="03000509000000000000" pitchFamily="65" charset="-120"/>
                </a:rPr>
                <a:t>Eclipse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2000" b="0" i="0" u="none" strike="noStrike" kern="0" cap="none" spc="0" normalizeH="0" baseline="0" noProof="0" dirty="0">
                  <a:ln>
                    <a:noFill/>
                  </a:ln>
                  <a:solidFill>
                    <a:srgbClr val="3C3C3C"/>
                  </a:solidFill>
                  <a:effectLst/>
                  <a:uLnTx/>
                  <a:uFillTx/>
                  <a:latin typeface="標楷體" panose="03000509000000000000" pitchFamily="65" charset="-120"/>
                  <a:ea typeface="標楷體" panose="03000509000000000000" pitchFamily="65" charset="-120"/>
                </a:rPr>
                <a:t>平台</a:t>
              </a:r>
            </a:p>
          </p:txBody>
        </p:sp>
      </p:grpSp>
      <p:sp>
        <p:nvSpPr>
          <p:cNvPr id="14" name="圓角矩形 5">
            <a:extLst>
              <a:ext uri="{FF2B5EF4-FFF2-40B4-BE49-F238E27FC236}">
                <a16:creationId xmlns:a16="http://schemas.microsoft.com/office/drawing/2014/main" id="{92904594-25A2-462A-8311-7C57FE2B7597}"/>
              </a:ext>
            </a:extLst>
          </p:cNvPr>
          <p:cNvSpPr/>
          <p:nvPr/>
        </p:nvSpPr>
        <p:spPr>
          <a:xfrm>
            <a:off x="8316600" y="5049365"/>
            <a:ext cx="1086523" cy="839096"/>
          </a:xfrm>
          <a:prstGeom prst="roundRect">
            <a:avLst/>
          </a:prstGeom>
          <a:solidFill>
            <a:srgbClr val="009999">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TW" sz="2000" kern="0" dirty="0" err="1">
                <a:solidFill>
                  <a:prstClr val="white"/>
                </a:solidFill>
                <a:latin typeface="Gidole"/>
              </a:rPr>
              <a:t>LibraryA</a:t>
            </a:r>
            <a:endParaRPr kumimoji="1" lang="zh-TW" altLang="en-US" sz="2000" b="0" i="0" u="none" strike="noStrike" kern="0" cap="none" spc="0" normalizeH="0" baseline="0" noProof="0" dirty="0">
              <a:ln>
                <a:noFill/>
              </a:ln>
              <a:solidFill>
                <a:prstClr val="white"/>
              </a:solidFill>
              <a:effectLst/>
              <a:uLnTx/>
              <a:uFillTx/>
              <a:latin typeface="Gidole"/>
              <a:cs typeface="+mn-cs"/>
            </a:endParaRPr>
          </a:p>
        </p:txBody>
      </p:sp>
      <p:cxnSp>
        <p:nvCxnSpPr>
          <p:cNvPr id="15" name="直線接點 14">
            <a:extLst>
              <a:ext uri="{FF2B5EF4-FFF2-40B4-BE49-F238E27FC236}">
                <a16:creationId xmlns:a16="http://schemas.microsoft.com/office/drawing/2014/main" id="{06566807-EFB9-466D-8826-5386331673D9}"/>
              </a:ext>
            </a:extLst>
          </p:cNvPr>
          <p:cNvCxnSpPr>
            <a:cxnSpLocks/>
          </p:cNvCxnSpPr>
          <p:nvPr/>
        </p:nvCxnSpPr>
        <p:spPr>
          <a:xfrm flipH="1">
            <a:off x="6657139" y="5233829"/>
            <a:ext cx="1438005" cy="1"/>
          </a:xfrm>
          <a:prstGeom prst="line">
            <a:avLst/>
          </a:prstGeom>
          <a:ln w="762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59C9189C-543C-4DAD-9866-28DA268A3216}"/>
              </a:ext>
            </a:extLst>
          </p:cNvPr>
          <p:cNvCxnSpPr>
            <a:cxnSpLocks/>
            <a:stCxn id="6" idx="3"/>
          </p:cNvCxnSpPr>
          <p:nvPr/>
        </p:nvCxnSpPr>
        <p:spPr>
          <a:xfrm flipV="1">
            <a:off x="3667437" y="5310741"/>
            <a:ext cx="1495313" cy="2"/>
          </a:xfrm>
          <a:prstGeom prst="line">
            <a:avLst/>
          </a:prstGeom>
          <a:ln w="762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7" name="群組 16">
            <a:extLst>
              <a:ext uri="{FF2B5EF4-FFF2-40B4-BE49-F238E27FC236}">
                <a16:creationId xmlns:a16="http://schemas.microsoft.com/office/drawing/2014/main" id="{6A211C82-D008-45E2-A6EA-E0BBC9890AB8}"/>
              </a:ext>
            </a:extLst>
          </p:cNvPr>
          <p:cNvGrpSpPr/>
          <p:nvPr/>
        </p:nvGrpSpPr>
        <p:grpSpPr>
          <a:xfrm>
            <a:off x="4927006" y="5151796"/>
            <a:ext cx="356871" cy="247426"/>
            <a:chOff x="6783062" y="5479203"/>
            <a:chExt cx="356871" cy="247426"/>
          </a:xfrm>
        </p:grpSpPr>
        <p:sp>
          <p:nvSpPr>
            <p:cNvPr id="18" name="流程圖: 延遲 17">
              <a:extLst>
                <a:ext uri="{FF2B5EF4-FFF2-40B4-BE49-F238E27FC236}">
                  <a16:creationId xmlns:a16="http://schemas.microsoft.com/office/drawing/2014/main" id="{40AF1D5C-D7DC-4276-BDB9-8A5499BD2265}"/>
                </a:ext>
              </a:extLst>
            </p:cNvPr>
            <p:cNvSpPr/>
            <p:nvPr/>
          </p:nvSpPr>
          <p:spPr>
            <a:xfrm rot="10800000">
              <a:off x="6783062" y="5479203"/>
              <a:ext cx="204396" cy="247426"/>
            </a:xfrm>
            <a:prstGeom prst="flowChartDelay">
              <a:avLst/>
            </a:prstGeom>
            <a:solidFill>
              <a:srgbClr val="009999">
                <a:lumMod val="40000"/>
                <a:lumOff val="6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TW" altLang="en-US" sz="1800" b="0" i="0" u="none" strike="noStrike" kern="0" cap="none" spc="0" normalizeH="0" baseline="0" noProof="0">
                <a:ln>
                  <a:noFill/>
                </a:ln>
                <a:solidFill>
                  <a:prstClr val="white"/>
                </a:solidFill>
                <a:effectLst/>
                <a:uLnTx/>
                <a:uFillTx/>
                <a:latin typeface="Gidole"/>
                <a:cs typeface="+mn-cs"/>
              </a:endParaRPr>
            </a:p>
          </p:txBody>
        </p:sp>
        <p:cxnSp>
          <p:nvCxnSpPr>
            <p:cNvPr id="19" name="直線接點 18">
              <a:extLst>
                <a:ext uri="{FF2B5EF4-FFF2-40B4-BE49-F238E27FC236}">
                  <a16:creationId xmlns:a16="http://schemas.microsoft.com/office/drawing/2014/main" id="{4DBABBCF-AD3F-49E0-831F-82BB66923EE3}"/>
                </a:ext>
              </a:extLst>
            </p:cNvPr>
            <p:cNvCxnSpPr/>
            <p:nvPr/>
          </p:nvCxnSpPr>
          <p:spPr>
            <a:xfrm>
              <a:off x="6987458" y="5544533"/>
              <a:ext cx="152475" cy="0"/>
            </a:xfrm>
            <a:prstGeom prst="line">
              <a:avLst/>
            </a:prstGeom>
            <a:noFill/>
            <a:ln w="38100" cap="flat" cmpd="sng" algn="ctr">
              <a:solidFill>
                <a:srgbClr val="009999">
                  <a:lumMod val="40000"/>
                  <a:lumOff val="60000"/>
                </a:srgbClr>
              </a:solidFill>
              <a:prstDash val="solid"/>
              <a:miter lim="800000"/>
            </a:ln>
            <a:effectLst/>
          </p:spPr>
        </p:cxnSp>
        <p:cxnSp>
          <p:nvCxnSpPr>
            <p:cNvPr id="20" name="直線接點 19">
              <a:extLst>
                <a:ext uri="{FF2B5EF4-FFF2-40B4-BE49-F238E27FC236}">
                  <a16:creationId xmlns:a16="http://schemas.microsoft.com/office/drawing/2014/main" id="{55A63395-FEF2-4E11-916A-6D105501E8B8}"/>
                </a:ext>
              </a:extLst>
            </p:cNvPr>
            <p:cNvCxnSpPr/>
            <p:nvPr/>
          </p:nvCxnSpPr>
          <p:spPr>
            <a:xfrm>
              <a:off x="6987458" y="5649308"/>
              <a:ext cx="152475" cy="705"/>
            </a:xfrm>
            <a:prstGeom prst="line">
              <a:avLst/>
            </a:prstGeom>
            <a:noFill/>
            <a:ln w="38100" cap="flat" cmpd="sng" algn="ctr">
              <a:solidFill>
                <a:srgbClr val="009999">
                  <a:lumMod val="40000"/>
                  <a:lumOff val="60000"/>
                </a:srgbClr>
              </a:solidFill>
              <a:prstDash val="solid"/>
              <a:miter lim="800000"/>
            </a:ln>
            <a:effectLst/>
          </p:spPr>
        </p:cxnSp>
      </p:grpSp>
      <p:grpSp>
        <p:nvGrpSpPr>
          <p:cNvPr id="21" name="群組 20">
            <a:extLst>
              <a:ext uri="{FF2B5EF4-FFF2-40B4-BE49-F238E27FC236}">
                <a16:creationId xmlns:a16="http://schemas.microsoft.com/office/drawing/2014/main" id="{E89465A1-FFE6-4304-845D-AA798A6A62BB}"/>
              </a:ext>
            </a:extLst>
          </p:cNvPr>
          <p:cNvGrpSpPr/>
          <p:nvPr/>
        </p:nvGrpSpPr>
        <p:grpSpPr>
          <a:xfrm rot="10800000">
            <a:off x="6512630" y="5128855"/>
            <a:ext cx="356871" cy="247426"/>
            <a:chOff x="6783062" y="5479203"/>
            <a:chExt cx="356871" cy="247426"/>
          </a:xfrm>
        </p:grpSpPr>
        <p:sp>
          <p:nvSpPr>
            <p:cNvPr id="22" name="流程圖: 延遲 21">
              <a:extLst>
                <a:ext uri="{FF2B5EF4-FFF2-40B4-BE49-F238E27FC236}">
                  <a16:creationId xmlns:a16="http://schemas.microsoft.com/office/drawing/2014/main" id="{2C5765EC-CDF4-42FC-AC15-D84FAC2F8810}"/>
                </a:ext>
              </a:extLst>
            </p:cNvPr>
            <p:cNvSpPr/>
            <p:nvPr/>
          </p:nvSpPr>
          <p:spPr>
            <a:xfrm rot="10800000">
              <a:off x="6783062" y="5479203"/>
              <a:ext cx="204396" cy="247426"/>
            </a:xfrm>
            <a:prstGeom prst="flowChartDelay">
              <a:avLst/>
            </a:prstGeom>
            <a:solidFill>
              <a:srgbClr val="009999">
                <a:lumMod val="40000"/>
                <a:lumOff val="6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TW" altLang="en-US" sz="1800" b="0" i="0" u="none" strike="noStrike" kern="0" cap="none" spc="0" normalizeH="0" baseline="0" noProof="0">
                <a:ln>
                  <a:noFill/>
                </a:ln>
                <a:solidFill>
                  <a:prstClr val="white"/>
                </a:solidFill>
                <a:effectLst/>
                <a:uLnTx/>
                <a:uFillTx/>
                <a:latin typeface="Gidole"/>
                <a:cs typeface="+mn-cs"/>
              </a:endParaRPr>
            </a:p>
          </p:txBody>
        </p:sp>
        <p:cxnSp>
          <p:nvCxnSpPr>
            <p:cNvPr id="23" name="直線接點 22">
              <a:extLst>
                <a:ext uri="{FF2B5EF4-FFF2-40B4-BE49-F238E27FC236}">
                  <a16:creationId xmlns:a16="http://schemas.microsoft.com/office/drawing/2014/main" id="{33B1C158-5058-40DF-8CA2-72D6B948A13D}"/>
                </a:ext>
              </a:extLst>
            </p:cNvPr>
            <p:cNvCxnSpPr/>
            <p:nvPr/>
          </p:nvCxnSpPr>
          <p:spPr>
            <a:xfrm>
              <a:off x="6987458" y="5544533"/>
              <a:ext cx="152475" cy="0"/>
            </a:xfrm>
            <a:prstGeom prst="line">
              <a:avLst/>
            </a:prstGeom>
            <a:noFill/>
            <a:ln w="38100" cap="flat" cmpd="sng" algn="ctr">
              <a:solidFill>
                <a:srgbClr val="009999">
                  <a:lumMod val="40000"/>
                  <a:lumOff val="60000"/>
                </a:srgbClr>
              </a:solidFill>
              <a:prstDash val="solid"/>
              <a:miter lim="800000"/>
            </a:ln>
            <a:effectLst/>
          </p:spPr>
        </p:cxnSp>
        <p:cxnSp>
          <p:nvCxnSpPr>
            <p:cNvPr id="24" name="直線接點 23">
              <a:extLst>
                <a:ext uri="{FF2B5EF4-FFF2-40B4-BE49-F238E27FC236}">
                  <a16:creationId xmlns:a16="http://schemas.microsoft.com/office/drawing/2014/main" id="{917AF838-3F3B-4E5B-A5E8-79361A9A6384}"/>
                </a:ext>
              </a:extLst>
            </p:cNvPr>
            <p:cNvCxnSpPr/>
            <p:nvPr/>
          </p:nvCxnSpPr>
          <p:spPr>
            <a:xfrm>
              <a:off x="6987458" y="5649308"/>
              <a:ext cx="152475" cy="705"/>
            </a:xfrm>
            <a:prstGeom prst="line">
              <a:avLst/>
            </a:prstGeom>
            <a:noFill/>
            <a:ln w="38100" cap="flat" cmpd="sng" algn="ctr">
              <a:solidFill>
                <a:srgbClr val="009999">
                  <a:lumMod val="40000"/>
                  <a:lumOff val="60000"/>
                </a:srgbClr>
              </a:solidFill>
              <a:prstDash val="solid"/>
              <a:miter lim="800000"/>
            </a:ln>
            <a:effectLst/>
          </p:spPr>
        </p:cxnSp>
      </p:grpSp>
      <p:sp>
        <p:nvSpPr>
          <p:cNvPr id="4" name="圓角矩形 5">
            <a:extLst>
              <a:ext uri="{FF2B5EF4-FFF2-40B4-BE49-F238E27FC236}">
                <a16:creationId xmlns:a16="http://schemas.microsoft.com/office/drawing/2014/main" id="{4474182B-10D9-4126-9DF0-8DAC12584C9E}"/>
              </a:ext>
            </a:extLst>
          </p:cNvPr>
          <p:cNvSpPr/>
          <p:nvPr/>
        </p:nvSpPr>
        <p:spPr>
          <a:xfrm>
            <a:off x="2360381" y="5049365"/>
            <a:ext cx="1086523" cy="839096"/>
          </a:xfrm>
          <a:prstGeom prst="roundRect">
            <a:avLst/>
          </a:prstGeom>
          <a:solidFill>
            <a:srgbClr val="009999">
              <a:lumMod val="75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TW" sz="2000" kern="0" dirty="0" err="1">
                <a:solidFill>
                  <a:prstClr val="white"/>
                </a:solidFill>
                <a:latin typeface="Gidole"/>
              </a:rPr>
              <a:t>LibraryB</a:t>
            </a:r>
            <a:endParaRPr kumimoji="1" lang="zh-TW" altLang="en-US" sz="2000" b="0" i="0" u="none" strike="noStrike" kern="0" cap="none" spc="0" normalizeH="0" baseline="0" noProof="0" dirty="0">
              <a:ln>
                <a:noFill/>
              </a:ln>
              <a:solidFill>
                <a:prstClr val="white"/>
              </a:solidFill>
              <a:effectLst/>
              <a:uLnTx/>
              <a:uFillTx/>
              <a:latin typeface="Gidole"/>
              <a:cs typeface="+mn-cs"/>
            </a:endParaRPr>
          </a:p>
        </p:txBody>
      </p:sp>
    </p:spTree>
    <p:extLst>
      <p:ext uri="{BB962C8B-B14F-4D97-AF65-F5344CB8AC3E}">
        <p14:creationId xmlns:p14="http://schemas.microsoft.com/office/powerpoint/2010/main" val="1717958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D0464B-379C-4174-9BCF-46242A1D4DCF}"/>
              </a:ext>
            </a:extLst>
          </p:cNvPr>
          <p:cNvSpPr>
            <a:spLocks noGrp="1"/>
          </p:cNvSpPr>
          <p:nvPr>
            <p:ph type="title"/>
          </p:nvPr>
        </p:nvSpPr>
        <p:spPr/>
        <p:txBody>
          <a:bodyPr/>
          <a:lstStyle/>
          <a:p>
            <a:r>
              <a:rPr lang="en-US" altLang="zh-TW" dirty="0"/>
              <a:t>Extensions</a:t>
            </a:r>
            <a:br>
              <a:rPr lang="en-US" altLang="zh-TW" dirty="0"/>
            </a:br>
            <a:endParaRPr lang="zh-TW" altLang="en-US" dirty="0"/>
          </a:p>
        </p:txBody>
      </p:sp>
      <p:sp>
        <p:nvSpPr>
          <p:cNvPr id="3" name="內容版面配置區 2">
            <a:extLst>
              <a:ext uri="{FF2B5EF4-FFF2-40B4-BE49-F238E27FC236}">
                <a16:creationId xmlns:a16="http://schemas.microsoft.com/office/drawing/2014/main" id="{B79923F0-AC5B-45F4-9A9F-C0EC281BA8BC}"/>
              </a:ext>
            </a:extLst>
          </p:cNvPr>
          <p:cNvSpPr>
            <a:spLocks noGrp="1"/>
          </p:cNvSpPr>
          <p:nvPr>
            <p:ph idx="1"/>
          </p:nvPr>
        </p:nvSpPr>
        <p:spPr>
          <a:xfrm>
            <a:off x="1251678" y="1632204"/>
            <a:ext cx="10178322" cy="3593591"/>
          </a:xfrm>
        </p:spPr>
        <p:txBody>
          <a:bodyPr/>
          <a:lstStyle/>
          <a:p>
            <a:r>
              <a:rPr lang="en-US" altLang="zh-TW" dirty="0"/>
              <a:t>Extensions</a:t>
            </a:r>
            <a:r>
              <a:rPr lang="zh-TW" altLang="en-US" dirty="0"/>
              <a:t> 設定製作的外掛所要擴展的功能</a:t>
            </a:r>
            <a:endParaRPr lang="en-US" altLang="zh-TW" dirty="0"/>
          </a:p>
          <a:p>
            <a:endParaRPr lang="zh-TW" altLang="en-US" dirty="0"/>
          </a:p>
        </p:txBody>
      </p:sp>
      <p:pic>
        <p:nvPicPr>
          <p:cNvPr id="5" name="圖片 4">
            <a:extLst>
              <a:ext uri="{FF2B5EF4-FFF2-40B4-BE49-F238E27FC236}">
                <a16:creationId xmlns:a16="http://schemas.microsoft.com/office/drawing/2014/main" id="{54E87490-E9F7-4CB8-BFEE-22EB9CE5D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946" y="2173562"/>
            <a:ext cx="8154107" cy="4313294"/>
          </a:xfrm>
          <a:prstGeom prst="rect">
            <a:avLst/>
          </a:prstGeom>
        </p:spPr>
      </p:pic>
    </p:spTree>
    <p:extLst>
      <p:ext uri="{BB962C8B-B14F-4D97-AF65-F5344CB8AC3E}">
        <p14:creationId xmlns:p14="http://schemas.microsoft.com/office/powerpoint/2010/main" val="1311701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D0464B-379C-4174-9BCF-46242A1D4DCF}"/>
              </a:ext>
            </a:extLst>
          </p:cNvPr>
          <p:cNvSpPr>
            <a:spLocks noGrp="1"/>
          </p:cNvSpPr>
          <p:nvPr>
            <p:ph type="title"/>
          </p:nvPr>
        </p:nvSpPr>
        <p:spPr/>
        <p:txBody>
          <a:bodyPr/>
          <a:lstStyle/>
          <a:p>
            <a:r>
              <a:rPr lang="en-US" altLang="zh-TW" dirty="0"/>
              <a:t>Extensions</a:t>
            </a:r>
            <a:br>
              <a:rPr lang="en-US" altLang="zh-TW" dirty="0"/>
            </a:br>
            <a:endParaRPr lang="zh-TW" altLang="en-US" dirty="0"/>
          </a:p>
        </p:txBody>
      </p:sp>
      <p:sp>
        <p:nvSpPr>
          <p:cNvPr id="3" name="內容版面配置區 2">
            <a:extLst>
              <a:ext uri="{FF2B5EF4-FFF2-40B4-BE49-F238E27FC236}">
                <a16:creationId xmlns:a16="http://schemas.microsoft.com/office/drawing/2014/main" id="{B79923F0-AC5B-45F4-9A9F-C0EC281BA8BC}"/>
              </a:ext>
            </a:extLst>
          </p:cNvPr>
          <p:cNvSpPr>
            <a:spLocks noGrp="1"/>
          </p:cNvSpPr>
          <p:nvPr>
            <p:ph idx="1"/>
          </p:nvPr>
        </p:nvSpPr>
        <p:spPr>
          <a:xfrm>
            <a:off x="1251678" y="1632204"/>
            <a:ext cx="10178322" cy="3593591"/>
          </a:xfrm>
        </p:spPr>
        <p:txBody>
          <a:bodyPr/>
          <a:lstStyle/>
          <a:p>
            <a:r>
              <a:rPr lang="zh-TW" altLang="en-US" dirty="0"/>
              <a:t>簡單來說，擴展的設定就是寫明我所開發的外掛專案要擴增那些功能，比較常見的就是對</a:t>
            </a:r>
            <a:r>
              <a:rPr lang="en-US" altLang="zh-TW" dirty="0"/>
              <a:t>Eclipse</a:t>
            </a:r>
            <a:r>
              <a:rPr lang="zh-TW" altLang="en-US" dirty="0"/>
              <a:t>做一些功能上的擴增，例如新增按鈕、選項、視窗、視圖或介面等功能。</a:t>
            </a:r>
            <a:endParaRPr lang="en-US" altLang="zh-TW" dirty="0"/>
          </a:p>
          <a:p>
            <a:r>
              <a:rPr lang="zh-TW" altLang="en-US" dirty="0"/>
              <a:t>擴展的設定與編寫方式建議參考</a:t>
            </a:r>
            <a:r>
              <a:rPr lang="en-US" altLang="zh-TW" dirty="0"/>
              <a:t>eclipse</a:t>
            </a:r>
            <a:r>
              <a:rPr lang="zh-TW" altLang="en-US" dirty="0"/>
              <a:t>官方文件，因為各個擴展的寫法較沒有統一性，必須參閱官方文件的說明，在這邊不進行詳述。</a:t>
            </a:r>
          </a:p>
        </p:txBody>
      </p:sp>
      <p:pic>
        <p:nvPicPr>
          <p:cNvPr id="6" name="圖片 5">
            <a:extLst>
              <a:ext uri="{FF2B5EF4-FFF2-40B4-BE49-F238E27FC236}">
                <a16:creationId xmlns:a16="http://schemas.microsoft.com/office/drawing/2014/main" id="{FAA5936C-B494-4EC4-9442-B2F5E716B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975" y="3822239"/>
            <a:ext cx="6346818" cy="1996417"/>
          </a:xfrm>
          <a:prstGeom prst="rect">
            <a:avLst/>
          </a:prstGeom>
        </p:spPr>
      </p:pic>
      <p:grpSp>
        <p:nvGrpSpPr>
          <p:cNvPr id="7" name="群組 6">
            <a:extLst>
              <a:ext uri="{FF2B5EF4-FFF2-40B4-BE49-F238E27FC236}">
                <a16:creationId xmlns:a16="http://schemas.microsoft.com/office/drawing/2014/main" id="{E8BB079A-F9F5-47D9-9A79-E4FC09F3B4DD}"/>
              </a:ext>
            </a:extLst>
          </p:cNvPr>
          <p:cNvGrpSpPr/>
          <p:nvPr/>
        </p:nvGrpSpPr>
        <p:grpSpPr>
          <a:xfrm>
            <a:off x="2652769" y="3506402"/>
            <a:ext cx="860612" cy="669051"/>
            <a:chOff x="4771267" y="2353848"/>
            <a:chExt cx="860612" cy="669051"/>
          </a:xfrm>
        </p:grpSpPr>
        <p:sp>
          <p:nvSpPr>
            <p:cNvPr id="8" name="矩形 7">
              <a:extLst>
                <a:ext uri="{FF2B5EF4-FFF2-40B4-BE49-F238E27FC236}">
                  <a16:creationId xmlns:a16="http://schemas.microsoft.com/office/drawing/2014/main" id="{C87A4C16-47F2-46CA-BE81-1931C27E17C8}"/>
                </a:ext>
              </a:extLst>
            </p:cNvPr>
            <p:cNvSpPr/>
            <p:nvPr/>
          </p:nvSpPr>
          <p:spPr>
            <a:xfrm>
              <a:off x="4884473" y="2753958"/>
              <a:ext cx="634200" cy="268941"/>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TW" altLang="en-US"/>
            </a:p>
          </p:txBody>
        </p:sp>
        <p:sp>
          <p:nvSpPr>
            <p:cNvPr id="9" name="文字方塊 8">
              <a:extLst>
                <a:ext uri="{FF2B5EF4-FFF2-40B4-BE49-F238E27FC236}">
                  <a16:creationId xmlns:a16="http://schemas.microsoft.com/office/drawing/2014/main" id="{B9D503A7-7296-47E2-9D39-981B6848B2FA}"/>
                </a:ext>
              </a:extLst>
            </p:cNvPr>
            <p:cNvSpPr txBox="1"/>
            <p:nvPr/>
          </p:nvSpPr>
          <p:spPr>
            <a:xfrm>
              <a:off x="4771267" y="2353848"/>
              <a:ext cx="860612" cy="400110"/>
            </a:xfrm>
            <a:prstGeom prst="rect">
              <a:avLst/>
            </a:prstGeom>
            <a:noFill/>
          </p:spPr>
          <p:txBody>
            <a:bodyPr wrap="square" rtlCol="0">
              <a:spAutoFit/>
            </a:bodyPr>
            <a:lstStyle/>
            <a:p>
              <a:r>
                <a:rPr lang="en-US" altLang="zh-TW" sz="2000" dirty="0">
                  <a:solidFill>
                    <a:srgbClr val="FF0000"/>
                  </a:solidFill>
                  <a:latin typeface="Times New Roman" panose="02020603050405020304" pitchFamily="18" charset="0"/>
                  <a:cs typeface="Times New Roman" panose="02020603050405020304" pitchFamily="18" charset="0"/>
                </a:rPr>
                <a:t>menus</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p:grpSp>
      <p:grpSp>
        <p:nvGrpSpPr>
          <p:cNvPr id="10" name="群組 9">
            <a:extLst>
              <a:ext uri="{FF2B5EF4-FFF2-40B4-BE49-F238E27FC236}">
                <a16:creationId xmlns:a16="http://schemas.microsoft.com/office/drawing/2014/main" id="{64C41E3E-9414-4118-8D0A-7C7E316EB1D7}"/>
              </a:ext>
            </a:extLst>
          </p:cNvPr>
          <p:cNvGrpSpPr/>
          <p:nvPr/>
        </p:nvGrpSpPr>
        <p:grpSpPr>
          <a:xfrm>
            <a:off x="2771603" y="4228390"/>
            <a:ext cx="6222549" cy="1112754"/>
            <a:chOff x="4890101" y="3075836"/>
            <a:chExt cx="6222549" cy="1112754"/>
          </a:xfrm>
        </p:grpSpPr>
        <p:sp>
          <p:nvSpPr>
            <p:cNvPr id="11" name="矩形 10">
              <a:extLst>
                <a:ext uri="{FF2B5EF4-FFF2-40B4-BE49-F238E27FC236}">
                  <a16:creationId xmlns:a16="http://schemas.microsoft.com/office/drawing/2014/main" id="{16D9D96D-CB30-4862-9C87-095B223C1F21}"/>
                </a:ext>
              </a:extLst>
            </p:cNvPr>
            <p:cNvSpPr/>
            <p:nvPr/>
          </p:nvSpPr>
          <p:spPr>
            <a:xfrm>
              <a:off x="4890101" y="3492083"/>
              <a:ext cx="3662227" cy="380670"/>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TW" altLang="en-US"/>
            </a:p>
          </p:txBody>
        </p:sp>
        <p:sp>
          <p:nvSpPr>
            <p:cNvPr id="12" name="矩形 11">
              <a:extLst>
                <a:ext uri="{FF2B5EF4-FFF2-40B4-BE49-F238E27FC236}">
                  <a16:creationId xmlns:a16="http://schemas.microsoft.com/office/drawing/2014/main" id="{B7089E46-22FC-4892-91CA-450A1DE4FF95}"/>
                </a:ext>
              </a:extLst>
            </p:cNvPr>
            <p:cNvSpPr/>
            <p:nvPr/>
          </p:nvSpPr>
          <p:spPr>
            <a:xfrm>
              <a:off x="8529774" y="3823767"/>
              <a:ext cx="2582876" cy="364823"/>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TW" altLang="en-US"/>
            </a:p>
          </p:txBody>
        </p:sp>
        <p:sp>
          <p:nvSpPr>
            <p:cNvPr id="13" name="文字方塊 12">
              <a:extLst>
                <a:ext uri="{FF2B5EF4-FFF2-40B4-BE49-F238E27FC236}">
                  <a16:creationId xmlns:a16="http://schemas.microsoft.com/office/drawing/2014/main" id="{40E7F222-864F-42EC-B51E-AE1D8688C24B}"/>
                </a:ext>
              </a:extLst>
            </p:cNvPr>
            <p:cNvSpPr txBox="1"/>
            <p:nvPr/>
          </p:nvSpPr>
          <p:spPr>
            <a:xfrm>
              <a:off x="9461503" y="3075836"/>
              <a:ext cx="1296144" cy="400110"/>
            </a:xfrm>
            <a:prstGeom prst="rect">
              <a:avLst/>
            </a:prstGeom>
            <a:noFill/>
          </p:spPr>
          <p:txBody>
            <a:bodyPr wrap="square" rtlCol="0">
              <a:spAutoFit/>
            </a:bodyPr>
            <a:lstStyle/>
            <a:p>
              <a:r>
                <a:rPr lang="en-US" altLang="zh-TW" sz="2000" dirty="0">
                  <a:solidFill>
                    <a:srgbClr val="FF0000"/>
                  </a:solidFill>
                  <a:latin typeface="Times New Roman" panose="02020603050405020304" pitchFamily="18" charset="0"/>
                  <a:cs typeface="Times New Roman" panose="02020603050405020304" pitchFamily="18" charset="0"/>
                </a:rPr>
                <a:t>commands</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p:grpSp>
      <p:grpSp>
        <p:nvGrpSpPr>
          <p:cNvPr id="14" name="群組 13">
            <a:extLst>
              <a:ext uri="{FF2B5EF4-FFF2-40B4-BE49-F238E27FC236}">
                <a16:creationId xmlns:a16="http://schemas.microsoft.com/office/drawing/2014/main" id="{248728AB-C599-4F5F-BDAC-8EE0C4FEF1C8}"/>
              </a:ext>
            </a:extLst>
          </p:cNvPr>
          <p:cNvGrpSpPr/>
          <p:nvPr/>
        </p:nvGrpSpPr>
        <p:grpSpPr>
          <a:xfrm>
            <a:off x="7302687" y="3429000"/>
            <a:ext cx="1296144" cy="799390"/>
            <a:chOff x="9421185" y="2276446"/>
            <a:chExt cx="1296144" cy="799390"/>
          </a:xfrm>
        </p:grpSpPr>
        <p:sp>
          <p:nvSpPr>
            <p:cNvPr id="15" name="向上箭號 9">
              <a:extLst>
                <a:ext uri="{FF2B5EF4-FFF2-40B4-BE49-F238E27FC236}">
                  <a16:creationId xmlns:a16="http://schemas.microsoft.com/office/drawing/2014/main" id="{C729E2F8-1C3D-4820-B3BA-9B35AF652E08}"/>
                </a:ext>
              </a:extLst>
            </p:cNvPr>
            <p:cNvSpPr/>
            <p:nvPr/>
          </p:nvSpPr>
          <p:spPr>
            <a:xfrm>
              <a:off x="9961581" y="2753958"/>
              <a:ext cx="215353" cy="321878"/>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TW" altLang="en-US"/>
            </a:p>
          </p:txBody>
        </p:sp>
        <p:sp>
          <p:nvSpPr>
            <p:cNvPr id="16" name="文字方塊 15">
              <a:extLst>
                <a:ext uri="{FF2B5EF4-FFF2-40B4-BE49-F238E27FC236}">
                  <a16:creationId xmlns:a16="http://schemas.microsoft.com/office/drawing/2014/main" id="{F68B57D6-EAC2-4774-BEF0-036AF108D02F}"/>
                </a:ext>
              </a:extLst>
            </p:cNvPr>
            <p:cNvSpPr txBox="1"/>
            <p:nvPr/>
          </p:nvSpPr>
          <p:spPr>
            <a:xfrm>
              <a:off x="9421185" y="2276446"/>
              <a:ext cx="1296144" cy="400110"/>
            </a:xfrm>
            <a:prstGeom prst="rect">
              <a:avLst/>
            </a:prstGeom>
            <a:noFill/>
          </p:spPr>
          <p:txBody>
            <a:bodyPr wrap="square" rtlCol="0">
              <a:spAutoFit/>
            </a:bodyPr>
            <a:lstStyle/>
            <a:p>
              <a:pPr algn="ctr"/>
              <a:r>
                <a:rPr lang="en-US" altLang="zh-TW" sz="2000" dirty="0">
                  <a:solidFill>
                    <a:srgbClr val="FF0000"/>
                  </a:solidFill>
                  <a:latin typeface="Times New Roman" panose="02020603050405020304" pitchFamily="18" charset="0"/>
                  <a:cs typeface="Times New Roman" panose="02020603050405020304" pitchFamily="18" charset="0"/>
                </a:rPr>
                <a:t>handler</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p:grpSp>
      <p:grpSp>
        <p:nvGrpSpPr>
          <p:cNvPr id="17" name="群組 16">
            <a:extLst>
              <a:ext uri="{FF2B5EF4-FFF2-40B4-BE49-F238E27FC236}">
                <a16:creationId xmlns:a16="http://schemas.microsoft.com/office/drawing/2014/main" id="{FC380287-9033-4C94-A55A-7FE6F1873900}"/>
              </a:ext>
            </a:extLst>
          </p:cNvPr>
          <p:cNvGrpSpPr/>
          <p:nvPr/>
        </p:nvGrpSpPr>
        <p:grpSpPr>
          <a:xfrm>
            <a:off x="5236025" y="5315773"/>
            <a:ext cx="1296144" cy="764932"/>
            <a:chOff x="7354523" y="4163219"/>
            <a:chExt cx="1296144" cy="764932"/>
          </a:xfrm>
        </p:grpSpPr>
        <p:sp>
          <p:nvSpPr>
            <p:cNvPr id="18" name="矩形 17">
              <a:extLst>
                <a:ext uri="{FF2B5EF4-FFF2-40B4-BE49-F238E27FC236}">
                  <a16:creationId xmlns:a16="http://schemas.microsoft.com/office/drawing/2014/main" id="{1D22C38A-444F-4057-AC1D-D9981C4D0185}"/>
                </a:ext>
              </a:extLst>
            </p:cNvPr>
            <p:cNvSpPr/>
            <p:nvPr/>
          </p:nvSpPr>
          <p:spPr>
            <a:xfrm>
              <a:off x="7594058" y="4163219"/>
              <a:ext cx="817075" cy="33606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TW" altLang="en-US"/>
            </a:p>
          </p:txBody>
        </p:sp>
        <p:sp>
          <p:nvSpPr>
            <p:cNvPr id="19" name="文字方塊 18">
              <a:extLst>
                <a:ext uri="{FF2B5EF4-FFF2-40B4-BE49-F238E27FC236}">
                  <a16:creationId xmlns:a16="http://schemas.microsoft.com/office/drawing/2014/main" id="{5CD850C5-6F1F-4E92-92D9-05A92440905F}"/>
                </a:ext>
              </a:extLst>
            </p:cNvPr>
            <p:cNvSpPr txBox="1"/>
            <p:nvPr/>
          </p:nvSpPr>
          <p:spPr>
            <a:xfrm>
              <a:off x="7354523" y="4528041"/>
              <a:ext cx="1296144" cy="400110"/>
            </a:xfrm>
            <a:prstGeom prst="rect">
              <a:avLst/>
            </a:prstGeom>
            <a:noFill/>
          </p:spPr>
          <p:txBody>
            <a:bodyPr wrap="square" rtlCol="0">
              <a:spAutoFit/>
            </a:bodyPr>
            <a:lstStyle/>
            <a:p>
              <a:pPr algn="ctr"/>
              <a:r>
                <a:rPr lang="en-US" altLang="zh-TW" sz="2000" dirty="0">
                  <a:solidFill>
                    <a:srgbClr val="FF0000"/>
                  </a:solidFill>
                  <a:latin typeface="Times New Roman" panose="02020603050405020304" pitchFamily="18" charset="0"/>
                  <a:cs typeface="Times New Roman" panose="02020603050405020304" pitchFamily="18" charset="0"/>
                </a:rPr>
                <a:t>bindings</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4842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FCA8EA-3E32-4AB9-9580-A65CFD509973}"/>
              </a:ext>
            </a:extLst>
          </p:cNvPr>
          <p:cNvSpPr>
            <a:spLocks noGrp="1"/>
          </p:cNvSpPr>
          <p:nvPr>
            <p:ph type="title"/>
          </p:nvPr>
        </p:nvSpPr>
        <p:spPr/>
        <p:txBody>
          <a:bodyPr/>
          <a:lstStyle/>
          <a:p>
            <a:r>
              <a:rPr lang="en-US" altLang="zh-TW" dirty="0"/>
              <a:t>Extension points</a:t>
            </a:r>
            <a:br>
              <a:rPr lang="en-US" altLang="zh-TW" dirty="0"/>
            </a:br>
            <a:endParaRPr lang="zh-TW" altLang="en-US" dirty="0"/>
          </a:p>
        </p:txBody>
      </p:sp>
      <p:sp>
        <p:nvSpPr>
          <p:cNvPr id="3" name="內容版面配置區 2">
            <a:extLst>
              <a:ext uri="{FF2B5EF4-FFF2-40B4-BE49-F238E27FC236}">
                <a16:creationId xmlns:a16="http://schemas.microsoft.com/office/drawing/2014/main" id="{D6B720A8-34EE-43E3-948D-1ACF4324DFEC}"/>
              </a:ext>
            </a:extLst>
          </p:cNvPr>
          <p:cNvSpPr>
            <a:spLocks noGrp="1"/>
          </p:cNvSpPr>
          <p:nvPr>
            <p:ph idx="1"/>
          </p:nvPr>
        </p:nvSpPr>
        <p:spPr>
          <a:xfrm>
            <a:off x="1251678" y="1389893"/>
            <a:ext cx="10178322" cy="3593591"/>
          </a:xfrm>
        </p:spPr>
        <p:txBody>
          <a:bodyPr/>
          <a:lstStyle/>
          <a:p>
            <a:r>
              <a:rPr lang="en-US" altLang="zh-TW" dirty="0"/>
              <a:t>Extension points</a:t>
            </a:r>
            <a:r>
              <a:rPr lang="zh-TW" altLang="en-US" dirty="0"/>
              <a:t> 設定給其他外掛使用的擴展點，利用其他外掛對自身外掛的功能做擴充。</a:t>
            </a:r>
            <a:endParaRPr lang="en-US" altLang="zh-TW" dirty="0"/>
          </a:p>
          <a:p>
            <a:r>
              <a:rPr lang="zh-TW" altLang="en-US" dirty="0"/>
              <a:t>簡單來說，可以視作擴展的相反功能。擴展點用來開放或預留給其他外掛的擴展空間，通常用來做外掛間模組化的功能擴充與修改，也可以用來給其他使用者做部分的自定義。</a:t>
            </a:r>
          </a:p>
        </p:txBody>
      </p:sp>
      <p:pic>
        <p:nvPicPr>
          <p:cNvPr id="5" name="圖片 4">
            <a:extLst>
              <a:ext uri="{FF2B5EF4-FFF2-40B4-BE49-F238E27FC236}">
                <a16:creationId xmlns:a16="http://schemas.microsoft.com/office/drawing/2014/main" id="{93D19C58-A023-494B-AAF2-B64C16582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8376" y="2537086"/>
            <a:ext cx="8123624" cy="4320914"/>
          </a:xfrm>
          <a:prstGeom prst="rect">
            <a:avLst/>
          </a:prstGeom>
        </p:spPr>
      </p:pic>
    </p:spTree>
    <p:extLst>
      <p:ext uri="{BB962C8B-B14F-4D97-AF65-F5344CB8AC3E}">
        <p14:creationId xmlns:p14="http://schemas.microsoft.com/office/powerpoint/2010/main" val="2008623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F81F30-A081-49E6-9E57-DAC29A502A31}"/>
              </a:ext>
            </a:extLst>
          </p:cNvPr>
          <p:cNvSpPr>
            <a:spLocks noGrp="1"/>
          </p:cNvSpPr>
          <p:nvPr>
            <p:ph type="title"/>
          </p:nvPr>
        </p:nvSpPr>
        <p:spPr/>
        <p:txBody>
          <a:bodyPr/>
          <a:lstStyle/>
          <a:p>
            <a:r>
              <a:rPr lang="en-US" altLang="zh-TW" dirty="0"/>
              <a:t>Build</a:t>
            </a:r>
            <a:br>
              <a:rPr lang="en-US" altLang="zh-TW" dirty="0"/>
            </a:br>
            <a:endParaRPr lang="zh-TW" altLang="en-US" dirty="0"/>
          </a:p>
        </p:txBody>
      </p:sp>
      <p:sp>
        <p:nvSpPr>
          <p:cNvPr id="3" name="內容版面配置區 2">
            <a:extLst>
              <a:ext uri="{FF2B5EF4-FFF2-40B4-BE49-F238E27FC236}">
                <a16:creationId xmlns:a16="http://schemas.microsoft.com/office/drawing/2014/main" id="{1DFA34B6-C1D1-4D8C-8358-DC4DF69C3E00}"/>
              </a:ext>
            </a:extLst>
          </p:cNvPr>
          <p:cNvSpPr>
            <a:spLocks noGrp="1"/>
          </p:cNvSpPr>
          <p:nvPr>
            <p:ph idx="1"/>
          </p:nvPr>
        </p:nvSpPr>
        <p:spPr>
          <a:xfrm>
            <a:off x="1251678" y="1521503"/>
            <a:ext cx="10178322" cy="3593591"/>
          </a:xfrm>
        </p:spPr>
        <p:txBody>
          <a:bodyPr/>
          <a:lstStyle/>
          <a:p>
            <a:r>
              <a:rPr lang="en-US" altLang="zh-TW" dirty="0"/>
              <a:t>Build</a:t>
            </a:r>
            <a:r>
              <a:rPr lang="zh-TW" altLang="en-US" dirty="0"/>
              <a:t> 設定封裝、建構外掛時所包含的項目、檔案。</a:t>
            </a:r>
            <a:endParaRPr lang="en-US" altLang="zh-TW" dirty="0"/>
          </a:p>
          <a:p>
            <a:r>
              <a:rPr lang="zh-TW" altLang="en-US" dirty="0"/>
              <a:t>原則上沒有特殊需求的話使用預設即可。</a:t>
            </a:r>
          </a:p>
        </p:txBody>
      </p:sp>
      <p:pic>
        <p:nvPicPr>
          <p:cNvPr id="5" name="圖片 4">
            <a:extLst>
              <a:ext uri="{FF2B5EF4-FFF2-40B4-BE49-F238E27FC236}">
                <a16:creationId xmlns:a16="http://schemas.microsoft.com/office/drawing/2014/main" id="{A41639BB-E6EC-45B7-AC84-C13C38573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8376" y="2687838"/>
            <a:ext cx="8123624" cy="4313294"/>
          </a:xfrm>
          <a:prstGeom prst="rect">
            <a:avLst/>
          </a:prstGeom>
        </p:spPr>
      </p:pic>
    </p:spTree>
    <p:extLst>
      <p:ext uri="{BB962C8B-B14F-4D97-AF65-F5344CB8AC3E}">
        <p14:creationId xmlns:p14="http://schemas.microsoft.com/office/powerpoint/2010/main" val="291075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53BB58-81FD-45D8-A3D3-87C1039C1146}"/>
              </a:ext>
            </a:extLst>
          </p:cNvPr>
          <p:cNvSpPr>
            <a:spLocks noGrp="1"/>
          </p:cNvSpPr>
          <p:nvPr>
            <p:ph type="title"/>
          </p:nvPr>
        </p:nvSpPr>
        <p:spPr/>
        <p:txBody>
          <a:bodyPr/>
          <a:lstStyle/>
          <a:p>
            <a:r>
              <a:rPr lang="zh-TW" altLang="en-US" dirty="0"/>
              <a:t>其他標籤</a:t>
            </a:r>
            <a:br>
              <a:rPr lang="en-US" altLang="zh-TW" dirty="0"/>
            </a:br>
            <a:endParaRPr lang="zh-TW" altLang="en-US" dirty="0"/>
          </a:p>
        </p:txBody>
      </p:sp>
      <p:sp>
        <p:nvSpPr>
          <p:cNvPr id="3" name="內容版面配置區 2">
            <a:extLst>
              <a:ext uri="{FF2B5EF4-FFF2-40B4-BE49-F238E27FC236}">
                <a16:creationId xmlns:a16="http://schemas.microsoft.com/office/drawing/2014/main" id="{F2AFAAF4-E7F9-4160-8333-F9E25BDF723C}"/>
              </a:ext>
            </a:extLst>
          </p:cNvPr>
          <p:cNvSpPr>
            <a:spLocks noGrp="1"/>
          </p:cNvSpPr>
          <p:nvPr>
            <p:ph idx="1"/>
          </p:nvPr>
        </p:nvSpPr>
        <p:spPr/>
        <p:txBody>
          <a:bodyPr/>
          <a:lstStyle/>
          <a:p>
            <a:r>
              <a:rPr lang="en-US" altLang="zh-TW" dirty="0"/>
              <a:t>MANIFEST.MF</a:t>
            </a:r>
          </a:p>
          <a:p>
            <a:r>
              <a:rPr lang="en-US" altLang="zh-TW" dirty="0"/>
              <a:t>plugin.xml</a:t>
            </a:r>
          </a:p>
          <a:p>
            <a:r>
              <a:rPr lang="en-US" altLang="zh-TW" dirty="0" err="1"/>
              <a:t>build.properties</a:t>
            </a:r>
            <a:r>
              <a:rPr lang="en-US" altLang="zh-TW" dirty="0"/>
              <a:t> </a:t>
            </a:r>
          </a:p>
          <a:p>
            <a:r>
              <a:rPr lang="zh-TW" altLang="en-US" dirty="0"/>
              <a:t>這三項標籤是儲存前面六個標籤訊息的檔案，開發者可以選擇使用前面頁面以點選方式設定，也可以直接在這些檔案中進行編寫。</a:t>
            </a:r>
            <a:endParaRPr lang="en-US" altLang="zh-TW" dirty="0"/>
          </a:p>
          <a:p>
            <a:r>
              <a:rPr lang="zh-TW" altLang="en-US" dirty="0"/>
              <a:t>個人建議使用前面頁面以選項形式進行勾選設定即可。</a:t>
            </a:r>
          </a:p>
        </p:txBody>
      </p:sp>
    </p:spTree>
    <p:extLst>
      <p:ext uri="{BB962C8B-B14F-4D97-AF65-F5344CB8AC3E}">
        <p14:creationId xmlns:p14="http://schemas.microsoft.com/office/powerpoint/2010/main" val="192069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C054D9-26CA-4BFE-90B0-CEDAFDFE78EE}"/>
              </a:ext>
            </a:extLst>
          </p:cNvPr>
          <p:cNvSpPr>
            <a:spLocks noGrp="1"/>
          </p:cNvSpPr>
          <p:nvPr>
            <p:ph type="title"/>
          </p:nvPr>
        </p:nvSpPr>
        <p:spPr/>
        <p:txBody>
          <a:bodyPr/>
          <a:lstStyle/>
          <a:p>
            <a:r>
              <a:rPr lang="zh-TW" altLang="en-US" dirty="0"/>
              <a:t>建議</a:t>
            </a:r>
          </a:p>
        </p:txBody>
      </p:sp>
      <p:sp>
        <p:nvSpPr>
          <p:cNvPr id="3" name="內容版面配置區 2">
            <a:extLst>
              <a:ext uri="{FF2B5EF4-FFF2-40B4-BE49-F238E27FC236}">
                <a16:creationId xmlns:a16="http://schemas.microsoft.com/office/drawing/2014/main" id="{3D92645A-C806-43F1-96E8-BDF350B445C4}"/>
              </a:ext>
            </a:extLst>
          </p:cNvPr>
          <p:cNvSpPr>
            <a:spLocks noGrp="1"/>
          </p:cNvSpPr>
          <p:nvPr>
            <p:ph idx="1"/>
          </p:nvPr>
        </p:nvSpPr>
        <p:spPr>
          <a:xfrm>
            <a:off x="1251678" y="2286001"/>
            <a:ext cx="10178322" cy="4571999"/>
          </a:xfrm>
        </p:spPr>
        <p:txBody>
          <a:bodyPr>
            <a:normAutofit/>
          </a:bodyPr>
          <a:lstStyle/>
          <a:p>
            <a:r>
              <a:rPr lang="zh-TW" altLang="en-US" sz="2000" dirty="0"/>
              <a:t>注意</a:t>
            </a:r>
            <a:r>
              <a:rPr lang="en-US" altLang="zh-TW" sz="2000" dirty="0"/>
              <a:t>!</a:t>
            </a:r>
            <a:r>
              <a:rPr lang="zh-TW" altLang="en-US" sz="2000" dirty="0"/>
              <a:t>不建議在</a:t>
            </a:r>
            <a:r>
              <a:rPr lang="en-US" altLang="zh-TW" sz="2000" dirty="0"/>
              <a:t>eclipse</a:t>
            </a:r>
            <a:r>
              <a:rPr lang="zh-TW" altLang="en-US" sz="2000" dirty="0"/>
              <a:t>尚運行時修改</a:t>
            </a:r>
            <a:r>
              <a:rPr lang="en-US" altLang="zh-TW" sz="2000" dirty="0"/>
              <a:t>plugins</a:t>
            </a:r>
            <a:r>
              <a:rPr lang="zh-TW" altLang="en-US" sz="2000" dirty="0"/>
              <a:t>資料夾底下的檔案，不正常的操作會造成</a:t>
            </a:r>
            <a:r>
              <a:rPr lang="en-US" altLang="zh-TW" sz="2000" dirty="0"/>
              <a:t>Eclipse</a:t>
            </a:r>
            <a:r>
              <a:rPr lang="zh-TW" altLang="en-US" sz="2000" dirty="0"/>
              <a:t>鎖死。</a:t>
            </a:r>
            <a:endParaRPr lang="en-US" altLang="zh-TW" sz="2000" dirty="0"/>
          </a:p>
          <a:p>
            <a:r>
              <a:rPr lang="zh-TW" altLang="en-US" sz="2000" dirty="0"/>
              <a:t>外掛開發專案中，</a:t>
            </a:r>
            <a:r>
              <a:rPr lang="zh-TW" altLang="en-US" dirty="0"/>
              <a:t>非必要</a:t>
            </a:r>
            <a:r>
              <a:rPr lang="zh-TW" altLang="en-US" sz="2000" dirty="0"/>
              <a:t>不建議放入沒有使用或同名稱不同版本的</a:t>
            </a:r>
            <a:r>
              <a:rPr lang="en-US" altLang="zh-TW" sz="2000" dirty="0"/>
              <a:t>jar</a:t>
            </a:r>
            <a:r>
              <a:rPr lang="zh-TW" altLang="en-US" sz="2000" dirty="0"/>
              <a:t>檔案來做為</a:t>
            </a:r>
            <a:r>
              <a:rPr lang="en-US" altLang="zh-TW" dirty="0"/>
              <a:t>Library</a:t>
            </a:r>
            <a:r>
              <a:rPr lang="zh-TW" altLang="en-US" dirty="0"/>
              <a:t>，</a:t>
            </a:r>
            <a:r>
              <a:rPr lang="zh-TW" altLang="en-US" sz="2000" dirty="0"/>
              <a:t>這可能會造成</a:t>
            </a:r>
            <a:r>
              <a:rPr lang="en-US" altLang="zh-TW" sz="2000" dirty="0"/>
              <a:t>jar</a:t>
            </a:r>
            <a:r>
              <a:rPr lang="zh-TW" altLang="en-US" sz="2000" dirty="0"/>
              <a:t>檔案間的衝突問題，通常這類問題很難排除。</a:t>
            </a:r>
            <a:endParaRPr lang="en-US" altLang="zh-TW" sz="2000" dirty="0"/>
          </a:p>
          <a:p>
            <a:r>
              <a:rPr lang="zh-TW" altLang="en-US" sz="2000" dirty="0"/>
              <a:t>發生</a:t>
            </a:r>
            <a:r>
              <a:rPr lang="en-US" altLang="zh-TW" sz="2000" dirty="0" err="1"/>
              <a:t>NoClassDefFoundError</a:t>
            </a:r>
            <a:r>
              <a:rPr lang="zh-TW" altLang="en-US" sz="2000" dirty="0"/>
              <a:t>這個錯誤時，檢查需要的</a:t>
            </a:r>
            <a:r>
              <a:rPr lang="en-US" altLang="zh-TW" sz="2000" dirty="0"/>
              <a:t>jar</a:t>
            </a:r>
            <a:r>
              <a:rPr lang="zh-TW" altLang="en-US" sz="2000" dirty="0"/>
              <a:t>檔案是否確實添加到</a:t>
            </a:r>
            <a:r>
              <a:rPr lang="en-US" altLang="zh-TW" sz="2000" dirty="0" err="1"/>
              <a:t>classpath</a:t>
            </a:r>
            <a:r>
              <a:rPr lang="zh-TW" altLang="en-US" sz="2000" dirty="0"/>
              <a:t>。</a:t>
            </a:r>
            <a:endParaRPr lang="en-US" altLang="zh-TW" sz="2000" dirty="0"/>
          </a:p>
          <a:p>
            <a:r>
              <a:rPr lang="zh-TW" altLang="en-US" sz="2000" dirty="0"/>
              <a:t>外掛開發建議每個階段做封裝並實際安裝，測試有無模擬運行無法顯現的問題。想要查看實際安裝後運行的</a:t>
            </a:r>
            <a:r>
              <a:rPr lang="en-US" altLang="zh-TW" sz="2000" dirty="0"/>
              <a:t>console</a:t>
            </a:r>
            <a:r>
              <a:rPr lang="zh-TW" altLang="en-US" sz="2000" dirty="0"/>
              <a:t>訊息，可以使用</a:t>
            </a:r>
            <a:r>
              <a:rPr lang="en-US" altLang="zh-TW" sz="2000" dirty="0"/>
              <a:t>eclipse</a:t>
            </a:r>
            <a:r>
              <a:rPr lang="zh-TW" altLang="en-US" sz="2000" dirty="0"/>
              <a:t>安裝路徑下的</a:t>
            </a:r>
            <a:r>
              <a:rPr lang="en-US" altLang="zh-TW" sz="2000" dirty="0"/>
              <a:t>eclipsec.exe</a:t>
            </a:r>
            <a:r>
              <a:rPr lang="zh-TW" altLang="en-US" sz="2000" dirty="0"/>
              <a:t>來做啟動。</a:t>
            </a:r>
            <a:endParaRPr lang="en-US" altLang="zh-TW" sz="2000" dirty="0"/>
          </a:p>
          <a:p>
            <a:r>
              <a:rPr lang="zh-TW" altLang="en-US" dirty="0"/>
              <a:t>外掛的專案開發建議詳細記錄使用的檔案版本，包括</a:t>
            </a:r>
            <a:r>
              <a:rPr lang="en-US" altLang="zh-TW" dirty="0"/>
              <a:t>eclipse IDE, JAVA, </a:t>
            </a:r>
            <a:r>
              <a:rPr lang="en-US" altLang="zh-TW" dirty="0" err="1"/>
              <a:t>tkeclipse</a:t>
            </a:r>
            <a:r>
              <a:rPr lang="zh-TW" altLang="en-US" dirty="0"/>
              <a:t>等，不同版本間類別庫的引用方式、寫法皆有可能有差異，尤其是不同版本間</a:t>
            </a:r>
            <a:r>
              <a:rPr lang="en-US" altLang="zh-TW" dirty="0"/>
              <a:t>eclipse</a:t>
            </a:r>
            <a:r>
              <a:rPr lang="zh-TW" altLang="en-US" dirty="0"/>
              <a:t>的外掛寫法可能有變動，這部分要尤其注意且注意查閱正確版本的</a:t>
            </a:r>
            <a:r>
              <a:rPr lang="en-US" altLang="zh-TW" dirty="0"/>
              <a:t>eclipse</a:t>
            </a:r>
            <a:r>
              <a:rPr lang="zh-TW" altLang="en-US" dirty="0"/>
              <a:t>官方文件。</a:t>
            </a:r>
            <a:endParaRPr lang="en-US" altLang="zh-TW" dirty="0"/>
          </a:p>
          <a:p>
            <a:endParaRPr lang="en-US" altLang="zh-TW" dirty="0"/>
          </a:p>
          <a:p>
            <a:endParaRPr lang="zh-TW" altLang="en-US" dirty="0"/>
          </a:p>
          <a:p>
            <a:endParaRPr lang="zh-TW" altLang="en-US" dirty="0"/>
          </a:p>
          <a:p>
            <a:endParaRPr lang="zh-TW" altLang="en-US" dirty="0"/>
          </a:p>
        </p:txBody>
      </p:sp>
    </p:spTree>
    <p:extLst>
      <p:ext uri="{BB962C8B-B14F-4D97-AF65-F5344CB8AC3E}">
        <p14:creationId xmlns:p14="http://schemas.microsoft.com/office/powerpoint/2010/main" val="3326416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DBBEDC-8765-4536-9E1A-166B8E63B931}"/>
              </a:ext>
            </a:extLst>
          </p:cNvPr>
          <p:cNvSpPr>
            <a:spLocks noGrp="1"/>
          </p:cNvSpPr>
          <p:nvPr>
            <p:ph type="title"/>
          </p:nvPr>
        </p:nvSpPr>
        <p:spPr/>
        <p:txBody>
          <a:bodyPr/>
          <a:lstStyle/>
          <a:p>
            <a:r>
              <a:rPr lang="zh-TW" altLang="en-US" dirty="0"/>
              <a:t>附錄</a:t>
            </a:r>
          </a:p>
        </p:txBody>
      </p:sp>
      <p:sp>
        <p:nvSpPr>
          <p:cNvPr id="3" name="內容版面配置區 2">
            <a:extLst>
              <a:ext uri="{FF2B5EF4-FFF2-40B4-BE49-F238E27FC236}">
                <a16:creationId xmlns:a16="http://schemas.microsoft.com/office/drawing/2014/main" id="{878C1B1F-6502-49AF-BD8B-B5531038177E}"/>
              </a:ext>
            </a:extLst>
          </p:cNvPr>
          <p:cNvSpPr>
            <a:spLocks noGrp="1"/>
          </p:cNvSpPr>
          <p:nvPr>
            <p:ph idx="1"/>
          </p:nvPr>
        </p:nvSpPr>
        <p:spPr/>
        <p:txBody>
          <a:bodyPr/>
          <a:lstStyle/>
          <a:p>
            <a:r>
              <a:rPr lang="en-US" altLang="zh-TW" dirty="0">
                <a:solidFill>
                  <a:srgbClr val="FF0000"/>
                </a:solidFill>
                <a:hlinkClick r:id="rId2">
                  <a:extLst>
                    <a:ext uri="{A12FA001-AC4F-418D-AE19-62706E023703}">
                      <ahyp:hlinkClr xmlns:ahyp="http://schemas.microsoft.com/office/drawing/2018/hyperlinkcolor" val="tx"/>
                    </a:ext>
                  </a:extLst>
                </a:hlinkClick>
              </a:rPr>
              <a:t>eclipse</a:t>
            </a:r>
            <a:r>
              <a:rPr lang="zh-TW" altLang="en-US" dirty="0">
                <a:solidFill>
                  <a:srgbClr val="FF0000"/>
                </a:solidFill>
                <a:hlinkClick r:id="rId2">
                  <a:extLst>
                    <a:ext uri="{A12FA001-AC4F-418D-AE19-62706E023703}">
                      <ahyp:hlinkClr xmlns:ahyp="http://schemas.microsoft.com/office/drawing/2018/hyperlinkcolor" val="tx"/>
                    </a:ext>
                  </a:extLst>
                </a:hlinkClick>
              </a:rPr>
              <a:t>官方文件</a:t>
            </a:r>
            <a:endParaRPr lang="en-US" altLang="zh-TW" dirty="0">
              <a:solidFill>
                <a:srgbClr val="FF0000"/>
              </a:solidFill>
              <a:hlinkClick r:id="rId2">
                <a:extLst>
                  <a:ext uri="{A12FA001-AC4F-418D-AE19-62706E023703}">
                    <ahyp:hlinkClr xmlns:ahyp="http://schemas.microsoft.com/office/drawing/2018/hyperlinkcolor" val="tx"/>
                  </a:ext>
                </a:extLst>
              </a:hlinkClick>
            </a:endParaRPr>
          </a:p>
          <a:p>
            <a:r>
              <a:rPr lang="en-US" altLang="zh-TW" dirty="0">
                <a:hlinkClick r:id="rId2">
                  <a:extLst>
                    <a:ext uri="{A12FA001-AC4F-418D-AE19-62706E023703}">
                      <ahyp:hlinkClr xmlns:ahyp="http://schemas.microsoft.com/office/drawing/2018/hyperlinkcolor" val="tx"/>
                    </a:ext>
                  </a:extLst>
                </a:hlinkClick>
              </a:rPr>
              <a:t>https://help.eclipse.org/kepler/index.jsp?topic=%2Forg.eclipse.pde.doc.user%2Freference%2Fextension-points%2Findex.html</a:t>
            </a:r>
            <a:endParaRPr lang="en-US" altLang="zh-TW" dirty="0"/>
          </a:p>
          <a:p>
            <a:r>
              <a:rPr lang="zh-TW" altLang="en-US" b="1" dirty="0"/>
              <a:t>怎么解决</a:t>
            </a:r>
            <a:r>
              <a:rPr lang="en-US" altLang="zh-TW" b="1" dirty="0" err="1"/>
              <a:t>java.lang.NoClassDefFoundError</a:t>
            </a:r>
            <a:r>
              <a:rPr lang="zh-TW" altLang="en-US" b="1" dirty="0"/>
              <a:t>错误</a:t>
            </a:r>
          </a:p>
          <a:p>
            <a:r>
              <a:rPr lang="en-US" altLang="zh-TW" dirty="0">
                <a:hlinkClick r:id="rId3"/>
              </a:rPr>
              <a:t>https://blog.csdn.net/jamesjxin/article/details/46606307</a:t>
            </a:r>
            <a:endParaRPr lang="en-US" altLang="zh-TW" dirty="0"/>
          </a:p>
          <a:p>
            <a:r>
              <a:rPr lang="en-US" altLang="zh-TW" dirty="0"/>
              <a:t>Eclipse Plugin Development</a:t>
            </a:r>
          </a:p>
          <a:p>
            <a:r>
              <a:rPr lang="en-US" altLang="zh-TW" dirty="0">
                <a:hlinkClick r:id="rId4"/>
              </a:rPr>
              <a:t>https://sites.google.com/site/eclipseplugindevelopment/eclipse-plugin-development</a:t>
            </a:r>
            <a:endParaRPr lang="en-US" altLang="zh-TW" dirty="0"/>
          </a:p>
          <a:p>
            <a:endParaRPr lang="zh-TW" altLang="en-US" dirty="0"/>
          </a:p>
        </p:txBody>
      </p:sp>
    </p:spTree>
    <p:extLst>
      <p:ext uri="{BB962C8B-B14F-4D97-AF65-F5344CB8AC3E}">
        <p14:creationId xmlns:p14="http://schemas.microsoft.com/office/powerpoint/2010/main" val="3344639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382384"/>
            <a:ext cx="10178322" cy="1671883"/>
          </a:xfrm>
        </p:spPr>
        <p:txBody>
          <a:bodyPr>
            <a:normAutofit fontScale="90000"/>
          </a:bodyPr>
          <a:lstStyle/>
          <a:p>
            <a:r>
              <a:rPr lang="en-US" altLang="zh-TW" dirty="0"/>
              <a:t>Eclipse</a:t>
            </a:r>
            <a:r>
              <a:rPr lang="zh-TW" altLang="en-US" dirty="0"/>
              <a:t> 外掛機制、概念解說</a:t>
            </a:r>
            <a:br>
              <a:rPr lang="en-US" altLang="zh-TW" dirty="0"/>
            </a:br>
            <a:r>
              <a:rPr lang="en-US" altLang="zh-TW" dirty="0"/>
              <a:t>-Eclipse </a:t>
            </a:r>
            <a:r>
              <a:rPr lang="zh-TW" altLang="en-US" dirty="0"/>
              <a:t>與外掛的關係</a:t>
            </a:r>
            <a:br>
              <a:rPr lang="en-US" altLang="zh-TW" dirty="0"/>
            </a:br>
            <a:br>
              <a:rPr lang="en-US" altLang="zh-TW" dirty="0"/>
            </a:br>
            <a:endParaRPr lang="zh-TW" altLang="en-US" dirty="0"/>
          </a:p>
        </p:txBody>
      </p:sp>
      <p:sp>
        <p:nvSpPr>
          <p:cNvPr id="3" name="內容版面配置區 2"/>
          <p:cNvSpPr>
            <a:spLocks noGrp="1"/>
          </p:cNvSpPr>
          <p:nvPr>
            <p:ph idx="1"/>
          </p:nvPr>
        </p:nvSpPr>
        <p:spPr/>
        <p:txBody>
          <a:bodyPr>
            <a:normAutofit/>
          </a:bodyPr>
          <a:lstStyle/>
          <a:p>
            <a:r>
              <a:rPr lang="zh-TW" altLang="en-US" dirty="0"/>
              <a:t> </a:t>
            </a:r>
            <a:r>
              <a:rPr lang="en-US" altLang="zh-TW" dirty="0"/>
              <a:t>Eclipse</a:t>
            </a:r>
            <a:r>
              <a:rPr lang="zh-TW" altLang="en-US" dirty="0"/>
              <a:t>是著名的跨平台開源整合式開發環境（</a:t>
            </a:r>
            <a:r>
              <a:rPr lang="en-US" altLang="zh-TW" dirty="0"/>
              <a:t>IDE</a:t>
            </a:r>
            <a:r>
              <a:rPr lang="zh-TW" altLang="en-US" dirty="0"/>
              <a:t>），其本身只是一個框架平台，但是眾多外掛程式的支援，使得</a:t>
            </a:r>
            <a:r>
              <a:rPr lang="en-US" altLang="zh-TW" dirty="0"/>
              <a:t>Eclipse</a:t>
            </a:r>
            <a:r>
              <a:rPr lang="zh-TW" altLang="en-US" dirty="0"/>
              <a:t>擁有較佳的靈活性。</a:t>
            </a:r>
            <a:endParaRPr lang="en-US" altLang="zh-TW" dirty="0"/>
          </a:p>
          <a:p>
            <a:r>
              <a:rPr lang="zh-TW" altLang="en-US" dirty="0"/>
              <a:t> </a:t>
            </a:r>
            <a:r>
              <a:rPr lang="en-US" altLang="zh-TW" dirty="0"/>
              <a:t>Eclipse</a:t>
            </a:r>
            <a:r>
              <a:rPr lang="zh-TW" altLang="en-US" dirty="0"/>
              <a:t>的設計思想是：一切皆外掛程式。</a:t>
            </a:r>
            <a:r>
              <a:rPr lang="en-US" altLang="zh-TW" dirty="0"/>
              <a:t>Eclipse</a:t>
            </a:r>
            <a:r>
              <a:rPr lang="zh-TW" altLang="en-US" dirty="0"/>
              <a:t>核心很小，其它所有功能都以外掛程式的形式附加於</a:t>
            </a:r>
            <a:r>
              <a:rPr lang="en-US" altLang="zh-TW" dirty="0"/>
              <a:t>Eclipse</a:t>
            </a:r>
            <a:r>
              <a:rPr lang="zh-TW" altLang="en-US" dirty="0"/>
              <a:t>核心之上。</a:t>
            </a:r>
            <a:r>
              <a:rPr lang="en-US" altLang="zh-TW" dirty="0"/>
              <a:t>Eclipse</a:t>
            </a:r>
            <a:r>
              <a:rPr lang="zh-TW" altLang="en-US" dirty="0"/>
              <a:t>基本核心包括：圖形</a:t>
            </a:r>
            <a:r>
              <a:rPr lang="en-US" altLang="zh-TW" dirty="0"/>
              <a:t>API</a:t>
            </a:r>
            <a:r>
              <a:rPr lang="zh-TW" altLang="en-US" dirty="0"/>
              <a:t>（</a:t>
            </a:r>
            <a:r>
              <a:rPr lang="en-US" altLang="zh-TW" dirty="0"/>
              <a:t>SWT/</a:t>
            </a:r>
            <a:r>
              <a:rPr lang="en-US" altLang="zh-TW" dirty="0" err="1"/>
              <a:t>Jface</a:t>
            </a:r>
            <a:r>
              <a:rPr lang="zh-TW" altLang="en-US" dirty="0"/>
              <a:t>），</a:t>
            </a:r>
            <a:r>
              <a:rPr lang="en-US" altLang="zh-TW" dirty="0"/>
              <a:t>Java</a:t>
            </a:r>
            <a:r>
              <a:rPr lang="zh-TW" altLang="en-US" dirty="0"/>
              <a:t>開發環境外掛程式（</a:t>
            </a:r>
            <a:r>
              <a:rPr lang="en-US" altLang="zh-TW" dirty="0"/>
              <a:t>JDT</a:t>
            </a:r>
            <a:r>
              <a:rPr lang="zh-TW" altLang="en-US" dirty="0"/>
              <a:t>），外掛程式開發環境（</a:t>
            </a:r>
            <a:r>
              <a:rPr lang="en-US" altLang="zh-TW" dirty="0"/>
              <a:t>PDE</a:t>
            </a:r>
            <a:r>
              <a:rPr lang="zh-TW" altLang="en-US" dirty="0"/>
              <a:t>）等。</a:t>
            </a:r>
          </a:p>
        </p:txBody>
      </p:sp>
      <p:sp>
        <p:nvSpPr>
          <p:cNvPr id="5" name="投影片編號版面配置區 4">
            <a:extLst>
              <a:ext uri="{FF2B5EF4-FFF2-40B4-BE49-F238E27FC236}">
                <a16:creationId xmlns:a16="http://schemas.microsoft.com/office/drawing/2014/main" id="{8D023ED8-4BB5-4DE4-813A-73298B653D3C}"/>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58B0528-E2D8-42EE-B19C-46362369BE6D}" type="slidenum">
              <a:rPr kumimoji="0" lang="zh-TW" alt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微軟正黑體" panose="020B0604030504040204" pitchFamily="34"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微軟正黑體" panose="020B0604030504040204" pitchFamily="34" charset="-120"/>
              <a:cs typeface="+mn-cs"/>
            </a:endParaRPr>
          </a:p>
        </p:txBody>
      </p:sp>
    </p:spTree>
    <p:extLst>
      <p:ext uri="{BB962C8B-B14F-4D97-AF65-F5344CB8AC3E}">
        <p14:creationId xmlns:p14="http://schemas.microsoft.com/office/powerpoint/2010/main" val="188776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0426B1-06F2-45B9-83DA-2D2742950BC2}"/>
              </a:ext>
            </a:extLst>
          </p:cNvPr>
          <p:cNvSpPr>
            <a:spLocks noGrp="1"/>
          </p:cNvSpPr>
          <p:nvPr>
            <p:ph type="title"/>
          </p:nvPr>
        </p:nvSpPr>
        <p:spPr/>
        <p:txBody>
          <a:bodyPr>
            <a:normAutofit/>
          </a:bodyPr>
          <a:lstStyle/>
          <a:p>
            <a:r>
              <a:rPr lang="en-US" altLang="zh-TW" sz="4800" dirty="0"/>
              <a:t>Eclipse</a:t>
            </a:r>
            <a:r>
              <a:rPr lang="zh-TW" altLang="en-US" sz="4800" dirty="0"/>
              <a:t> 外掛機制、概念解說</a:t>
            </a:r>
            <a:br>
              <a:rPr lang="en-US" altLang="zh-TW" sz="4800" dirty="0"/>
            </a:br>
            <a:r>
              <a:rPr lang="en-US" altLang="zh-TW" sz="4800" dirty="0"/>
              <a:t>-Eclipse </a:t>
            </a:r>
            <a:r>
              <a:rPr lang="zh-TW" altLang="en-US" sz="4800" dirty="0"/>
              <a:t>與外掛的關係</a:t>
            </a:r>
          </a:p>
        </p:txBody>
      </p:sp>
      <p:pic>
        <p:nvPicPr>
          <p:cNvPr id="6" name="內容版面配置區 5">
            <a:extLst>
              <a:ext uri="{FF2B5EF4-FFF2-40B4-BE49-F238E27FC236}">
                <a16:creationId xmlns:a16="http://schemas.microsoft.com/office/drawing/2014/main" id="{0EC5AA73-1D87-453D-8FE5-ADCE3A6D9F4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917" y="1874517"/>
            <a:ext cx="7420754" cy="4739847"/>
          </a:xfrm>
        </p:spPr>
      </p:pic>
      <p:sp>
        <p:nvSpPr>
          <p:cNvPr id="4" name="投影片編號版面配置區 3">
            <a:extLst>
              <a:ext uri="{FF2B5EF4-FFF2-40B4-BE49-F238E27FC236}">
                <a16:creationId xmlns:a16="http://schemas.microsoft.com/office/drawing/2014/main" id="{4E57A320-C106-4457-83FB-097CD05605F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58B0528-E2D8-42EE-B19C-46362369BE6D}" type="slidenum">
              <a:rPr kumimoji="0" lang="zh-TW" alt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微軟正黑體" panose="020B0604030504040204" pitchFamily="34"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TW" alt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微軟正黑體" panose="020B0604030504040204" pitchFamily="34" charset="-120"/>
              <a:cs typeface="+mn-cs"/>
            </a:endParaRPr>
          </a:p>
        </p:txBody>
      </p:sp>
    </p:spTree>
    <p:extLst>
      <p:ext uri="{BB962C8B-B14F-4D97-AF65-F5344CB8AC3E}">
        <p14:creationId xmlns:p14="http://schemas.microsoft.com/office/powerpoint/2010/main" val="204436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7C29AF-8F96-4D0F-A716-CE37C4969D5E}"/>
              </a:ext>
            </a:extLst>
          </p:cNvPr>
          <p:cNvSpPr>
            <a:spLocks noGrp="1"/>
          </p:cNvSpPr>
          <p:nvPr>
            <p:ph type="title"/>
          </p:nvPr>
        </p:nvSpPr>
        <p:spPr/>
        <p:txBody>
          <a:bodyPr>
            <a:normAutofit fontScale="90000"/>
          </a:bodyPr>
          <a:lstStyle/>
          <a:p>
            <a:r>
              <a:rPr lang="en-US" altLang="zh-TW" dirty="0"/>
              <a:t>Eclipse</a:t>
            </a:r>
            <a:r>
              <a:rPr lang="zh-TW" altLang="en-US" dirty="0"/>
              <a:t> 外掛機制、概念解說</a:t>
            </a:r>
            <a:br>
              <a:rPr lang="en-US" altLang="zh-TW" dirty="0"/>
            </a:br>
            <a:r>
              <a:rPr lang="en-US" altLang="zh-TW" dirty="0"/>
              <a:t>-</a:t>
            </a:r>
            <a:r>
              <a:rPr lang="zh-TW" altLang="en-US" dirty="0"/>
              <a:t>擴展與擴展點</a:t>
            </a:r>
            <a:br>
              <a:rPr lang="en-US" altLang="zh-TW" dirty="0"/>
            </a:br>
            <a:endParaRPr lang="zh-TW" altLang="en-US" dirty="0"/>
          </a:p>
        </p:txBody>
      </p:sp>
      <p:sp>
        <p:nvSpPr>
          <p:cNvPr id="3" name="內容版面配置區 2">
            <a:extLst>
              <a:ext uri="{FF2B5EF4-FFF2-40B4-BE49-F238E27FC236}">
                <a16:creationId xmlns:a16="http://schemas.microsoft.com/office/drawing/2014/main" id="{D795E742-BE8A-4F0B-9DB2-7DFAEEFE2B67}"/>
              </a:ext>
            </a:extLst>
          </p:cNvPr>
          <p:cNvSpPr>
            <a:spLocks noGrp="1"/>
          </p:cNvSpPr>
          <p:nvPr>
            <p:ph idx="1"/>
          </p:nvPr>
        </p:nvSpPr>
        <p:spPr>
          <a:xfrm>
            <a:off x="1251677" y="2286001"/>
            <a:ext cx="5223463" cy="3593591"/>
          </a:xfrm>
        </p:spPr>
        <p:txBody>
          <a:bodyPr/>
          <a:lstStyle/>
          <a:p>
            <a:r>
              <a:rPr lang="zh-TW" altLang="en-US" sz="2800" dirty="0"/>
              <a:t>擴展</a:t>
            </a:r>
            <a:r>
              <a:rPr lang="en-US" altLang="zh-TW" sz="2800" dirty="0"/>
              <a:t>(Extensions)</a:t>
            </a:r>
          </a:p>
          <a:p>
            <a:pPr lvl="1"/>
            <a:r>
              <a:rPr lang="zh-TW" altLang="en-US" sz="2000" dirty="0"/>
              <a:t>此外掛所要擴展的功能</a:t>
            </a:r>
            <a:endParaRPr lang="en-US" altLang="zh-TW" sz="2000" dirty="0"/>
          </a:p>
          <a:p>
            <a:pPr lvl="1"/>
            <a:r>
              <a:rPr lang="zh-TW" altLang="en-US" sz="2000" dirty="0"/>
              <a:t>只能擴展其他外掛或</a:t>
            </a:r>
            <a:r>
              <a:rPr lang="en-US" altLang="zh-TW" sz="2000" dirty="0"/>
              <a:t>Eclipse</a:t>
            </a:r>
            <a:r>
              <a:rPr lang="zh-TW" altLang="en-US" sz="2000" dirty="0"/>
              <a:t>開放的擴展點</a:t>
            </a:r>
            <a:endParaRPr lang="en-US" altLang="zh-TW" sz="2000" dirty="0"/>
          </a:p>
          <a:p>
            <a:r>
              <a:rPr lang="zh-TW" altLang="en-US" sz="2800" dirty="0"/>
              <a:t>擴展點</a:t>
            </a:r>
            <a:r>
              <a:rPr lang="en-US" altLang="zh-TW" sz="2800" dirty="0"/>
              <a:t>(Extension points)</a:t>
            </a:r>
          </a:p>
          <a:p>
            <a:pPr lvl="1"/>
            <a:r>
              <a:rPr lang="zh-TW" altLang="en-US" sz="2000" dirty="0"/>
              <a:t>此外掛開放給其他外掛擴展的功能</a:t>
            </a:r>
            <a:endParaRPr lang="en-US" altLang="zh-TW" sz="2000" dirty="0"/>
          </a:p>
          <a:p>
            <a:pPr lvl="1"/>
            <a:r>
              <a:rPr lang="zh-TW" altLang="en-US" sz="2000" dirty="0"/>
              <a:t>如果在撰寫外掛時，有開放接口給其他外掛擴展的意願就需要使用</a:t>
            </a:r>
            <a:endParaRPr lang="en-US" altLang="zh-TW" sz="2000" dirty="0"/>
          </a:p>
          <a:p>
            <a:endParaRPr lang="zh-TW" altLang="en-US" dirty="0"/>
          </a:p>
        </p:txBody>
      </p:sp>
      <p:sp>
        <p:nvSpPr>
          <p:cNvPr id="4" name="投影片編號版面配置區 3">
            <a:extLst>
              <a:ext uri="{FF2B5EF4-FFF2-40B4-BE49-F238E27FC236}">
                <a16:creationId xmlns:a16="http://schemas.microsoft.com/office/drawing/2014/main" id="{D27D59F0-73FB-4F18-9CE0-1AB347F8B419}"/>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58B0528-E2D8-42EE-B19C-46362369BE6D}" type="slidenum">
              <a:rPr kumimoji="0" lang="zh-TW" alt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微軟正黑體" panose="020B0604030504040204" pitchFamily="34"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zh-TW" alt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微軟正黑體" panose="020B0604030504040204" pitchFamily="34" charset="-120"/>
              <a:cs typeface="+mn-cs"/>
            </a:endParaRPr>
          </a:p>
        </p:txBody>
      </p:sp>
      <p:pic>
        <p:nvPicPr>
          <p:cNvPr id="6" name="圖片 5">
            <a:extLst>
              <a:ext uri="{FF2B5EF4-FFF2-40B4-BE49-F238E27FC236}">
                <a16:creationId xmlns:a16="http://schemas.microsoft.com/office/drawing/2014/main" id="{A8A024D3-69DB-49BB-9430-EAADFA30A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8604" y="2355913"/>
            <a:ext cx="5223463" cy="3453765"/>
          </a:xfrm>
          <a:prstGeom prst="rect">
            <a:avLst/>
          </a:prstGeom>
        </p:spPr>
      </p:pic>
    </p:spTree>
    <p:extLst>
      <p:ext uri="{BB962C8B-B14F-4D97-AF65-F5344CB8AC3E}">
        <p14:creationId xmlns:p14="http://schemas.microsoft.com/office/powerpoint/2010/main" val="19849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0F315-D717-402B-B311-C6C0E4055D46}"/>
              </a:ext>
            </a:extLst>
          </p:cNvPr>
          <p:cNvSpPr>
            <a:spLocks noGrp="1"/>
          </p:cNvSpPr>
          <p:nvPr>
            <p:ph type="title"/>
          </p:nvPr>
        </p:nvSpPr>
        <p:spPr/>
        <p:txBody>
          <a:bodyPr/>
          <a:lstStyle/>
          <a:p>
            <a:r>
              <a:rPr lang="en-US" altLang="zh-TW" dirty="0"/>
              <a:t>Eclipse</a:t>
            </a:r>
            <a:r>
              <a:rPr lang="zh-TW" altLang="en-US" dirty="0"/>
              <a:t> 外掛機制、概念解說</a:t>
            </a:r>
            <a:br>
              <a:rPr lang="en-US" altLang="zh-TW" dirty="0"/>
            </a:br>
            <a:endParaRPr lang="zh-TW" altLang="en-US" dirty="0"/>
          </a:p>
        </p:txBody>
      </p:sp>
      <p:pic>
        <p:nvPicPr>
          <p:cNvPr id="4" name="圖片 3">
            <a:extLst>
              <a:ext uri="{FF2B5EF4-FFF2-40B4-BE49-F238E27FC236}">
                <a16:creationId xmlns:a16="http://schemas.microsoft.com/office/drawing/2014/main" id="{D6C0D677-9BC4-4FCA-9810-06494BBD1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2421" y="2908225"/>
            <a:ext cx="6346818" cy="1996417"/>
          </a:xfrm>
          <a:prstGeom prst="rect">
            <a:avLst/>
          </a:prstGeom>
        </p:spPr>
      </p:pic>
      <p:grpSp>
        <p:nvGrpSpPr>
          <p:cNvPr id="5" name="群組 4">
            <a:extLst>
              <a:ext uri="{FF2B5EF4-FFF2-40B4-BE49-F238E27FC236}">
                <a16:creationId xmlns:a16="http://schemas.microsoft.com/office/drawing/2014/main" id="{4B2738DD-CD98-41CF-AF4B-50F95569007D}"/>
              </a:ext>
            </a:extLst>
          </p:cNvPr>
          <p:cNvGrpSpPr/>
          <p:nvPr/>
        </p:nvGrpSpPr>
        <p:grpSpPr>
          <a:xfrm>
            <a:off x="2929215" y="2592388"/>
            <a:ext cx="860612" cy="669051"/>
            <a:chOff x="4771267" y="2353848"/>
            <a:chExt cx="860612" cy="669051"/>
          </a:xfrm>
        </p:grpSpPr>
        <p:sp>
          <p:nvSpPr>
            <p:cNvPr id="6" name="矩形 5">
              <a:extLst>
                <a:ext uri="{FF2B5EF4-FFF2-40B4-BE49-F238E27FC236}">
                  <a16:creationId xmlns:a16="http://schemas.microsoft.com/office/drawing/2014/main" id="{E4FB8D16-9EF9-4C4A-B438-33AC145F415D}"/>
                </a:ext>
              </a:extLst>
            </p:cNvPr>
            <p:cNvSpPr/>
            <p:nvPr/>
          </p:nvSpPr>
          <p:spPr>
            <a:xfrm>
              <a:off x="4884473" y="2753958"/>
              <a:ext cx="634200" cy="268941"/>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TW" altLang="en-US"/>
            </a:p>
          </p:txBody>
        </p:sp>
        <p:sp>
          <p:nvSpPr>
            <p:cNvPr id="7" name="文字方塊 6">
              <a:extLst>
                <a:ext uri="{FF2B5EF4-FFF2-40B4-BE49-F238E27FC236}">
                  <a16:creationId xmlns:a16="http://schemas.microsoft.com/office/drawing/2014/main" id="{96896569-7A10-44CE-9C9A-427E4C936575}"/>
                </a:ext>
              </a:extLst>
            </p:cNvPr>
            <p:cNvSpPr txBox="1"/>
            <p:nvPr/>
          </p:nvSpPr>
          <p:spPr>
            <a:xfrm>
              <a:off x="4771267" y="2353848"/>
              <a:ext cx="860612" cy="400110"/>
            </a:xfrm>
            <a:prstGeom prst="rect">
              <a:avLst/>
            </a:prstGeom>
            <a:noFill/>
          </p:spPr>
          <p:txBody>
            <a:bodyPr wrap="square" rtlCol="0">
              <a:spAutoFit/>
            </a:bodyPr>
            <a:lstStyle/>
            <a:p>
              <a:r>
                <a:rPr lang="en-US" altLang="zh-TW" sz="2000" dirty="0">
                  <a:solidFill>
                    <a:srgbClr val="FF0000"/>
                  </a:solidFill>
                  <a:latin typeface="Times New Roman" panose="02020603050405020304" pitchFamily="18" charset="0"/>
                  <a:cs typeface="Times New Roman" panose="02020603050405020304" pitchFamily="18" charset="0"/>
                </a:rPr>
                <a:t>menus</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p:grpSp>
      <p:grpSp>
        <p:nvGrpSpPr>
          <p:cNvPr id="8" name="群組 7">
            <a:extLst>
              <a:ext uri="{FF2B5EF4-FFF2-40B4-BE49-F238E27FC236}">
                <a16:creationId xmlns:a16="http://schemas.microsoft.com/office/drawing/2014/main" id="{A7B57FEE-AB44-4D6D-BB6A-61FE89BC9D18}"/>
              </a:ext>
            </a:extLst>
          </p:cNvPr>
          <p:cNvGrpSpPr/>
          <p:nvPr/>
        </p:nvGrpSpPr>
        <p:grpSpPr>
          <a:xfrm>
            <a:off x="3048049" y="3314376"/>
            <a:ext cx="6222549" cy="1112754"/>
            <a:chOff x="4890101" y="3075836"/>
            <a:chExt cx="6222549" cy="1112754"/>
          </a:xfrm>
        </p:grpSpPr>
        <p:sp>
          <p:nvSpPr>
            <p:cNvPr id="9" name="矩形 8">
              <a:extLst>
                <a:ext uri="{FF2B5EF4-FFF2-40B4-BE49-F238E27FC236}">
                  <a16:creationId xmlns:a16="http://schemas.microsoft.com/office/drawing/2014/main" id="{506D2545-A1A5-4DC2-A2F3-C2379F2EB5AD}"/>
                </a:ext>
              </a:extLst>
            </p:cNvPr>
            <p:cNvSpPr/>
            <p:nvPr/>
          </p:nvSpPr>
          <p:spPr>
            <a:xfrm>
              <a:off x="4890101" y="3492083"/>
              <a:ext cx="3662227" cy="380670"/>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TW" altLang="en-US"/>
            </a:p>
          </p:txBody>
        </p:sp>
        <p:sp>
          <p:nvSpPr>
            <p:cNvPr id="10" name="矩形 9">
              <a:extLst>
                <a:ext uri="{FF2B5EF4-FFF2-40B4-BE49-F238E27FC236}">
                  <a16:creationId xmlns:a16="http://schemas.microsoft.com/office/drawing/2014/main" id="{78DA5E7D-5486-41F9-82F1-85DB4B3A1E89}"/>
                </a:ext>
              </a:extLst>
            </p:cNvPr>
            <p:cNvSpPr/>
            <p:nvPr/>
          </p:nvSpPr>
          <p:spPr>
            <a:xfrm>
              <a:off x="8529774" y="3823767"/>
              <a:ext cx="2582876" cy="364823"/>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TW" altLang="en-US"/>
            </a:p>
          </p:txBody>
        </p:sp>
        <p:sp>
          <p:nvSpPr>
            <p:cNvPr id="11" name="文字方塊 10">
              <a:extLst>
                <a:ext uri="{FF2B5EF4-FFF2-40B4-BE49-F238E27FC236}">
                  <a16:creationId xmlns:a16="http://schemas.microsoft.com/office/drawing/2014/main" id="{5774B4CE-D0E5-4A10-A030-67F9D93FD9E6}"/>
                </a:ext>
              </a:extLst>
            </p:cNvPr>
            <p:cNvSpPr txBox="1"/>
            <p:nvPr/>
          </p:nvSpPr>
          <p:spPr>
            <a:xfrm>
              <a:off x="9461503" y="3075836"/>
              <a:ext cx="1296144" cy="400110"/>
            </a:xfrm>
            <a:prstGeom prst="rect">
              <a:avLst/>
            </a:prstGeom>
            <a:noFill/>
          </p:spPr>
          <p:txBody>
            <a:bodyPr wrap="square" rtlCol="0">
              <a:spAutoFit/>
            </a:bodyPr>
            <a:lstStyle/>
            <a:p>
              <a:r>
                <a:rPr lang="en-US" altLang="zh-TW" sz="2000" dirty="0">
                  <a:solidFill>
                    <a:srgbClr val="FF0000"/>
                  </a:solidFill>
                  <a:latin typeface="Times New Roman" panose="02020603050405020304" pitchFamily="18" charset="0"/>
                  <a:cs typeface="Times New Roman" panose="02020603050405020304" pitchFamily="18" charset="0"/>
                </a:rPr>
                <a:t>commands</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p:grpSp>
      <p:grpSp>
        <p:nvGrpSpPr>
          <p:cNvPr id="12" name="群組 11">
            <a:extLst>
              <a:ext uri="{FF2B5EF4-FFF2-40B4-BE49-F238E27FC236}">
                <a16:creationId xmlns:a16="http://schemas.microsoft.com/office/drawing/2014/main" id="{91F7B69D-9B2E-4863-9955-1BCE1844FB63}"/>
              </a:ext>
            </a:extLst>
          </p:cNvPr>
          <p:cNvGrpSpPr/>
          <p:nvPr/>
        </p:nvGrpSpPr>
        <p:grpSpPr>
          <a:xfrm>
            <a:off x="7579133" y="2514986"/>
            <a:ext cx="1296144" cy="799390"/>
            <a:chOff x="9421185" y="2276446"/>
            <a:chExt cx="1296144" cy="799390"/>
          </a:xfrm>
        </p:grpSpPr>
        <p:sp>
          <p:nvSpPr>
            <p:cNvPr id="13" name="向上箭號 9">
              <a:extLst>
                <a:ext uri="{FF2B5EF4-FFF2-40B4-BE49-F238E27FC236}">
                  <a16:creationId xmlns:a16="http://schemas.microsoft.com/office/drawing/2014/main" id="{EC8C5CD4-9DFE-4D6B-BADA-CBA386A7500C}"/>
                </a:ext>
              </a:extLst>
            </p:cNvPr>
            <p:cNvSpPr/>
            <p:nvPr/>
          </p:nvSpPr>
          <p:spPr>
            <a:xfrm>
              <a:off x="9961581" y="2753958"/>
              <a:ext cx="215353" cy="321878"/>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TW" altLang="en-US"/>
            </a:p>
          </p:txBody>
        </p:sp>
        <p:sp>
          <p:nvSpPr>
            <p:cNvPr id="14" name="文字方塊 13">
              <a:extLst>
                <a:ext uri="{FF2B5EF4-FFF2-40B4-BE49-F238E27FC236}">
                  <a16:creationId xmlns:a16="http://schemas.microsoft.com/office/drawing/2014/main" id="{3120A84A-38D0-4DA2-B426-8490BC147597}"/>
                </a:ext>
              </a:extLst>
            </p:cNvPr>
            <p:cNvSpPr txBox="1"/>
            <p:nvPr/>
          </p:nvSpPr>
          <p:spPr>
            <a:xfrm>
              <a:off x="9421185" y="2276446"/>
              <a:ext cx="1296144" cy="400110"/>
            </a:xfrm>
            <a:prstGeom prst="rect">
              <a:avLst/>
            </a:prstGeom>
            <a:noFill/>
          </p:spPr>
          <p:txBody>
            <a:bodyPr wrap="square" rtlCol="0">
              <a:spAutoFit/>
            </a:bodyPr>
            <a:lstStyle/>
            <a:p>
              <a:pPr algn="ctr"/>
              <a:r>
                <a:rPr lang="en-US" altLang="zh-TW" sz="2000" dirty="0">
                  <a:solidFill>
                    <a:srgbClr val="FF0000"/>
                  </a:solidFill>
                  <a:latin typeface="Times New Roman" panose="02020603050405020304" pitchFamily="18" charset="0"/>
                  <a:cs typeface="Times New Roman" panose="02020603050405020304" pitchFamily="18" charset="0"/>
                </a:rPr>
                <a:t>handler</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p:grpSp>
      <p:grpSp>
        <p:nvGrpSpPr>
          <p:cNvPr id="15" name="群組 14">
            <a:extLst>
              <a:ext uri="{FF2B5EF4-FFF2-40B4-BE49-F238E27FC236}">
                <a16:creationId xmlns:a16="http://schemas.microsoft.com/office/drawing/2014/main" id="{790C90B0-C2C6-4B18-876E-0741A115080E}"/>
              </a:ext>
            </a:extLst>
          </p:cNvPr>
          <p:cNvGrpSpPr/>
          <p:nvPr/>
        </p:nvGrpSpPr>
        <p:grpSpPr>
          <a:xfrm>
            <a:off x="5512471" y="4401759"/>
            <a:ext cx="1296144" cy="764932"/>
            <a:chOff x="7354523" y="4163219"/>
            <a:chExt cx="1296144" cy="764932"/>
          </a:xfrm>
        </p:grpSpPr>
        <p:sp>
          <p:nvSpPr>
            <p:cNvPr id="16" name="矩形 15">
              <a:extLst>
                <a:ext uri="{FF2B5EF4-FFF2-40B4-BE49-F238E27FC236}">
                  <a16:creationId xmlns:a16="http://schemas.microsoft.com/office/drawing/2014/main" id="{DD2008F2-3FD1-43C4-ADB8-3A739D4CE36C}"/>
                </a:ext>
              </a:extLst>
            </p:cNvPr>
            <p:cNvSpPr/>
            <p:nvPr/>
          </p:nvSpPr>
          <p:spPr>
            <a:xfrm>
              <a:off x="7594058" y="4163219"/>
              <a:ext cx="817075" cy="33606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TW" altLang="en-US"/>
            </a:p>
          </p:txBody>
        </p:sp>
        <p:sp>
          <p:nvSpPr>
            <p:cNvPr id="17" name="文字方塊 16">
              <a:extLst>
                <a:ext uri="{FF2B5EF4-FFF2-40B4-BE49-F238E27FC236}">
                  <a16:creationId xmlns:a16="http://schemas.microsoft.com/office/drawing/2014/main" id="{1B9C4F17-F134-43B4-82C1-5A353EE68F56}"/>
                </a:ext>
              </a:extLst>
            </p:cNvPr>
            <p:cNvSpPr txBox="1"/>
            <p:nvPr/>
          </p:nvSpPr>
          <p:spPr>
            <a:xfrm>
              <a:off x="7354523" y="4528041"/>
              <a:ext cx="1296144" cy="400110"/>
            </a:xfrm>
            <a:prstGeom prst="rect">
              <a:avLst/>
            </a:prstGeom>
            <a:noFill/>
          </p:spPr>
          <p:txBody>
            <a:bodyPr wrap="square" rtlCol="0">
              <a:spAutoFit/>
            </a:bodyPr>
            <a:lstStyle/>
            <a:p>
              <a:pPr algn="ctr"/>
              <a:r>
                <a:rPr lang="en-US" altLang="zh-TW" sz="2000" dirty="0">
                  <a:solidFill>
                    <a:srgbClr val="FF0000"/>
                  </a:solidFill>
                  <a:latin typeface="Times New Roman" panose="02020603050405020304" pitchFamily="18" charset="0"/>
                  <a:cs typeface="Times New Roman" panose="02020603050405020304" pitchFamily="18" charset="0"/>
                </a:rPr>
                <a:t>bindings</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5027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1D17F2-B8AB-4DA3-ACAA-52133DB5139F}"/>
              </a:ext>
            </a:extLst>
          </p:cNvPr>
          <p:cNvSpPr>
            <a:spLocks noGrp="1"/>
          </p:cNvSpPr>
          <p:nvPr>
            <p:ph type="title"/>
          </p:nvPr>
        </p:nvSpPr>
        <p:spPr/>
        <p:txBody>
          <a:bodyPr/>
          <a:lstStyle/>
          <a:p>
            <a:r>
              <a:rPr lang="en-US" altLang="zh-TW" dirty="0"/>
              <a:t>Eclipse</a:t>
            </a:r>
            <a:r>
              <a:rPr lang="zh-TW" altLang="en-US" dirty="0"/>
              <a:t> 外掛機制、概念解說</a:t>
            </a:r>
            <a:br>
              <a:rPr lang="en-US" altLang="zh-TW" dirty="0"/>
            </a:br>
            <a:r>
              <a:rPr lang="en-US" altLang="zh-TW" dirty="0"/>
              <a:t>-</a:t>
            </a:r>
            <a:r>
              <a:rPr lang="zh-TW" altLang="en-US" dirty="0"/>
              <a:t>外掛架構</a:t>
            </a:r>
          </a:p>
        </p:txBody>
      </p:sp>
      <p:sp>
        <p:nvSpPr>
          <p:cNvPr id="3" name="內容版面配置區 2">
            <a:extLst>
              <a:ext uri="{FF2B5EF4-FFF2-40B4-BE49-F238E27FC236}">
                <a16:creationId xmlns:a16="http://schemas.microsoft.com/office/drawing/2014/main" id="{5EB18CFE-936F-48F3-A8C0-DCDE7AB40604}"/>
              </a:ext>
            </a:extLst>
          </p:cNvPr>
          <p:cNvSpPr>
            <a:spLocks noGrp="1"/>
          </p:cNvSpPr>
          <p:nvPr>
            <p:ph idx="1"/>
          </p:nvPr>
        </p:nvSpPr>
        <p:spPr>
          <a:xfrm>
            <a:off x="1251678" y="2596244"/>
            <a:ext cx="5181779" cy="3593591"/>
          </a:xfrm>
        </p:spPr>
        <p:txBody>
          <a:bodyPr>
            <a:normAutofit/>
          </a:bodyPr>
          <a:lstStyle/>
          <a:p>
            <a:r>
              <a:rPr lang="zh-TW" altLang="en-US" dirty="0"/>
              <a:t>將外掛開發完成後要進行封裝，</a:t>
            </a:r>
            <a:r>
              <a:rPr lang="en-US" altLang="zh-TW" dirty="0"/>
              <a:t>Eclipse </a:t>
            </a:r>
            <a:r>
              <a:rPr lang="zh-TW" altLang="en-US" dirty="0"/>
              <a:t>的外掛具體呈現形式可以</a:t>
            </a:r>
            <a:r>
              <a:rPr lang="en-US" altLang="zh-TW" dirty="0"/>
              <a:t>jar</a:t>
            </a:r>
            <a:r>
              <a:rPr lang="zh-TW" altLang="en-US" dirty="0"/>
              <a:t>檔案呈現，每個外掛檔案中封裝著它所提供的功能所需要使用到的各種資源，包括程式碼、圖像、文件等。</a:t>
            </a:r>
          </a:p>
        </p:txBody>
      </p:sp>
      <p:sp>
        <p:nvSpPr>
          <p:cNvPr id="4" name="投影片編號版面配置區 3">
            <a:extLst>
              <a:ext uri="{FF2B5EF4-FFF2-40B4-BE49-F238E27FC236}">
                <a16:creationId xmlns:a16="http://schemas.microsoft.com/office/drawing/2014/main" id="{E7BC2369-AAC5-46E9-8A54-21E5710F466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58B0528-E2D8-42EE-B19C-46362369BE6D}" type="slidenum">
              <a:rPr kumimoji="0" lang="zh-TW" altLang="en-US" sz="1200" b="0" i="0" u="none" strike="noStrike" kern="1200" cap="none" spc="0" normalizeH="0" baseline="0" noProof="0" smtClean="0">
                <a:ln>
                  <a:noFill/>
                </a:ln>
                <a:solidFill>
                  <a:prstClr val="black">
                    <a:lumMod val="65000"/>
                    <a:lumOff val="35000"/>
                  </a:prstClr>
                </a:solidFill>
                <a:effectLst/>
                <a:uLnTx/>
                <a:uFillTx/>
                <a:latin typeface="Gill Sans MT" panose="020B0502020104020203"/>
                <a:ea typeface="微軟正黑體" panose="020B0604030504040204" pitchFamily="34"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TW" altLang="en-US" sz="1200" b="0" i="0" u="none" strike="noStrike" kern="1200" cap="none" spc="0" normalizeH="0" baseline="0" noProof="0">
              <a:ln>
                <a:noFill/>
              </a:ln>
              <a:solidFill>
                <a:prstClr val="black">
                  <a:lumMod val="65000"/>
                  <a:lumOff val="35000"/>
                </a:prstClr>
              </a:solidFill>
              <a:effectLst/>
              <a:uLnTx/>
              <a:uFillTx/>
              <a:latin typeface="Gill Sans MT" panose="020B0502020104020203"/>
              <a:ea typeface="微軟正黑體" panose="020B0604030504040204" pitchFamily="34" charset="-120"/>
              <a:cs typeface="+mn-cs"/>
            </a:endParaRPr>
          </a:p>
        </p:txBody>
      </p:sp>
      <p:pic>
        <p:nvPicPr>
          <p:cNvPr id="6" name="圖片 5">
            <a:extLst>
              <a:ext uri="{FF2B5EF4-FFF2-40B4-BE49-F238E27FC236}">
                <a16:creationId xmlns:a16="http://schemas.microsoft.com/office/drawing/2014/main" id="{B73BB47E-1654-460A-B099-02292C27DB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457" y="1949824"/>
            <a:ext cx="5508171" cy="4412796"/>
          </a:xfrm>
          <a:prstGeom prst="rect">
            <a:avLst/>
          </a:prstGeom>
        </p:spPr>
      </p:pic>
    </p:spTree>
    <p:extLst>
      <p:ext uri="{BB962C8B-B14F-4D97-AF65-F5344CB8AC3E}">
        <p14:creationId xmlns:p14="http://schemas.microsoft.com/office/powerpoint/2010/main" val="3160980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0F315-D717-402B-B311-C6C0E4055D46}"/>
              </a:ext>
            </a:extLst>
          </p:cNvPr>
          <p:cNvSpPr>
            <a:spLocks noGrp="1"/>
          </p:cNvSpPr>
          <p:nvPr>
            <p:ph type="title"/>
          </p:nvPr>
        </p:nvSpPr>
        <p:spPr/>
        <p:txBody>
          <a:bodyPr/>
          <a:lstStyle/>
          <a:p>
            <a:r>
              <a:rPr lang="en-US" altLang="zh-TW" dirty="0"/>
              <a:t>Eclipse</a:t>
            </a:r>
            <a:r>
              <a:rPr lang="zh-TW" altLang="en-US" dirty="0"/>
              <a:t> 外掛機制、概念解說</a:t>
            </a:r>
            <a:br>
              <a:rPr lang="en-US" altLang="zh-TW" dirty="0"/>
            </a:br>
            <a:endParaRPr lang="zh-TW" altLang="en-US" dirty="0"/>
          </a:p>
        </p:txBody>
      </p:sp>
      <p:graphicFrame>
        <p:nvGraphicFramePr>
          <p:cNvPr id="4" name="內容版面配置區 3">
            <a:extLst>
              <a:ext uri="{FF2B5EF4-FFF2-40B4-BE49-F238E27FC236}">
                <a16:creationId xmlns:a16="http://schemas.microsoft.com/office/drawing/2014/main" id="{989AE420-BC4D-45CD-A82B-2AC8F989B198}"/>
              </a:ext>
            </a:extLst>
          </p:cNvPr>
          <p:cNvGraphicFramePr>
            <a:graphicFrameLocks noGrp="1"/>
          </p:cNvGraphicFramePr>
          <p:nvPr>
            <p:ph idx="1"/>
            <p:extLst>
              <p:ext uri="{D42A27DB-BD31-4B8C-83A1-F6EECF244321}">
                <p14:modId xmlns:p14="http://schemas.microsoft.com/office/powerpoint/2010/main" val="1959754717"/>
              </p:ext>
            </p:extLst>
          </p:nvPr>
        </p:nvGraphicFramePr>
        <p:xfrm>
          <a:off x="1250950" y="947662"/>
          <a:ext cx="10179050" cy="1492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內容版面配置區 2">
            <a:extLst>
              <a:ext uri="{FF2B5EF4-FFF2-40B4-BE49-F238E27FC236}">
                <a16:creationId xmlns:a16="http://schemas.microsoft.com/office/drawing/2014/main" id="{638B29FC-A306-4D16-B3C2-E7BA6F37DF17}"/>
              </a:ext>
            </a:extLst>
          </p:cNvPr>
          <p:cNvSpPr txBox="1">
            <a:spLocks/>
          </p:cNvSpPr>
          <p:nvPr/>
        </p:nvSpPr>
        <p:spPr>
          <a:xfrm>
            <a:off x="1251678" y="2286001"/>
            <a:ext cx="9949722"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endParaRPr lang="zh-TW" altLang="en-US" dirty="0"/>
          </a:p>
        </p:txBody>
      </p:sp>
      <p:sp>
        <p:nvSpPr>
          <p:cNvPr id="7" name="文字方塊 6">
            <a:extLst>
              <a:ext uri="{FF2B5EF4-FFF2-40B4-BE49-F238E27FC236}">
                <a16:creationId xmlns:a16="http://schemas.microsoft.com/office/drawing/2014/main" id="{310AEC2F-960E-4559-9BA1-A7F9171ECE60}"/>
              </a:ext>
            </a:extLst>
          </p:cNvPr>
          <p:cNvSpPr txBox="1"/>
          <p:nvPr/>
        </p:nvSpPr>
        <p:spPr>
          <a:xfrm>
            <a:off x="1250950" y="2286000"/>
            <a:ext cx="9493250" cy="3170099"/>
          </a:xfrm>
          <a:prstGeom prst="rect">
            <a:avLst/>
          </a:prstGeom>
          <a:noFill/>
        </p:spPr>
        <p:txBody>
          <a:bodyPr wrap="square">
            <a:spAutoFit/>
          </a:bodyPr>
          <a:lstStyle/>
          <a:p>
            <a:r>
              <a:rPr lang="zh-TW" altLang="en-US" sz="2000" dirty="0"/>
              <a:t>想要開發一個支援</a:t>
            </a:r>
            <a:r>
              <a:rPr lang="en-US" altLang="zh-TW" sz="2000" dirty="0"/>
              <a:t>eclipse</a:t>
            </a:r>
            <a:r>
              <a:rPr lang="zh-TW" altLang="en-US" sz="2000" dirty="0"/>
              <a:t>的外掛，流程大致可分為六步驟</a:t>
            </a:r>
            <a:r>
              <a:rPr lang="en-US" altLang="zh-TW" sz="2000" dirty="0"/>
              <a:t>:</a:t>
            </a:r>
          </a:p>
          <a:p>
            <a:r>
              <a:rPr lang="en-US" altLang="zh-TW" sz="2000" dirty="0"/>
              <a:t>1.</a:t>
            </a:r>
            <a:r>
              <a:rPr lang="zh-TW" altLang="en-US" sz="2000" dirty="0"/>
              <a:t>新建外掛開發專案</a:t>
            </a:r>
          </a:p>
          <a:p>
            <a:r>
              <a:rPr lang="en-US" altLang="zh-TW" sz="2000" dirty="0"/>
              <a:t>2.</a:t>
            </a:r>
            <a:r>
              <a:rPr lang="zh-TW" altLang="en-US" sz="2000" dirty="0"/>
              <a:t>定義擴展與擴展點</a:t>
            </a:r>
          </a:p>
          <a:p>
            <a:r>
              <a:rPr lang="en-US" altLang="zh-TW" sz="2000" dirty="0"/>
              <a:t>3.</a:t>
            </a:r>
            <a:r>
              <a:rPr lang="zh-TW" altLang="en-US" sz="2000" dirty="0"/>
              <a:t>實作程式</a:t>
            </a:r>
          </a:p>
          <a:p>
            <a:r>
              <a:rPr lang="en-US" altLang="zh-TW" sz="2000" dirty="0"/>
              <a:t>4.</a:t>
            </a:r>
            <a:r>
              <a:rPr lang="zh-TW" altLang="en-US" sz="2000" dirty="0"/>
              <a:t>設定使用的</a:t>
            </a:r>
            <a:r>
              <a:rPr lang="en-US" altLang="zh-TW" sz="2000" dirty="0"/>
              <a:t>Library</a:t>
            </a:r>
            <a:r>
              <a:rPr lang="zh-TW" altLang="en-US" sz="2000" dirty="0"/>
              <a:t>，模擬運行進行開發與調整</a:t>
            </a:r>
            <a:endParaRPr lang="en-US" altLang="zh-TW" sz="2000" dirty="0"/>
          </a:p>
          <a:p>
            <a:r>
              <a:rPr lang="en-US" altLang="zh-TW" sz="2000" dirty="0"/>
              <a:t>5.</a:t>
            </a:r>
            <a:r>
              <a:rPr lang="zh-TW" altLang="en-US" sz="2000" dirty="0"/>
              <a:t>將開發好的外掛專案封裝，封裝後會得到一個</a:t>
            </a:r>
            <a:r>
              <a:rPr lang="en-US" altLang="zh-TW" sz="2000" dirty="0"/>
              <a:t>.jar</a:t>
            </a:r>
            <a:r>
              <a:rPr lang="zh-TW" altLang="en-US" sz="2000" dirty="0"/>
              <a:t>檔案 </a:t>
            </a:r>
          </a:p>
          <a:p>
            <a:r>
              <a:rPr lang="en-US" altLang="zh-TW" sz="2000" dirty="0"/>
              <a:t>6. </a:t>
            </a:r>
            <a:r>
              <a:rPr lang="zh-TW" altLang="en-US" sz="2000" dirty="0"/>
              <a:t>將</a:t>
            </a:r>
            <a:r>
              <a:rPr lang="en-US" altLang="zh-TW" sz="2000" dirty="0"/>
              <a:t>.jar</a:t>
            </a:r>
            <a:r>
              <a:rPr lang="zh-TW" altLang="en-US" sz="2000" dirty="0"/>
              <a:t>檔案放置到</a:t>
            </a:r>
            <a:r>
              <a:rPr lang="en-US" altLang="zh-TW" sz="2000" dirty="0"/>
              <a:t>eclipse</a:t>
            </a:r>
            <a:r>
              <a:rPr lang="zh-TW" altLang="en-US" sz="2000" dirty="0"/>
              <a:t>平台的</a:t>
            </a:r>
            <a:r>
              <a:rPr lang="en-US" altLang="zh-TW" sz="2000" dirty="0"/>
              <a:t>plugins</a:t>
            </a:r>
            <a:r>
              <a:rPr lang="zh-TW" altLang="en-US" sz="2000" dirty="0"/>
              <a:t>資料夾中</a:t>
            </a:r>
          </a:p>
          <a:p>
            <a:endParaRPr lang="zh-TW" altLang="en-US" sz="2000" dirty="0"/>
          </a:p>
          <a:p>
            <a:r>
              <a:rPr lang="zh-TW" altLang="en-US" sz="2000" dirty="0"/>
              <a:t>下面章節的外掛開發教學將帶各位實作一個</a:t>
            </a:r>
            <a:r>
              <a:rPr lang="en-US" altLang="zh-TW" sz="2000" dirty="0"/>
              <a:t>eclipse</a:t>
            </a:r>
            <a:r>
              <a:rPr lang="zh-TW" altLang="en-US" sz="2000" dirty="0"/>
              <a:t>外掛，希望以簡單實作搭配說明的形式可以幫助各位快速理解。</a:t>
            </a:r>
          </a:p>
        </p:txBody>
      </p:sp>
    </p:spTree>
    <p:extLst>
      <p:ext uri="{BB962C8B-B14F-4D97-AF65-F5344CB8AC3E}">
        <p14:creationId xmlns:p14="http://schemas.microsoft.com/office/powerpoint/2010/main" val="81642235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徽章">
  <a:themeElements>
    <a:clrScheme name="徽章">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徽章">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徽章">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TM10001106[[fn=徽章]]</Template>
  <TotalTime>1410</TotalTime>
  <Words>3413</Words>
  <Application>Microsoft Office PowerPoint</Application>
  <PresentationFormat>寬螢幕</PresentationFormat>
  <Paragraphs>317</Paragraphs>
  <Slides>39</Slides>
  <Notes>7</Notes>
  <HiddenSlides>0</HiddenSlides>
  <MMClips>0</MMClips>
  <ScaleCrop>false</ScaleCrop>
  <HeadingPairs>
    <vt:vector size="6" baseType="variant">
      <vt:variant>
        <vt:lpstr>使用字型</vt:lpstr>
      </vt:variant>
      <vt:variant>
        <vt:i4>7</vt:i4>
      </vt:variant>
      <vt:variant>
        <vt:lpstr>佈景主題</vt:lpstr>
      </vt:variant>
      <vt:variant>
        <vt:i4>2</vt:i4>
      </vt:variant>
      <vt:variant>
        <vt:lpstr>投影片標題</vt:lpstr>
      </vt:variant>
      <vt:variant>
        <vt:i4>39</vt:i4>
      </vt:variant>
    </vt:vector>
  </HeadingPairs>
  <TitlesOfParts>
    <vt:vector size="48" baseType="lpstr">
      <vt:lpstr>Gidole</vt:lpstr>
      <vt:lpstr>標楷體</vt:lpstr>
      <vt:lpstr>Arial</vt:lpstr>
      <vt:lpstr>Calibri</vt:lpstr>
      <vt:lpstr>Gill Sans MT</vt:lpstr>
      <vt:lpstr>Impact</vt:lpstr>
      <vt:lpstr>Times New Roman</vt:lpstr>
      <vt:lpstr>Badge</vt:lpstr>
      <vt:lpstr>徽章</vt:lpstr>
      <vt:lpstr>軟測系統 eclipse外掛開發指南</vt:lpstr>
      <vt:lpstr>大綱</vt:lpstr>
      <vt:lpstr>前言</vt:lpstr>
      <vt:lpstr>Eclipse 外掛機制、概念解說 -Eclipse 與外掛的關係  </vt:lpstr>
      <vt:lpstr>Eclipse 外掛機制、概念解說 -Eclipse 與外掛的關係</vt:lpstr>
      <vt:lpstr>Eclipse 外掛機制、概念解說 -擴展與擴展點 </vt:lpstr>
      <vt:lpstr>Eclipse 外掛機制、概念解說 </vt:lpstr>
      <vt:lpstr>Eclipse 外掛機制、概念解說 -外掛架構</vt:lpstr>
      <vt:lpstr>Eclipse 外掛機制、概念解說 </vt:lpstr>
      <vt:lpstr>Eclipse 外掛開發教學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外掛編輯視窗說明</vt:lpstr>
      <vt:lpstr>PowerPoint 簡報</vt:lpstr>
      <vt:lpstr>overview</vt:lpstr>
      <vt:lpstr>Dependencies </vt:lpstr>
      <vt:lpstr>Dependencies </vt:lpstr>
      <vt:lpstr>Runtime </vt:lpstr>
      <vt:lpstr>Runtime </vt:lpstr>
      <vt:lpstr>Extensions </vt:lpstr>
      <vt:lpstr>Extensions </vt:lpstr>
      <vt:lpstr>Extension points </vt:lpstr>
      <vt:lpstr>Build </vt:lpstr>
      <vt:lpstr>其他標籤 </vt:lpstr>
      <vt:lpstr>建議</vt:lpstr>
      <vt:lpstr>附錄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軟測系統</dc:title>
  <dc:creator>Windows 使用者</dc:creator>
  <cp:lastModifiedBy>mkxd00</cp:lastModifiedBy>
  <cp:revision>108</cp:revision>
  <dcterms:created xsi:type="dcterms:W3CDTF">2019-10-08T03:09:23Z</dcterms:created>
  <dcterms:modified xsi:type="dcterms:W3CDTF">2020-08-03T07:56:19Z</dcterms:modified>
</cp:coreProperties>
</file>