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7556500" cy="10693400"/>
  <p:notesSz cx="6858000" cy="9144000"/>
  <p:embeddedFontLst>
    <p:embeddedFont>
      <p:font typeface="Canva Sans" charset="1" panose="020B0503030501040103"/>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9426" y="727425"/>
            <a:ext cx="6940212" cy="9228775"/>
          </a:xfrm>
          <a:prstGeom prst="rect">
            <a:avLst/>
          </a:prstGeom>
        </p:spPr>
        <p:txBody>
          <a:bodyPr anchor="t" rtlCol="false" tIns="0" lIns="0" bIns="0" rIns="0">
            <a:spAutoFit/>
          </a:bodyPr>
          <a:lstStyle/>
          <a:p>
            <a:pPr algn="l">
              <a:lnSpc>
                <a:spcPts val="2514"/>
              </a:lnSpc>
            </a:pPr>
            <a:r>
              <a:rPr lang="en-US" sz="1796">
                <a:solidFill>
                  <a:srgbClr val="000000"/>
                </a:solidFill>
                <a:latin typeface="Canva Sans"/>
                <a:ea typeface="Canva Sans"/>
                <a:cs typeface="Canva Sans"/>
                <a:sym typeface="Canva Sans"/>
              </a:rPr>
              <a:t>&lt;!DOCTYPE html&gt;</a:t>
            </a:r>
          </a:p>
          <a:p>
            <a:pPr algn="l">
              <a:lnSpc>
                <a:spcPts val="2514"/>
              </a:lnSpc>
            </a:pPr>
            <a:r>
              <a:rPr lang="en-US" sz="1796">
                <a:solidFill>
                  <a:srgbClr val="000000"/>
                </a:solidFill>
                <a:latin typeface="Canva Sans"/>
                <a:ea typeface="Canva Sans"/>
                <a:cs typeface="Canva Sans"/>
                <a:sym typeface="Canva Sans"/>
              </a:rPr>
              <a:t>&lt;html&gt;</a:t>
            </a:r>
          </a:p>
          <a:p>
            <a:pPr algn="l">
              <a:lnSpc>
                <a:spcPts val="2514"/>
              </a:lnSpc>
            </a:pPr>
            <a:r>
              <a:rPr lang="en-US" sz="1796">
                <a:solidFill>
                  <a:srgbClr val="000000"/>
                </a:solidFill>
                <a:latin typeface="Canva Sans"/>
                <a:ea typeface="Canva Sans"/>
                <a:cs typeface="Canva Sans"/>
                <a:sym typeface="Canva Sans"/>
              </a:rPr>
              <a:t>&lt;head&gt;</a:t>
            </a:r>
          </a:p>
          <a:p>
            <a:pPr algn="l">
              <a:lnSpc>
                <a:spcPts val="2514"/>
              </a:lnSpc>
            </a:pPr>
            <a:r>
              <a:rPr lang="en-US" sz="1796">
                <a:solidFill>
                  <a:srgbClr val="000000"/>
                </a:solidFill>
                <a:latin typeface="Canva Sans"/>
                <a:ea typeface="Canva Sans"/>
                <a:cs typeface="Canva Sans"/>
                <a:sym typeface="Canva Sans"/>
              </a:rPr>
              <a:t>    &lt;title&gt;THE IMPORTANCE OF INTERNET IN EDUCATION&lt;/title&gt;</a:t>
            </a:r>
          </a:p>
          <a:p>
            <a:pPr algn="l">
              <a:lnSpc>
                <a:spcPts val="2514"/>
              </a:lnSpc>
            </a:pPr>
            <a:r>
              <a:rPr lang="en-US" sz="1796">
                <a:solidFill>
                  <a:srgbClr val="000000"/>
                </a:solidFill>
                <a:latin typeface="Canva Sans"/>
                <a:ea typeface="Canva Sans"/>
                <a:cs typeface="Canva Sans"/>
                <a:sym typeface="Canva Sans"/>
              </a:rPr>
              <a:t>&lt;/head&gt;</a:t>
            </a:r>
          </a:p>
          <a:p>
            <a:pPr algn="l">
              <a:lnSpc>
                <a:spcPts val="2514"/>
              </a:lnSpc>
            </a:pPr>
            <a:r>
              <a:rPr lang="en-US" sz="1796">
                <a:solidFill>
                  <a:srgbClr val="000000"/>
                </a:solidFill>
                <a:latin typeface="Canva Sans"/>
                <a:ea typeface="Canva Sans"/>
                <a:cs typeface="Canva Sans"/>
                <a:sym typeface="Canva Sans"/>
              </a:rPr>
              <a:t>&lt;body&gt;</a:t>
            </a:r>
          </a:p>
          <a:p>
            <a:pPr algn="l">
              <a:lnSpc>
                <a:spcPts val="2514"/>
              </a:lnSpc>
            </a:pPr>
            <a:r>
              <a:rPr lang="en-US" sz="1796">
                <a:solidFill>
                  <a:srgbClr val="000000"/>
                </a:solidFill>
                <a:latin typeface="Canva Sans"/>
                <a:ea typeface="Canva Sans"/>
                <a:cs typeface="Canva Sans"/>
                <a:sym typeface="Canva Sans"/>
              </a:rPr>
              <a:t>    &lt;p&gt;The html is important to education by learning HTML, students become more aware of online safety, etiquette, and best practices. HTML allows teachers to create online quizzes, tests, and feedback mechanisms, streamlining assessment and evaluation.&lt;/p&gt;</a:t>
            </a:r>
          </a:p>
          <a:p>
            <a:pPr algn="l">
              <a:lnSpc>
                <a:spcPts val="2514"/>
              </a:lnSpc>
            </a:pPr>
            <a:r>
              <a:rPr lang="en-US" sz="1796">
                <a:solidFill>
                  <a:srgbClr val="000000"/>
                </a:solidFill>
                <a:latin typeface="Canva Sans"/>
                <a:ea typeface="Canva Sans"/>
                <a:cs typeface="Canva Sans"/>
                <a:sym typeface="Canva Sans"/>
              </a:rPr>
              <a:t>    &lt;p&gt;HTML is important in education because it teaches students the fundamental structure of the web, enhancing their digital literacy and problem-solving skills. It allows them to create and customize web pages, fostering creativity and a deeper understanding of technology.&lt;/p&gt;</a:t>
            </a:r>
          </a:p>
          <a:p>
            <a:pPr algn="l">
              <a:lnSpc>
                <a:spcPts val="2514"/>
              </a:lnSpc>
            </a:pPr>
            <a:r>
              <a:rPr lang="en-US" sz="1796">
                <a:solidFill>
                  <a:srgbClr val="000000"/>
                </a:solidFill>
                <a:latin typeface="Canva Sans"/>
                <a:ea typeface="Canva Sans"/>
                <a:cs typeface="Canva Sans"/>
                <a:sym typeface="Canva Sans"/>
              </a:rPr>
              <a:t>    &lt;p&gt;Technology plays a crucial role in education by making learning more engaging and accessible for children. It helps students understand lessons more easily and fosters a passion for learning. However, the use of technology in education is still limited in some areas. While some teachers incorporate tools like PowerPoint, advanced educational technologies are mostly available in developed areas like Manila. Many rural areas lack access to these innovations, highlighting the need for greater efforts to promote and integrate technology in teaching across the country.&lt;/p&gt;</a:t>
            </a:r>
          </a:p>
          <a:p>
            <a:pPr algn="l">
              <a:lnSpc>
                <a:spcPts val="2514"/>
              </a:lnSpc>
            </a:pPr>
            <a:r>
              <a:rPr lang="en-US" sz="1796">
                <a:solidFill>
                  <a:srgbClr val="000000"/>
                </a:solidFill>
                <a:latin typeface="Canva Sans"/>
                <a:ea typeface="Canva Sans"/>
                <a:cs typeface="Canva Sans"/>
                <a:sym typeface="Canva Sans"/>
              </a:rPr>
              <a:t>&lt;/body</a:t>
            </a:r>
          </a:p>
          <a:p>
            <a:pPr algn="l">
              <a:lnSpc>
                <a:spcPts val="2514"/>
              </a:lnSpc>
            </a:pPr>
            <a:r>
              <a:rPr lang="en-US" sz="1796">
                <a:solidFill>
                  <a:srgbClr val="000000"/>
                </a:solidFill>
                <a:latin typeface="Canva Sans"/>
                <a:ea typeface="Canva Sans"/>
                <a:cs typeface="Canva Sans"/>
                <a:sym typeface="Canva Sans"/>
              </a:rPr>
              <a:t>&gt;</a:t>
            </a:r>
          </a:p>
          <a:p>
            <a:pPr algn="l">
              <a:lnSpc>
                <a:spcPts val="2514"/>
              </a:lnSpc>
            </a:pPr>
            <a:r>
              <a:rPr lang="en-US" sz="1796">
                <a:solidFill>
                  <a:srgbClr val="000000"/>
                </a:solidFill>
                <a:latin typeface="Canva Sans"/>
                <a:ea typeface="Canva Sans"/>
                <a:cs typeface="Canva Sans"/>
                <a:sym typeface="Canva Sans"/>
              </a:rPr>
              <a:t>&lt;/html&gt;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DAGhgNIBCJA</dc:identifier>
  <dcterms:modified xsi:type="dcterms:W3CDTF">2011-08-01T06:04:30Z</dcterms:modified>
  <cp:revision>1</cp:revision>
  <dc:title>&lt;!DOCTYPE html&gt; &lt;html&gt; &lt;head&gt; &lt;title&gt;THE IMPORTANCE OF INTERNET IN EDUCATION&lt;/title&gt; &lt;/head&gt; &lt;body&gt; &lt;p&gt;The html is important to education by learning HTML, students become more aware of online safety, etiquette, and best practices. HTML allows teachers to</dc:title>
</cp:coreProperties>
</file>